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"/>
  </p:notesMasterIdLst>
  <p:sldIdLst>
    <p:sldId id="931" r:id="rId2"/>
    <p:sldId id="942" r:id="rId3"/>
    <p:sldId id="951" r:id="rId4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  <a:srgbClr val="339933"/>
    <a:srgbClr val="FF3399"/>
    <a:srgbClr val="FFCCFF"/>
    <a:srgbClr val="FF99CC"/>
    <a:srgbClr val="FF0000"/>
    <a:srgbClr val="F0F0F0"/>
    <a:srgbClr val="FFFF99"/>
    <a:srgbClr val="CCECFF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996" autoAdjust="0"/>
    <p:restoredTop sz="94660"/>
  </p:normalViewPr>
  <p:slideViewPr>
    <p:cSldViewPr snapToGrid="0">
      <p:cViewPr varScale="1">
        <p:scale>
          <a:sx n="109" d="100"/>
          <a:sy n="109" d="100"/>
        </p:scale>
        <p:origin x="1428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13F616-1F4D-4E9B-AE10-54C2C8B7CBA0}" type="datetimeFigureOut">
              <a:rPr kumimoji="1" lang="ja-JP" altLang="en-US" smtClean="0"/>
              <a:t>2025/1/12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63A1AA-6E8E-4828-A41D-F448F94FEC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931590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Rectangle 11">
            <a:extLst>
              <a:ext uri="{FF2B5EF4-FFF2-40B4-BE49-F238E27FC236}">
                <a16:creationId xmlns:a16="http://schemas.microsoft.com/office/drawing/2014/main" id="{DA0963AC-A335-4AC4-A789-B465BD28545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5" name="Rectangle 12">
            <a:extLst>
              <a:ext uri="{FF2B5EF4-FFF2-40B4-BE49-F238E27FC236}">
                <a16:creationId xmlns:a16="http://schemas.microsoft.com/office/drawing/2014/main" id="{E90B4043-A148-4716-BDEF-5E21EA9D4F8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6" name="Rectangle 13">
            <a:extLst>
              <a:ext uri="{FF2B5EF4-FFF2-40B4-BE49-F238E27FC236}">
                <a16:creationId xmlns:a16="http://schemas.microsoft.com/office/drawing/2014/main" id="{AF9FA88B-81A4-4AD9-ADFF-3A2AAA2ACD9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7" name="Rectangle 14">
            <a:extLst>
              <a:ext uri="{FF2B5EF4-FFF2-40B4-BE49-F238E27FC236}">
                <a16:creationId xmlns:a16="http://schemas.microsoft.com/office/drawing/2014/main" id="{A1B7F4D6-652F-4AFD-B17A-1A8685B1E3D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8" name="Rectangle 18">
            <a:extLst>
              <a:ext uri="{FF2B5EF4-FFF2-40B4-BE49-F238E27FC236}">
                <a16:creationId xmlns:a16="http://schemas.microsoft.com/office/drawing/2014/main" id="{1566D461-2B0A-44C1-98E7-090C92D7AEF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9" name="Rectangle 19">
            <a:extLst>
              <a:ext uri="{FF2B5EF4-FFF2-40B4-BE49-F238E27FC236}">
                <a16:creationId xmlns:a16="http://schemas.microsoft.com/office/drawing/2014/main" id="{4B1ED7CE-AC6F-49C4-A93C-80CC0732AAD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>
            <a:extLst>
              <a:ext uri="{FF2B5EF4-FFF2-40B4-BE49-F238E27FC236}">
                <a16:creationId xmlns:a16="http://schemas.microsoft.com/office/drawing/2014/main" id="{544376FD-B106-47F8-BD18-068AFE15FDF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" name="Rectangle 12">
            <a:extLst>
              <a:ext uri="{FF2B5EF4-FFF2-40B4-BE49-F238E27FC236}">
                <a16:creationId xmlns:a16="http://schemas.microsoft.com/office/drawing/2014/main" id="{4DD2332D-8993-4DFD-807A-4CEF4574B4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Rectangle 13">
            <a:extLst>
              <a:ext uri="{FF2B5EF4-FFF2-40B4-BE49-F238E27FC236}">
                <a16:creationId xmlns:a16="http://schemas.microsoft.com/office/drawing/2014/main" id="{13182939-72F8-480F-91A0-DE7D5DFF15B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" name="Rectangle 14">
            <a:extLst>
              <a:ext uri="{FF2B5EF4-FFF2-40B4-BE49-F238E27FC236}">
                <a16:creationId xmlns:a16="http://schemas.microsoft.com/office/drawing/2014/main" id="{25150DBB-A2F6-4480-9FD2-B55266A0B88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" name="Rectangle 15">
            <a:extLst>
              <a:ext uri="{FF2B5EF4-FFF2-40B4-BE49-F238E27FC236}">
                <a16:creationId xmlns:a16="http://schemas.microsoft.com/office/drawing/2014/main" id="{43702291-6286-47E4-BC8A-1DB2942116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Rectangle 16">
            <a:extLst>
              <a:ext uri="{FF2B5EF4-FFF2-40B4-BE49-F238E27FC236}">
                <a16:creationId xmlns:a16="http://schemas.microsoft.com/office/drawing/2014/main" id="{35215D61-E62F-4AA9-916E-1162EF50F41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" name="Rectangle 18">
            <a:extLst>
              <a:ext uri="{FF2B5EF4-FFF2-40B4-BE49-F238E27FC236}">
                <a16:creationId xmlns:a16="http://schemas.microsoft.com/office/drawing/2014/main" id="{81605EC3-DB25-430E-AA4F-8C80AAB7C4B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" name="Rectangle 19">
            <a:extLst>
              <a:ext uri="{FF2B5EF4-FFF2-40B4-BE49-F238E27FC236}">
                <a16:creationId xmlns:a16="http://schemas.microsoft.com/office/drawing/2014/main" id="{08368F6E-66CE-49DA-B738-ABF5C7A44E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" name="Rectangle 20">
            <a:extLst>
              <a:ext uri="{FF2B5EF4-FFF2-40B4-BE49-F238E27FC236}">
                <a16:creationId xmlns:a16="http://schemas.microsoft.com/office/drawing/2014/main" id="{205CCA42-22FD-4F88-87CC-4048B541E20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" name="Rectangle 21">
            <a:extLst>
              <a:ext uri="{FF2B5EF4-FFF2-40B4-BE49-F238E27FC236}">
                <a16:creationId xmlns:a16="http://schemas.microsoft.com/office/drawing/2014/main" id="{FFEE13D6-B004-4821-B16C-CA1F2C5EC0C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" name="Rectangle 22">
            <a:extLst>
              <a:ext uri="{FF2B5EF4-FFF2-40B4-BE49-F238E27FC236}">
                <a16:creationId xmlns:a16="http://schemas.microsoft.com/office/drawing/2014/main" id="{266CDB5F-5661-40E5-9368-D1BAB026EF1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" name="Rectangle 23">
            <a:extLst>
              <a:ext uri="{FF2B5EF4-FFF2-40B4-BE49-F238E27FC236}">
                <a16:creationId xmlns:a16="http://schemas.microsoft.com/office/drawing/2014/main" id="{55C69052-83F1-46A5-B3D4-818BC59A325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" name="Rectangle 24">
            <a:extLst>
              <a:ext uri="{FF2B5EF4-FFF2-40B4-BE49-F238E27FC236}">
                <a16:creationId xmlns:a16="http://schemas.microsoft.com/office/drawing/2014/main" id="{0346FBE1-C238-47FE-8113-4CC9A226D8E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5" name="Rectangle 25">
            <a:extLst>
              <a:ext uri="{FF2B5EF4-FFF2-40B4-BE49-F238E27FC236}">
                <a16:creationId xmlns:a16="http://schemas.microsoft.com/office/drawing/2014/main" id="{DAB5F060-A4DE-4C17-B90C-D01058FCE32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6" name="Rectangle 26">
            <a:extLst>
              <a:ext uri="{FF2B5EF4-FFF2-40B4-BE49-F238E27FC236}">
                <a16:creationId xmlns:a16="http://schemas.microsoft.com/office/drawing/2014/main" id="{D50F0BF7-1D05-4B51-8184-0723488202A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6875144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024154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E46F18B2-1E8E-A2F4-D471-49B5FE3A9266}"/>
              </a:ext>
            </a:extLst>
          </p:cNvPr>
          <p:cNvGrpSpPr/>
          <p:nvPr userDrawn="1"/>
        </p:nvGrpSpPr>
        <p:grpSpPr>
          <a:xfrm>
            <a:off x="1680797" y="311997"/>
            <a:ext cx="6283882" cy="6234006"/>
            <a:chOff x="2159282" y="845158"/>
            <a:chExt cx="5651654" cy="5606797"/>
          </a:xfrm>
        </p:grpSpPr>
        <p:sp>
          <p:nvSpPr>
            <p:cNvPr id="3" name="Rectangle 11">
              <a:extLst>
                <a:ext uri="{FF2B5EF4-FFF2-40B4-BE49-F238E27FC236}">
                  <a16:creationId xmlns:a16="http://schemas.microsoft.com/office/drawing/2014/main" id="{C30DCEA1-435A-E9D1-0E77-B7DE460752B0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2159282" y="845158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" name="Rectangle 12">
              <a:extLst>
                <a:ext uri="{FF2B5EF4-FFF2-40B4-BE49-F238E27FC236}">
                  <a16:creationId xmlns:a16="http://schemas.microsoft.com/office/drawing/2014/main" id="{62764DC5-1CD7-9C91-C6FA-15C1DBDB9A72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107677" y="845158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" name="Rectangle 13">
              <a:extLst>
                <a:ext uri="{FF2B5EF4-FFF2-40B4-BE49-F238E27FC236}">
                  <a16:creationId xmlns:a16="http://schemas.microsoft.com/office/drawing/2014/main" id="{3E13BEFE-1318-B4C9-E7BF-D7E611F9C59F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2159282" y="3748696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" name="Rectangle 14">
              <a:extLst>
                <a:ext uri="{FF2B5EF4-FFF2-40B4-BE49-F238E27FC236}">
                  <a16:creationId xmlns:a16="http://schemas.microsoft.com/office/drawing/2014/main" id="{A3C2A3E5-6D6B-177A-32A9-2715E4F8B309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107677" y="3748696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9348918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3E40BBC4-7F08-7D0B-FAE9-F478BD52CED1}"/>
              </a:ext>
            </a:extLst>
          </p:cNvPr>
          <p:cNvSpPr/>
          <p:nvPr userDrawn="1"/>
        </p:nvSpPr>
        <p:spPr>
          <a:xfrm>
            <a:off x="51275" y="68366"/>
            <a:ext cx="9803450" cy="67597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538543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6777574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114756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342150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hyperlink" Target="http://www.digipot.net/" TargetMode="Externa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Copyright©2025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11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5" r:id="rId4"/>
    <p:sldLayoutId id="2147483664" r:id="rId5"/>
    <p:sldLayoutId id="2147483668" r:id="rId6"/>
    <p:sldLayoutId id="2147483682" r:id="rId7"/>
    <p:sldLayoutId id="2147483681" r:id="rId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F307F93-B0C9-C71A-D8D0-FD3753A6242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8" name="グループ化 337">
            <a:extLst>
              <a:ext uri="{FF2B5EF4-FFF2-40B4-BE49-F238E27FC236}">
                <a16:creationId xmlns:a16="http://schemas.microsoft.com/office/drawing/2014/main" id="{8A7CB745-0D42-821A-DED5-2B4F6D8C1E9B}"/>
              </a:ext>
            </a:extLst>
          </p:cNvPr>
          <p:cNvGrpSpPr/>
          <p:nvPr/>
        </p:nvGrpSpPr>
        <p:grpSpPr>
          <a:xfrm>
            <a:off x="1424652" y="112511"/>
            <a:ext cx="7438984" cy="6365093"/>
            <a:chOff x="1424652" y="74411"/>
            <a:chExt cx="7438984" cy="6365093"/>
          </a:xfrm>
        </p:grpSpPr>
        <p:grpSp>
          <p:nvGrpSpPr>
            <p:cNvPr id="334" name="グループ化 333">
              <a:extLst>
                <a:ext uri="{FF2B5EF4-FFF2-40B4-BE49-F238E27FC236}">
                  <a16:creationId xmlns:a16="http://schemas.microsoft.com/office/drawing/2014/main" id="{7F8BC101-F8BF-65E9-FFEE-4CD30FD707AE}"/>
                </a:ext>
              </a:extLst>
            </p:cNvPr>
            <p:cNvGrpSpPr/>
            <p:nvPr/>
          </p:nvGrpSpPr>
          <p:grpSpPr>
            <a:xfrm>
              <a:off x="1424652" y="74411"/>
              <a:ext cx="7438984" cy="6365093"/>
              <a:chOff x="1424652" y="74411"/>
              <a:chExt cx="7438984" cy="6365093"/>
            </a:xfrm>
          </p:grpSpPr>
          <p:grpSp>
            <p:nvGrpSpPr>
              <p:cNvPr id="287" name="グループ化 286">
                <a:extLst>
                  <a:ext uri="{FF2B5EF4-FFF2-40B4-BE49-F238E27FC236}">
                    <a16:creationId xmlns:a16="http://schemas.microsoft.com/office/drawing/2014/main" id="{56F1C9F3-8AB7-DE06-A350-26769ACF61DF}"/>
                  </a:ext>
                </a:extLst>
              </p:cNvPr>
              <p:cNvGrpSpPr/>
              <p:nvPr/>
            </p:nvGrpSpPr>
            <p:grpSpPr>
              <a:xfrm>
                <a:off x="2091957" y="74411"/>
                <a:ext cx="6771679" cy="6365093"/>
                <a:chOff x="2091957" y="74411"/>
                <a:chExt cx="6771679" cy="6365093"/>
              </a:xfrm>
            </p:grpSpPr>
            <p:grpSp>
              <p:nvGrpSpPr>
                <p:cNvPr id="285" name="グループ化 284">
                  <a:extLst>
                    <a:ext uri="{FF2B5EF4-FFF2-40B4-BE49-F238E27FC236}">
                      <a16:creationId xmlns:a16="http://schemas.microsoft.com/office/drawing/2014/main" id="{6465873D-2859-8528-4F09-ECCBEFF0B0D6}"/>
                    </a:ext>
                  </a:extLst>
                </p:cNvPr>
                <p:cNvGrpSpPr/>
                <p:nvPr/>
              </p:nvGrpSpPr>
              <p:grpSpPr>
                <a:xfrm>
                  <a:off x="2091957" y="3848513"/>
                  <a:ext cx="3526144" cy="2590991"/>
                  <a:chOff x="2091957" y="3848513"/>
                  <a:chExt cx="3526144" cy="2590991"/>
                </a:xfrm>
              </p:grpSpPr>
              <p:sp>
                <p:nvSpPr>
                  <p:cNvPr id="283" name="フリーフォーム: 図形 282">
                    <a:extLst>
                      <a:ext uri="{FF2B5EF4-FFF2-40B4-BE49-F238E27FC236}">
                        <a16:creationId xmlns:a16="http://schemas.microsoft.com/office/drawing/2014/main" id="{8AB66374-91C3-544E-597E-F15DB63F553E}"/>
                      </a:ext>
                    </a:extLst>
                  </p:cNvPr>
                  <p:cNvSpPr/>
                  <p:nvPr/>
                </p:nvSpPr>
                <p:spPr>
                  <a:xfrm>
                    <a:off x="2091957" y="4866109"/>
                    <a:ext cx="1955013" cy="1573395"/>
                  </a:xfrm>
                  <a:custGeom>
                    <a:avLst/>
                    <a:gdLst>
                      <a:gd name="connsiteX0" fmla="*/ 1865056 w 1955013"/>
                      <a:gd name="connsiteY0" fmla="*/ 131819 h 1573395"/>
                      <a:gd name="connsiteX1" fmla="*/ 1858881 w 1955013"/>
                      <a:gd name="connsiteY1" fmla="*/ 132162 h 1573395"/>
                      <a:gd name="connsiteX2" fmla="*/ 1858881 w 1955013"/>
                      <a:gd name="connsiteY2" fmla="*/ 132162 h 1573395"/>
                      <a:gd name="connsiteX3" fmla="*/ 1412598 w 1955013"/>
                      <a:gd name="connsiteY3" fmla="*/ 0 h 1573395"/>
                      <a:gd name="connsiteX4" fmla="*/ 1430411 w 1955013"/>
                      <a:gd name="connsiteY4" fmla="*/ 14251 h 1573395"/>
                      <a:gd name="connsiteX5" fmla="*/ 1462475 w 1955013"/>
                      <a:gd name="connsiteY5" fmla="*/ 3563 h 1573395"/>
                      <a:gd name="connsiteX6" fmla="*/ 1483851 w 1955013"/>
                      <a:gd name="connsiteY6" fmla="*/ 7126 h 1573395"/>
                      <a:gd name="connsiteX7" fmla="*/ 1462475 w 1955013"/>
                      <a:gd name="connsiteY7" fmla="*/ 64128 h 1573395"/>
                      <a:gd name="connsiteX8" fmla="*/ 1523040 w 1955013"/>
                      <a:gd name="connsiteY8" fmla="*/ 53440 h 1573395"/>
                      <a:gd name="connsiteX9" fmla="*/ 1547979 w 1955013"/>
                      <a:gd name="connsiteY9" fmla="*/ 49878 h 1573395"/>
                      <a:gd name="connsiteX10" fmla="*/ 1544416 w 1955013"/>
                      <a:gd name="connsiteY10" fmla="*/ 28502 h 1573395"/>
                      <a:gd name="connsiteX11" fmla="*/ 1587168 w 1955013"/>
                      <a:gd name="connsiteY11" fmla="*/ 7126 h 1573395"/>
                      <a:gd name="connsiteX12" fmla="*/ 1594294 w 1955013"/>
                      <a:gd name="connsiteY12" fmla="*/ 57003 h 1573395"/>
                      <a:gd name="connsiteX13" fmla="*/ 1669110 w 1955013"/>
                      <a:gd name="connsiteY13" fmla="*/ 92629 h 1573395"/>
                      <a:gd name="connsiteX14" fmla="*/ 1701174 w 1955013"/>
                      <a:gd name="connsiteY14" fmla="*/ 71254 h 1573395"/>
                      <a:gd name="connsiteX15" fmla="*/ 1736800 w 1955013"/>
                      <a:gd name="connsiteY15" fmla="*/ 74816 h 1573395"/>
                      <a:gd name="connsiteX16" fmla="*/ 1800928 w 1955013"/>
                      <a:gd name="connsiteY16" fmla="*/ 135381 h 1573395"/>
                      <a:gd name="connsiteX17" fmla="*/ 1858881 w 1955013"/>
                      <a:gd name="connsiteY17" fmla="*/ 132162 h 1573395"/>
                      <a:gd name="connsiteX18" fmla="*/ 1865947 w 1955013"/>
                      <a:gd name="connsiteY18" fmla="*/ 164773 h 1573395"/>
                      <a:gd name="connsiteX19" fmla="*/ 1910481 w 1955013"/>
                      <a:gd name="connsiteY19" fmla="*/ 178133 h 1573395"/>
                      <a:gd name="connsiteX20" fmla="*/ 1914934 w 1955013"/>
                      <a:gd name="connsiteY20" fmla="*/ 204853 h 1573395"/>
                      <a:gd name="connsiteX21" fmla="*/ 1955013 w 1955013"/>
                      <a:gd name="connsiteY21" fmla="*/ 240480 h 1573395"/>
                      <a:gd name="connsiteX22" fmla="*/ 1950560 w 1955013"/>
                      <a:gd name="connsiteY22" fmla="*/ 302827 h 1573395"/>
                      <a:gd name="connsiteX23" fmla="*/ 1848133 w 1955013"/>
                      <a:gd name="connsiteY23" fmla="*/ 440880 h 1573395"/>
                      <a:gd name="connsiteX24" fmla="*/ 1843680 w 1955013"/>
                      <a:gd name="connsiteY24" fmla="*/ 480960 h 1573395"/>
                      <a:gd name="connsiteX25" fmla="*/ 1870400 w 1955013"/>
                      <a:gd name="connsiteY25" fmla="*/ 489866 h 1573395"/>
                      <a:gd name="connsiteX26" fmla="*/ 1870400 w 1955013"/>
                      <a:gd name="connsiteY26" fmla="*/ 547760 h 1573395"/>
                      <a:gd name="connsiteX27" fmla="*/ 1834773 w 1955013"/>
                      <a:gd name="connsiteY27" fmla="*/ 543306 h 1573395"/>
                      <a:gd name="connsiteX28" fmla="*/ 1812507 w 1955013"/>
                      <a:gd name="connsiteY28" fmla="*/ 574479 h 1573395"/>
                      <a:gd name="connsiteX29" fmla="*/ 1821414 w 1955013"/>
                      <a:gd name="connsiteY29" fmla="*/ 605653 h 1573395"/>
                      <a:gd name="connsiteX30" fmla="*/ 1816961 w 1955013"/>
                      <a:gd name="connsiteY30" fmla="*/ 632373 h 1573395"/>
                      <a:gd name="connsiteX31" fmla="*/ 1857041 w 1955013"/>
                      <a:gd name="connsiteY31" fmla="*/ 685813 h 1573395"/>
                      <a:gd name="connsiteX32" fmla="*/ 1901573 w 1955013"/>
                      <a:gd name="connsiteY32" fmla="*/ 699172 h 1573395"/>
                      <a:gd name="connsiteX33" fmla="*/ 1870400 w 1955013"/>
                      <a:gd name="connsiteY33" fmla="*/ 765973 h 1573395"/>
                      <a:gd name="connsiteX34" fmla="*/ 1870400 w 1955013"/>
                      <a:gd name="connsiteY34" fmla="*/ 806052 h 1573395"/>
                      <a:gd name="connsiteX35" fmla="*/ 1803601 w 1955013"/>
                      <a:gd name="connsiteY35" fmla="*/ 841679 h 1573395"/>
                      <a:gd name="connsiteX36" fmla="*/ 1763519 w 1955013"/>
                      <a:gd name="connsiteY36" fmla="*/ 935199 h 1573395"/>
                      <a:gd name="connsiteX37" fmla="*/ 1741253 w 1955013"/>
                      <a:gd name="connsiteY37" fmla="*/ 935199 h 1573395"/>
                      <a:gd name="connsiteX38" fmla="*/ 1714534 w 1955013"/>
                      <a:gd name="connsiteY38" fmla="*/ 966372 h 1573395"/>
                      <a:gd name="connsiteX39" fmla="*/ 1710081 w 1955013"/>
                      <a:gd name="connsiteY39" fmla="*/ 1010906 h 1573395"/>
                      <a:gd name="connsiteX40" fmla="*/ 1683360 w 1955013"/>
                      <a:gd name="connsiteY40" fmla="*/ 1015359 h 1573395"/>
                      <a:gd name="connsiteX41" fmla="*/ 1638828 w 1955013"/>
                      <a:gd name="connsiteY41" fmla="*/ 997546 h 1573395"/>
                      <a:gd name="connsiteX42" fmla="*/ 1585386 w 1955013"/>
                      <a:gd name="connsiteY42" fmla="*/ 1001999 h 1573395"/>
                      <a:gd name="connsiteX43" fmla="*/ 1554214 w 1955013"/>
                      <a:gd name="connsiteY43" fmla="*/ 1033172 h 1573395"/>
                      <a:gd name="connsiteX44" fmla="*/ 1558667 w 1955013"/>
                      <a:gd name="connsiteY44" fmla="*/ 1086612 h 1573395"/>
                      <a:gd name="connsiteX45" fmla="*/ 1540854 w 1955013"/>
                      <a:gd name="connsiteY45" fmla="*/ 1099973 h 1573395"/>
                      <a:gd name="connsiteX46" fmla="*/ 1505227 w 1955013"/>
                      <a:gd name="connsiteY46" fmla="*/ 1099973 h 1573395"/>
                      <a:gd name="connsiteX47" fmla="*/ 1487414 w 1955013"/>
                      <a:gd name="connsiteY47" fmla="*/ 1153413 h 1573395"/>
                      <a:gd name="connsiteX48" fmla="*/ 1523040 w 1955013"/>
                      <a:gd name="connsiteY48" fmla="*/ 1180132 h 1573395"/>
                      <a:gd name="connsiteX49" fmla="*/ 1585386 w 1955013"/>
                      <a:gd name="connsiteY49" fmla="*/ 1180132 h 1573395"/>
                      <a:gd name="connsiteX50" fmla="*/ 1589841 w 1955013"/>
                      <a:gd name="connsiteY50" fmla="*/ 1220212 h 1573395"/>
                      <a:gd name="connsiteX51" fmla="*/ 1634373 w 1955013"/>
                      <a:gd name="connsiteY51" fmla="*/ 1220212 h 1573395"/>
                      <a:gd name="connsiteX52" fmla="*/ 1652187 w 1955013"/>
                      <a:gd name="connsiteY52" fmla="*/ 1255839 h 1573395"/>
                      <a:gd name="connsiteX53" fmla="*/ 1678908 w 1955013"/>
                      <a:gd name="connsiteY53" fmla="*/ 1246932 h 1573395"/>
                      <a:gd name="connsiteX54" fmla="*/ 1696721 w 1955013"/>
                      <a:gd name="connsiteY54" fmla="*/ 1264745 h 1573395"/>
                      <a:gd name="connsiteX55" fmla="*/ 1701174 w 1955013"/>
                      <a:gd name="connsiteY55" fmla="*/ 1291465 h 1573395"/>
                      <a:gd name="connsiteX56" fmla="*/ 1718987 w 1955013"/>
                      <a:gd name="connsiteY56" fmla="*/ 1327092 h 1573395"/>
                      <a:gd name="connsiteX57" fmla="*/ 1732347 w 1955013"/>
                      <a:gd name="connsiteY57" fmla="*/ 1389439 h 1573395"/>
                      <a:gd name="connsiteX58" fmla="*/ 1776880 w 1955013"/>
                      <a:gd name="connsiteY58" fmla="*/ 1398345 h 1573395"/>
                      <a:gd name="connsiteX59" fmla="*/ 1799146 w 1955013"/>
                      <a:gd name="connsiteY59" fmla="*/ 1447331 h 1573395"/>
                      <a:gd name="connsiteX60" fmla="*/ 1763519 w 1955013"/>
                      <a:gd name="connsiteY60" fmla="*/ 1478505 h 1573395"/>
                      <a:gd name="connsiteX61" fmla="*/ 1759067 w 1955013"/>
                      <a:gd name="connsiteY61" fmla="*/ 1514132 h 1573395"/>
                      <a:gd name="connsiteX62" fmla="*/ 1785787 w 1955013"/>
                      <a:gd name="connsiteY62" fmla="*/ 1558665 h 1573395"/>
                      <a:gd name="connsiteX63" fmla="*/ 1834773 w 1955013"/>
                      <a:gd name="connsiteY63" fmla="*/ 1558665 h 1573395"/>
                      <a:gd name="connsiteX64" fmla="*/ 1835906 w 1955013"/>
                      <a:gd name="connsiteY64" fmla="*/ 1573395 h 1573395"/>
                      <a:gd name="connsiteX65" fmla="*/ 42096 w 1955013"/>
                      <a:gd name="connsiteY65" fmla="*/ 1573395 h 1573395"/>
                      <a:gd name="connsiteX66" fmla="*/ 44533 w 1955013"/>
                      <a:gd name="connsiteY66" fmla="*/ 1531945 h 1573395"/>
                      <a:gd name="connsiteX67" fmla="*/ 40081 w 1955013"/>
                      <a:gd name="connsiteY67" fmla="*/ 1491866 h 1573395"/>
                      <a:gd name="connsiteX68" fmla="*/ 0 w 1955013"/>
                      <a:gd name="connsiteY68" fmla="*/ 1482958 h 1573395"/>
                      <a:gd name="connsiteX69" fmla="*/ 0 w 1955013"/>
                      <a:gd name="connsiteY69" fmla="*/ 1433972 h 1573395"/>
                      <a:gd name="connsiteX70" fmla="*/ 8907 w 1955013"/>
                      <a:gd name="connsiteY70" fmla="*/ 1376078 h 1573395"/>
                      <a:gd name="connsiteX71" fmla="*/ 53440 w 1955013"/>
                      <a:gd name="connsiteY71" fmla="*/ 1313733 h 1573395"/>
                      <a:gd name="connsiteX72" fmla="*/ 62347 w 1955013"/>
                      <a:gd name="connsiteY72" fmla="*/ 1255839 h 1573395"/>
                      <a:gd name="connsiteX73" fmla="*/ 66800 w 1955013"/>
                      <a:gd name="connsiteY73" fmla="*/ 1215758 h 1573395"/>
                      <a:gd name="connsiteX74" fmla="*/ 129148 w 1955013"/>
                      <a:gd name="connsiteY74" fmla="*/ 1184586 h 1573395"/>
                      <a:gd name="connsiteX75" fmla="*/ 231574 w 1955013"/>
                      <a:gd name="connsiteY75" fmla="*/ 1224666 h 1573395"/>
                      <a:gd name="connsiteX76" fmla="*/ 285014 w 1955013"/>
                      <a:gd name="connsiteY76" fmla="*/ 1229119 h 1573395"/>
                      <a:gd name="connsiteX77" fmla="*/ 316186 w 1955013"/>
                      <a:gd name="connsiteY77" fmla="*/ 1264745 h 1573395"/>
                      <a:gd name="connsiteX78" fmla="*/ 338454 w 1955013"/>
                      <a:gd name="connsiteY78" fmla="*/ 1202399 h 1573395"/>
                      <a:gd name="connsiteX79" fmla="*/ 427520 w 1955013"/>
                      <a:gd name="connsiteY79" fmla="*/ 1211306 h 1573395"/>
                      <a:gd name="connsiteX80" fmla="*/ 454240 w 1955013"/>
                      <a:gd name="connsiteY80" fmla="*/ 1184586 h 1573395"/>
                      <a:gd name="connsiteX81" fmla="*/ 467601 w 1955013"/>
                      <a:gd name="connsiteY81" fmla="*/ 1197945 h 1573395"/>
                      <a:gd name="connsiteX82" fmla="*/ 516587 w 1955013"/>
                      <a:gd name="connsiteY82" fmla="*/ 1180132 h 1573395"/>
                      <a:gd name="connsiteX83" fmla="*/ 529946 w 1955013"/>
                      <a:gd name="connsiteY83" fmla="*/ 1202399 h 1573395"/>
                      <a:gd name="connsiteX84" fmla="*/ 583386 w 1955013"/>
                      <a:gd name="connsiteY84" fmla="*/ 1193492 h 1573395"/>
                      <a:gd name="connsiteX85" fmla="*/ 596747 w 1955013"/>
                      <a:gd name="connsiteY85" fmla="*/ 1184586 h 1573395"/>
                      <a:gd name="connsiteX86" fmla="*/ 641280 w 1955013"/>
                      <a:gd name="connsiteY86" fmla="*/ 1180132 h 1573395"/>
                      <a:gd name="connsiteX87" fmla="*/ 672453 w 1955013"/>
                      <a:gd name="connsiteY87" fmla="*/ 1157866 h 1573395"/>
                      <a:gd name="connsiteX88" fmla="*/ 694720 w 1955013"/>
                      <a:gd name="connsiteY88" fmla="*/ 1157866 h 1573395"/>
                      <a:gd name="connsiteX89" fmla="*/ 716988 w 1955013"/>
                      <a:gd name="connsiteY89" fmla="*/ 1180132 h 1573395"/>
                      <a:gd name="connsiteX90" fmla="*/ 734801 w 1955013"/>
                      <a:gd name="connsiteY90" fmla="*/ 1175679 h 1573395"/>
                      <a:gd name="connsiteX91" fmla="*/ 734801 w 1955013"/>
                      <a:gd name="connsiteY91" fmla="*/ 1099973 h 1573395"/>
                      <a:gd name="connsiteX92" fmla="*/ 774880 w 1955013"/>
                      <a:gd name="connsiteY92" fmla="*/ 1091065 h 1573395"/>
                      <a:gd name="connsiteX93" fmla="*/ 774880 w 1955013"/>
                      <a:gd name="connsiteY93" fmla="*/ 1019812 h 1573395"/>
                      <a:gd name="connsiteX94" fmla="*/ 743707 w 1955013"/>
                      <a:gd name="connsiteY94" fmla="*/ 970826 h 1573395"/>
                      <a:gd name="connsiteX95" fmla="*/ 694720 w 1955013"/>
                      <a:gd name="connsiteY95" fmla="*/ 944106 h 1573395"/>
                      <a:gd name="connsiteX96" fmla="*/ 716988 w 1955013"/>
                      <a:gd name="connsiteY96" fmla="*/ 921840 h 1573395"/>
                      <a:gd name="connsiteX97" fmla="*/ 699174 w 1955013"/>
                      <a:gd name="connsiteY97" fmla="*/ 899573 h 1573395"/>
                      <a:gd name="connsiteX98" fmla="*/ 650187 w 1955013"/>
                      <a:gd name="connsiteY98" fmla="*/ 886213 h 1573395"/>
                      <a:gd name="connsiteX99" fmla="*/ 672453 w 1955013"/>
                      <a:gd name="connsiteY99" fmla="*/ 863946 h 1573395"/>
                      <a:gd name="connsiteX100" fmla="*/ 672453 w 1955013"/>
                      <a:gd name="connsiteY100" fmla="*/ 828319 h 1573395"/>
                      <a:gd name="connsiteX101" fmla="*/ 627921 w 1955013"/>
                      <a:gd name="connsiteY101" fmla="*/ 832773 h 1573395"/>
                      <a:gd name="connsiteX102" fmla="*/ 645734 w 1955013"/>
                      <a:gd name="connsiteY102" fmla="*/ 721439 h 1573395"/>
                      <a:gd name="connsiteX103" fmla="*/ 685814 w 1955013"/>
                      <a:gd name="connsiteY103" fmla="*/ 703626 h 1573395"/>
                      <a:gd name="connsiteX104" fmla="*/ 664889 w 1955013"/>
                      <a:gd name="connsiteY104" fmla="*/ 670671 h 1573395"/>
                      <a:gd name="connsiteX105" fmla="*/ 671563 w 1955013"/>
                      <a:gd name="connsiteY105" fmla="*/ 669781 h 1573395"/>
                      <a:gd name="connsiteX106" fmla="*/ 703627 w 1955013"/>
                      <a:gd name="connsiteY106" fmla="*/ 605653 h 1573395"/>
                      <a:gd name="connsiteX107" fmla="*/ 703627 w 1955013"/>
                      <a:gd name="connsiteY107" fmla="*/ 562901 h 1573395"/>
                      <a:gd name="connsiteX108" fmla="*/ 692939 w 1955013"/>
                      <a:gd name="connsiteY108" fmla="*/ 530837 h 1573395"/>
                      <a:gd name="connsiteX109" fmla="*/ 728566 w 1955013"/>
                      <a:gd name="connsiteY109" fmla="*/ 516586 h 1573395"/>
                      <a:gd name="connsiteX110" fmla="*/ 810507 w 1955013"/>
                      <a:gd name="connsiteY110" fmla="*/ 388330 h 1573395"/>
                      <a:gd name="connsiteX111" fmla="*/ 789131 w 1955013"/>
                      <a:gd name="connsiteY111" fmla="*/ 356267 h 1573395"/>
                      <a:gd name="connsiteX112" fmla="*/ 760630 w 1955013"/>
                      <a:gd name="connsiteY112" fmla="*/ 345579 h 1573395"/>
                      <a:gd name="connsiteX113" fmla="*/ 728566 w 1955013"/>
                      <a:gd name="connsiteY113" fmla="*/ 295701 h 1573395"/>
                      <a:gd name="connsiteX114" fmla="*/ 730724 w 1955013"/>
                      <a:gd name="connsiteY114" fmla="*/ 289393 h 1573395"/>
                      <a:gd name="connsiteX115" fmla="*/ 725003 w 1955013"/>
                      <a:gd name="connsiteY115" fmla="*/ 288576 h 1573395"/>
                      <a:gd name="connsiteX116" fmla="*/ 774880 w 1955013"/>
                      <a:gd name="connsiteY116" fmla="*/ 295701 h 1573395"/>
                      <a:gd name="connsiteX117" fmla="*/ 803382 w 1955013"/>
                      <a:gd name="connsiteY117" fmla="*/ 256512 h 1573395"/>
                      <a:gd name="connsiteX118" fmla="*/ 792694 w 1955013"/>
                      <a:gd name="connsiteY118" fmla="*/ 210197 h 1573395"/>
                      <a:gd name="connsiteX119" fmla="*/ 821195 w 1955013"/>
                      <a:gd name="connsiteY119" fmla="*/ 206635 h 1573395"/>
                      <a:gd name="connsiteX120" fmla="*/ 853259 w 1955013"/>
                      <a:gd name="connsiteY120" fmla="*/ 224448 h 1573395"/>
                      <a:gd name="connsiteX121" fmla="*/ 885323 w 1955013"/>
                      <a:gd name="connsiteY121" fmla="*/ 192384 h 1573395"/>
                      <a:gd name="connsiteX122" fmla="*/ 938763 w 1955013"/>
                      <a:gd name="connsiteY122" fmla="*/ 203072 h 1573395"/>
                      <a:gd name="connsiteX123" fmla="*/ 981515 w 1955013"/>
                      <a:gd name="connsiteY123" fmla="*/ 263637 h 1573395"/>
                      <a:gd name="connsiteX124" fmla="*/ 967264 w 1955013"/>
                      <a:gd name="connsiteY124" fmla="*/ 320640 h 1573395"/>
                      <a:gd name="connsiteX125" fmla="*/ 1002891 w 1955013"/>
                      <a:gd name="connsiteY125" fmla="*/ 320640 h 1573395"/>
                      <a:gd name="connsiteX126" fmla="*/ 1056331 w 1955013"/>
                      <a:gd name="connsiteY126" fmla="*/ 274325 h 1573395"/>
                      <a:gd name="connsiteX127" fmla="*/ 1095520 w 1955013"/>
                      <a:gd name="connsiteY127" fmla="*/ 245824 h 1573395"/>
                      <a:gd name="connsiteX128" fmla="*/ 1106208 w 1955013"/>
                      <a:gd name="connsiteY128" fmla="*/ 171008 h 1573395"/>
                      <a:gd name="connsiteX129" fmla="*/ 1152523 w 1955013"/>
                      <a:gd name="connsiteY129" fmla="*/ 149632 h 1573395"/>
                      <a:gd name="connsiteX130" fmla="*/ 1170336 w 1955013"/>
                      <a:gd name="connsiteY130" fmla="*/ 99755 h 1573395"/>
                      <a:gd name="connsiteX131" fmla="*/ 1238027 w 1955013"/>
                      <a:gd name="connsiteY131" fmla="*/ 24939 h 1573395"/>
                      <a:gd name="connsiteX132" fmla="*/ 1287904 w 1955013"/>
                      <a:gd name="connsiteY132" fmla="*/ 24939 h 1573395"/>
                      <a:gd name="connsiteX133" fmla="*/ 1323531 w 1955013"/>
                      <a:gd name="connsiteY133" fmla="*/ 57003 h 1573395"/>
                      <a:gd name="connsiteX134" fmla="*/ 1366283 w 1955013"/>
                      <a:gd name="connsiteY134" fmla="*/ 14251 h 1573395"/>
                      <a:gd name="connsiteX135" fmla="*/ 1387659 w 1955013"/>
                      <a:gd name="connsiteY135" fmla="*/ 21376 h 157339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  <a:cxn ang="0">
                        <a:pos x="connsiteX95" y="connsiteY95"/>
                      </a:cxn>
                      <a:cxn ang="0">
                        <a:pos x="connsiteX96" y="connsiteY96"/>
                      </a:cxn>
                      <a:cxn ang="0">
                        <a:pos x="connsiteX97" y="connsiteY97"/>
                      </a:cxn>
                      <a:cxn ang="0">
                        <a:pos x="connsiteX98" y="connsiteY98"/>
                      </a:cxn>
                      <a:cxn ang="0">
                        <a:pos x="connsiteX99" y="connsiteY99"/>
                      </a:cxn>
                      <a:cxn ang="0">
                        <a:pos x="connsiteX100" y="connsiteY100"/>
                      </a:cxn>
                      <a:cxn ang="0">
                        <a:pos x="connsiteX101" y="connsiteY101"/>
                      </a:cxn>
                      <a:cxn ang="0">
                        <a:pos x="connsiteX102" y="connsiteY102"/>
                      </a:cxn>
                      <a:cxn ang="0">
                        <a:pos x="connsiteX103" y="connsiteY103"/>
                      </a:cxn>
                      <a:cxn ang="0">
                        <a:pos x="connsiteX104" y="connsiteY104"/>
                      </a:cxn>
                      <a:cxn ang="0">
                        <a:pos x="connsiteX105" y="connsiteY105"/>
                      </a:cxn>
                      <a:cxn ang="0">
                        <a:pos x="connsiteX106" y="connsiteY106"/>
                      </a:cxn>
                      <a:cxn ang="0">
                        <a:pos x="connsiteX107" y="connsiteY107"/>
                      </a:cxn>
                      <a:cxn ang="0">
                        <a:pos x="connsiteX108" y="connsiteY108"/>
                      </a:cxn>
                      <a:cxn ang="0">
                        <a:pos x="connsiteX109" y="connsiteY109"/>
                      </a:cxn>
                      <a:cxn ang="0">
                        <a:pos x="connsiteX110" y="connsiteY110"/>
                      </a:cxn>
                      <a:cxn ang="0">
                        <a:pos x="connsiteX111" y="connsiteY111"/>
                      </a:cxn>
                      <a:cxn ang="0">
                        <a:pos x="connsiteX112" y="connsiteY112"/>
                      </a:cxn>
                      <a:cxn ang="0">
                        <a:pos x="connsiteX113" y="connsiteY113"/>
                      </a:cxn>
                      <a:cxn ang="0">
                        <a:pos x="connsiteX114" y="connsiteY114"/>
                      </a:cxn>
                      <a:cxn ang="0">
                        <a:pos x="connsiteX115" y="connsiteY115"/>
                      </a:cxn>
                      <a:cxn ang="0">
                        <a:pos x="connsiteX116" y="connsiteY116"/>
                      </a:cxn>
                      <a:cxn ang="0">
                        <a:pos x="connsiteX117" y="connsiteY117"/>
                      </a:cxn>
                      <a:cxn ang="0">
                        <a:pos x="connsiteX118" y="connsiteY118"/>
                      </a:cxn>
                      <a:cxn ang="0">
                        <a:pos x="connsiteX119" y="connsiteY119"/>
                      </a:cxn>
                      <a:cxn ang="0">
                        <a:pos x="connsiteX120" y="connsiteY120"/>
                      </a:cxn>
                      <a:cxn ang="0">
                        <a:pos x="connsiteX121" y="connsiteY121"/>
                      </a:cxn>
                      <a:cxn ang="0">
                        <a:pos x="connsiteX122" y="connsiteY122"/>
                      </a:cxn>
                      <a:cxn ang="0">
                        <a:pos x="connsiteX123" y="connsiteY123"/>
                      </a:cxn>
                      <a:cxn ang="0">
                        <a:pos x="connsiteX124" y="connsiteY124"/>
                      </a:cxn>
                      <a:cxn ang="0">
                        <a:pos x="connsiteX125" y="connsiteY125"/>
                      </a:cxn>
                      <a:cxn ang="0">
                        <a:pos x="connsiteX126" y="connsiteY126"/>
                      </a:cxn>
                      <a:cxn ang="0">
                        <a:pos x="connsiteX127" y="connsiteY127"/>
                      </a:cxn>
                      <a:cxn ang="0">
                        <a:pos x="connsiteX128" y="connsiteY128"/>
                      </a:cxn>
                      <a:cxn ang="0">
                        <a:pos x="connsiteX129" y="connsiteY129"/>
                      </a:cxn>
                      <a:cxn ang="0">
                        <a:pos x="connsiteX130" y="connsiteY130"/>
                      </a:cxn>
                      <a:cxn ang="0">
                        <a:pos x="connsiteX131" y="connsiteY131"/>
                      </a:cxn>
                      <a:cxn ang="0">
                        <a:pos x="connsiteX132" y="connsiteY132"/>
                      </a:cxn>
                      <a:cxn ang="0">
                        <a:pos x="connsiteX133" y="connsiteY133"/>
                      </a:cxn>
                      <a:cxn ang="0">
                        <a:pos x="connsiteX134" y="connsiteY134"/>
                      </a:cxn>
                      <a:cxn ang="0">
                        <a:pos x="connsiteX135" y="connsiteY135"/>
                      </a:cxn>
                    </a:cxnLst>
                    <a:rect l="l" t="t" r="r" b="b"/>
                    <a:pathLst>
                      <a:path w="1955013" h="1573395">
                        <a:moveTo>
                          <a:pt x="1865056" y="131819"/>
                        </a:moveTo>
                        <a:lnTo>
                          <a:pt x="1858881" y="132162"/>
                        </a:lnTo>
                        <a:lnTo>
                          <a:pt x="1858881" y="132162"/>
                        </a:lnTo>
                        <a:close/>
                        <a:moveTo>
                          <a:pt x="1412598" y="0"/>
                        </a:moveTo>
                        <a:lnTo>
                          <a:pt x="1430411" y="14251"/>
                        </a:lnTo>
                        <a:lnTo>
                          <a:pt x="1462475" y="3563"/>
                        </a:lnTo>
                        <a:lnTo>
                          <a:pt x="1483851" y="7126"/>
                        </a:lnTo>
                        <a:lnTo>
                          <a:pt x="1462475" y="64128"/>
                        </a:lnTo>
                        <a:lnTo>
                          <a:pt x="1523040" y="53440"/>
                        </a:lnTo>
                        <a:lnTo>
                          <a:pt x="1547979" y="49878"/>
                        </a:lnTo>
                        <a:lnTo>
                          <a:pt x="1544416" y="28502"/>
                        </a:lnTo>
                        <a:lnTo>
                          <a:pt x="1587168" y="7126"/>
                        </a:lnTo>
                        <a:lnTo>
                          <a:pt x="1594294" y="57003"/>
                        </a:lnTo>
                        <a:lnTo>
                          <a:pt x="1669110" y="92629"/>
                        </a:lnTo>
                        <a:lnTo>
                          <a:pt x="1701174" y="71254"/>
                        </a:lnTo>
                        <a:lnTo>
                          <a:pt x="1736800" y="74816"/>
                        </a:lnTo>
                        <a:lnTo>
                          <a:pt x="1800928" y="135381"/>
                        </a:lnTo>
                        <a:lnTo>
                          <a:pt x="1858881" y="132162"/>
                        </a:lnTo>
                        <a:lnTo>
                          <a:pt x="1865947" y="164773"/>
                        </a:lnTo>
                        <a:lnTo>
                          <a:pt x="1910481" y="178133"/>
                        </a:lnTo>
                        <a:lnTo>
                          <a:pt x="1914934" y="204853"/>
                        </a:lnTo>
                        <a:lnTo>
                          <a:pt x="1955013" y="240480"/>
                        </a:lnTo>
                        <a:lnTo>
                          <a:pt x="1950560" y="302827"/>
                        </a:lnTo>
                        <a:lnTo>
                          <a:pt x="1848133" y="440880"/>
                        </a:lnTo>
                        <a:lnTo>
                          <a:pt x="1843680" y="480960"/>
                        </a:lnTo>
                        <a:lnTo>
                          <a:pt x="1870400" y="489866"/>
                        </a:lnTo>
                        <a:lnTo>
                          <a:pt x="1870400" y="547760"/>
                        </a:lnTo>
                        <a:lnTo>
                          <a:pt x="1834773" y="543306"/>
                        </a:lnTo>
                        <a:lnTo>
                          <a:pt x="1812507" y="574479"/>
                        </a:lnTo>
                        <a:lnTo>
                          <a:pt x="1821414" y="605653"/>
                        </a:lnTo>
                        <a:lnTo>
                          <a:pt x="1816961" y="632373"/>
                        </a:lnTo>
                        <a:lnTo>
                          <a:pt x="1857041" y="685813"/>
                        </a:lnTo>
                        <a:lnTo>
                          <a:pt x="1901573" y="699172"/>
                        </a:lnTo>
                        <a:lnTo>
                          <a:pt x="1870400" y="765973"/>
                        </a:lnTo>
                        <a:lnTo>
                          <a:pt x="1870400" y="806052"/>
                        </a:lnTo>
                        <a:lnTo>
                          <a:pt x="1803601" y="841679"/>
                        </a:lnTo>
                        <a:lnTo>
                          <a:pt x="1763519" y="935199"/>
                        </a:lnTo>
                        <a:lnTo>
                          <a:pt x="1741253" y="935199"/>
                        </a:lnTo>
                        <a:lnTo>
                          <a:pt x="1714534" y="966372"/>
                        </a:lnTo>
                        <a:lnTo>
                          <a:pt x="1710081" y="1010906"/>
                        </a:lnTo>
                        <a:lnTo>
                          <a:pt x="1683360" y="1015359"/>
                        </a:lnTo>
                        <a:lnTo>
                          <a:pt x="1638828" y="997546"/>
                        </a:lnTo>
                        <a:lnTo>
                          <a:pt x="1585386" y="1001999"/>
                        </a:lnTo>
                        <a:lnTo>
                          <a:pt x="1554214" y="1033172"/>
                        </a:lnTo>
                        <a:lnTo>
                          <a:pt x="1558667" y="1086612"/>
                        </a:lnTo>
                        <a:lnTo>
                          <a:pt x="1540854" y="1099973"/>
                        </a:lnTo>
                        <a:lnTo>
                          <a:pt x="1505227" y="1099973"/>
                        </a:lnTo>
                        <a:lnTo>
                          <a:pt x="1487414" y="1153413"/>
                        </a:lnTo>
                        <a:lnTo>
                          <a:pt x="1523040" y="1180132"/>
                        </a:lnTo>
                        <a:lnTo>
                          <a:pt x="1585386" y="1180132"/>
                        </a:lnTo>
                        <a:lnTo>
                          <a:pt x="1589841" y="1220212"/>
                        </a:lnTo>
                        <a:lnTo>
                          <a:pt x="1634373" y="1220212"/>
                        </a:lnTo>
                        <a:lnTo>
                          <a:pt x="1652187" y="1255839"/>
                        </a:lnTo>
                        <a:lnTo>
                          <a:pt x="1678908" y="1246932"/>
                        </a:lnTo>
                        <a:lnTo>
                          <a:pt x="1696721" y="1264745"/>
                        </a:lnTo>
                        <a:lnTo>
                          <a:pt x="1701174" y="1291465"/>
                        </a:lnTo>
                        <a:lnTo>
                          <a:pt x="1718987" y="1327092"/>
                        </a:lnTo>
                        <a:lnTo>
                          <a:pt x="1732347" y="1389439"/>
                        </a:lnTo>
                        <a:lnTo>
                          <a:pt x="1776880" y="1398345"/>
                        </a:lnTo>
                        <a:lnTo>
                          <a:pt x="1799146" y="1447331"/>
                        </a:lnTo>
                        <a:lnTo>
                          <a:pt x="1763519" y="1478505"/>
                        </a:lnTo>
                        <a:lnTo>
                          <a:pt x="1759067" y="1514132"/>
                        </a:lnTo>
                        <a:lnTo>
                          <a:pt x="1785787" y="1558665"/>
                        </a:lnTo>
                        <a:lnTo>
                          <a:pt x="1834773" y="1558665"/>
                        </a:lnTo>
                        <a:lnTo>
                          <a:pt x="1835906" y="1573395"/>
                        </a:lnTo>
                        <a:lnTo>
                          <a:pt x="42096" y="1573395"/>
                        </a:lnTo>
                        <a:lnTo>
                          <a:pt x="44533" y="1531945"/>
                        </a:lnTo>
                        <a:lnTo>
                          <a:pt x="40081" y="1491866"/>
                        </a:lnTo>
                        <a:lnTo>
                          <a:pt x="0" y="1482958"/>
                        </a:lnTo>
                        <a:lnTo>
                          <a:pt x="0" y="1433972"/>
                        </a:lnTo>
                        <a:lnTo>
                          <a:pt x="8907" y="1376078"/>
                        </a:lnTo>
                        <a:lnTo>
                          <a:pt x="53440" y="1313733"/>
                        </a:lnTo>
                        <a:lnTo>
                          <a:pt x="62347" y="1255839"/>
                        </a:lnTo>
                        <a:lnTo>
                          <a:pt x="66800" y="1215758"/>
                        </a:lnTo>
                        <a:lnTo>
                          <a:pt x="129148" y="1184586"/>
                        </a:lnTo>
                        <a:lnTo>
                          <a:pt x="231574" y="1224666"/>
                        </a:lnTo>
                        <a:lnTo>
                          <a:pt x="285014" y="1229119"/>
                        </a:lnTo>
                        <a:lnTo>
                          <a:pt x="316186" y="1264745"/>
                        </a:lnTo>
                        <a:lnTo>
                          <a:pt x="338454" y="1202399"/>
                        </a:lnTo>
                        <a:lnTo>
                          <a:pt x="427520" y="1211306"/>
                        </a:lnTo>
                        <a:lnTo>
                          <a:pt x="454240" y="1184586"/>
                        </a:lnTo>
                        <a:lnTo>
                          <a:pt x="467601" y="1197945"/>
                        </a:lnTo>
                        <a:lnTo>
                          <a:pt x="516587" y="1180132"/>
                        </a:lnTo>
                        <a:lnTo>
                          <a:pt x="529946" y="1202399"/>
                        </a:lnTo>
                        <a:lnTo>
                          <a:pt x="583386" y="1193492"/>
                        </a:lnTo>
                        <a:lnTo>
                          <a:pt x="596747" y="1184586"/>
                        </a:lnTo>
                        <a:lnTo>
                          <a:pt x="641280" y="1180132"/>
                        </a:lnTo>
                        <a:lnTo>
                          <a:pt x="672453" y="1157866"/>
                        </a:lnTo>
                        <a:lnTo>
                          <a:pt x="694720" y="1157866"/>
                        </a:lnTo>
                        <a:lnTo>
                          <a:pt x="716988" y="1180132"/>
                        </a:lnTo>
                        <a:lnTo>
                          <a:pt x="734801" y="1175679"/>
                        </a:lnTo>
                        <a:lnTo>
                          <a:pt x="734801" y="1099973"/>
                        </a:lnTo>
                        <a:lnTo>
                          <a:pt x="774880" y="1091065"/>
                        </a:lnTo>
                        <a:lnTo>
                          <a:pt x="774880" y="1019812"/>
                        </a:lnTo>
                        <a:lnTo>
                          <a:pt x="743707" y="970826"/>
                        </a:lnTo>
                        <a:lnTo>
                          <a:pt x="694720" y="944106"/>
                        </a:lnTo>
                        <a:lnTo>
                          <a:pt x="716988" y="921840"/>
                        </a:lnTo>
                        <a:lnTo>
                          <a:pt x="699174" y="899573"/>
                        </a:lnTo>
                        <a:lnTo>
                          <a:pt x="650187" y="886213"/>
                        </a:lnTo>
                        <a:lnTo>
                          <a:pt x="672453" y="863946"/>
                        </a:lnTo>
                        <a:lnTo>
                          <a:pt x="672453" y="828319"/>
                        </a:lnTo>
                        <a:lnTo>
                          <a:pt x="627921" y="832773"/>
                        </a:lnTo>
                        <a:lnTo>
                          <a:pt x="645734" y="721439"/>
                        </a:lnTo>
                        <a:lnTo>
                          <a:pt x="685814" y="703626"/>
                        </a:lnTo>
                        <a:lnTo>
                          <a:pt x="664889" y="670671"/>
                        </a:lnTo>
                        <a:lnTo>
                          <a:pt x="671563" y="669781"/>
                        </a:lnTo>
                        <a:lnTo>
                          <a:pt x="703627" y="605653"/>
                        </a:lnTo>
                        <a:lnTo>
                          <a:pt x="703627" y="562901"/>
                        </a:lnTo>
                        <a:lnTo>
                          <a:pt x="692939" y="530837"/>
                        </a:lnTo>
                        <a:lnTo>
                          <a:pt x="728566" y="516586"/>
                        </a:lnTo>
                        <a:lnTo>
                          <a:pt x="810507" y="388330"/>
                        </a:lnTo>
                        <a:lnTo>
                          <a:pt x="789131" y="356267"/>
                        </a:lnTo>
                        <a:lnTo>
                          <a:pt x="760630" y="345579"/>
                        </a:lnTo>
                        <a:lnTo>
                          <a:pt x="728566" y="295701"/>
                        </a:lnTo>
                        <a:lnTo>
                          <a:pt x="730724" y="289393"/>
                        </a:lnTo>
                        <a:lnTo>
                          <a:pt x="725003" y="288576"/>
                        </a:lnTo>
                        <a:lnTo>
                          <a:pt x="774880" y="295701"/>
                        </a:lnTo>
                        <a:lnTo>
                          <a:pt x="803382" y="256512"/>
                        </a:lnTo>
                        <a:lnTo>
                          <a:pt x="792694" y="210197"/>
                        </a:lnTo>
                        <a:lnTo>
                          <a:pt x="821195" y="206635"/>
                        </a:lnTo>
                        <a:lnTo>
                          <a:pt x="853259" y="224448"/>
                        </a:lnTo>
                        <a:lnTo>
                          <a:pt x="885323" y="192384"/>
                        </a:lnTo>
                        <a:lnTo>
                          <a:pt x="938763" y="203072"/>
                        </a:lnTo>
                        <a:lnTo>
                          <a:pt x="981515" y="263637"/>
                        </a:lnTo>
                        <a:lnTo>
                          <a:pt x="967264" y="320640"/>
                        </a:lnTo>
                        <a:lnTo>
                          <a:pt x="1002891" y="320640"/>
                        </a:lnTo>
                        <a:lnTo>
                          <a:pt x="1056331" y="274325"/>
                        </a:lnTo>
                        <a:lnTo>
                          <a:pt x="1095520" y="245824"/>
                        </a:lnTo>
                        <a:lnTo>
                          <a:pt x="1106208" y="171008"/>
                        </a:lnTo>
                        <a:lnTo>
                          <a:pt x="1152523" y="149632"/>
                        </a:lnTo>
                        <a:lnTo>
                          <a:pt x="1170336" y="99755"/>
                        </a:lnTo>
                        <a:lnTo>
                          <a:pt x="1238027" y="24939"/>
                        </a:lnTo>
                        <a:lnTo>
                          <a:pt x="1287904" y="24939"/>
                        </a:lnTo>
                        <a:lnTo>
                          <a:pt x="1323531" y="57003"/>
                        </a:lnTo>
                        <a:lnTo>
                          <a:pt x="1366283" y="14251"/>
                        </a:lnTo>
                        <a:lnTo>
                          <a:pt x="1387659" y="21376"/>
                        </a:lnTo>
                        <a:close/>
                      </a:path>
                    </a:pathLst>
                  </a:custGeom>
                  <a:solidFill>
                    <a:schemeClr val="accent6">
                      <a:lumMod val="40000"/>
                      <a:lumOff val="60000"/>
                    </a:schemeClr>
                  </a:solidFill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 sz="4800"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</p:txBody>
              </p:sp>
              <p:sp>
                <p:nvSpPr>
                  <p:cNvPr id="284" name="フリーフォーム: 図形 283">
                    <a:extLst>
                      <a:ext uri="{FF2B5EF4-FFF2-40B4-BE49-F238E27FC236}">
                        <a16:creationId xmlns:a16="http://schemas.microsoft.com/office/drawing/2014/main" id="{B3931526-8E53-F82E-0074-5B55D2AC2BAF}"/>
                      </a:ext>
                    </a:extLst>
                  </p:cNvPr>
                  <p:cNvSpPr/>
                  <p:nvPr/>
                </p:nvSpPr>
                <p:spPr>
                  <a:xfrm>
                    <a:off x="3582112" y="3848513"/>
                    <a:ext cx="2035989" cy="2590991"/>
                  </a:xfrm>
                  <a:custGeom>
                    <a:avLst/>
                    <a:gdLst>
                      <a:gd name="connsiteX0" fmla="*/ 1702611 w 2035989"/>
                      <a:gd name="connsiteY0" fmla="*/ 0 h 2590991"/>
                      <a:gd name="connsiteX1" fmla="*/ 1717493 w 2035989"/>
                      <a:gd name="connsiteY1" fmla="*/ 11906 h 2590991"/>
                      <a:gd name="connsiteX2" fmla="*/ 1785955 w 2035989"/>
                      <a:gd name="connsiteY2" fmla="*/ 17860 h 2590991"/>
                      <a:gd name="connsiteX3" fmla="*/ 1788931 w 2035989"/>
                      <a:gd name="connsiteY3" fmla="*/ 53579 h 2590991"/>
                      <a:gd name="connsiteX4" fmla="*/ 1800837 w 2035989"/>
                      <a:gd name="connsiteY4" fmla="*/ 74415 h 2590991"/>
                      <a:gd name="connsiteX5" fmla="*/ 1812744 w 2035989"/>
                      <a:gd name="connsiteY5" fmla="*/ 184549 h 2590991"/>
                      <a:gd name="connsiteX6" fmla="*/ 1815721 w 2035989"/>
                      <a:gd name="connsiteY6" fmla="*/ 202408 h 2590991"/>
                      <a:gd name="connsiteX7" fmla="*/ 1821675 w 2035989"/>
                      <a:gd name="connsiteY7" fmla="*/ 220268 h 2590991"/>
                      <a:gd name="connsiteX8" fmla="*/ 1851440 w 2035989"/>
                      <a:gd name="connsiteY8" fmla="*/ 220268 h 2590991"/>
                      <a:gd name="connsiteX9" fmla="*/ 1851440 w 2035989"/>
                      <a:gd name="connsiteY9" fmla="*/ 255987 h 2590991"/>
                      <a:gd name="connsiteX10" fmla="*/ 1910972 w 2035989"/>
                      <a:gd name="connsiteY10" fmla="*/ 297659 h 2590991"/>
                      <a:gd name="connsiteX11" fmla="*/ 1940738 w 2035989"/>
                      <a:gd name="connsiteY11" fmla="*/ 291706 h 2590991"/>
                      <a:gd name="connsiteX12" fmla="*/ 1958598 w 2035989"/>
                      <a:gd name="connsiteY12" fmla="*/ 324449 h 2590991"/>
                      <a:gd name="connsiteX13" fmla="*/ 1946691 w 2035989"/>
                      <a:gd name="connsiteY13" fmla="*/ 369098 h 2590991"/>
                      <a:gd name="connsiteX14" fmla="*/ 1958598 w 2035989"/>
                      <a:gd name="connsiteY14" fmla="*/ 398863 h 2590991"/>
                      <a:gd name="connsiteX15" fmla="*/ 1955620 w 2035989"/>
                      <a:gd name="connsiteY15" fmla="*/ 428629 h 2590991"/>
                      <a:gd name="connsiteX16" fmla="*/ 1925856 w 2035989"/>
                      <a:gd name="connsiteY16" fmla="*/ 443512 h 2590991"/>
                      <a:gd name="connsiteX17" fmla="*/ 1925856 w 2035989"/>
                      <a:gd name="connsiteY17" fmla="*/ 461372 h 2590991"/>
                      <a:gd name="connsiteX18" fmla="*/ 1949669 w 2035989"/>
                      <a:gd name="connsiteY18" fmla="*/ 470302 h 2590991"/>
                      <a:gd name="connsiteX19" fmla="*/ 1958429 w 2035989"/>
                      <a:gd name="connsiteY19" fmla="*/ 522867 h 2590991"/>
                      <a:gd name="connsiteX20" fmla="*/ 1843106 w 2035989"/>
                      <a:gd name="connsiteY20" fmla="*/ 557813 h 2590991"/>
                      <a:gd name="connsiteX21" fmla="*/ 1818103 w 2035989"/>
                      <a:gd name="connsiteY21" fmla="*/ 593533 h 2590991"/>
                      <a:gd name="connsiteX22" fmla="*/ 1775240 w 2035989"/>
                      <a:gd name="connsiteY22" fmla="*/ 582817 h 2590991"/>
                      <a:gd name="connsiteX23" fmla="*/ 1718089 w 2035989"/>
                      <a:gd name="connsiteY23" fmla="*/ 604248 h 2590991"/>
                      <a:gd name="connsiteX24" fmla="*/ 1718089 w 2035989"/>
                      <a:gd name="connsiteY24" fmla="*/ 639967 h 2590991"/>
                      <a:gd name="connsiteX25" fmla="*/ 1710945 w 2035989"/>
                      <a:gd name="connsiteY25" fmla="*/ 689974 h 2590991"/>
                      <a:gd name="connsiteX26" fmla="*/ 1639507 w 2035989"/>
                      <a:gd name="connsiteY26" fmla="*/ 704262 h 2590991"/>
                      <a:gd name="connsiteX27" fmla="*/ 1625219 w 2035989"/>
                      <a:gd name="connsiteY27" fmla="*/ 732837 h 2590991"/>
                      <a:gd name="connsiteX28" fmla="*/ 1582357 w 2035989"/>
                      <a:gd name="connsiteY28" fmla="*/ 779272 h 2590991"/>
                      <a:gd name="connsiteX29" fmla="*/ 1571641 w 2035989"/>
                      <a:gd name="connsiteY29" fmla="*/ 807847 h 2590991"/>
                      <a:gd name="connsiteX30" fmla="*/ 1582357 w 2035989"/>
                      <a:gd name="connsiteY30" fmla="*/ 847138 h 2590991"/>
                      <a:gd name="connsiteX31" fmla="*/ 1550209 w 2035989"/>
                      <a:gd name="connsiteY31" fmla="*/ 897145 h 2590991"/>
                      <a:gd name="connsiteX32" fmla="*/ 1543066 w 2035989"/>
                      <a:gd name="connsiteY32" fmla="*/ 1065025 h 2590991"/>
                      <a:gd name="connsiteX33" fmla="*/ 1610932 w 2035989"/>
                      <a:gd name="connsiteY33" fmla="*/ 1090028 h 2590991"/>
                      <a:gd name="connsiteX34" fmla="*/ 1635935 w 2035989"/>
                      <a:gd name="connsiteY34" fmla="*/ 1122175 h 2590991"/>
                      <a:gd name="connsiteX35" fmla="*/ 1668082 w 2035989"/>
                      <a:gd name="connsiteY35" fmla="*/ 1125747 h 2590991"/>
                      <a:gd name="connsiteX36" fmla="*/ 1675226 w 2035989"/>
                      <a:gd name="connsiteY36" fmla="*/ 1100744 h 2590991"/>
                      <a:gd name="connsiteX37" fmla="*/ 1728805 w 2035989"/>
                      <a:gd name="connsiteY37" fmla="*/ 1129319 h 2590991"/>
                      <a:gd name="connsiteX38" fmla="*/ 1785955 w 2035989"/>
                      <a:gd name="connsiteY38" fmla="*/ 1093600 h 2590991"/>
                      <a:gd name="connsiteX39" fmla="*/ 1871681 w 2035989"/>
                      <a:gd name="connsiteY39" fmla="*/ 1097172 h 2590991"/>
                      <a:gd name="connsiteX40" fmla="*/ 1896685 w 2035989"/>
                      <a:gd name="connsiteY40" fmla="*/ 1132891 h 2590991"/>
                      <a:gd name="connsiteX41" fmla="*/ 1903828 w 2035989"/>
                      <a:gd name="connsiteY41" fmla="*/ 1232904 h 2590991"/>
                      <a:gd name="connsiteX42" fmla="*/ 1903828 w 2035989"/>
                      <a:gd name="connsiteY42" fmla="*/ 1307914 h 2590991"/>
                      <a:gd name="connsiteX43" fmla="*/ 1885969 w 2035989"/>
                      <a:gd name="connsiteY43" fmla="*/ 1329346 h 2590991"/>
                      <a:gd name="connsiteX44" fmla="*/ 1828818 w 2035989"/>
                      <a:gd name="connsiteY44" fmla="*/ 1357921 h 2590991"/>
                      <a:gd name="connsiteX45" fmla="*/ 1835962 w 2035989"/>
                      <a:gd name="connsiteY45" fmla="*/ 1407928 h 2590991"/>
                      <a:gd name="connsiteX46" fmla="*/ 1871681 w 2035989"/>
                      <a:gd name="connsiteY46" fmla="*/ 1443647 h 2590991"/>
                      <a:gd name="connsiteX47" fmla="*/ 1871681 w 2035989"/>
                      <a:gd name="connsiteY47" fmla="*/ 1457935 h 2590991"/>
                      <a:gd name="connsiteX48" fmla="*/ 1868109 w 2035989"/>
                      <a:gd name="connsiteY48" fmla="*/ 1493654 h 2590991"/>
                      <a:gd name="connsiteX49" fmla="*/ 1875253 w 2035989"/>
                      <a:gd name="connsiteY49" fmla="*/ 1532945 h 2590991"/>
                      <a:gd name="connsiteX50" fmla="*/ 1810959 w 2035989"/>
                      <a:gd name="connsiteY50" fmla="*/ 1547232 h 2590991"/>
                      <a:gd name="connsiteX51" fmla="*/ 1825246 w 2035989"/>
                      <a:gd name="connsiteY51" fmla="*/ 1600811 h 2590991"/>
                      <a:gd name="connsiteX52" fmla="*/ 1882397 w 2035989"/>
                      <a:gd name="connsiteY52" fmla="*/ 1604383 h 2590991"/>
                      <a:gd name="connsiteX53" fmla="*/ 1900257 w 2035989"/>
                      <a:gd name="connsiteY53" fmla="*/ 1650818 h 2590991"/>
                      <a:gd name="connsiteX54" fmla="*/ 1875253 w 2035989"/>
                      <a:gd name="connsiteY54" fmla="*/ 1682965 h 2590991"/>
                      <a:gd name="connsiteX55" fmla="*/ 1889541 w 2035989"/>
                      <a:gd name="connsiteY55" fmla="*/ 1732972 h 2590991"/>
                      <a:gd name="connsiteX56" fmla="*/ 1882397 w 2035989"/>
                      <a:gd name="connsiteY56" fmla="*/ 1790122 h 2590991"/>
                      <a:gd name="connsiteX57" fmla="*/ 1986875 w 2035989"/>
                      <a:gd name="connsiteY57" fmla="*/ 1866739 h 2590991"/>
                      <a:gd name="connsiteX58" fmla="*/ 1986875 w 2035989"/>
                      <a:gd name="connsiteY58" fmla="*/ 1903531 h 2590991"/>
                      <a:gd name="connsiteX59" fmla="*/ 2013665 w 2035989"/>
                      <a:gd name="connsiteY59" fmla="*/ 1925855 h 2590991"/>
                      <a:gd name="connsiteX60" fmla="*/ 2035989 w 2035989"/>
                      <a:gd name="connsiteY60" fmla="*/ 1943714 h 2590991"/>
                      <a:gd name="connsiteX61" fmla="*/ 2013665 w 2035989"/>
                      <a:gd name="connsiteY61" fmla="*/ 2006223 h 2590991"/>
                      <a:gd name="connsiteX62" fmla="*/ 1960087 w 2035989"/>
                      <a:gd name="connsiteY62" fmla="*/ 2006223 h 2590991"/>
                      <a:gd name="connsiteX63" fmla="*/ 1946691 w 2035989"/>
                      <a:gd name="connsiteY63" fmla="*/ 2024082 h 2590991"/>
                      <a:gd name="connsiteX64" fmla="*/ 1942227 w 2035989"/>
                      <a:gd name="connsiteY64" fmla="*/ 2064267 h 2590991"/>
                      <a:gd name="connsiteX65" fmla="*/ 1843999 w 2035989"/>
                      <a:gd name="connsiteY65" fmla="*/ 2064267 h 2590991"/>
                      <a:gd name="connsiteX66" fmla="*/ 1843999 w 2035989"/>
                      <a:gd name="connsiteY66" fmla="*/ 2006223 h 2590991"/>
                      <a:gd name="connsiteX67" fmla="*/ 1821675 w 2035989"/>
                      <a:gd name="connsiteY67" fmla="*/ 1983898 h 2590991"/>
                      <a:gd name="connsiteX68" fmla="*/ 1794886 w 2035989"/>
                      <a:gd name="connsiteY68" fmla="*/ 1992829 h 2590991"/>
                      <a:gd name="connsiteX69" fmla="*/ 1768096 w 2035989"/>
                      <a:gd name="connsiteY69" fmla="*/ 1983898 h 2590991"/>
                      <a:gd name="connsiteX70" fmla="*/ 1696658 w 2035989"/>
                      <a:gd name="connsiteY70" fmla="*/ 1988363 h 2590991"/>
                      <a:gd name="connsiteX71" fmla="*/ 1683263 w 2035989"/>
                      <a:gd name="connsiteY71" fmla="*/ 2001757 h 2590991"/>
                      <a:gd name="connsiteX72" fmla="*/ 1674334 w 2035989"/>
                      <a:gd name="connsiteY72" fmla="*/ 2019617 h 2590991"/>
                      <a:gd name="connsiteX73" fmla="*/ 1634148 w 2035989"/>
                      <a:gd name="connsiteY73" fmla="*/ 2024082 h 2590991"/>
                      <a:gd name="connsiteX74" fmla="*/ 1607360 w 2035989"/>
                      <a:gd name="connsiteY74" fmla="*/ 2001757 h 2590991"/>
                      <a:gd name="connsiteX75" fmla="*/ 1607360 w 2035989"/>
                      <a:gd name="connsiteY75" fmla="*/ 1970504 h 2590991"/>
                      <a:gd name="connsiteX76" fmla="*/ 1602896 w 2035989"/>
                      <a:gd name="connsiteY76" fmla="*/ 1939250 h 2590991"/>
                      <a:gd name="connsiteX77" fmla="*/ 1576105 w 2035989"/>
                      <a:gd name="connsiteY77" fmla="*/ 1916925 h 2590991"/>
                      <a:gd name="connsiteX78" fmla="*/ 1495738 w 2035989"/>
                      <a:gd name="connsiteY78" fmla="*/ 1899066 h 2590991"/>
                      <a:gd name="connsiteX79" fmla="*/ 1375186 w 2035989"/>
                      <a:gd name="connsiteY79" fmla="*/ 2091055 h 2590991"/>
                      <a:gd name="connsiteX80" fmla="*/ 1343931 w 2035989"/>
                      <a:gd name="connsiteY80" fmla="*/ 2046407 h 2590991"/>
                      <a:gd name="connsiteX81" fmla="*/ 1308212 w 2035989"/>
                      <a:gd name="connsiteY81" fmla="*/ 2046407 h 2590991"/>
                      <a:gd name="connsiteX82" fmla="*/ 1272493 w 2035989"/>
                      <a:gd name="connsiteY82" fmla="*/ 2144634 h 2590991"/>
                      <a:gd name="connsiteX83" fmla="*/ 1259100 w 2035989"/>
                      <a:gd name="connsiteY83" fmla="*/ 2162493 h 2590991"/>
                      <a:gd name="connsiteX84" fmla="*/ 1232309 w 2035989"/>
                      <a:gd name="connsiteY84" fmla="*/ 2207143 h 2590991"/>
                      <a:gd name="connsiteX85" fmla="*/ 1236774 w 2035989"/>
                      <a:gd name="connsiteY85" fmla="*/ 2225003 h 2590991"/>
                      <a:gd name="connsiteX86" fmla="*/ 1299283 w 2035989"/>
                      <a:gd name="connsiteY86" fmla="*/ 2274116 h 2590991"/>
                      <a:gd name="connsiteX87" fmla="*/ 1227845 w 2035989"/>
                      <a:gd name="connsiteY87" fmla="*/ 2345554 h 2590991"/>
                      <a:gd name="connsiteX88" fmla="*/ 1250169 w 2035989"/>
                      <a:gd name="connsiteY88" fmla="*/ 2363414 h 2590991"/>
                      <a:gd name="connsiteX89" fmla="*/ 1250169 w 2035989"/>
                      <a:gd name="connsiteY89" fmla="*/ 2416992 h 2590991"/>
                      <a:gd name="connsiteX90" fmla="*/ 1281424 w 2035989"/>
                      <a:gd name="connsiteY90" fmla="*/ 2475036 h 2590991"/>
                      <a:gd name="connsiteX91" fmla="*/ 1259100 w 2035989"/>
                      <a:gd name="connsiteY91" fmla="*/ 2506290 h 2590991"/>
                      <a:gd name="connsiteX92" fmla="*/ 1259100 w 2035989"/>
                      <a:gd name="connsiteY92" fmla="*/ 2542009 h 2590991"/>
                      <a:gd name="connsiteX93" fmla="*/ 1236774 w 2035989"/>
                      <a:gd name="connsiteY93" fmla="*/ 2586658 h 2590991"/>
                      <a:gd name="connsiteX94" fmla="*/ 1205519 w 2035989"/>
                      <a:gd name="connsiteY94" fmla="*/ 2577728 h 2590991"/>
                      <a:gd name="connsiteX95" fmla="*/ 1197230 w 2035989"/>
                      <a:gd name="connsiteY95" fmla="*/ 2590991 h 2590991"/>
                      <a:gd name="connsiteX96" fmla="*/ 349281 w 2035989"/>
                      <a:gd name="connsiteY96" fmla="*/ 2590991 h 2590991"/>
                      <a:gd name="connsiteX97" fmla="*/ 348261 w 2035989"/>
                      <a:gd name="connsiteY97" fmla="*/ 2577728 h 2590991"/>
                      <a:gd name="connsiteX98" fmla="*/ 299148 w 2035989"/>
                      <a:gd name="connsiteY98" fmla="*/ 2577728 h 2590991"/>
                      <a:gd name="connsiteX99" fmla="*/ 272358 w 2035989"/>
                      <a:gd name="connsiteY99" fmla="*/ 2533079 h 2590991"/>
                      <a:gd name="connsiteX100" fmla="*/ 276822 w 2035989"/>
                      <a:gd name="connsiteY100" fmla="*/ 2497360 h 2590991"/>
                      <a:gd name="connsiteX101" fmla="*/ 312541 w 2035989"/>
                      <a:gd name="connsiteY101" fmla="*/ 2466106 h 2590991"/>
                      <a:gd name="connsiteX102" fmla="*/ 290218 w 2035989"/>
                      <a:gd name="connsiteY102" fmla="*/ 2416992 h 2590991"/>
                      <a:gd name="connsiteX103" fmla="*/ 245569 w 2035989"/>
                      <a:gd name="connsiteY103" fmla="*/ 2408063 h 2590991"/>
                      <a:gd name="connsiteX104" fmla="*/ 232174 w 2035989"/>
                      <a:gd name="connsiteY104" fmla="*/ 2345554 h 2590991"/>
                      <a:gd name="connsiteX105" fmla="*/ 214315 w 2035989"/>
                      <a:gd name="connsiteY105" fmla="*/ 2309835 h 2590991"/>
                      <a:gd name="connsiteX106" fmla="*/ 209851 w 2035989"/>
                      <a:gd name="connsiteY106" fmla="*/ 2283046 h 2590991"/>
                      <a:gd name="connsiteX107" fmla="*/ 191991 w 2035989"/>
                      <a:gd name="connsiteY107" fmla="*/ 2265186 h 2590991"/>
                      <a:gd name="connsiteX108" fmla="*/ 165201 w 2035989"/>
                      <a:gd name="connsiteY108" fmla="*/ 2274116 h 2590991"/>
                      <a:gd name="connsiteX109" fmla="*/ 147341 w 2035989"/>
                      <a:gd name="connsiteY109" fmla="*/ 2238397 h 2590991"/>
                      <a:gd name="connsiteX110" fmla="*/ 102693 w 2035989"/>
                      <a:gd name="connsiteY110" fmla="*/ 2238397 h 2590991"/>
                      <a:gd name="connsiteX111" fmla="*/ 98227 w 2035989"/>
                      <a:gd name="connsiteY111" fmla="*/ 2198212 h 2590991"/>
                      <a:gd name="connsiteX112" fmla="*/ 35719 w 2035989"/>
                      <a:gd name="connsiteY112" fmla="*/ 2198212 h 2590991"/>
                      <a:gd name="connsiteX113" fmla="*/ 0 w 2035989"/>
                      <a:gd name="connsiteY113" fmla="*/ 2171424 h 2590991"/>
                      <a:gd name="connsiteX114" fmla="*/ 17860 w 2035989"/>
                      <a:gd name="connsiteY114" fmla="*/ 2117845 h 2590991"/>
                      <a:gd name="connsiteX115" fmla="*/ 53579 w 2035989"/>
                      <a:gd name="connsiteY115" fmla="*/ 2117845 h 2590991"/>
                      <a:gd name="connsiteX116" fmla="*/ 71438 w 2035989"/>
                      <a:gd name="connsiteY116" fmla="*/ 2104450 h 2590991"/>
                      <a:gd name="connsiteX117" fmla="*/ 66974 w 2035989"/>
                      <a:gd name="connsiteY117" fmla="*/ 2050872 h 2590991"/>
                      <a:gd name="connsiteX118" fmla="*/ 98227 w 2035989"/>
                      <a:gd name="connsiteY118" fmla="*/ 2019617 h 2590991"/>
                      <a:gd name="connsiteX119" fmla="*/ 151807 w 2035989"/>
                      <a:gd name="connsiteY119" fmla="*/ 2015153 h 2590991"/>
                      <a:gd name="connsiteX120" fmla="*/ 196455 w 2035989"/>
                      <a:gd name="connsiteY120" fmla="*/ 2033012 h 2590991"/>
                      <a:gd name="connsiteX121" fmla="*/ 223246 w 2035989"/>
                      <a:gd name="connsiteY121" fmla="*/ 2028548 h 2590991"/>
                      <a:gd name="connsiteX122" fmla="*/ 227710 w 2035989"/>
                      <a:gd name="connsiteY122" fmla="*/ 1983898 h 2590991"/>
                      <a:gd name="connsiteX123" fmla="*/ 254499 w 2035989"/>
                      <a:gd name="connsiteY123" fmla="*/ 1952644 h 2590991"/>
                      <a:gd name="connsiteX124" fmla="*/ 276822 w 2035989"/>
                      <a:gd name="connsiteY124" fmla="*/ 1952644 h 2590991"/>
                      <a:gd name="connsiteX125" fmla="*/ 317008 w 2035989"/>
                      <a:gd name="connsiteY125" fmla="*/ 1858881 h 2590991"/>
                      <a:gd name="connsiteX126" fmla="*/ 383980 w 2035989"/>
                      <a:gd name="connsiteY126" fmla="*/ 1823162 h 2590991"/>
                      <a:gd name="connsiteX127" fmla="*/ 383980 w 2035989"/>
                      <a:gd name="connsiteY127" fmla="*/ 1782978 h 2590991"/>
                      <a:gd name="connsiteX128" fmla="*/ 415234 w 2035989"/>
                      <a:gd name="connsiteY128" fmla="*/ 1716005 h 2590991"/>
                      <a:gd name="connsiteX129" fmla="*/ 370587 w 2035989"/>
                      <a:gd name="connsiteY129" fmla="*/ 1702610 h 2590991"/>
                      <a:gd name="connsiteX130" fmla="*/ 330403 w 2035989"/>
                      <a:gd name="connsiteY130" fmla="*/ 1649032 h 2590991"/>
                      <a:gd name="connsiteX131" fmla="*/ 334867 w 2035989"/>
                      <a:gd name="connsiteY131" fmla="*/ 1622243 h 2590991"/>
                      <a:gd name="connsiteX132" fmla="*/ 325937 w 2035989"/>
                      <a:gd name="connsiteY132" fmla="*/ 1590988 h 2590991"/>
                      <a:gd name="connsiteX133" fmla="*/ 348261 w 2035989"/>
                      <a:gd name="connsiteY133" fmla="*/ 1559734 h 2590991"/>
                      <a:gd name="connsiteX134" fmla="*/ 383980 w 2035989"/>
                      <a:gd name="connsiteY134" fmla="*/ 1564199 h 2590991"/>
                      <a:gd name="connsiteX135" fmla="*/ 383980 w 2035989"/>
                      <a:gd name="connsiteY135" fmla="*/ 1506155 h 2590991"/>
                      <a:gd name="connsiteX136" fmla="*/ 357191 w 2035989"/>
                      <a:gd name="connsiteY136" fmla="*/ 1497226 h 2590991"/>
                      <a:gd name="connsiteX137" fmla="*/ 361656 w 2035989"/>
                      <a:gd name="connsiteY137" fmla="*/ 1457042 h 2590991"/>
                      <a:gd name="connsiteX138" fmla="*/ 464349 w 2035989"/>
                      <a:gd name="connsiteY138" fmla="*/ 1318630 h 2590991"/>
                      <a:gd name="connsiteX139" fmla="*/ 468813 w 2035989"/>
                      <a:gd name="connsiteY139" fmla="*/ 1256122 h 2590991"/>
                      <a:gd name="connsiteX140" fmla="*/ 428629 w 2035989"/>
                      <a:gd name="connsiteY140" fmla="*/ 1220403 h 2590991"/>
                      <a:gd name="connsiteX141" fmla="*/ 424165 w 2035989"/>
                      <a:gd name="connsiteY141" fmla="*/ 1193613 h 2590991"/>
                      <a:gd name="connsiteX142" fmla="*/ 379515 w 2035989"/>
                      <a:gd name="connsiteY142" fmla="*/ 1180218 h 2590991"/>
                      <a:gd name="connsiteX143" fmla="*/ 372431 w 2035989"/>
                      <a:gd name="connsiteY143" fmla="*/ 1147523 h 2590991"/>
                      <a:gd name="connsiteX144" fmla="*/ 378623 w 2035989"/>
                      <a:gd name="connsiteY144" fmla="*/ 1147179 h 2590991"/>
                      <a:gd name="connsiteX145" fmla="*/ 400054 w 2035989"/>
                      <a:gd name="connsiteY145" fmla="*/ 1132891 h 2590991"/>
                      <a:gd name="connsiteX146" fmla="*/ 403626 w 2035989"/>
                      <a:gd name="connsiteY146" fmla="*/ 1104316 h 2590991"/>
                      <a:gd name="connsiteX147" fmla="*/ 428629 w 2035989"/>
                      <a:gd name="connsiteY147" fmla="*/ 1097172 h 2590991"/>
                      <a:gd name="connsiteX148" fmla="*/ 435773 w 2035989"/>
                      <a:gd name="connsiteY148" fmla="*/ 1068597 h 2590991"/>
                      <a:gd name="connsiteX149" fmla="*/ 478636 w 2035989"/>
                      <a:gd name="connsiteY149" fmla="*/ 1029306 h 2590991"/>
                      <a:gd name="connsiteX150" fmla="*/ 457205 w 2035989"/>
                      <a:gd name="connsiteY150" fmla="*/ 1000730 h 2590991"/>
                      <a:gd name="connsiteX151" fmla="*/ 457205 w 2035989"/>
                      <a:gd name="connsiteY151" fmla="*/ 979299 h 2590991"/>
                      <a:gd name="connsiteX152" fmla="*/ 485780 w 2035989"/>
                      <a:gd name="connsiteY152" fmla="*/ 972155 h 2590991"/>
                      <a:gd name="connsiteX153" fmla="*/ 496496 w 2035989"/>
                      <a:gd name="connsiteY153" fmla="*/ 943580 h 2590991"/>
                      <a:gd name="connsiteX154" fmla="*/ 535787 w 2035989"/>
                      <a:gd name="connsiteY154" fmla="*/ 929292 h 2590991"/>
                      <a:gd name="connsiteX155" fmla="*/ 550075 w 2035989"/>
                      <a:gd name="connsiteY155" fmla="*/ 886429 h 2590991"/>
                      <a:gd name="connsiteX156" fmla="*/ 510783 w 2035989"/>
                      <a:gd name="connsiteY156" fmla="*/ 882857 h 2590991"/>
                      <a:gd name="connsiteX157" fmla="*/ 517927 w 2035989"/>
                      <a:gd name="connsiteY157" fmla="*/ 843566 h 2590991"/>
                      <a:gd name="connsiteX158" fmla="*/ 571506 w 2035989"/>
                      <a:gd name="connsiteY158" fmla="*/ 797131 h 2590991"/>
                      <a:gd name="connsiteX159" fmla="*/ 610797 w 2035989"/>
                      <a:gd name="connsiteY159" fmla="*/ 797131 h 2590991"/>
                      <a:gd name="connsiteX160" fmla="*/ 600081 w 2035989"/>
                      <a:gd name="connsiteY160" fmla="*/ 736409 h 2590991"/>
                      <a:gd name="connsiteX161" fmla="*/ 617941 w 2035989"/>
                      <a:gd name="connsiteY161" fmla="*/ 707834 h 2590991"/>
                      <a:gd name="connsiteX162" fmla="*/ 628656 w 2035989"/>
                      <a:gd name="connsiteY162" fmla="*/ 654255 h 2590991"/>
                      <a:gd name="connsiteX163" fmla="*/ 607225 w 2035989"/>
                      <a:gd name="connsiteY163" fmla="*/ 593533 h 2590991"/>
                      <a:gd name="connsiteX164" fmla="*/ 621513 w 2035989"/>
                      <a:gd name="connsiteY164" fmla="*/ 468516 h 2590991"/>
                      <a:gd name="connsiteX165" fmla="*/ 621788 w 2035989"/>
                      <a:gd name="connsiteY165" fmla="*/ 467005 h 2590991"/>
                      <a:gd name="connsiteX166" fmla="*/ 631038 w 2035989"/>
                      <a:gd name="connsiteY166" fmla="*/ 476255 h 2590991"/>
                      <a:gd name="connsiteX167" fmla="*/ 669733 w 2035989"/>
                      <a:gd name="connsiteY167" fmla="*/ 455419 h 2590991"/>
                      <a:gd name="connsiteX168" fmla="*/ 675688 w 2035989"/>
                      <a:gd name="connsiteY168" fmla="*/ 440536 h 2590991"/>
                      <a:gd name="connsiteX169" fmla="*/ 693545 w 2035989"/>
                      <a:gd name="connsiteY169" fmla="*/ 422676 h 2590991"/>
                      <a:gd name="connsiteX170" fmla="*/ 759032 w 2035989"/>
                      <a:gd name="connsiteY170" fmla="*/ 333378 h 2590991"/>
                      <a:gd name="connsiteX171" fmla="*/ 782845 w 2035989"/>
                      <a:gd name="connsiteY171" fmla="*/ 303612 h 2590991"/>
                      <a:gd name="connsiteX172" fmla="*/ 782845 w 2035989"/>
                      <a:gd name="connsiteY172" fmla="*/ 276823 h 2590991"/>
                      <a:gd name="connsiteX173" fmla="*/ 767961 w 2035989"/>
                      <a:gd name="connsiteY173" fmla="*/ 255987 h 2590991"/>
                      <a:gd name="connsiteX174" fmla="*/ 776890 w 2035989"/>
                      <a:gd name="connsiteY174" fmla="*/ 211338 h 2590991"/>
                      <a:gd name="connsiteX175" fmla="*/ 809633 w 2035989"/>
                      <a:gd name="connsiteY175" fmla="*/ 220268 h 2590991"/>
                      <a:gd name="connsiteX176" fmla="*/ 839399 w 2035989"/>
                      <a:gd name="connsiteY176" fmla="*/ 199432 h 2590991"/>
                      <a:gd name="connsiteX177" fmla="*/ 910837 w 2035989"/>
                      <a:gd name="connsiteY177" fmla="*/ 229198 h 2590991"/>
                      <a:gd name="connsiteX178" fmla="*/ 931673 w 2035989"/>
                      <a:gd name="connsiteY178" fmla="*/ 211338 h 2590991"/>
                      <a:gd name="connsiteX179" fmla="*/ 958463 w 2035989"/>
                      <a:gd name="connsiteY179" fmla="*/ 214315 h 2590991"/>
                      <a:gd name="connsiteX180" fmla="*/ 961440 w 2035989"/>
                      <a:gd name="connsiteY180" fmla="*/ 232174 h 2590991"/>
                      <a:gd name="connsiteX181" fmla="*/ 976322 w 2035989"/>
                      <a:gd name="connsiteY181" fmla="*/ 232174 h 2590991"/>
                      <a:gd name="connsiteX182" fmla="*/ 988229 w 2035989"/>
                      <a:gd name="connsiteY182" fmla="*/ 250034 h 2590991"/>
                      <a:gd name="connsiteX183" fmla="*/ 1003111 w 2035989"/>
                      <a:gd name="connsiteY183" fmla="*/ 250034 h 2590991"/>
                      <a:gd name="connsiteX184" fmla="*/ 1006088 w 2035989"/>
                      <a:gd name="connsiteY184" fmla="*/ 282776 h 2590991"/>
                      <a:gd name="connsiteX185" fmla="*/ 988229 w 2035989"/>
                      <a:gd name="connsiteY185" fmla="*/ 315519 h 2590991"/>
                      <a:gd name="connsiteX186" fmla="*/ 991204 w 2035989"/>
                      <a:gd name="connsiteY186" fmla="*/ 333378 h 2590991"/>
                      <a:gd name="connsiteX187" fmla="*/ 970369 w 2035989"/>
                      <a:gd name="connsiteY187" fmla="*/ 366121 h 2590991"/>
                      <a:gd name="connsiteX188" fmla="*/ 1056691 w 2035989"/>
                      <a:gd name="connsiteY188" fmla="*/ 404817 h 2590991"/>
                      <a:gd name="connsiteX189" fmla="*/ 1077527 w 2035989"/>
                      <a:gd name="connsiteY189" fmla="*/ 398863 h 2590991"/>
                      <a:gd name="connsiteX190" fmla="*/ 1077527 w 2035989"/>
                      <a:gd name="connsiteY190" fmla="*/ 375051 h 2590991"/>
                      <a:gd name="connsiteX191" fmla="*/ 1116223 w 2035989"/>
                      <a:gd name="connsiteY191" fmla="*/ 327425 h 2590991"/>
                      <a:gd name="connsiteX192" fmla="*/ 1145987 w 2035989"/>
                      <a:gd name="connsiteY192" fmla="*/ 327425 h 2590991"/>
                      <a:gd name="connsiteX193" fmla="*/ 1187661 w 2035989"/>
                      <a:gd name="connsiteY193" fmla="*/ 333378 h 2590991"/>
                      <a:gd name="connsiteX194" fmla="*/ 1238263 w 2035989"/>
                      <a:gd name="connsiteY194" fmla="*/ 324449 h 2590991"/>
                      <a:gd name="connsiteX195" fmla="*/ 1268028 w 2035989"/>
                      <a:gd name="connsiteY195" fmla="*/ 297659 h 2590991"/>
                      <a:gd name="connsiteX196" fmla="*/ 1309701 w 2035989"/>
                      <a:gd name="connsiteY196" fmla="*/ 300636 h 2590991"/>
                      <a:gd name="connsiteX197" fmla="*/ 1324583 w 2035989"/>
                      <a:gd name="connsiteY197" fmla="*/ 288730 h 2590991"/>
                      <a:gd name="connsiteX198" fmla="*/ 1357326 w 2035989"/>
                      <a:gd name="connsiteY198" fmla="*/ 309566 h 2590991"/>
                      <a:gd name="connsiteX199" fmla="*/ 1366257 w 2035989"/>
                      <a:gd name="connsiteY199" fmla="*/ 342308 h 2590991"/>
                      <a:gd name="connsiteX200" fmla="*/ 1396021 w 2035989"/>
                      <a:gd name="connsiteY200" fmla="*/ 318495 h 2590991"/>
                      <a:gd name="connsiteX201" fmla="*/ 1387092 w 2035989"/>
                      <a:gd name="connsiteY201" fmla="*/ 291706 h 2590991"/>
                      <a:gd name="connsiteX202" fmla="*/ 1396021 w 2035989"/>
                      <a:gd name="connsiteY202" fmla="*/ 273847 h 2590991"/>
                      <a:gd name="connsiteX203" fmla="*/ 1387092 w 2035989"/>
                      <a:gd name="connsiteY203" fmla="*/ 229198 h 2590991"/>
                      <a:gd name="connsiteX204" fmla="*/ 1419834 w 2035989"/>
                      <a:gd name="connsiteY204" fmla="*/ 196455 h 2590991"/>
                      <a:gd name="connsiteX205" fmla="*/ 1440671 w 2035989"/>
                      <a:gd name="connsiteY205" fmla="*/ 187525 h 2590991"/>
                      <a:gd name="connsiteX206" fmla="*/ 1497227 w 2035989"/>
                      <a:gd name="connsiteY206" fmla="*/ 157759 h 2590991"/>
                      <a:gd name="connsiteX207" fmla="*/ 1503178 w 2035989"/>
                      <a:gd name="connsiteY207" fmla="*/ 104181 h 2590991"/>
                      <a:gd name="connsiteX208" fmla="*/ 1524015 w 2035989"/>
                      <a:gd name="connsiteY208" fmla="*/ 62509 h 259099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  <a:cxn ang="0">
                        <a:pos x="connsiteX95" y="connsiteY95"/>
                      </a:cxn>
                      <a:cxn ang="0">
                        <a:pos x="connsiteX96" y="connsiteY96"/>
                      </a:cxn>
                      <a:cxn ang="0">
                        <a:pos x="connsiteX97" y="connsiteY97"/>
                      </a:cxn>
                      <a:cxn ang="0">
                        <a:pos x="connsiteX98" y="connsiteY98"/>
                      </a:cxn>
                      <a:cxn ang="0">
                        <a:pos x="connsiteX99" y="connsiteY99"/>
                      </a:cxn>
                      <a:cxn ang="0">
                        <a:pos x="connsiteX100" y="connsiteY100"/>
                      </a:cxn>
                      <a:cxn ang="0">
                        <a:pos x="connsiteX101" y="connsiteY101"/>
                      </a:cxn>
                      <a:cxn ang="0">
                        <a:pos x="connsiteX102" y="connsiteY102"/>
                      </a:cxn>
                      <a:cxn ang="0">
                        <a:pos x="connsiteX103" y="connsiteY103"/>
                      </a:cxn>
                      <a:cxn ang="0">
                        <a:pos x="connsiteX104" y="connsiteY104"/>
                      </a:cxn>
                      <a:cxn ang="0">
                        <a:pos x="connsiteX105" y="connsiteY105"/>
                      </a:cxn>
                      <a:cxn ang="0">
                        <a:pos x="connsiteX106" y="connsiteY106"/>
                      </a:cxn>
                      <a:cxn ang="0">
                        <a:pos x="connsiteX107" y="connsiteY107"/>
                      </a:cxn>
                      <a:cxn ang="0">
                        <a:pos x="connsiteX108" y="connsiteY108"/>
                      </a:cxn>
                      <a:cxn ang="0">
                        <a:pos x="connsiteX109" y="connsiteY109"/>
                      </a:cxn>
                      <a:cxn ang="0">
                        <a:pos x="connsiteX110" y="connsiteY110"/>
                      </a:cxn>
                      <a:cxn ang="0">
                        <a:pos x="connsiteX111" y="connsiteY111"/>
                      </a:cxn>
                      <a:cxn ang="0">
                        <a:pos x="connsiteX112" y="connsiteY112"/>
                      </a:cxn>
                      <a:cxn ang="0">
                        <a:pos x="connsiteX113" y="connsiteY113"/>
                      </a:cxn>
                      <a:cxn ang="0">
                        <a:pos x="connsiteX114" y="connsiteY114"/>
                      </a:cxn>
                      <a:cxn ang="0">
                        <a:pos x="connsiteX115" y="connsiteY115"/>
                      </a:cxn>
                      <a:cxn ang="0">
                        <a:pos x="connsiteX116" y="connsiteY116"/>
                      </a:cxn>
                      <a:cxn ang="0">
                        <a:pos x="connsiteX117" y="connsiteY117"/>
                      </a:cxn>
                      <a:cxn ang="0">
                        <a:pos x="connsiteX118" y="connsiteY118"/>
                      </a:cxn>
                      <a:cxn ang="0">
                        <a:pos x="connsiteX119" y="connsiteY119"/>
                      </a:cxn>
                      <a:cxn ang="0">
                        <a:pos x="connsiteX120" y="connsiteY120"/>
                      </a:cxn>
                      <a:cxn ang="0">
                        <a:pos x="connsiteX121" y="connsiteY121"/>
                      </a:cxn>
                      <a:cxn ang="0">
                        <a:pos x="connsiteX122" y="connsiteY122"/>
                      </a:cxn>
                      <a:cxn ang="0">
                        <a:pos x="connsiteX123" y="connsiteY123"/>
                      </a:cxn>
                      <a:cxn ang="0">
                        <a:pos x="connsiteX124" y="connsiteY124"/>
                      </a:cxn>
                      <a:cxn ang="0">
                        <a:pos x="connsiteX125" y="connsiteY125"/>
                      </a:cxn>
                      <a:cxn ang="0">
                        <a:pos x="connsiteX126" y="connsiteY126"/>
                      </a:cxn>
                      <a:cxn ang="0">
                        <a:pos x="connsiteX127" y="connsiteY127"/>
                      </a:cxn>
                      <a:cxn ang="0">
                        <a:pos x="connsiteX128" y="connsiteY128"/>
                      </a:cxn>
                      <a:cxn ang="0">
                        <a:pos x="connsiteX129" y="connsiteY129"/>
                      </a:cxn>
                      <a:cxn ang="0">
                        <a:pos x="connsiteX130" y="connsiteY130"/>
                      </a:cxn>
                      <a:cxn ang="0">
                        <a:pos x="connsiteX131" y="connsiteY131"/>
                      </a:cxn>
                      <a:cxn ang="0">
                        <a:pos x="connsiteX132" y="connsiteY132"/>
                      </a:cxn>
                      <a:cxn ang="0">
                        <a:pos x="connsiteX133" y="connsiteY133"/>
                      </a:cxn>
                      <a:cxn ang="0">
                        <a:pos x="connsiteX134" y="connsiteY134"/>
                      </a:cxn>
                      <a:cxn ang="0">
                        <a:pos x="connsiteX135" y="connsiteY135"/>
                      </a:cxn>
                      <a:cxn ang="0">
                        <a:pos x="connsiteX136" y="connsiteY136"/>
                      </a:cxn>
                      <a:cxn ang="0">
                        <a:pos x="connsiteX137" y="connsiteY137"/>
                      </a:cxn>
                      <a:cxn ang="0">
                        <a:pos x="connsiteX138" y="connsiteY138"/>
                      </a:cxn>
                      <a:cxn ang="0">
                        <a:pos x="connsiteX139" y="connsiteY139"/>
                      </a:cxn>
                      <a:cxn ang="0">
                        <a:pos x="connsiteX140" y="connsiteY140"/>
                      </a:cxn>
                      <a:cxn ang="0">
                        <a:pos x="connsiteX141" y="connsiteY141"/>
                      </a:cxn>
                      <a:cxn ang="0">
                        <a:pos x="connsiteX142" y="connsiteY142"/>
                      </a:cxn>
                      <a:cxn ang="0">
                        <a:pos x="connsiteX143" y="connsiteY143"/>
                      </a:cxn>
                      <a:cxn ang="0">
                        <a:pos x="connsiteX144" y="connsiteY144"/>
                      </a:cxn>
                      <a:cxn ang="0">
                        <a:pos x="connsiteX145" y="connsiteY145"/>
                      </a:cxn>
                      <a:cxn ang="0">
                        <a:pos x="connsiteX146" y="connsiteY146"/>
                      </a:cxn>
                      <a:cxn ang="0">
                        <a:pos x="connsiteX147" y="connsiteY147"/>
                      </a:cxn>
                      <a:cxn ang="0">
                        <a:pos x="connsiteX148" y="connsiteY148"/>
                      </a:cxn>
                      <a:cxn ang="0">
                        <a:pos x="connsiteX149" y="connsiteY149"/>
                      </a:cxn>
                      <a:cxn ang="0">
                        <a:pos x="connsiteX150" y="connsiteY150"/>
                      </a:cxn>
                      <a:cxn ang="0">
                        <a:pos x="connsiteX151" y="connsiteY151"/>
                      </a:cxn>
                      <a:cxn ang="0">
                        <a:pos x="connsiteX152" y="connsiteY152"/>
                      </a:cxn>
                      <a:cxn ang="0">
                        <a:pos x="connsiteX153" y="connsiteY153"/>
                      </a:cxn>
                      <a:cxn ang="0">
                        <a:pos x="connsiteX154" y="connsiteY154"/>
                      </a:cxn>
                      <a:cxn ang="0">
                        <a:pos x="connsiteX155" y="connsiteY155"/>
                      </a:cxn>
                      <a:cxn ang="0">
                        <a:pos x="connsiteX156" y="connsiteY156"/>
                      </a:cxn>
                      <a:cxn ang="0">
                        <a:pos x="connsiteX157" y="connsiteY157"/>
                      </a:cxn>
                      <a:cxn ang="0">
                        <a:pos x="connsiteX158" y="connsiteY158"/>
                      </a:cxn>
                      <a:cxn ang="0">
                        <a:pos x="connsiteX159" y="connsiteY159"/>
                      </a:cxn>
                      <a:cxn ang="0">
                        <a:pos x="connsiteX160" y="connsiteY160"/>
                      </a:cxn>
                      <a:cxn ang="0">
                        <a:pos x="connsiteX161" y="connsiteY161"/>
                      </a:cxn>
                      <a:cxn ang="0">
                        <a:pos x="connsiteX162" y="connsiteY162"/>
                      </a:cxn>
                      <a:cxn ang="0">
                        <a:pos x="connsiteX163" y="connsiteY163"/>
                      </a:cxn>
                      <a:cxn ang="0">
                        <a:pos x="connsiteX164" y="connsiteY164"/>
                      </a:cxn>
                      <a:cxn ang="0">
                        <a:pos x="connsiteX165" y="connsiteY165"/>
                      </a:cxn>
                      <a:cxn ang="0">
                        <a:pos x="connsiteX166" y="connsiteY166"/>
                      </a:cxn>
                      <a:cxn ang="0">
                        <a:pos x="connsiteX167" y="connsiteY167"/>
                      </a:cxn>
                      <a:cxn ang="0">
                        <a:pos x="connsiteX168" y="connsiteY168"/>
                      </a:cxn>
                      <a:cxn ang="0">
                        <a:pos x="connsiteX169" y="connsiteY169"/>
                      </a:cxn>
                      <a:cxn ang="0">
                        <a:pos x="connsiteX170" y="connsiteY170"/>
                      </a:cxn>
                      <a:cxn ang="0">
                        <a:pos x="connsiteX171" y="connsiteY171"/>
                      </a:cxn>
                      <a:cxn ang="0">
                        <a:pos x="connsiteX172" y="connsiteY172"/>
                      </a:cxn>
                      <a:cxn ang="0">
                        <a:pos x="connsiteX173" y="connsiteY173"/>
                      </a:cxn>
                      <a:cxn ang="0">
                        <a:pos x="connsiteX174" y="connsiteY174"/>
                      </a:cxn>
                      <a:cxn ang="0">
                        <a:pos x="connsiteX175" y="connsiteY175"/>
                      </a:cxn>
                      <a:cxn ang="0">
                        <a:pos x="connsiteX176" y="connsiteY176"/>
                      </a:cxn>
                      <a:cxn ang="0">
                        <a:pos x="connsiteX177" y="connsiteY177"/>
                      </a:cxn>
                      <a:cxn ang="0">
                        <a:pos x="connsiteX178" y="connsiteY178"/>
                      </a:cxn>
                      <a:cxn ang="0">
                        <a:pos x="connsiteX179" y="connsiteY179"/>
                      </a:cxn>
                      <a:cxn ang="0">
                        <a:pos x="connsiteX180" y="connsiteY180"/>
                      </a:cxn>
                      <a:cxn ang="0">
                        <a:pos x="connsiteX181" y="connsiteY181"/>
                      </a:cxn>
                      <a:cxn ang="0">
                        <a:pos x="connsiteX182" y="connsiteY182"/>
                      </a:cxn>
                      <a:cxn ang="0">
                        <a:pos x="connsiteX183" y="connsiteY183"/>
                      </a:cxn>
                      <a:cxn ang="0">
                        <a:pos x="connsiteX184" y="connsiteY184"/>
                      </a:cxn>
                      <a:cxn ang="0">
                        <a:pos x="connsiteX185" y="connsiteY185"/>
                      </a:cxn>
                      <a:cxn ang="0">
                        <a:pos x="connsiteX186" y="connsiteY186"/>
                      </a:cxn>
                      <a:cxn ang="0">
                        <a:pos x="connsiteX187" y="connsiteY187"/>
                      </a:cxn>
                      <a:cxn ang="0">
                        <a:pos x="connsiteX188" y="connsiteY188"/>
                      </a:cxn>
                      <a:cxn ang="0">
                        <a:pos x="connsiteX189" y="connsiteY189"/>
                      </a:cxn>
                      <a:cxn ang="0">
                        <a:pos x="connsiteX190" y="connsiteY190"/>
                      </a:cxn>
                      <a:cxn ang="0">
                        <a:pos x="connsiteX191" y="connsiteY191"/>
                      </a:cxn>
                      <a:cxn ang="0">
                        <a:pos x="connsiteX192" y="connsiteY192"/>
                      </a:cxn>
                      <a:cxn ang="0">
                        <a:pos x="connsiteX193" y="connsiteY193"/>
                      </a:cxn>
                      <a:cxn ang="0">
                        <a:pos x="connsiteX194" y="connsiteY194"/>
                      </a:cxn>
                      <a:cxn ang="0">
                        <a:pos x="connsiteX195" y="connsiteY195"/>
                      </a:cxn>
                      <a:cxn ang="0">
                        <a:pos x="connsiteX196" y="connsiteY196"/>
                      </a:cxn>
                      <a:cxn ang="0">
                        <a:pos x="connsiteX197" y="connsiteY197"/>
                      </a:cxn>
                      <a:cxn ang="0">
                        <a:pos x="connsiteX198" y="connsiteY198"/>
                      </a:cxn>
                      <a:cxn ang="0">
                        <a:pos x="connsiteX199" y="connsiteY199"/>
                      </a:cxn>
                      <a:cxn ang="0">
                        <a:pos x="connsiteX200" y="connsiteY200"/>
                      </a:cxn>
                      <a:cxn ang="0">
                        <a:pos x="connsiteX201" y="connsiteY201"/>
                      </a:cxn>
                      <a:cxn ang="0">
                        <a:pos x="connsiteX202" y="connsiteY202"/>
                      </a:cxn>
                      <a:cxn ang="0">
                        <a:pos x="connsiteX203" y="connsiteY203"/>
                      </a:cxn>
                      <a:cxn ang="0">
                        <a:pos x="connsiteX204" y="connsiteY204"/>
                      </a:cxn>
                      <a:cxn ang="0">
                        <a:pos x="connsiteX205" y="connsiteY205"/>
                      </a:cxn>
                      <a:cxn ang="0">
                        <a:pos x="connsiteX206" y="connsiteY206"/>
                      </a:cxn>
                      <a:cxn ang="0">
                        <a:pos x="connsiteX207" y="connsiteY207"/>
                      </a:cxn>
                      <a:cxn ang="0">
                        <a:pos x="connsiteX208" y="connsiteY208"/>
                      </a:cxn>
                    </a:cxnLst>
                    <a:rect l="l" t="t" r="r" b="b"/>
                    <a:pathLst>
                      <a:path w="2035989" h="2590991">
                        <a:moveTo>
                          <a:pt x="1702611" y="0"/>
                        </a:moveTo>
                        <a:lnTo>
                          <a:pt x="1717493" y="11906"/>
                        </a:lnTo>
                        <a:lnTo>
                          <a:pt x="1785955" y="17860"/>
                        </a:lnTo>
                        <a:lnTo>
                          <a:pt x="1788931" y="53579"/>
                        </a:lnTo>
                        <a:lnTo>
                          <a:pt x="1800837" y="74415"/>
                        </a:lnTo>
                        <a:lnTo>
                          <a:pt x="1812744" y="184549"/>
                        </a:lnTo>
                        <a:lnTo>
                          <a:pt x="1815721" y="202408"/>
                        </a:lnTo>
                        <a:lnTo>
                          <a:pt x="1821675" y="220268"/>
                        </a:lnTo>
                        <a:lnTo>
                          <a:pt x="1851440" y="220268"/>
                        </a:lnTo>
                        <a:lnTo>
                          <a:pt x="1851440" y="255987"/>
                        </a:lnTo>
                        <a:lnTo>
                          <a:pt x="1910972" y="297659"/>
                        </a:lnTo>
                        <a:lnTo>
                          <a:pt x="1940738" y="291706"/>
                        </a:lnTo>
                        <a:lnTo>
                          <a:pt x="1958598" y="324449"/>
                        </a:lnTo>
                        <a:lnTo>
                          <a:pt x="1946691" y="369098"/>
                        </a:lnTo>
                        <a:lnTo>
                          <a:pt x="1958598" y="398863"/>
                        </a:lnTo>
                        <a:lnTo>
                          <a:pt x="1955620" y="428629"/>
                        </a:lnTo>
                        <a:lnTo>
                          <a:pt x="1925856" y="443512"/>
                        </a:lnTo>
                        <a:lnTo>
                          <a:pt x="1925856" y="461372"/>
                        </a:lnTo>
                        <a:lnTo>
                          <a:pt x="1949669" y="470302"/>
                        </a:lnTo>
                        <a:lnTo>
                          <a:pt x="1958429" y="522867"/>
                        </a:lnTo>
                        <a:lnTo>
                          <a:pt x="1843106" y="557813"/>
                        </a:lnTo>
                        <a:lnTo>
                          <a:pt x="1818103" y="593533"/>
                        </a:lnTo>
                        <a:lnTo>
                          <a:pt x="1775240" y="582817"/>
                        </a:lnTo>
                        <a:lnTo>
                          <a:pt x="1718089" y="604248"/>
                        </a:lnTo>
                        <a:lnTo>
                          <a:pt x="1718089" y="639967"/>
                        </a:lnTo>
                        <a:lnTo>
                          <a:pt x="1710945" y="689974"/>
                        </a:lnTo>
                        <a:lnTo>
                          <a:pt x="1639507" y="704262"/>
                        </a:lnTo>
                        <a:lnTo>
                          <a:pt x="1625219" y="732837"/>
                        </a:lnTo>
                        <a:lnTo>
                          <a:pt x="1582357" y="779272"/>
                        </a:lnTo>
                        <a:lnTo>
                          <a:pt x="1571641" y="807847"/>
                        </a:lnTo>
                        <a:lnTo>
                          <a:pt x="1582357" y="847138"/>
                        </a:lnTo>
                        <a:lnTo>
                          <a:pt x="1550209" y="897145"/>
                        </a:lnTo>
                        <a:lnTo>
                          <a:pt x="1543066" y="1065025"/>
                        </a:lnTo>
                        <a:lnTo>
                          <a:pt x="1610932" y="1090028"/>
                        </a:lnTo>
                        <a:lnTo>
                          <a:pt x="1635935" y="1122175"/>
                        </a:lnTo>
                        <a:lnTo>
                          <a:pt x="1668082" y="1125747"/>
                        </a:lnTo>
                        <a:lnTo>
                          <a:pt x="1675226" y="1100744"/>
                        </a:lnTo>
                        <a:lnTo>
                          <a:pt x="1728805" y="1129319"/>
                        </a:lnTo>
                        <a:lnTo>
                          <a:pt x="1785955" y="1093600"/>
                        </a:lnTo>
                        <a:lnTo>
                          <a:pt x="1871681" y="1097172"/>
                        </a:lnTo>
                        <a:lnTo>
                          <a:pt x="1896685" y="1132891"/>
                        </a:lnTo>
                        <a:lnTo>
                          <a:pt x="1903828" y="1232904"/>
                        </a:lnTo>
                        <a:lnTo>
                          <a:pt x="1903828" y="1307914"/>
                        </a:lnTo>
                        <a:lnTo>
                          <a:pt x="1885969" y="1329346"/>
                        </a:lnTo>
                        <a:lnTo>
                          <a:pt x="1828818" y="1357921"/>
                        </a:lnTo>
                        <a:lnTo>
                          <a:pt x="1835962" y="1407928"/>
                        </a:lnTo>
                        <a:lnTo>
                          <a:pt x="1871681" y="1443647"/>
                        </a:lnTo>
                        <a:lnTo>
                          <a:pt x="1871681" y="1457935"/>
                        </a:lnTo>
                        <a:lnTo>
                          <a:pt x="1868109" y="1493654"/>
                        </a:lnTo>
                        <a:lnTo>
                          <a:pt x="1875253" y="1532945"/>
                        </a:lnTo>
                        <a:lnTo>
                          <a:pt x="1810959" y="1547232"/>
                        </a:lnTo>
                        <a:lnTo>
                          <a:pt x="1825246" y="1600811"/>
                        </a:lnTo>
                        <a:lnTo>
                          <a:pt x="1882397" y="1604383"/>
                        </a:lnTo>
                        <a:lnTo>
                          <a:pt x="1900257" y="1650818"/>
                        </a:lnTo>
                        <a:lnTo>
                          <a:pt x="1875253" y="1682965"/>
                        </a:lnTo>
                        <a:lnTo>
                          <a:pt x="1889541" y="1732972"/>
                        </a:lnTo>
                        <a:lnTo>
                          <a:pt x="1882397" y="1790122"/>
                        </a:lnTo>
                        <a:lnTo>
                          <a:pt x="1986875" y="1866739"/>
                        </a:lnTo>
                        <a:lnTo>
                          <a:pt x="1986875" y="1903531"/>
                        </a:lnTo>
                        <a:lnTo>
                          <a:pt x="2013665" y="1925855"/>
                        </a:lnTo>
                        <a:lnTo>
                          <a:pt x="2035989" y="1943714"/>
                        </a:lnTo>
                        <a:lnTo>
                          <a:pt x="2013665" y="2006223"/>
                        </a:lnTo>
                        <a:lnTo>
                          <a:pt x="1960087" y="2006223"/>
                        </a:lnTo>
                        <a:lnTo>
                          <a:pt x="1946691" y="2024082"/>
                        </a:lnTo>
                        <a:lnTo>
                          <a:pt x="1942227" y="2064267"/>
                        </a:lnTo>
                        <a:lnTo>
                          <a:pt x="1843999" y="2064267"/>
                        </a:lnTo>
                        <a:lnTo>
                          <a:pt x="1843999" y="2006223"/>
                        </a:lnTo>
                        <a:lnTo>
                          <a:pt x="1821675" y="1983898"/>
                        </a:lnTo>
                        <a:lnTo>
                          <a:pt x="1794886" y="1992829"/>
                        </a:lnTo>
                        <a:lnTo>
                          <a:pt x="1768096" y="1983898"/>
                        </a:lnTo>
                        <a:lnTo>
                          <a:pt x="1696658" y="1988363"/>
                        </a:lnTo>
                        <a:lnTo>
                          <a:pt x="1683263" y="2001757"/>
                        </a:lnTo>
                        <a:lnTo>
                          <a:pt x="1674334" y="2019617"/>
                        </a:lnTo>
                        <a:lnTo>
                          <a:pt x="1634148" y="2024082"/>
                        </a:lnTo>
                        <a:lnTo>
                          <a:pt x="1607360" y="2001757"/>
                        </a:lnTo>
                        <a:lnTo>
                          <a:pt x="1607360" y="1970504"/>
                        </a:lnTo>
                        <a:lnTo>
                          <a:pt x="1602896" y="1939250"/>
                        </a:lnTo>
                        <a:lnTo>
                          <a:pt x="1576105" y="1916925"/>
                        </a:lnTo>
                        <a:lnTo>
                          <a:pt x="1495738" y="1899066"/>
                        </a:lnTo>
                        <a:lnTo>
                          <a:pt x="1375186" y="2091055"/>
                        </a:lnTo>
                        <a:lnTo>
                          <a:pt x="1343931" y="2046407"/>
                        </a:lnTo>
                        <a:lnTo>
                          <a:pt x="1308212" y="2046407"/>
                        </a:lnTo>
                        <a:lnTo>
                          <a:pt x="1272493" y="2144634"/>
                        </a:lnTo>
                        <a:lnTo>
                          <a:pt x="1259100" y="2162493"/>
                        </a:lnTo>
                        <a:lnTo>
                          <a:pt x="1232309" y="2207143"/>
                        </a:lnTo>
                        <a:lnTo>
                          <a:pt x="1236774" y="2225003"/>
                        </a:lnTo>
                        <a:lnTo>
                          <a:pt x="1299283" y="2274116"/>
                        </a:lnTo>
                        <a:lnTo>
                          <a:pt x="1227845" y="2345554"/>
                        </a:lnTo>
                        <a:lnTo>
                          <a:pt x="1250169" y="2363414"/>
                        </a:lnTo>
                        <a:lnTo>
                          <a:pt x="1250169" y="2416992"/>
                        </a:lnTo>
                        <a:lnTo>
                          <a:pt x="1281424" y="2475036"/>
                        </a:lnTo>
                        <a:lnTo>
                          <a:pt x="1259100" y="2506290"/>
                        </a:lnTo>
                        <a:lnTo>
                          <a:pt x="1259100" y="2542009"/>
                        </a:lnTo>
                        <a:lnTo>
                          <a:pt x="1236774" y="2586658"/>
                        </a:lnTo>
                        <a:lnTo>
                          <a:pt x="1205519" y="2577728"/>
                        </a:lnTo>
                        <a:lnTo>
                          <a:pt x="1197230" y="2590991"/>
                        </a:lnTo>
                        <a:lnTo>
                          <a:pt x="349281" y="2590991"/>
                        </a:lnTo>
                        <a:lnTo>
                          <a:pt x="348261" y="2577728"/>
                        </a:lnTo>
                        <a:lnTo>
                          <a:pt x="299148" y="2577728"/>
                        </a:lnTo>
                        <a:lnTo>
                          <a:pt x="272358" y="2533079"/>
                        </a:lnTo>
                        <a:lnTo>
                          <a:pt x="276822" y="2497360"/>
                        </a:lnTo>
                        <a:lnTo>
                          <a:pt x="312541" y="2466106"/>
                        </a:lnTo>
                        <a:lnTo>
                          <a:pt x="290218" y="2416992"/>
                        </a:lnTo>
                        <a:lnTo>
                          <a:pt x="245569" y="2408063"/>
                        </a:lnTo>
                        <a:lnTo>
                          <a:pt x="232174" y="2345554"/>
                        </a:lnTo>
                        <a:lnTo>
                          <a:pt x="214315" y="2309835"/>
                        </a:lnTo>
                        <a:lnTo>
                          <a:pt x="209851" y="2283046"/>
                        </a:lnTo>
                        <a:lnTo>
                          <a:pt x="191991" y="2265186"/>
                        </a:lnTo>
                        <a:lnTo>
                          <a:pt x="165201" y="2274116"/>
                        </a:lnTo>
                        <a:lnTo>
                          <a:pt x="147341" y="2238397"/>
                        </a:lnTo>
                        <a:lnTo>
                          <a:pt x="102693" y="2238397"/>
                        </a:lnTo>
                        <a:lnTo>
                          <a:pt x="98227" y="2198212"/>
                        </a:lnTo>
                        <a:lnTo>
                          <a:pt x="35719" y="2198212"/>
                        </a:lnTo>
                        <a:lnTo>
                          <a:pt x="0" y="2171424"/>
                        </a:lnTo>
                        <a:lnTo>
                          <a:pt x="17860" y="2117845"/>
                        </a:lnTo>
                        <a:lnTo>
                          <a:pt x="53579" y="2117845"/>
                        </a:lnTo>
                        <a:lnTo>
                          <a:pt x="71438" y="2104450"/>
                        </a:lnTo>
                        <a:lnTo>
                          <a:pt x="66974" y="2050872"/>
                        </a:lnTo>
                        <a:lnTo>
                          <a:pt x="98227" y="2019617"/>
                        </a:lnTo>
                        <a:lnTo>
                          <a:pt x="151807" y="2015153"/>
                        </a:lnTo>
                        <a:lnTo>
                          <a:pt x="196455" y="2033012"/>
                        </a:lnTo>
                        <a:lnTo>
                          <a:pt x="223246" y="2028548"/>
                        </a:lnTo>
                        <a:lnTo>
                          <a:pt x="227710" y="1983898"/>
                        </a:lnTo>
                        <a:lnTo>
                          <a:pt x="254499" y="1952644"/>
                        </a:lnTo>
                        <a:lnTo>
                          <a:pt x="276822" y="1952644"/>
                        </a:lnTo>
                        <a:lnTo>
                          <a:pt x="317008" y="1858881"/>
                        </a:lnTo>
                        <a:lnTo>
                          <a:pt x="383980" y="1823162"/>
                        </a:lnTo>
                        <a:lnTo>
                          <a:pt x="383980" y="1782978"/>
                        </a:lnTo>
                        <a:lnTo>
                          <a:pt x="415234" y="1716005"/>
                        </a:lnTo>
                        <a:lnTo>
                          <a:pt x="370587" y="1702610"/>
                        </a:lnTo>
                        <a:lnTo>
                          <a:pt x="330403" y="1649032"/>
                        </a:lnTo>
                        <a:lnTo>
                          <a:pt x="334867" y="1622243"/>
                        </a:lnTo>
                        <a:lnTo>
                          <a:pt x="325937" y="1590988"/>
                        </a:lnTo>
                        <a:lnTo>
                          <a:pt x="348261" y="1559734"/>
                        </a:lnTo>
                        <a:lnTo>
                          <a:pt x="383980" y="1564199"/>
                        </a:lnTo>
                        <a:lnTo>
                          <a:pt x="383980" y="1506155"/>
                        </a:lnTo>
                        <a:lnTo>
                          <a:pt x="357191" y="1497226"/>
                        </a:lnTo>
                        <a:lnTo>
                          <a:pt x="361656" y="1457042"/>
                        </a:lnTo>
                        <a:lnTo>
                          <a:pt x="464349" y="1318630"/>
                        </a:lnTo>
                        <a:lnTo>
                          <a:pt x="468813" y="1256122"/>
                        </a:lnTo>
                        <a:lnTo>
                          <a:pt x="428629" y="1220403"/>
                        </a:lnTo>
                        <a:lnTo>
                          <a:pt x="424165" y="1193613"/>
                        </a:lnTo>
                        <a:lnTo>
                          <a:pt x="379515" y="1180218"/>
                        </a:lnTo>
                        <a:lnTo>
                          <a:pt x="372431" y="1147523"/>
                        </a:lnTo>
                        <a:lnTo>
                          <a:pt x="378623" y="1147179"/>
                        </a:lnTo>
                        <a:lnTo>
                          <a:pt x="400054" y="1132891"/>
                        </a:lnTo>
                        <a:lnTo>
                          <a:pt x="403626" y="1104316"/>
                        </a:lnTo>
                        <a:lnTo>
                          <a:pt x="428629" y="1097172"/>
                        </a:lnTo>
                        <a:lnTo>
                          <a:pt x="435773" y="1068597"/>
                        </a:lnTo>
                        <a:lnTo>
                          <a:pt x="478636" y="1029306"/>
                        </a:lnTo>
                        <a:lnTo>
                          <a:pt x="457205" y="1000730"/>
                        </a:lnTo>
                        <a:lnTo>
                          <a:pt x="457205" y="979299"/>
                        </a:lnTo>
                        <a:lnTo>
                          <a:pt x="485780" y="972155"/>
                        </a:lnTo>
                        <a:lnTo>
                          <a:pt x="496496" y="943580"/>
                        </a:lnTo>
                        <a:lnTo>
                          <a:pt x="535787" y="929292"/>
                        </a:lnTo>
                        <a:lnTo>
                          <a:pt x="550075" y="886429"/>
                        </a:lnTo>
                        <a:lnTo>
                          <a:pt x="510783" y="882857"/>
                        </a:lnTo>
                        <a:lnTo>
                          <a:pt x="517927" y="843566"/>
                        </a:lnTo>
                        <a:lnTo>
                          <a:pt x="571506" y="797131"/>
                        </a:lnTo>
                        <a:lnTo>
                          <a:pt x="610797" y="797131"/>
                        </a:lnTo>
                        <a:lnTo>
                          <a:pt x="600081" y="736409"/>
                        </a:lnTo>
                        <a:lnTo>
                          <a:pt x="617941" y="707834"/>
                        </a:lnTo>
                        <a:lnTo>
                          <a:pt x="628656" y="654255"/>
                        </a:lnTo>
                        <a:lnTo>
                          <a:pt x="607225" y="593533"/>
                        </a:lnTo>
                        <a:lnTo>
                          <a:pt x="621513" y="468516"/>
                        </a:lnTo>
                        <a:lnTo>
                          <a:pt x="621788" y="467005"/>
                        </a:lnTo>
                        <a:lnTo>
                          <a:pt x="631038" y="476255"/>
                        </a:lnTo>
                        <a:lnTo>
                          <a:pt x="669733" y="455419"/>
                        </a:lnTo>
                        <a:lnTo>
                          <a:pt x="675688" y="440536"/>
                        </a:lnTo>
                        <a:lnTo>
                          <a:pt x="693545" y="422676"/>
                        </a:lnTo>
                        <a:lnTo>
                          <a:pt x="759032" y="333378"/>
                        </a:lnTo>
                        <a:lnTo>
                          <a:pt x="782845" y="303612"/>
                        </a:lnTo>
                        <a:lnTo>
                          <a:pt x="782845" y="276823"/>
                        </a:lnTo>
                        <a:lnTo>
                          <a:pt x="767961" y="255987"/>
                        </a:lnTo>
                        <a:lnTo>
                          <a:pt x="776890" y="211338"/>
                        </a:lnTo>
                        <a:lnTo>
                          <a:pt x="809633" y="220268"/>
                        </a:lnTo>
                        <a:lnTo>
                          <a:pt x="839399" y="199432"/>
                        </a:lnTo>
                        <a:lnTo>
                          <a:pt x="910837" y="229198"/>
                        </a:lnTo>
                        <a:lnTo>
                          <a:pt x="931673" y="211338"/>
                        </a:lnTo>
                        <a:lnTo>
                          <a:pt x="958463" y="214315"/>
                        </a:lnTo>
                        <a:lnTo>
                          <a:pt x="961440" y="232174"/>
                        </a:lnTo>
                        <a:lnTo>
                          <a:pt x="976322" y="232174"/>
                        </a:lnTo>
                        <a:lnTo>
                          <a:pt x="988229" y="250034"/>
                        </a:lnTo>
                        <a:lnTo>
                          <a:pt x="1003111" y="250034"/>
                        </a:lnTo>
                        <a:lnTo>
                          <a:pt x="1006088" y="282776"/>
                        </a:lnTo>
                        <a:lnTo>
                          <a:pt x="988229" y="315519"/>
                        </a:lnTo>
                        <a:lnTo>
                          <a:pt x="991204" y="333378"/>
                        </a:lnTo>
                        <a:lnTo>
                          <a:pt x="970369" y="366121"/>
                        </a:lnTo>
                        <a:lnTo>
                          <a:pt x="1056691" y="404817"/>
                        </a:lnTo>
                        <a:lnTo>
                          <a:pt x="1077527" y="398863"/>
                        </a:lnTo>
                        <a:lnTo>
                          <a:pt x="1077527" y="375051"/>
                        </a:lnTo>
                        <a:lnTo>
                          <a:pt x="1116223" y="327425"/>
                        </a:lnTo>
                        <a:lnTo>
                          <a:pt x="1145987" y="327425"/>
                        </a:lnTo>
                        <a:lnTo>
                          <a:pt x="1187661" y="333378"/>
                        </a:lnTo>
                        <a:lnTo>
                          <a:pt x="1238263" y="324449"/>
                        </a:lnTo>
                        <a:lnTo>
                          <a:pt x="1268028" y="297659"/>
                        </a:lnTo>
                        <a:lnTo>
                          <a:pt x="1309701" y="300636"/>
                        </a:lnTo>
                        <a:lnTo>
                          <a:pt x="1324583" y="288730"/>
                        </a:lnTo>
                        <a:lnTo>
                          <a:pt x="1357326" y="309566"/>
                        </a:lnTo>
                        <a:lnTo>
                          <a:pt x="1366257" y="342308"/>
                        </a:lnTo>
                        <a:lnTo>
                          <a:pt x="1396021" y="318495"/>
                        </a:lnTo>
                        <a:lnTo>
                          <a:pt x="1387092" y="291706"/>
                        </a:lnTo>
                        <a:lnTo>
                          <a:pt x="1396021" y="273847"/>
                        </a:lnTo>
                        <a:lnTo>
                          <a:pt x="1387092" y="229198"/>
                        </a:lnTo>
                        <a:lnTo>
                          <a:pt x="1419834" y="196455"/>
                        </a:lnTo>
                        <a:lnTo>
                          <a:pt x="1440671" y="187525"/>
                        </a:lnTo>
                        <a:lnTo>
                          <a:pt x="1497227" y="157759"/>
                        </a:lnTo>
                        <a:lnTo>
                          <a:pt x="1503178" y="104181"/>
                        </a:lnTo>
                        <a:lnTo>
                          <a:pt x="1524015" y="62509"/>
                        </a:lnTo>
                        <a:close/>
                      </a:path>
                    </a:pathLst>
                  </a:custGeom>
                  <a:solidFill>
                    <a:schemeClr val="accent6">
                      <a:lumMod val="40000"/>
                      <a:lumOff val="60000"/>
                    </a:schemeClr>
                  </a:solidFill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 sz="4800"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</p:txBody>
              </p:sp>
            </p:grpSp>
            <p:grpSp>
              <p:nvGrpSpPr>
                <p:cNvPr id="282" name="グループ化 281">
                  <a:extLst>
                    <a:ext uri="{FF2B5EF4-FFF2-40B4-BE49-F238E27FC236}">
                      <a16:creationId xmlns:a16="http://schemas.microsoft.com/office/drawing/2014/main" id="{490C770D-D598-BB91-71B4-FB33F61B8FE8}"/>
                    </a:ext>
                  </a:extLst>
                </p:cNvPr>
                <p:cNvGrpSpPr/>
                <p:nvPr/>
              </p:nvGrpSpPr>
              <p:grpSpPr>
                <a:xfrm>
                  <a:off x="5117184" y="74411"/>
                  <a:ext cx="3746452" cy="5640768"/>
                  <a:chOff x="5117184" y="74411"/>
                  <a:chExt cx="3746452" cy="5640768"/>
                </a:xfrm>
              </p:grpSpPr>
              <p:grpSp>
                <p:nvGrpSpPr>
                  <p:cNvPr id="259" name="グループ化 258">
                    <a:extLst>
                      <a:ext uri="{FF2B5EF4-FFF2-40B4-BE49-F238E27FC236}">
                        <a16:creationId xmlns:a16="http://schemas.microsoft.com/office/drawing/2014/main" id="{C17BEF01-9DF7-25E6-88DD-1ACB8A3C9961}"/>
                      </a:ext>
                    </a:extLst>
                  </p:cNvPr>
                  <p:cNvGrpSpPr/>
                  <p:nvPr/>
                </p:nvGrpSpPr>
                <p:grpSpPr>
                  <a:xfrm>
                    <a:off x="6222488" y="74411"/>
                    <a:ext cx="2641148" cy="4202313"/>
                    <a:chOff x="3793044" y="3532143"/>
                    <a:chExt cx="1899361" cy="3022060"/>
                  </a:xfrm>
                </p:grpSpPr>
                <p:sp>
                  <p:nvSpPr>
                    <p:cNvPr id="257" name="フリーフォーム: 図形 256">
                      <a:extLst>
                        <a:ext uri="{FF2B5EF4-FFF2-40B4-BE49-F238E27FC236}">
                          <a16:creationId xmlns:a16="http://schemas.microsoft.com/office/drawing/2014/main" id="{63B3C4C0-3A1D-D03E-1A09-168DA012D2A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793044" y="5028542"/>
                      <a:ext cx="1899361" cy="1525661"/>
                    </a:xfrm>
                    <a:custGeom>
                      <a:avLst/>
                      <a:gdLst>
                        <a:gd name="connsiteX0" fmla="*/ 3379588 w 5715000"/>
                        <a:gd name="connsiteY0" fmla="*/ 0 h 4556380"/>
                        <a:gd name="connsiteX1" fmla="*/ 3566160 w 5715000"/>
                        <a:gd name="connsiteY1" fmla="*/ 99950 h 4556380"/>
                        <a:gd name="connsiteX2" fmla="*/ 3695700 w 5715000"/>
                        <a:gd name="connsiteY2" fmla="*/ 92330 h 4556380"/>
                        <a:gd name="connsiteX3" fmla="*/ 3787140 w 5715000"/>
                        <a:gd name="connsiteY3" fmla="*/ 890 h 4556380"/>
                        <a:gd name="connsiteX4" fmla="*/ 3832860 w 5715000"/>
                        <a:gd name="connsiteY4" fmla="*/ 92330 h 4556380"/>
                        <a:gd name="connsiteX5" fmla="*/ 4008120 w 5715000"/>
                        <a:gd name="connsiteY5" fmla="*/ 107570 h 4556380"/>
                        <a:gd name="connsiteX6" fmla="*/ 3977640 w 5715000"/>
                        <a:gd name="connsiteY6" fmla="*/ 183770 h 4556380"/>
                        <a:gd name="connsiteX7" fmla="*/ 3992880 w 5715000"/>
                        <a:gd name="connsiteY7" fmla="*/ 252350 h 4556380"/>
                        <a:gd name="connsiteX8" fmla="*/ 4091940 w 5715000"/>
                        <a:gd name="connsiteY8" fmla="*/ 290450 h 4556380"/>
                        <a:gd name="connsiteX9" fmla="*/ 4297680 w 5715000"/>
                        <a:gd name="connsiteY9" fmla="*/ 252350 h 4556380"/>
                        <a:gd name="connsiteX10" fmla="*/ 4648200 w 5715000"/>
                        <a:gd name="connsiteY10" fmla="*/ 336170 h 4556380"/>
                        <a:gd name="connsiteX11" fmla="*/ 4648200 w 5715000"/>
                        <a:gd name="connsiteY11" fmla="*/ 419990 h 4556380"/>
                        <a:gd name="connsiteX12" fmla="*/ 4648200 w 5715000"/>
                        <a:gd name="connsiteY12" fmla="*/ 480950 h 4556380"/>
                        <a:gd name="connsiteX13" fmla="*/ 4625340 w 5715000"/>
                        <a:gd name="connsiteY13" fmla="*/ 648590 h 4556380"/>
                        <a:gd name="connsiteX14" fmla="*/ 4724400 w 5715000"/>
                        <a:gd name="connsiteY14" fmla="*/ 694310 h 4556380"/>
                        <a:gd name="connsiteX15" fmla="*/ 4732020 w 5715000"/>
                        <a:gd name="connsiteY15" fmla="*/ 762890 h 4556380"/>
                        <a:gd name="connsiteX16" fmla="*/ 4808220 w 5715000"/>
                        <a:gd name="connsiteY16" fmla="*/ 762890 h 4556380"/>
                        <a:gd name="connsiteX17" fmla="*/ 4968240 w 5715000"/>
                        <a:gd name="connsiteY17" fmla="*/ 785750 h 4556380"/>
                        <a:gd name="connsiteX18" fmla="*/ 4937760 w 5715000"/>
                        <a:gd name="connsiteY18" fmla="*/ 694310 h 4556380"/>
                        <a:gd name="connsiteX19" fmla="*/ 5151120 w 5715000"/>
                        <a:gd name="connsiteY19" fmla="*/ 694310 h 4556380"/>
                        <a:gd name="connsiteX20" fmla="*/ 5166360 w 5715000"/>
                        <a:gd name="connsiteY20" fmla="*/ 496190 h 4556380"/>
                        <a:gd name="connsiteX21" fmla="*/ 5166360 w 5715000"/>
                        <a:gd name="connsiteY21" fmla="*/ 359030 h 4556380"/>
                        <a:gd name="connsiteX22" fmla="*/ 5227320 w 5715000"/>
                        <a:gd name="connsiteY22" fmla="*/ 305690 h 4556380"/>
                        <a:gd name="connsiteX23" fmla="*/ 5382788 w 5715000"/>
                        <a:gd name="connsiteY23" fmla="*/ 313094 h 4556380"/>
                        <a:gd name="connsiteX24" fmla="*/ 5384800 w 5715000"/>
                        <a:gd name="connsiteY24" fmla="*/ 314580 h 4556380"/>
                        <a:gd name="connsiteX25" fmla="*/ 5391148 w 5715000"/>
                        <a:gd name="connsiteY25" fmla="*/ 428880 h 4556380"/>
                        <a:gd name="connsiteX26" fmla="*/ 5549900 w 5715000"/>
                        <a:gd name="connsiteY26" fmla="*/ 600330 h 4556380"/>
                        <a:gd name="connsiteX27" fmla="*/ 5549900 w 5715000"/>
                        <a:gd name="connsiteY27" fmla="*/ 797180 h 4556380"/>
                        <a:gd name="connsiteX28" fmla="*/ 5626100 w 5715000"/>
                        <a:gd name="connsiteY28" fmla="*/ 873380 h 4556380"/>
                        <a:gd name="connsiteX29" fmla="*/ 5619748 w 5715000"/>
                        <a:gd name="connsiteY29" fmla="*/ 1127380 h 4556380"/>
                        <a:gd name="connsiteX30" fmla="*/ 5651500 w 5715000"/>
                        <a:gd name="connsiteY30" fmla="*/ 1197230 h 4556380"/>
                        <a:gd name="connsiteX31" fmla="*/ 5651500 w 5715000"/>
                        <a:gd name="connsiteY31" fmla="*/ 1254380 h 4556380"/>
                        <a:gd name="connsiteX32" fmla="*/ 5670548 w 5715000"/>
                        <a:gd name="connsiteY32" fmla="*/ 1311530 h 4556380"/>
                        <a:gd name="connsiteX33" fmla="*/ 5676900 w 5715000"/>
                        <a:gd name="connsiteY33" fmla="*/ 1590930 h 4556380"/>
                        <a:gd name="connsiteX34" fmla="*/ 5689600 w 5715000"/>
                        <a:gd name="connsiteY34" fmla="*/ 1679830 h 4556380"/>
                        <a:gd name="connsiteX35" fmla="*/ 5715000 w 5715000"/>
                        <a:gd name="connsiteY35" fmla="*/ 1813180 h 4556380"/>
                        <a:gd name="connsiteX36" fmla="*/ 5708652 w 5715000"/>
                        <a:gd name="connsiteY36" fmla="*/ 1952880 h 4556380"/>
                        <a:gd name="connsiteX37" fmla="*/ 5695948 w 5715000"/>
                        <a:gd name="connsiteY37" fmla="*/ 2035430 h 4556380"/>
                        <a:gd name="connsiteX38" fmla="*/ 5689600 w 5715000"/>
                        <a:gd name="connsiteY38" fmla="*/ 2137030 h 4556380"/>
                        <a:gd name="connsiteX39" fmla="*/ 5695948 w 5715000"/>
                        <a:gd name="connsiteY39" fmla="*/ 2194180 h 4556380"/>
                        <a:gd name="connsiteX40" fmla="*/ 5695948 w 5715000"/>
                        <a:gd name="connsiteY40" fmla="*/ 2264030 h 4556380"/>
                        <a:gd name="connsiteX41" fmla="*/ 5689600 w 5715000"/>
                        <a:gd name="connsiteY41" fmla="*/ 2321180 h 4556380"/>
                        <a:gd name="connsiteX42" fmla="*/ 5702300 w 5715000"/>
                        <a:gd name="connsiteY42" fmla="*/ 2365630 h 4556380"/>
                        <a:gd name="connsiteX43" fmla="*/ 5670548 w 5715000"/>
                        <a:gd name="connsiteY43" fmla="*/ 2492630 h 4556380"/>
                        <a:gd name="connsiteX44" fmla="*/ 5689600 w 5715000"/>
                        <a:gd name="connsiteY44" fmla="*/ 2530730 h 4556380"/>
                        <a:gd name="connsiteX45" fmla="*/ 5632452 w 5715000"/>
                        <a:gd name="connsiteY45" fmla="*/ 2702180 h 4556380"/>
                        <a:gd name="connsiteX46" fmla="*/ 5657852 w 5715000"/>
                        <a:gd name="connsiteY46" fmla="*/ 2854580 h 4556380"/>
                        <a:gd name="connsiteX47" fmla="*/ 5594348 w 5715000"/>
                        <a:gd name="connsiteY47" fmla="*/ 3006980 h 4556380"/>
                        <a:gd name="connsiteX48" fmla="*/ 5613400 w 5715000"/>
                        <a:gd name="connsiteY48" fmla="*/ 3197480 h 4556380"/>
                        <a:gd name="connsiteX49" fmla="*/ 5613400 w 5715000"/>
                        <a:gd name="connsiteY49" fmla="*/ 3318130 h 4556380"/>
                        <a:gd name="connsiteX50" fmla="*/ 5524500 w 5715000"/>
                        <a:gd name="connsiteY50" fmla="*/ 3438780 h 4556380"/>
                        <a:gd name="connsiteX51" fmla="*/ 5518148 w 5715000"/>
                        <a:gd name="connsiteY51" fmla="*/ 3680080 h 4556380"/>
                        <a:gd name="connsiteX52" fmla="*/ 5537200 w 5715000"/>
                        <a:gd name="connsiteY52" fmla="*/ 3737230 h 4556380"/>
                        <a:gd name="connsiteX53" fmla="*/ 5537200 w 5715000"/>
                        <a:gd name="connsiteY53" fmla="*/ 3800730 h 4556380"/>
                        <a:gd name="connsiteX54" fmla="*/ 5454652 w 5715000"/>
                        <a:gd name="connsiteY54" fmla="*/ 3883280 h 4556380"/>
                        <a:gd name="connsiteX55" fmla="*/ 5429252 w 5715000"/>
                        <a:gd name="connsiteY55" fmla="*/ 3921380 h 4556380"/>
                        <a:gd name="connsiteX56" fmla="*/ 5340348 w 5715000"/>
                        <a:gd name="connsiteY56" fmla="*/ 4022980 h 4556380"/>
                        <a:gd name="connsiteX57" fmla="*/ 5283200 w 5715000"/>
                        <a:gd name="connsiteY57" fmla="*/ 3978530 h 4556380"/>
                        <a:gd name="connsiteX58" fmla="*/ 5175252 w 5715000"/>
                        <a:gd name="connsiteY58" fmla="*/ 4061080 h 4556380"/>
                        <a:gd name="connsiteX59" fmla="*/ 5092700 w 5715000"/>
                        <a:gd name="connsiteY59" fmla="*/ 4099180 h 4556380"/>
                        <a:gd name="connsiteX60" fmla="*/ 5048252 w 5715000"/>
                        <a:gd name="connsiteY60" fmla="*/ 4124580 h 4556380"/>
                        <a:gd name="connsiteX61" fmla="*/ 4978400 w 5715000"/>
                        <a:gd name="connsiteY61" fmla="*/ 4169030 h 4556380"/>
                        <a:gd name="connsiteX62" fmla="*/ 4933948 w 5715000"/>
                        <a:gd name="connsiteY62" fmla="*/ 4276980 h 4556380"/>
                        <a:gd name="connsiteX63" fmla="*/ 4832348 w 5715000"/>
                        <a:gd name="connsiteY63" fmla="*/ 4226180 h 4556380"/>
                        <a:gd name="connsiteX64" fmla="*/ 4749800 w 5715000"/>
                        <a:gd name="connsiteY64" fmla="*/ 4257930 h 4556380"/>
                        <a:gd name="connsiteX65" fmla="*/ 4692652 w 5715000"/>
                        <a:gd name="connsiteY65" fmla="*/ 4200780 h 4556380"/>
                        <a:gd name="connsiteX66" fmla="*/ 4578348 w 5715000"/>
                        <a:gd name="connsiteY66" fmla="*/ 4156330 h 4556380"/>
                        <a:gd name="connsiteX67" fmla="*/ 4457700 w 5715000"/>
                        <a:gd name="connsiteY67" fmla="*/ 4137280 h 4556380"/>
                        <a:gd name="connsiteX68" fmla="*/ 4349748 w 5715000"/>
                        <a:gd name="connsiteY68" fmla="*/ 3978530 h 4556380"/>
                        <a:gd name="connsiteX69" fmla="*/ 4279900 w 5715000"/>
                        <a:gd name="connsiteY69" fmla="*/ 3984880 h 4556380"/>
                        <a:gd name="connsiteX70" fmla="*/ 4279900 w 5715000"/>
                        <a:gd name="connsiteY70" fmla="*/ 4080130 h 4556380"/>
                        <a:gd name="connsiteX71" fmla="*/ 4349748 w 5715000"/>
                        <a:gd name="connsiteY71" fmla="*/ 4213480 h 4556380"/>
                        <a:gd name="connsiteX72" fmla="*/ 4184652 w 5715000"/>
                        <a:gd name="connsiteY72" fmla="*/ 4308730 h 4556380"/>
                        <a:gd name="connsiteX73" fmla="*/ 4159252 w 5715000"/>
                        <a:gd name="connsiteY73" fmla="*/ 4327780 h 4556380"/>
                        <a:gd name="connsiteX74" fmla="*/ 4095748 w 5715000"/>
                        <a:gd name="connsiteY74" fmla="*/ 4423030 h 4556380"/>
                        <a:gd name="connsiteX75" fmla="*/ 4032252 w 5715000"/>
                        <a:gd name="connsiteY75" fmla="*/ 4467480 h 4556380"/>
                        <a:gd name="connsiteX76" fmla="*/ 3975100 w 5715000"/>
                        <a:gd name="connsiteY76" fmla="*/ 4556380 h 4556380"/>
                        <a:gd name="connsiteX77" fmla="*/ 3898900 w 5715000"/>
                        <a:gd name="connsiteY77" fmla="*/ 4461130 h 4556380"/>
                        <a:gd name="connsiteX78" fmla="*/ 3822700 w 5715000"/>
                        <a:gd name="connsiteY78" fmla="*/ 4410330 h 4556380"/>
                        <a:gd name="connsiteX79" fmla="*/ 3683000 w 5715000"/>
                        <a:gd name="connsiteY79" fmla="*/ 4372230 h 4556380"/>
                        <a:gd name="connsiteX80" fmla="*/ 3651252 w 5715000"/>
                        <a:gd name="connsiteY80" fmla="*/ 4219830 h 4556380"/>
                        <a:gd name="connsiteX81" fmla="*/ 3536948 w 5715000"/>
                        <a:gd name="connsiteY81" fmla="*/ 4169030 h 4556380"/>
                        <a:gd name="connsiteX82" fmla="*/ 3492500 w 5715000"/>
                        <a:gd name="connsiteY82" fmla="*/ 4061080 h 4556380"/>
                        <a:gd name="connsiteX83" fmla="*/ 3390900 w 5715000"/>
                        <a:gd name="connsiteY83" fmla="*/ 4035680 h 4556380"/>
                        <a:gd name="connsiteX84" fmla="*/ 3333748 w 5715000"/>
                        <a:gd name="connsiteY84" fmla="*/ 4022980 h 4556380"/>
                        <a:gd name="connsiteX85" fmla="*/ 3289300 w 5715000"/>
                        <a:gd name="connsiteY85" fmla="*/ 3965830 h 4556380"/>
                        <a:gd name="connsiteX86" fmla="*/ 3302000 w 5715000"/>
                        <a:gd name="connsiteY86" fmla="*/ 3921380 h 4556380"/>
                        <a:gd name="connsiteX87" fmla="*/ 3289300 w 5715000"/>
                        <a:gd name="connsiteY87" fmla="*/ 3826130 h 4556380"/>
                        <a:gd name="connsiteX88" fmla="*/ 3276600 w 5715000"/>
                        <a:gd name="connsiteY88" fmla="*/ 3768980 h 4556380"/>
                        <a:gd name="connsiteX89" fmla="*/ 3308348 w 5715000"/>
                        <a:gd name="connsiteY89" fmla="*/ 3711830 h 4556380"/>
                        <a:gd name="connsiteX90" fmla="*/ 3308348 w 5715000"/>
                        <a:gd name="connsiteY90" fmla="*/ 3673730 h 4556380"/>
                        <a:gd name="connsiteX91" fmla="*/ 3155948 w 5715000"/>
                        <a:gd name="connsiteY91" fmla="*/ 3673730 h 4556380"/>
                        <a:gd name="connsiteX92" fmla="*/ 3130548 w 5715000"/>
                        <a:gd name="connsiteY92" fmla="*/ 3534030 h 4556380"/>
                        <a:gd name="connsiteX93" fmla="*/ 3060700 w 5715000"/>
                        <a:gd name="connsiteY93" fmla="*/ 3476880 h 4556380"/>
                        <a:gd name="connsiteX94" fmla="*/ 2946400 w 5715000"/>
                        <a:gd name="connsiteY94" fmla="*/ 3349880 h 4556380"/>
                        <a:gd name="connsiteX95" fmla="*/ 2832100 w 5715000"/>
                        <a:gd name="connsiteY95" fmla="*/ 3299080 h 4556380"/>
                        <a:gd name="connsiteX96" fmla="*/ 2762252 w 5715000"/>
                        <a:gd name="connsiteY96" fmla="*/ 3292730 h 4556380"/>
                        <a:gd name="connsiteX97" fmla="*/ 2654300 w 5715000"/>
                        <a:gd name="connsiteY97" fmla="*/ 3241930 h 4556380"/>
                        <a:gd name="connsiteX98" fmla="*/ 2444748 w 5715000"/>
                        <a:gd name="connsiteY98" fmla="*/ 3197480 h 4556380"/>
                        <a:gd name="connsiteX99" fmla="*/ 2362200 w 5715000"/>
                        <a:gd name="connsiteY99" fmla="*/ 3172080 h 4556380"/>
                        <a:gd name="connsiteX100" fmla="*/ 2228852 w 5715000"/>
                        <a:gd name="connsiteY100" fmla="*/ 3184780 h 4556380"/>
                        <a:gd name="connsiteX101" fmla="*/ 2032000 w 5715000"/>
                        <a:gd name="connsiteY101" fmla="*/ 3241930 h 4556380"/>
                        <a:gd name="connsiteX102" fmla="*/ 1987548 w 5715000"/>
                        <a:gd name="connsiteY102" fmla="*/ 3299080 h 4556380"/>
                        <a:gd name="connsiteX103" fmla="*/ 2006600 w 5715000"/>
                        <a:gd name="connsiteY103" fmla="*/ 3381630 h 4556380"/>
                        <a:gd name="connsiteX104" fmla="*/ 2006600 w 5715000"/>
                        <a:gd name="connsiteY104" fmla="*/ 3426080 h 4556380"/>
                        <a:gd name="connsiteX105" fmla="*/ 1854200 w 5715000"/>
                        <a:gd name="connsiteY105" fmla="*/ 3426080 h 4556380"/>
                        <a:gd name="connsiteX106" fmla="*/ 1758948 w 5715000"/>
                        <a:gd name="connsiteY106" fmla="*/ 3495930 h 4556380"/>
                        <a:gd name="connsiteX107" fmla="*/ 1663700 w 5715000"/>
                        <a:gd name="connsiteY107" fmla="*/ 3489580 h 4556380"/>
                        <a:gd name="connsiteX108" fmla="*/ 1562100 w 5715000"/>
                        <a:gd name="connsiteY108" fmla="*/ 3546730 h 4556380"/>
                        <a:gd name="connsiteX109" fmla="*/ 1524000 w 5715000"/>
                        <a:gd name="connsiteY109" fmla="*/ 3610230 h 4556380"/>
                        <a:gd name="connsiteX110" fmla="*/ 1397000 w 5715000"/>
                        <a:gd name="connsiteY110" fmla="*/ 3622930 h 4556380"/>
                        <a:gd name="connsiteX111" fmla="*/ 1390652 w 5715000"/>
                        <a:gd name="connsiteY111" fmla="*/ 3686430 h 4556380"/>
                        <a:gd name="connsiteX112" fmla="*/ 1282700 w 5715000"/>
                        <a:gd name="connsiteY112" fmla="*/ 3705480 h 4556380"/>
                        <a:gd name="connsiteX113" fmla="*/ 1238252 w 5715000"/>
                        <a:gd name="connsiteY113" fmla="*/ 3756280 h 4556380"/>
                        <a:gd name="connsiteX114" fmla="*/ 1181100 w 5715000"/>
                        <a:gd name="connsiteY114" fmla="*/ 3807080 h 4556380"/>
                        <a:gd name="connsiteX115" fmla="*/ 996948 w 5715000"/>
                        <a:gd name="connsiteY115" fmla="*/ 3889630 h 4556380"/>
                        <a:gd name="connsiteX116" fmla="*/ 927100 w 5715000"/>
                        <a:gd name="connsiteY116" fmla="*/ 3876930 h 4556380"/>
                        <a:gd name="connsiteX117" fmla="*/ 889000 w 5715000"/>
                        <a:gd name="connsiteY117" fmla="*/ 3953130 h 4556380"/>
                        <a:gd name="connsiteX118" fmla="*/ 755652 w 5715000"/>
                        <a:gd name="connsiteY118" fmla="*/ 4016630 h 4556380"/>
                        <a:gd name="connsiteX119" fmla="*/ 742948 w 5715000"/>
                        <a:gd name="connsiteY119" fmla="*/ 4061080 h 4556380"/>
                        <a:gd name="connsiteX120" fmla="*/ 679452 w 5715000"/>
                        <a:gd name="connsiteY120" fmla="*/ 4086480 h 4556380"/>
                        <a:gd name="connsiteX121" fmla="*/ 654052 w 5715000"/>
                        <a:gd name="connsiteY121" fmla="*/ 4099180 h 4556380"/>
                        <a:gd name="connsiteX122" fmla="*/ 622300 w 5715000"/>
                        <a:gd name="connsiteY122" fmla="*/ 4073780 h 4556380"/>
                        <a:gd name="connsiteX123" fmla="*/ 520700 w 5715000"/>
                        <a:gd name="connsiteY123" fmla="*/ 4042030 h 4556380"/>
                        <a:gd name="connsiteX124" fmla="*/ 317500 w 5715000"/>
                        <a:gd name="connsiteY124" fmla="*/ 4003930 h 4556380"/>
                        <a:gd name="connsiteX125" fmla="*/ 222252 w 5715000"/>
                        <a:gd name="connsiteY125" fmla="*/ 4029330 h 4556380"/>
                        <a:gd name="connsiteX126" fmla="*/ 193796 w 5715000"/>
                        <a:gd name="connsiteY126" fmla="*/ 4005618 h 4556380"/>
                        <a:gd name="connsiteX127" fmla="*/ 190500 w 5715000"/>
                        <a:gd name="connsiteY127" fmla="*/ 3986150 h 4556380"/>
                        <a:gd name="connsiteX128" fmla="*/ 243840 w 5715000"/>
                        <a:gd name="connsiteY128" fmla="*/ 3909950 h 4556380"/>
                        <a:gd name="connsiteX129" fmla="*/ 251460 w 5715000"/>
                        <a:gd name="connsiteY129" fmla="*/ 3810890 h 4556380"/>
                        <a:gd name="connsiteX130" fmla="*/ 243840 w 5715000"/>
                        <a:gd name="connsiteY130" fmla="*/ 3711830 h 4556380"/>
                        <a:gd name="connsiteX131" fmla="*/ 259080 w 5715000"/>
                        <a:gd name="connsiteY131" fmla="*/ 3643250 h 4556380"/>
                        <a:gd name="connsiteX132" fmla="*/ 259080 w 5715000"/>
                        <a:gd name="connsiteY132" fmla="*/ 3574670 h 4556380"/>
                        <a:gd name="connsiteX133" fmla="*/ 205740 w 5715000"/>
                        <a:gd name="connsiteY133" fmla="*/ 3376550 h 4556380"/>
                        <a:gd name="connsiteX134" fmla="*/ 228600 w 5715000"/>
                        <a:gd name="connsiteY134" fmla="*/ 3102230 h 4556380"/>
                        <a:gd name="connsiteX135" fmla="*/ 144780 w 5715000"/>
                        <a:gd name="connsiteY135" fmla="*/ 2987930 h 4556380"/>
                        <a:gd name="connsiteX136" fmla="*/ 60960 w 5715000"/>
                        <a:gd name="connsiteY136" fmla="*/ 3026030 h 4556380"/>
                        <a:gd name="connsiteX137" fmla="*/ 0 w 5715000"/>
                        <a:gd name="connsiteY137" fmla="*/ 2843150 h 4556380"/>
                        <a:gd name="connsiteX138" fmla="*/ 152400 w 5715000"/>
                        <a:gd name="connsiteY138" fmla="*/ 2667890 h 4556380"/>
                        <a:gd name="connsiteX139" fmla="*/ 175260 w 5715000"/>
                        <a:gd name="connsiteY139" fmla="*/ 2492630 h 4556380"/>
                        <a:gd name="connsiteX140" fmla="*/ 205740 w 5715000"/>
                        <a:gd name="connsiteY140" fmla="*/ 2340230 h 4556380"/>
                        <a:gd name="connsiteX141" fmla="*/ 198120 w 5715000"/>
                        <a:gd name="connsiteY141" fmla="*/ 2271650 h 4556380"/>
                        <a:gd name="connsiteX142" fmla="*/ 152400 w 5715000"/>
                        <a:gd name="connsiteY142" fmla="*/ 2256410 h 4556380"/>
                        <a:gd name="connsiteX143" fmla="*/ 114300 w 5715000"/>
                        <a:gd name="connsiteY143" fmla="*/ 2187830 h 4556380"/>
                        <a:gd name="connsiteX144" fmla="*/ 144780 w 5715000"/>
                        <a:gd name="connsiteY144" fmla="*/ 2058290 h 4556380"/>
                        <a:gd name="connsiteX145" fmla="*/ 205740 w 5715000"/>
                        <a:gd name="connsiteY145" fmla="*/ 2035430 h 4556380"/>
                        <a:gd name="connsiteX146" fmla="*/ 541020 w 5715000"/>
                        <a:gd name="connsiteY146" fmla="*/ 1989710 h 4556380"/>
                        <a:gd name="connsiteX147" fmla="*/ 609600 w 5715000"/>
                        <a:gd name="connsiteY147" fmla="*/ 1974470 h 4556380"/>
                        <a:gd name="connsiteX148" fmla="*/ 685800 w 5715000"/>
                        <a:gd name="connsiteY148" fmla="*/ 1989710 h 4556380"/>
                        <a:gd name="connsiteX149" fmla="*/ 731520 w 5715000"/>
                        <a:gd name="connsiteY149" fmla="*/ 1951610 h 4556380"/>
                        <a:gd name="connsiteX150" fmla="*/ 746760 w 5715000"/>
                        <a:gd name="connsiteY150" fmla="*/ 1799210 h 4556380"/>
                        <a:gd name="connsiteX151" fmla="*/ 876300 w 5715000"/>
                        <a:gd name="connsiteY151" fmla="*/ 1776350 h 4556380"/>
                        <a:gd name="connsiteX152" fmla="*/ 944880 w 5715000"/>
                        <a:gd name="connsiteY152" fmla="*/ 1844930 h 4556380"/>
                        <a:gd name="connsiteX153" fmla="*/ 1005840 w 5715000"/>
                        <a:gd name="connsiteY153" fmla="*/ 1791590 h 4556380"/>
                        <a:gd name="connsiteX154" fmla="*/ 1150620 w 5715000"/>
                        <a:gd name="connsiteY154" fmla="*/ 1783970 h 4556380"/>
                        <a:gd name="connsiteX155" fmla="*/ 1234440 w 5715000"/>
                        <a:gd name="connsiteY155" fmla="*/ 1844930 h 4556380"/>
                        <a:gd name="connsiteX156" fmla="*/ 1280160 w 5715000"/>
                        <a:gd name="connsiteY156" fmla="*/ 1753490 h 4556380"/>
                        <a:gd name="connsiteX157" fmla="*/ 1249680 w 5715000"/>
                        <a:gd name="connsiteY157" fmla="*/ 1692530 h 4556380"/>
                        <a:gd name="connsiteX158" fmla="*/ 1226820 w 5715000"/>
                        <a:gd name="connsiteY158" fmla="*/ 1616330 h 4556380"/>
                        <a:gd name="connsiteX159" fmla="*/ 1188720 w 5715000"/>
                        <a:gd name="connsiteY159" fmla="*/ 1471550 h 4556380"/>
                        <a:gd name="connsiteX160" fmla="*/ 1173480 w 5715000"/>
                        <a:gd name="connsiteY160" fmla="*/ 1425830 h 4556380"/>
                        <a:gd name="connsiteX161" fmla="*/ 1188720 w 5715000"/>
                        <a:gd name="connsiteY161" fmla="*/ 1265810 h 4556380"/>
                        <a:gd name="connsiteX162" fmla="*/ 1264920 w 5715000"/>
                        <a:gd name="connsiteY162" fmla="*/ 1242950 h 4556380"/>
                        <a:gd name="connsiteX163" fmla="*/ 1371600 w 5715000"/>
                        <a:gd name="connsiteY163" fmla="*/ 1098170 h 4556380"/>
                        <a:gd name="connsiteX164" fmla="*/ 1371600 w 5715000"/>
                        <a:gd name="connsiteY164" fmla="*/ 1037210 h 4556380"/>
                        <a:gd name="connsiteX165" fmla="*/ 1501140 w 5715000"/>
                        <a:gd name="connsiteY165" fmla="*/ 922910 h 4556380"/>
                        <a:gd name="connsiteX166" fmla="*/ 1493520 w 5715000"/>
                        <a:gd name="connsiteY166" fmla="*/ 839090 h 4556380"/>
                        <a:gd name="connsiteX167" fmla="*/ 1623060 w 5715000"/>
                        <a:gd name="connsiteY167" fmla="*/ 740030 h 4556380"/>
                        <a:gd name="connsiteX168" fmla="*/ 1737360 w 5715000"/>
                        <a:gd name="connsiteY168" fmla="*/ 587630 h 4556380"/>
                        <a:gd name="connsiteX169" fmla="*/ 1874520 w 5715000"/>
                        <a:gd name="connsiteY169" fmla="*/ 564770 h 4556380"/>
                        <a:gd name="connsiteX170" fmla="*/ 1958340 w 5715000"/>
                        <a:gd name="connsiteY170" fmla="*/ 663830 h 4556380"/>
                        <a:gd name="connsiteX171" fmla="*/ 2080260 w 5715000"/>
                        <a:gd name="connsiteY171" fmla="*/ 602870 h 4556380"/>
                        <a:gd name="connsiteX172" fmla="*/ 2179320 w 5715000"/>
                        <a:gd name="connsiteY172" fmla="*/ 640970 h 4556380"/>
                        <a:gd name="connsiteX173" fmla="*/ 2286000 w 5715000"/>
                        <a:gd name="connsiteY173" fmla="*/ 625730 h 4556380"/>
                        <a:gd name="connsiteX174" fmla="*/ 2324100 w 5715000"/>
                        <a:gd name="connsiteY174" fmla="*/ 564770 h 4556380"/>
                        <a:gd name="connsiteX175" fmla="*/ 2407920 w 5715000"/>
                        <a:gd name="connsiteY175" fmla="*/ 633350 h 4556380"/>
                        <a:gd name="connsiteX176" fmla="*/ 2446020 w 5715000"/>
                        <a:gd name="connsiteY176" fmla="*/ 747650 h 4556380"/>
                        <a:gd name="connsiteX177" fmla="*/ 2506980 w 5715000"/>
                        <a:gd name="connsiteY177" fmla="*/ 831470 h 4556380"/>
                        <a:gd name="connsiteX178" fmla="*/ 2659380 w 5715000"/>
                        <a:gd name="connsiteY178" fmla="*/ 823850 h 4556380"/>
                        <a:gd name="connsiteX179" fmla="*/ 2689860 w 5715000"/>
                        <a:gd name="connsiteY179" fmla="*/ 778130 h 4556380"/>
                        <a:gd name="connsiteX180" fmla="*/ 2758440 w 5715000"/>
                        <a:gd name="connsiteY180" fmla="*/ 831470 h 4556380"/>
                        <a:gd name="connsiteX181" fmla="*/ 2758440 w 5715000"/>
                        <a:gd name="connsiteY181" fmla="*/ 854330 h 4556380"/>
                        <a:gd name="connsiteX182" fmla="*/ 2865120 w 5715000"/>
                        <a:gd name="connsiteY182" fmla="*/ 930530 h 4556380"/>
                        <a:gd name="connsiteX183" fmla="*/ 2956560 w 5715000"/>
                        <a:gd name="connsiteY183" fmla="*/ 922910 h 4556380"/>
                        <a:gd name="connsiteX184" fmla="*/ 3009900 w 5715000"/>
                        <a:gd name="connsiteY184" fmla="*/ 854330 h 4556380"/>
                        <a:gd name="connsiteX185" fmla="*/ 3093720 w 5715000"/>
                        <a:gd name="connsiteY185" fmla="*/ 854330 h 4556380"/>
                        <a:gd name="connsiteX186" fmla="*/ 3223260 w 5715000"/>
                        <a:gd name="connsiteY186" fmla="*/ 892430 h 4556380"/>
                        <a:gd name="connsiteX187" fmla="*/ 3451860 w 5715000"/>
                        <a:gd name="connsiteY187" fmla="*/ 656210 h 4556380"/>
                        <a:gd name="connsiteX188" fmla="*/ 3337560 w 5715000"/>
                        <a:gd name="connsiteY188" fmla="*/ 549530 h 4556380"/>
                        <a:gd name="connsiteX189" fmla="*/ 3352800 w 5715000"/>
                        <a:gd name="connsiteY189" fmla="*/ 488570 h 4556380"/>
                        <a:gd name="connsiteX190" fmla="*/ 3383280 w 5715000"/>
                        <a:gd name="connsiteY190" fmla="*/ 237110 h 4556380"/>
                        <a:gd name="connsiteX191" fmla="*/ 3390900 w 5715000"/>
                        <a:gd name="connsiteY191" fmla="*/ 176150 h 4556380"/>
                        <a:gd name="connsiteX192" fmla="*/ 3375660 w 5715000"/>
                        <a:gd name="connsiteY192" fmla="*/ 8510 h 455638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  <a:cxn ang="0">
                          <a:pos x="connsiteX38" y="connsiteY38"/>
                        </a:cxn>
                        <a:cxn ang="0">
                          <a:pos x="connsiteX39" y="connsiteY39"/>
                        </a:cxn>
                        <a:cxn ang="0">
                          <a:pos x="connsiteX40" y="connsiteY40"/>
                        </a:cxn>
                        <a:cxn ang="0">
                          <a:pos x="connsiteX41" y="connsiteY41"/>
                        </a:cxn>
                        <a:cxn ang="0">
                          <a:pos x="connsiteX42" y="connsiteY42"/>
                        </a:cxn>
                        <a:cxn ang="0">
                          <a:pos x="connsiteX43" y="connsiteY43"/>
                        </a:cxn>
                        <a:cxn ang="0">
                          <a:pos x="connsiteX44" y="connsiteY44"/>
                        </a:cxn>
                        <a:cxn ang="0">
                          <a:pos x="connsiteX45" y="connsiteY45"/>
                        </a:cxn>
                        <a:cxn ang="0">
                          <a:pos x="connsiteX46" y="connsiteY46"/>
                        </a:cxn>
                        <a:cxn ang="0">
                          <a:pos x="connsiteX47" y="connsiteY47"/>
                        </a:cxn>
                        <a:cxn ang="0">
                          <a:pos x="connsiteX48" y="connsiteY48"/>
                        </a:cxn>
                        <a:cxn ang="0">
                          <a:pos x="connsiteX49" y="connsiteY49"/>
                        </a:cxn>
                        <a:cxn ang="0">
                          <a:pos x="connsiteX50" y="connsiteY50"/>
                        </a:cxn>
                        <a:cxn ang="0">
                          <a:pos x="connsiteX51" y="connsiteY51"/>
                        </a:cxn>
                        <a:cxn ang="0">
                          <a:pos x="connsiteX52" y="connsiteY52"/>
                        </a:cxn>
                        <a:cxn ang="0">
                          <a:pos x="connsiteX53" y="connsiteY53"/>
                        </a:cxn>
                        <a:cxn ang="0">
                          <a:pos x="connsiteX54" y="connsiteY54"/>
                        </a:cxn>
                        <a:cxn ang="0">
                          <a:pos x="connsiteX55" y="connsiteY55"/>
                        </a:cxn>
                        <a:cxn ang="0">
                          <a:pos x="connsiteX56" y="connsiteY56"/>
                        </a:cxn>
                        <a:cxn ang="0">
                          <a:pos x="connsiteX57" y="connsiteY57"/>
                        </a:cxn>
                        <a:cxn ang="0">
                          <a:pos x="connsiteX58" y="connsiteY58"/>
                        </a:cxn>
                        <a:cxn ang="0">
                          <a:pos x="connsiteX59" y="connsiteY59"/>
                        </a:cxn>
                        <a:cxn ang="0">
                          <a:pos x="connsiteX60" y="connsiteY60"/>
                        </a:cxn>
                        <a:cxn ang="0">
                          <a:pos x="connsiteX61" y="connsiteY61"/>
                        </a:cxn>
                        <a:cxn ang="0">
                          <a:pos x="connsiteX62" y="connsiteY62"/>
                        </a:cxn>
                        <a:cxn ang="0">
                          <a:pos x="connsiteX63" y="connsiteY63"/>
                        </a:cxn>
                        <a:cxn ang="0">
                          <a:pos x="connsiteX64" y="connsiteY64"/>
                        </a:cxn>
                        <a:cxn ang="0">
                          <a:pos x="connsiteX65" y="connsiteY65"/>
                        </a:cxn>
                        <a:cxn ang="0">
                          <a:pos x="connsiteX66" y="connsiteY66"/>
                        </a:cxn>
                        <a:cxn ang="0">
                          <a:pos x="connsiteX67" y="connsiteY67"/>
                        </a:cxn>
                        <a:cxn ang="0">
                          <a:pos x="connsiteX68" y="connsiteY68"/>
                        </a:cxn>
                        <a:cxn ang="0">
                          <a:pos x="connsiteX69" y="connsiteY69"/>
                        </a:cxn>
                        <a:cxn ang="0">
                          <a:pos x="connsiteX70" y="connsiteY70"/>
                        </a:cxn>
                        <a:cxn ang="0">
                          <a:pos x="connsiteX71" y="connsiteY71"/>
                        </a:cxn>
                        <a:cxn ang="0">
                          <a:pos x="connsiteX72" y="connsiteY72"/>
                        </a:cxn>
                        <a:cxn ang="0">
                          <a:pos x="connsiteX73" y="connsiteY73"/>
                        </a:cxn>
                        <a:cxn ang="0">
                          <a:pos x="connsiteX74" y="connsiteY74"/>
                        </a:cxn>
                        <a:cxn ang="0">
                          <a:pos x="connsiteX75" y="connsiteY75"/>
                        </a:cxn>
                        <a:cxn ang="0">
                          <a:pos x="connsiteX76" y="connsiteY76"/>
                        </a:cxn>
                        <a:cxn ang="0">
                          <a:pos x="connsiteX77" y="connsiteY77"/>
                        </a:cxn>
                        <a:cxn ang="0">
                          <a:pos x="connsiteX78" y="connsiteY78"/>
                        </a:cxn>
                        <a:cxn ang="0">
                          <a:pos x="connsiteX79" y="connsiteY79"/>
                        </a:cxn>
                        <a:cxn ang="0">
                          <a:pos x="connsiteX80" y="connsiteY80"/>
                        </a:cxn>
                        <a:cxn ang="0">
                          <a:pos x="connsiteX81" y="connsiteY81"/>
                        </a:cxn>
                        <a:cxn ang="0">
                          <a:pos x="connsiteX82" y="connsiteY82"/>
                        </a:cxn>
                        <a:cxn ang="0">
                          <a:pos x="connsiteX83" y="connsiteY83"/>
                        </a:cxn>
                        <a:cxn ang="0">
                          <a:pos x="connsiteX84" y="connsiteY84"/>
                        </a:cxn>
                        <a:cxn ang="0">
                          <a:pos x="connsiteX85" y="connsiteY85"/>
                        </a:cxn>
                        <a:cxn ang="0">
                          <a:pos x="connsiteX86" y="connsiteY86"/>
                        </a:cxn>
                        <a:cxn ang="0">
                          <a:pos x="connsiteX87" y="connsiteY87"/>
                        </a:cxn>
                        <a:cxn ang="0">
                          <a:pos x="connsiteX88" y="connsiteY88"/>
                        </a:cxn>
                        <a:cxn ang="0">
                          <a:pos x="connsiteX89" y="connsiteY89"/>
                        </a:cxn>
                        <a:cxn ang="0">
                          <a:pos x="connsiteX90" y="connsiteY90"/>
                        </a:cxn>
                        <a:cxn ang="0">
                          <a:pos x="connsiteX91" y="connsiteY91"/>
                        </a:cxn>
                        <a:cxn ang="0">
                          <a:pos x="connsiteX92" y="connsiteY92"/>
                        </a:cxn>
                        <a:cxn ang="0">
                          <a:pos x="connsiteX93" y="connsiteY93"/>
                        </a:cxn>
                        <a:cxn ang="0">
                          <a:pos x="connsiteX94" y="connsiteY94"/>
                        </a:cxn>
                        <a:cxn ang="0">
                          <a:pos x="connsiteX95" y="connsiteY95"/>
                        </a:cxn>
                        <a:cxn ang="0">
                          <a:pos x="connsiteX96" y="connsiteY96"/>
                        </a:cxn>
                        <a:cxn ang="0">
                          <a:pos x="connsiteX97" y="connsiteY97"/>
                        </a:cxn>
                        <a:cxn ang="0">
                          <a:pos x="connsiteX98" y="connsiteY98"/>
                        </a:cxn>
                        <a:cxn ang="0">
                          <a:pos x="connsiteX99" y="connsiteY99"/>
                        </a:cxn>
                        <a:cxn ang="0">
                          <a:pos x="connsiteX100" y="connsiteY100"/>
                        </a:cxn>
                        <a:cxn ang="0">
                          <a:pos x="connsiteX101" y="connsiteY101"/>
                        </a:cxn>
                        <a:cxn ang="0">
                          <a:pos x="connsiteX102" y="connsiteY102"/>
                        </a:cxn>
                        <a:cxn ang="0">
                          <a:pos x="connsiteX103" y="connsiteY103"/>
                        </a:cxn>
                        <a:cxn ang="0">
                          <a:pos x="connsiteX104" y="connsiteY104"/>
                        </a:cxn>
                        <a:cxn ang="0">
                          <a:pos x="connsiteX105" y="connsiteY105"/>
                        </a:cxn>
                        <a:cxn ang="0">
                          <a:pos x="connsiteX106" y="connsiteY106"/>
                        </a:cxn>
                        <a:cxn ang="0">
                          <a:pos x="connsiteX107" y="connsiteY107"/>
                        </a:cxn>
                        <a:cxn ang="0">
                          <a:pos x="connsiteX108" y="connsiteY108"/>
                        </a:cxn>
                        <a:cxn ang="0">
                          <a:pos x="connsiteX109" y="connsiteY109"/>
                        </a:cxn>
                        <a:cxn ang="0">
                          <a:pos x="connsiteX110" y="connsiteY110"/>
                        </a:cxn>
                        <a:cxn ang="0">
                          <a:pos x="connsiteX111" y="connsiteY111"/>
                        </a:cxn>
                        <a:cxn ang="0">
                          <a:pos x="connsiteX112" y="connsiteY112"/>
                        </a:cxn>
                        <a:cxn ang="0">
                          <a:pos x="connsiteX113" y="connsiteY113"/>
                        </a:cxn>
                        <a:cxn ang="0">
                          <a:pos x="connsiteX114" y="connsiteY114"/>
                        </a:cxn>
                        <a:cxn ang="0">
                          <a:pos x="connsiteX115" y="connsiteY115"/>
                        </a:cxn>
                        <a:cxn ang="0">
                          <a:pos x="connsiteX116" y="connsiteY116"/>
                        </a:cxn>
                        <a:cxn ang="0">
                          <a:pos x="connsiteX117" y="connsiteY117"/>
                        </a:cxn>
                        <a:cxn ang="0">
                          <a:pos x="connsiteX118" y="connsiteY118"/>
                        </a:cxn>
                        <a:cxn ang="0">
                          <a:pos x="connsiteX119" y="connsiteY119"/>
                        </a:cxn>
                        <a:cxn ang="0">
                          <a:pos x="connsiteX120" y="connsiteY120"/>
                        </a:cxn>
                        <a:cxn ang="0">
                          <a:pos x="connsiteX121" y="connsiteY121"/>
                        </a:cxn>
                        <a:cxn ang="0">
                          <a:pos x="connsiteX122" y="connsiteY122"/>
                        </a:cxn>
                        <a:cxn ang="0">
                          <a:pos x="connsiteX123" y="connsiteY123"/>
                        </a:cxn>
                        <a:cxn ang="0">
                          <a:pos x="connsiteX124" y="connsiteY124"/>
                        </a:cxn>
                        <a:cxn ang="0">
                          <a:pos x="connsiteX125" y="connsiteY125"/>
                        </a:cxn>
                        <a:cxn ang="0">
                          <a:pos x="connsiteX126" y="connsiteY126"/>
                        </a:cxn>
                        <a:cxn ang="0">
                          <a:pos x="connsiteX127" y="connsiteY127"/>
                        </a:cxn>
                        <a:cxn ang="0">
                          <a:pos x="connsiteX128" y="connsiteY128"/>
                        </a:cxn>
                        <a:cxn ang="0">
                          <a:pos x="connsiteX129" y="connsiteY129"/>
                        </a:cxn>
                        <a:cxn ang="0">
                          <a:pos x="connsiteX130" y="connsiteY130"/>
                        </a:cxn>
                        <a:cxn ang="0">
                          <a:pos x="connsiteX131" y="connsiteY131"/>
                        </a:cxn>
                        <a:cxn ang="0">
                          <a:pos x="connsiteX132" y="connsiteY132"/>
                        </a:cxn>
                        <a:cxn ang="0">
                          <a:pos x="connsiteX133" y="connsiteY133"/>
                        </a:cxn>
                        <a:cxn ang="0">
                          <a:pos x="connsiteX134" y="connsiteY134"/>
                        </a:cxn>
                        <a:cxn ang="0">
                          <a:pos x="connsiteX135" y="connsiteY135"/>
                        </a:cxn>
                        <a:cxn ang="0">
                          <a:pos x="connsiteX136" y="connsiteY136"/>
                        </a:cxn>
                        <a:cxn ang="0">
                          <a:pos x="connsiteX137" y="connsiteY137"/>
                        </a:cxn>
                        <a:cxn ang="0">
                          <a:pos x="connsiteX138" y="connsiteY138"/>
                        </a:cxn>
                        <a:cxn ang="0">
                          <a:pos x="connsiteX139" y="connsiteY139"/>
                        </a:cxn>
                        <a:cxn ang="0">
                          <a:pos x="connsiteX140" y="connsiteY140"/>
                        </a:cxn>
                        <a:cxn ang="0">
                          <a:pos x="connsiteX141" y="connsiteY141"/>
                        </a:cxn>
                        <a:cxn ang="0">
                          <a:pos x="connsiteX142" y="connsiteY142"/>
                        </a:cxn>
                        <a:cxn ang="0">
                          <a:pos x="connsiteX143" y="connsiteY143"/>
                        </a:cxn>
                        <a:cxn ang="0">
                          <a:pos x="connsiteX144" y="connsiteY144"/>
                        </a:cxn>
                        <a:cxn ang="0">
                          <a:pos x="connsiteX145" y="connsiteY145"/>
                        </a:cxn>
                        <a:cxn ang="0">
                          <a:pos x="connsiteX146" y="connsiteY146"/>
                        </a:cxn>
                        <a:cxn ang="0">
                          <a:pos x="connsiteX147" y="connsiteY147"/>
                        </a:cxn>
                        <a:cxn ang="0">
                          <a:pos x="connsiteX148" y="connsiteY148"/>
                        </a:cxn>
                        <a:cxn ang="0">
                          <a:pos x="connsiteX149" y="connsiteY149"/>
                        </a:cxn>
                        <a:cxn ang="0">
                          <a:pos x="connsiteX150" y="connsiteY150"/>
                        </a:cxn>
                        <a:cxn ang="0">
                          <a:pos x="connsiteX151" y="connsiteY151"/>
                        </a:cxn>
                        <a:cxn ang="0">
                          <a:pos x="connsiteX152" y="connsiteY152"/>
                        </a:cxn>
                        <a:cxn ang="0">
                          <a:pos x="connsiteX153" y="connsiteY153"/>
                        </a:cxn>
                        <a:cxn ang="0">
                          <a:pos x="connsiteX154" y="connsiteY154"/>
                        </a:cxn>
                        <a:cxn ang="0">
                          <a:pos x="connsiteX155" y="connsiteY155"/>
                        </a:cxn>
                        <a:cxn ang="0">
                          <a:pos x="connsiteX156" y="connsiteY156"/>
                        </a:cxn>
                        <a:cxn ang="0">
                          <a:pos x="connsiteX157" y="connsiteY157"/>
                        </a:cxn>
                        <a:cxn ang="0">
                          <a:pos x="connsiteX158" y="connsiteY158"/>
                        </a:cxn>
                        <a:cxn ang="0">
                          <a:pos x="connsiteX159" y="connsiteY159"/>
                        </a:cxn>
                        <a:cxn ang="0">
                          <a:pos x="connsiteX160" y="connsiteY160"/>
                        </a:cxn>
                        <a:cxn ang="0">
                          <a:pos x="connsiteX161" y="connsiteY161"/>
                        </a:cxn>
                        <a:cxn ang="0">
                          <a:pos x="connsiteX162" y="connsiteY162"/>
                        </a:cxn>
                        <a:cxn ang="0">
                          <a:pos x="connsiteX163" y="connsiteY163"/>
                        </a:cxn>
                        <a:cxn ang="0">
                          <a:pos x="connsiteX164" y="connsiteY164"/>
                        </a:cxn>
                        <a:cxn ang="0">
                          <a:pos x="connsiteX165" y="connsiteY165"/>
                        </a:cxn>
                        <a:cxn ang="0">
                          <a:pos x="connsiteX166" y="connsiteY166"/>
                        </a:cxn>
                        <a:cxn ang="0">
                          <a:pos x="connsiteX167" y="connsiteY167"/>
                        </a:cxn>
                        <a:cxn ang="0">
                          <a:pos x="connsiteX168" y="connsiteY168"/>
                        </a:cxn>
                        <a:cxn ang="0">
                          <a:pos x="connsiteX169" y="connsiteY169"/>
                        </a:cxn>
                        <a:cxn ang="0">
                          <a:pos x="connsiteX170" y="connsiteY170"/>
                        </a:cxn>
                        <a:cxn ang="0">
                          <a:pos x="connsiteX171" y="connsiteY171"/>
                        </a:cxn>
                        <a:cxn ang="0">
                          <a:pos x="connsiteX172" y="connsiteY172"/>
                        </a:cxn>
                        <a:cxn ang="0">
                          <a:pos x="connsiteX173" y="connsiteY173"/>
                        </a:cxn>
                        <a:cxn ang="0">
                          <a:pos x="connsiteX174" y="connsiteY174"/>
                        </a:cxn>
                        <a:cxn ang="0">
                          <a:pos x="connsiteX175" y="connsiteY175"/>
                        </a:cxn>
                        <a:cxn ang="0">
                          <a:pos x="connsiteX176" y="connsiteY176"/>
                        </a:cxn>
                        <a:cxn ang="0">
                          <a:pos x="connsiteX177" y="connsiteY177"/>
                        </a:cxn>
                        <a:cxn ang="0">
                          <a:pos x="connsiteX178" y="connsiteY178"/>
                        </a:cxn>
                        <a:cxn ang="0">
                          <a:pos x="connsiteX179" y="connsiteY179"/>
                        </a:cxn>
                        <a:cxn ang="0">
                          <a:pos x="connsiteX180" y="connsiteY180"/>
                        </a:cxn>
                        <a:cxn ang="0">
                          <a:pos x="connsiteX181" y="connsiteY181"/>
                        </a:cxn>
                        <a:cxn ang="0">
                          <a:pos x="connsiteX182" y="connsiteY182"/>
                        </a:cxn>
                        <a:cxn ang="0">
                          <a:pos x="connsiteX183" y="connsiteY183"/>
                        </a:cxn>
                        <a:cxn ang="0">
                          <a:pos x="connsiteX184" y="connsiteY184"/>
                        </a:cxn>
                        <a:cxn ang="0">
                          <a:pos x="connsiteX185" y="connsiteY185"/>
                        </a:cxn>
                        <a:cxn ang="0">
                          <a:pos x="connsiteX186" y="connsiteY186"/>
                        </a:cxn>
                        <a:cxn ang="0">
                          <a:pos x="connsiteX187" y="connsiteY187"/>
                        </a:cxn>
                        <a:cxn ang="0">
                          <a:pos x="connsiteX188" y="connsiteY188"/>
                        </a:cxn>
                        <a:cxn ang="0">
                          <a:pos x="connsiteX189" y="connsiteY189"/>
                        </a:cxn>
                        <a:cxn ang="0">
                          <a:pos x="connsiteX190" y="connsiteY190"/>
                        </a:cxn>
                        <a:cxn ang="0">
                          <a:pos x="connsiteX191" y="connsiteY191"/>
                        </a:cxn>
                        <a:cxn ang="0">
                          <a:pos x="connsiteX192" y="connsiteY192"/>
                        </a:cxn>
                      </a:cxnLst>
                      <a:rect l="l" t="t" r="r" b="b"/>
                      <a:pathLst>
                        <a:path w="5715000" h="4556380">
                          <a:moveTo>
                            <a:pt x="3379588" y="0"/>
                          </a:moveTo>
                          <a:lnTo>
                            <a:pt x="3566160" y="99950"/>
                          </a:lnTo>
                          <a:lnTo>
                            <a:pt x="3695700" y="92330"/>
                          </a:lnTo>
                          <a:lnTo>
                            <a:pt x="3787140" y="890"/>
                          </a:lnTo>
                          <a:lnTo>
                            <a:pt x="3832860" y="92330"/>
                          </a:lnTo>
                          <a:lnTo>
                            <a:pt x="4008120" y="107570"/>
                          </a:lnTo>
                          <a:lnTo>
                            <a:pt x="3977640" y="183770"/>
                          </a:lnTo>
                          <a:lnTo>
                            <a:pt x="3992880" y="252350"/>
                          </a:lnTo>
                          <a:lnTo>
                            <a:pt x="4091940" y="290450"/>
                          </a:lnTo>
                          <a:lnTo>
                            <a:pt x="4297680" y="252350"/>
                          </a:lnTo>
                          <a:lnTo>
                            <a:pt x="4648200" y="336170"/>
                          </a:lnTo>
                          <a:lnTo>
                            <a:pt x="4648200" y="419990"/>
                          </a:lnTo>
                          <a:lnTo>
                            <a:pt x="4648200" y="480950"/>
                          </a:lnTo>
                          <a:lnTo>
                            <a:pt x="4625340" y="648590"/>
                          </a:lnTo>
                          <a:lnTo>
                            <a:pt x="4724400" y="694310"/>
                          </a:lnTo>
                          <a:lnTo>
                            <a:pt x="4732020" y="762890"/>
                          </a:lnTo>
                          <a:lnTo>
                            <a:pt x="4808220" y="762890"/>
                          </a:lnTo>
                          <a:lnTo>
                            <a:pt x="4968240" y="785750"/>
                          </a:lnTo>
                          <a:lnTo>
                            <a:pt x="4937760" y="694310"/>
                          </a:lnTo>
                          <a:lnTo>
                            <a:pt x="5151120" y="694310"/>
                          </a:lnTo>
                          <a:lnTo>
                            <a:pt x="5166360" y="496190"/>
                          </a:lnTo>
                          <a:lnTo>
                            <a:pt x="5166360" y="359030"/>
                          </a:lnTo>
                          <a:lnTo>
                            <a:pt x="5227320" y="305690"/>
                          </a:lnTo>
                          <a:lnTo>
                            <a:pt x="5382788" y="313094"/>
                          </a:lnTo>
                          <a:lnTo>
                            <a:pt x="5384800" y="314580"/>
                          </a:lnTo>
                          <a:lnTo>
                            <a:pt x="5391148" y="428880"/>
                          </a:lnTo>
                          <a:lnTo>
                            <a:pt x="5549900" y="600330"/>
                          </a:lnTo>
                          <a:lnTo>
                            <a:pt x="5549900" y="797180"/>
                          </a:lnTo>
                          <a:lnTo>
                            <a:pt x="5626100" y="873380"/>
                          </a:lnTo>
                          <a:lnTo>
                            <a:pt x="5619748" y="1127380"/>
                          </a:lnTo>
                          <a:lnTo>
                            <a:pt x="5651500" y="1197230"/>
                          </a:lnTo>
                          <a:lnTo>
                            <a:pt x="5651500" y="1254380"/>
                          </a:lnTo>
                          <a:lnTo>
                            <a:pt x="5670548" y="1311530"/>
                          </a:lnTo>
                          <a:lnTo>
                            <a:pt x="5676900" y="1590930"/>
                          </a:lnTo>
                          <a:lnTo>
                            <a:pt x="5689600" y="1679830"/>
                          </a:lnTo>
                          <a:lnTo>
                            <a:pt x="5715000" y="1813180"/>
                          </a:lnTo>
                          <a:lnTo>
                            <a:pt x="5708652" y="1952880"/>
                          </a:lnTo>
                          <a:lnTo>
                            <a:pt x="5695948" y="2035430"/>
                          </a:lnTo>
                          <a:lnTo>
                            <a:pt x="5689600" y="2137030"/>
                          </a:lnTo>
                          <a:lnTo>
                            <a:pt x="5695948" y="2194180"/>
                          </a:lnTo>
                          <a:lnTo>
                            <a:pt x="5695948" y="2264030"/>
                          </a:lnTo>
                          <a:lnTo>
                            <a:pt x="5689600" y="2321180"/>
                          </a:lnTo>
                          <a:lnTo>
                            <a:pt x="5702300" y="2365630"/>
                          </a:lnTo>
                          <a:lnTo>
                            <a:pt x="5670548" y="2492630"/>
                          </a:lnTo>
                          <a:lnTo>
                            <a:pt x="5689600" y="2530730"/>
                          </a:lnTo>
                          <a:lnTo>
                            <a:pt x="5632452" y="2702180"/>
                          </a:lnTo>
                          <a:lnTo>
                            <a:pt x="5657852" y="2854580"/>
                          </a:lnTo>
                          <a:lnTo>
                            <a:pt x="5594348" y="3006980"/>
                          </a:lnTo>
                          <a:lnTo>
                            <a:pt x="5613400" y="3197480"/>
                          </a:lnTo>
                          <a:lnTo>
                            <a:pt x="5613400" y="3318130"/>
                          </a:lnTo>
                          <a:lnTo>
                            <a:pt x="5524500" y="3438780"/>
                          </a:lnTo>
                          <a:lnTo>
                            <a:pt x="5518148" y="3680080"/>
                          </a:lnTo>
                          <a:lnTo>
                            <a:pt x="5537200" y="3737230"/>
                          </a:lnTo>
                          <a:lnTo>
                            <a:pt x="5537200" y="3800730"/>
                          </a:lnTo>
                          <a:lnTo>
                            <a:pt x="5454652" y="3883280"/>
                          </a:lnTo>
                          <a:lnTo>
                            <a:pt x="5429252" y="3921380"/>
                          </a:lnTo>
                          <a:lnTo>
                            <a:pt x="5340348" y="4022980"/>
                          </a:lnTo>
                          <a:lnTo>
                            <a:pt x="5283200" y="3978530"/>
                          </a:lnTo>
                          <a:lnTo>
                            <a:pt x="5175252" y="4061080"/>
                          </a:lnTo>
                          <a:lnTo>
                            <a:pt x="5092700" y="4099180"/>
                          </a:lnTo>
                          <a:lnTo>
                            <a:pt x="5048252" y="4124580"/>
                          </a:lnTo>
                          <a:lnTo>
                            <a:pt x="4978400" y="4169030"/>
                          </a:lnTo>
                          <a:lnTo>
                            <a:pt x="4933948" y="4276980"/>
                          </a:lnTo>
                          <a:lnTo>
                            <a:pt x="4832348" y="4226180"/>
                          </a:lnTo>
                          <a:lnTo>
                            <a:pt x="4749800" y="4257930"/>
                          </a:lnTo>
                          <a:lnTo>
                            <a:pt x="4692652" y="4200780"/>
                          </a:lnTo>
                          <a:lnTo>
                            <a:pt x="4578348" y="4156330"/>
                          </a:lnTo>
                          <a:lnTo>
                            <a:pt x="4457700" y="4137280"/>
                          </a:lnTo>
                          <a:lnTo>
                            <a:pt x="4349748" y="3978530"/>
                          </a:lnTo>
                          <a:lnTo>
                            <a:pt x="4279900" y="3984880"/>
                          </a:lnTo>
                          <a:lnTo>
                            <a:pt x="4279900" y="4080130"/>
                          </a:lnTo>
                          <a:lnTo>
                            <a:pt x="4349748" y="4213480"/>
                          </a:lnTo>
                          <a:lnTo>
                            <a:pt x="4184652" y="4308730"/>
                          </a:lnTo>
                          <a:lnTo>
                            <a:pt x="4159252" y="4327780"/>
                          </a:lnTo>
                          <a:lnTo>
                            <a:pt x="4095748" y="4423030"/>
                          </a:lnTo>
                          <a:lnTo>
                            <a:pt x="4032252" y="4467480"/>
                          </a:lnTo>
                          <a:lnTo>
                            <a:pt x="3975100" y="4556380"/>
                          </a:lnTo>
                          <a:lnTo>
                            <a:pt x="3898900" y="4461130"/>
                          </a:lnTo>
                          <a:lnTo>
                            <a:pt x="3822700" y="4410330"/>
                          </a:lnTo>
                          <a:lnTo>
                            <a:pt x="3683000" y="4372230"/>
                          </a:lnTo>
                          <a:lnTo>
                            <a:pt x="3651252" y="4219830"/>
                          </a:lnTo>
                          <a:lnTo>
                            <a:pt x="3536948" y="4169030"/>
                          </a:lnTo>
                          <a:lnTo>
                            <a:pt x="3492500" y="4061080"/>
                          </a:lnTo>
                          <a:lnTo>
                            <a:pt x="3390900" y="4035680"/>
                          </a:lnTo>
                          <a:lnTo>
                            <a:pt x="3333748" y="4022980"/>
                          </a:lnTo>
                          <a:lnTo>
                            <a:pt x="3289300" y="3965830"/>
                          </a:lnTo>
                          <a:lnTo>
                            <a:pt x="3302000" y="3921380"/>
                          </a:lnTo>
                          <a:lnTo>
                            <a:pt x="3289300" y="3826130"/>
                          </a:lnTo>
                          <a:lnTo>
                            <a:pt x="3276600" y="3768980"/>
                          </a:lnTo>
                          <a:lnTo>
                            <a:pt x="3308348" y="3711830"/>
                          </a:lnTo>
                          <a:lnTo>
                            <a:pt x="3308348" y="3673730"/>
                          </a:lnTo>
                          <a:lnTo>
                            <a:pt x="3155948" y="3673730"/>
                          </a:lnTo>
                          <a:lnTo>
                            <a:pt x="3130548" y="3534030"/>
                          </a:lnTo>
                          <a:lnTo>
                            <a:pt x="3060700" y="3476880"/>
                          </a:lnTo>
                          <a:lnTo>
                            <a:pt x="2946400" y="3349880"/>
                          </a:lnTo>
                          <a:lnTo>
                            <a:pt x="2832100" y="3299080"/>
                          </a:lnTo>
                          <a:lnTo>
                            <a:pt x="2762252" y="3292730"/>
                          </a:lnTo>
                          <a:lnTo>
                            <a:pt x="2654300" y="3241930"/>
                          </a:lnTo>
                          <a:lnTo>
                            <a:pt x="2444748" y="3197480"/>
                          </a:lnTo>
                          <a:lnTo>
                            <a:pt x="2362200" y="3172080"/>
                          </a:lnTo>
                          <a:lnTo>
                            <a:pt x="2228852" y="3184780"/>
                          </a:lnTo>
                          <a:lnTo>
                            <a:pt x="2032000" y="3241930"/>
                          </a:lnTo>
                          <a:lnTo>
                            <a:pt x="1987548" y="3299080"/>
                          </a:lnTo>
                          <a:lnTo>
                            <a:pt x="2006600" y="3381630"/>
                          </a:lnTo>
                          <a:lnTo>
                            <a:pt x="2006600" y="3426080"/>
                          </a:lnTo>
                          <a:lnTo>
                            <a:pt x="1854200" y="3426080"/>
                          </a:lnTo>
                          <a:lnTo>
                            <a:pt x="1758948" y="3495930"/>
                          </a:lnTo>
                          <a:lnTo>
                            <a:pt x="1663700" y="3489580"/>
                          </a:lnTo>
                          <a:lnTo>
                            <a:pt x="1562100" y="3546730"/>
                          </a:lnTo>
                          <a:lnTo>
                            <a:pt x="1524000" y="3610230"/>
                          </a:lnTo>
                          <a:lnTo>
                            <a:pt x="1397000" y="3622930"/>
                          </a:lnTo>
                          <a:lnTo>
                            <a:pt x="1390652" y="3686430"/>
                          </a:lnTo>
                          <a:lnTo>
                            <a:pt x="1282700" y="3705480"/>
                          </a:lnTo>
                          <a:lnTo>
                            <a:pt x="1238252" y="3756280"/>
                          </a:lnTo>
                          <a:lnTo>
                            <a:pt x="1181100" y="3807080"/>
                          </a:lnTo>
                          <a:lnTo>
                            <a:pt x="996948" y="3889630"/>
                          </a:lnTo>
                          <a:lnTo>
                            <a:pt x="927100" y="3876930"/>
                          </a:lnTo>
                          <a:lnTo>
                            <a:pt x="889000" y="3953130"/>
                          </a:lnTo>
                          <a:lnTo>
                            <a:pt x="755652" y="4016630"/>
                          </a:lnTo>
                          <a:lnTo>
                            <a:pt x="742948" y="4061080"/>
                          </a:lnTo>
                          <a:lnTo>
                            <a:pt x="679452" y="4086480"/>
                          </a:lnTo>
                          <a:lnTo>
                            <a:pt x="654052" y="4099180"/>
                          </a:lnTo>
                          <a:lnTo>
                            <a:pt x="622300" y="4073780"/>
                          </a:lnTo>
                          <a:lnTo>
                            <a:pt x="520700" y="4042030"/>
                          </a:lnTo>
                          <a:lnTo>
                            <a:pt x="317500" y="4003930"/>
                          </a:lnTo>
                          <a:lnTo>
                            <a:pt x="222252" y="4029330"/>
                          </a:lnTo>
                          <a:lnTo>
                            <a:pt x="193796" y="4005618"/>
                          </a:lnTo>
                          <a:lnTo>
                            <a:pt x="190500" y="3986150"/>
                          </a:lnTo>
                          <a:lnTo>
                            <a:pt x="243840" y="3909950"/>
                          </a:lnTo>
                          <a:lnTo>
                            <a:pt x="251460" y="3810890"/>
                          </a:lnTo>
                          <a:lnTo>
                            <a:pt x="243840" y="3711830"/>
                          </a:lnTo>
                          <a:lnTo>
                            <a:pt x="259080" y="3643250"/>
                          </a:lnTo>
                          <a:lnTo>
                            <a:pt x="259080" y="3574670"/>
                          </a:lnTo>
                          <a:lnTo>
                            <a:pt x="205740" y="3376550"/>
                          </a:lnTo>
                          <a:lnTo>
                            <a:pt x="228600" y="3102230"/>
                          </a:lnTo>
                          <a:lnTo>
                            <a:pt x="144780" y="2987930"/>
                          </a:lnTo>
                          <a:lnTo>
                            <a:pt x="60960" y="3026030"/>
                          </a:lnTo>
                          <a:lnTo>
                            <a:pt x="0" y="2843150"/>
                          </a:lnTo>
                          <a:lnTo>
                            <a:pt x="152400" y="2667890"/>
                          </a:lnTo>
                          <a:lnTo>
                            <a:pt x="175260" y="2492630"/>
                          </a:lnTo>
                          <a:lnTo>
                            <a:pt x="205740" y="2340230"/>
                          </a:lnTo>
                          <a:lnTo>
                            <a:pt x="198120" y="2271650"/>
                          </a:lnTo>
                          <a:lnTo>
                            <a:pt x="152400" y="2256410"/>
                          </a:lnTo>
                          <a:lnTo>
                            <a:pt x="114300" y="2187830"/>
                          </a:lnTo>
                          <a:lnTo>
                            <a:pt x="144780" y="2058290"/>
                          </a:lnTo>
                          <a:lnTo>
                            <a:pt x="205740" y="2035430"/>
                          </a:lnTo>
                          <a:lnTo>
                            <a:pt x="541020" y="1989710"/>
                          </a:lnTo>
                          <a:lnTo>
                            <a:pt x="609600" y="1974470"/>
                          </a:lnTo>
                          <a:lnTo>
                            <a:pt x="685800" y="1989710"/>
                          </a:lnTo>
                          <a:lnTo>
                            <a:pt x="731520" y="1951610"/>
                          </a:lnTo>
                          <a:lnTo>
                            <a:pt x="746760" y="1799210"/>
                          </a:lnTo>
                          <a:lnTo>
                            <a:pt x="876300" y="1776350"/>
                          </a:lnTo>
                          <a:lnTo>
                            <a:pt x="944880" y="1844930"/>
                          </a:lnTo>
                          <a:lnTo>
                            <a:pt x="1005840" y="1791590"/>
                          </a:lnTo>
                          <a:lnTo>
                            <a:pt x="1150620" y="1783970"/>
                          </a:lnTo>
                          <a:lnTo>
                            <a:pt x="1234440" y="1844930"/>
                          </a:lnTo>
                          <a:lnTo>
                            <a:pt x="1280160" y="1753490"/>
                          </a:lnTo>
                          <a:lnTo>
                            <a:pt x="1249680" y="1692530"/>
                          </a:lnTo>
                          <a:lnTo>
                            <a:pt x="1226820" y="1616330"/>
                          </a:lnTo>
                          <a:lnTo>
                            <a:pt x="1188720" y="1471550"/>
                          </a:lnTo>
                          <a:lnTo>
                            <a:pt x="1173480" y="1425830"/>
                          </a:lnTo>
                          <a:lnTo>
                            <a:pt x="1188720" y="1265810"/>
                          </a:lnTo>
                          <a:lnTo>
                            <a:pt x="1264920" y="1242950"/>
                          </a:lnTo>
                          <a:lnTo>
                            <a:pt x="1371600" y="1098170"/>
                          </a:lnTo>
                          <a:lnTo>
                            <a:pt x="1371600" y="1037210"/>
                          </a:lnTo>
                          <a:lnTo>
                            <a:pt x="1501140" y="922910"/>
                          </a:lnTo>
                          <a:lnTo>
                            <a:pt x="1493520" y="839090"/>
                          </a:lnTo>
                          <a:lnTo>
                            <a:pt x="1623060" y="740030"/>
                          </a:lnTo>
                          <a:lnTo>
                            <a:pt x="1737360" y="587630"/>
                          </a:lnTo>
                          <a:lnTo>
                            <a:pt x="1874520" y="564770"/>
                          </a:lnTo>
                          <a:lnTo>
                            <a:pt x="1958340" y="663830"/>
                          </a:lnTo>
                          <a:lnTo>
                            <a:pt x="2080260" y="602870"/>
                          </a:lnTo>
                          <a:lnTo>
                            <a:pt x="2179320" y="640970"/>
                          </a:lnTo>
                          <a:lnTo>
                            <a:pt x="2286000" y="625730"/>
                          </a:lnTo>
                          <a:lnTo>
                            <a:pt x="2324100" y="564770"/>
                          </a:lnTo>
                          <a:lnTo>
                            <a:pt x="2407920" y="633350"/>
                          </a:lnTo>
                          <a:lnTo>
                            <a:pt x="2446020" y="747650"/>
                          </a:lnTo>
                          <a:lnTo>
                            <a:pt x="2506980" y="831470"/>
                          </a:lnTo>
                          <a:lnTo>
                            <a:pt x="2659380" y="823850"/>
                          </a:lnTo>
                          <a:lnTo>
                            <a:pt x="2689860" y="778130"/>
                          </a:lnTo>
                          <a:lnTo>
                            <a:pt x="2758440" y="831470"/>
                          </a:lnTo>
                          <a:lnTo>
                            <a:pt x="2758440" y="854330"/>
                          </a:lnTo>
                          <a:lnTo>
                            <a:pt x="2865120" y="930530"/>
                          </a:lnTo>
                          <a:lnTo>
                            <a:pt x="2956560" y="922910"/>
                          </a:lnTo>
                          <a:lnTo>
                            <a:pt x="3009900" y="854330"/>
                          </a:lnTo>
                          <a:lnTo>
                            <a:pt x="3093720" y="854330"/>
                          </a:lnTo>
                          <a:lnTo>
                            <a:pt x="3223260" y="892430"/>
                          </a:lnTo>
                          <a:lnTo>
                            <a:pt x="3451860" y="656210"/>
                          </a:lnTo>
                          <a:lnTo>
                            <a:pt x="3337560" y="549530"/>
                          </a:lnTo>
                          <a:lnTo>
                            <a:pt x="3352800" y="488570"/>
                          </a:lnTo>
                          <a:lnTo>
                            <a:pt x="3383280" y="237110"/>
                          </a:lnTo>
                          <a:lnTo>
                            <a:pt x="3390900" y="176150"/>
                          </a:lnTo>
                          <a:lnTo>
                            <a:pt x="3375660" y="8510"/>
                          </a:lnTo>
                          <a:close/>
                        </a:path>
                      </a:pathLst>
                    </a:custGeom>
                    <a:solidFill>
                      <a:schemeClr val="accent6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bg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endParaRPr kumimoji="1" lang="ja-JP" altLang="en-US" sz="48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p:txBody>
                </p:sp>
                <p:sp>
                  <p:nvSpPr>
                    <p:cNvPr id="256" name="フリーフォーム: 図形 255">
                      <a:extLst>
                        <a:ext uri="{FF2B5EF4-FFF2-40B4-BE49-F238E27FC236}">
                          <a16:creationId xmlns:a16="http://schemas.microsoft.com/office/drawing/2014/main" id="{27A88C67-7D3D-17D1-CC27-F6005ECFB65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177982" y="3532143"/>
                      <a:ext cx="1116824" cy="1805658"/>
                    </a:xfrm>
                    <a:custGeom>
                      <a:avLst/>
                      <a:gdLst>
                        <a:gd name="connsiteX0" fmla="*/ 1554480 w 3360420"/>
                        <a:gd name="connsiteY0" fmla="*/ 0 h 5433060"/>
                        <a:gd name="connsiteX1" fmla="*/ 1592580 w 3360420"/>
                        <a:gd name="connsiteY1" fmla="*/ 167640 h 5433060"/>
                        <a:gd name="connsiteX2" fmla="*/ 1714500 w 3360420"/>
                        <a:gd name="connsiteY2" fmla="*/ 213360 h 5433060"/>
                        <a:gd name="connsiteX3" fmla="*/ 1775460 w 3360420"/>
                        <a:gd name="connsiteY3" fmla="*/ 259080 h 5433060"/>
                        <a:gd name="connsiteX4" fmla="*/ 1874520 w 3360420"/>
                        <a:gd name="connsiteY4" fmla="*/ 304800 h 5433060"/>
                        <a:gd name="connsiteX5" fmla="*/ 1981200 w 3360420"/>
                        <a:gd name="connsiteY5" fmla="*/ 281940 h 5433060"/>
                        <a:gd name="connsiteX6" fmla="*/ 2019300 w 3360420"/>
                        <a:gd name="connsiteY6" fmla="*/ 358140 h 5433060"/>
                        <a:gd name="connsiteX7" fmla="*/ 2133600 w 3360420"/>
                        <a:gd name="connsiteY7" fmla="*/ 396240 h 5433060"/>
                        <a:gd name="connsiteX8" fmla="*/ 2225040 w 3360420"/>
                        <a:gd name="connsiteY8" fmla="*/ 373380 h 5433060"/>
                        <a:gd name="connsiteX9" fmla="*/ 2331720 w 3360420"/>
                        <a:gd name="connsiteY9" fmla="*/ 457200 h 5433060"/>
                        <a:gd name="connsiteX10" fmla="*/ 2392680 w 3360420"/>
                        <a:gd name="connsiteY10" fmla="*/ 381000 h 5433060"/>
                        <a:gd name="connsiteX11" fmla="*/ 2529840 w 3360420"/>
                        <a:gd name="connsiteY11" fmla="*/ 472440 h 5433060"/>
                        <a:gd name="connsiteX12" fmla="*/ 2590800 w 3360420"/>
                        <a:gd name="connsiteY12" fmla="*/ 533400 h 5433060"/>
                        <a:gd name="connsiteX13" fmla="*/ 2705100 w 3360420"/>
                        <a:gd name="connsiteY13" fmla="*/ 548640 h 5433060"/>
                        <a:gd name="connsiteX14" fmla="*/ 2766060 w 3360420"/>
                        <a:gd name="connsiteY14" fmla="*/ 647700 h 5433060"/>
                        <a:gd name="connsiteX15" fmla="*/ 2766060 w 3360420"/>
                        <a:gd name="connsiteY15" fmla="*/ 807720 h 5433060"/>
                        <a:gd name="connsiteX16" fmla="*/ 2865120 w 3360420"/>
                        <a:gd name="connsiteY16" fmla="*/ 838200 h 5433060"/>
                        <a:gd name="connsiteX17" fmla="*/ 2887980 w 3360420"/>
                        <a:gd name="connsiteY17" fmla="*/ 899160 h 5433060"/>
                        <a:gd name="connsiteX18" fmla="*/ 3040380 w 3360420"/>
                        <a:gd name="connsiteY18" fmla="*/ 922020 h 5433060"/>
                        <a:gd name="connsiteX19" fmla="*/ 3092984 w 3360420"/>
                        <a:gd name="connsiteY19" fmla="*/ 987773 h 5433060"/>
                        <a:gd name="connsiteX20" fmla="*/ 3078480 w 3360420"/>
                        <a:gd name="connsiteY20" fmla="*/ 1082040 h 5433060"/>
                        <a:gd name="connsiteX21" fmla="*/ 3124200 w 3360420"/>
                        <a:gd name="connsiteY21" fmla="*/ 1127760 h 5433060"/>
                        <a:gd name="connsiteX22" fmla="*/ 3230880 w 3360420"/>
                        <a:gd name="connsiteY22" fmla="*/ 1203960 h 5433060"/>
                        <a:gd name="connsiteX23" fmla="*/ 3200400 w 3360420"/>
                        <a:gd name="connsiteY23" fmla="*/ 1295400 h 5433060"/>
                        <a:gd name="connsiteX24" fmla="*/ 3246120 w 3360420"/>
                        <a:gd name="connsiteY24" fmla="*/ 1386840 h 5433060"/>
                        <a:gd name="connsiteX25" fmla="*/ 3329940 w 3360420"/>
                        <a:gd name="connsiteY25" fmla="*/ 1386840 h 5433060"/>
                        <a:gd name="connsiteX26" fmla="*/ 3360420 w 3360420"/>
                        <a:gd name="connsiteY26" fmla="*/ 1417320 h 5433060"/>
                        <a:gd name="connsiteX27" fmla="*/ 3230880 w 3360420"/>
                        <a:gd name="connsiteY27" fmla="*/ 1615440 h 5433060"/>
                        <a:gd name="connsiteX28" fmla="*/ 3238500 w 3360420"/>
                        <a:gd name="connsiteY28" fmla="*/ 1676400 h 5433060"/>
                        <a:gd name="connsiteX29" fmla="*/ 3307080 w 3360420"/>
                        <a:gd name="connsiteY29" fmla="*/ 1699260 h 5433060"/>
                        <a:gd name="connsiteX30" fmla="*/ 3246120 w 3360420"/>
                        <a:gd name="connsiteY30" fmla="*/ 1859280 h 5433060"/>
                        <a:gd name="connsiteX31" fmla="*/ 3169920 w 3360420"/>
                        <a:gd name="connsiteY31" fmla="*/ 1958340 h 5433060"/>
                        <a:gd name="connsiteX32" fmla="*/ 3055620 w 3360420"/>
                        <a:gd name="connsiteY32" fmla="*/ 1882140 h 5433060"/>
                        <a:gd name="connsiteX33" fmla="*/ 3025140 w 3360420"/>
                        <a:gd name="connsiteY33" fmla="*/ 1981200 h 5433060"/>
                        <a:gd name="connsiteX34" fmla="*/ 3093720 w 3360420"/>
                        <a:gd name="connsiteY34" fmla="*/ 2057400 h 5433060"/>
                        <a:gd name="connsiteX35" fmla="*/ 3139440 w 3360420"/>
                        <a:gd name="connsiteY35" fmla="*/ 2217420 h 5433060"/>
                        <a:gd name="connsiteX36" fmla="*/ 3086100 w 3360420"/>
                        <a:gd name="connsiteY36" fmla="*/ 2331720 h 5433060"/>
                        <a:gd name="connsiteX37" fmla="*/ 3124200 w 3360420"/>
                        <a:gd name="connsiteY37" fmla="*/ 2392680 h 5433060"/>
                        <a:gd name="connsiteX38" fmla="*/ 3108960 w 3360420"/>
                        <a:gd name="connsiteY38" fmla="*/ 2461260 h 5433060"/>
                        <a:gd name="connsiteX39" fmla="*/ 3238500 w 3360420"/>
                        <a:gd name="connsiteY39" fmla="*/ 2552700 h 5433060"/>
                        <a:gd name="connsiteX40" fmla="*/ 3253740 w 3360420"/>
                        <a:gd name="connsiteY40" fmla="*/ 2628900 h 5433060"/>
                        <a:gd name="connsiteX41" fmla="*/ 3238500 w 3360420"/>
                        <a:gd name="connsiteY41" fmla="*/ 2697480 h 5433060"/>
                        <a:gd name="connsiteX42" fmla="*/ 3154680 w 3360420"/>
                        <a:gd name="connsiteY42" fmla="*/ 2712720 h 5433060"/>
                        <a:gd name="connsiteX43" fmla="*/ 3108960 w 3360420"/>
                        <a:gd name="connsiteY43" fmla="*/ 2926080 h 5433060"/>
                        <a:gd name="connsiteX44" fmla="*/ 2987040 w 3360420"/>
                        <a:gd name="connsiteY44" fmla="*/ 3063240 h 5433060"/>
                        <a:gd name="connsiteX45" fmla="*/ 2987040 w 3360420"/>
                        <a:gd name="connsiteY45" fmla="*/ 3192780 h 5433060"/>
                        <a:gd name="connsiteX46" fmla="*/ 2887980 w 3360420"/>
                        <a:gd name="connsiteY46" fmla="*/ 3268980 h 5433060"/>
                        <a:gd name="connsiteX47" fmla="*/ 2887980 w 3360420"/>
                        <a:gd name="connsiteY47" fmla="*/ 3368040 h 5433060"/>
                        <a:gd name="connsiteX48" fmla="*/ 2827020 w 3360420"/>
                        <a:gd name="connsiteY48" fmla="*/ 3383280 h 5433060"/>
                        <a:gd name="connsiteX49" fmla="*/ 2827020 w 3360420"/>
                        <a:gd name="connsiteY49" fmla="*/ 3749040 h 5433060"/>
                        <a:gd name="connsiteX50" fmla="*/ 2758440 w 3360420"/>
                        <a:gd name="connsiteY50" fmla="*/ 3817620 h 5433060"/>
                        <a:gd name="connsiteX51" fmla="*/ 2750820 w 3360420"/>
                        <a:gd name="connsiteY51" fmla="*/ 3886200 h 5433060"/>
                        <a:gd name="connsiteX52" fmla="*/ 2697480 w 3360420"/>
                        <a:gd name="connsiteY52" fmla="*/ 3924300 h 5433060"/>
                        <a:gd name="connsiteX53" fmla="*/ 2659380 w 3360420"/>
                        <a:gd name="connsiteY53" fmla="*/ 4038600 h 5433060"/>
                        <a:gd name="connsiteX54" fmla="*/ 2659380 w 3360420"/>
                        <a:gd name="connsiteY54" fmla="*/ 4114800 h 5433060"/>
                        <a:gd name="connsiteX55" fmla="*/ 2644140 w 3360420"/>
                        <a:gd name="connsiteY55" fmla="*/ 4137660 h 5433060"/>
                        <a:gd name="connsiteX56" fmla="*/ 2567940 w 3360420"/>
                        <a:gd name="connsiteY56" fmla="*/ 4160520 h 5433060"/>
                        <a:gd name="connsiteX57" fmla="*/ 2529840 w 3360420"/>
                        <a:gd name="connsiteY57" fmla="*/ 4183380 h 5433060"/>
                        <a:gd name="connsiteX58" fmla="*/ 2255520 w 3360420"/>
                        <a:gd name="connsiteY58" fmla="*/ 4183380 h 5433060"/>
                        <a:gd name="connsiteX59" fmla="*/ 2232660 w 3360420"/>
                        <a:gd name="connsiteY59" fmla="*/ 4297680 h 5433060"/>
                        <a:gd name="connsiteX60" fmla="*/ 2263140 w 3360420"/>
                        <a:gd name="connsiteY60" fmla="*/ 4411980 h 5433060"/>
                        <a:gd name="connsiteX61" fmla="*/ 2217420 w 3360420"/>
                        <a:gd name="connsiteY61" fmla="*/ 4511040 h 5433060"/>
                        <a:gd name="connsiteX62" fmla="*/ 2232660 w 3360420"/>
                        <a:gd name="connsiteY62" fmla="*/ 4678680 h 5433060"/>
                        <a:gd name="connsiteX63" fmla="*/ 2225040 w 3360420"/>
                        <a:gd name="connsiteY63" fmla="*/ 4739640 h 5433060"/>
                        <a:gd name="connsiteX64" fmla="*/ 2194560 w 3360420"/>
                        <a:gd name="connsiteY64" fmla="*/ 4991100 h 5433060"/>
                        <a:gd name="connsiteX65" fmla="*/ 2179320 w 3360420"/>
                        <a:gd name="connsiteY65" fmla="*/ 5052060 h 5433060"/>
                        <a:gd name="connsiteX66" fmla="*/ 2293620 w 3360420"/>
                        <a:gd name="connsiteY66" fmla="*/ 5158740 h 5433060"/>
                        <a:gd name="connsiteX67" fmla="*/ 2065020 w 3360420"/>
                        <a:gd name="connsiteY67" fmla="*/ 5394960 h 5433060"/>
                        <a:gd name="connsiteX68" fmla="*/ 1935480 w 3360420"/>
                        <a:gd name="connsiteY68" fmla="*/ 5356860 h 5433060"/>
                        <a:gd name="connsiteX69" fmla="*/ 1851660 w 3360420"/>
                        <a:gd name="connsiteY69" fmla="*/ 5356860 h 5433060"/>
                        <a:gd name="connsiteX70" fmla="*/ 1798320 w 3360420"/>
                        <a:gd name="connsiteY70" fmla="*/ 5425440 h 5433060"/>
                        <a:gd name="connsiteX71" fmla="*/ 1706880 w 3360420"/>
                        <a:gd name="connsiteY71" fmla="*/ 5433060 h 5433060"/>
                        <a:gd name="connsiteX72" fmla="*/ 1600200 w 3360420"/>
                        <a:gd name="connsiteY72" fmla="*/ 5356860 h 5433060"/>
                        <a:gd name="connsiteX73" fmla="*/ 1600200 w 3360420"/>
                        <a:gd name="connsiteY73" fmla="*/ 5334000 h 5433060"/>
                        <a:gd name="connsiteX74" fmla="*/ 1531620 w 3360420"/>
                        <a:gd name="connsiteY74" fmla="*/ 5280660 h 5433060"/>
                        <a:gd name="connsiteX75" fmla="*/ 1501140 w 3360420"/>
                        <a:gd name="connsiteY75" fmla="*/ 5326380 h 5433060"/>
                        <a:gd name="connsiteX76" fmla="*/ 1348740 w 3360420"/>
                        <a:gd name="connsiteY76" fmla="*/ 5334000 h 5433060"/>
                        <a:gd name="connsiteX77" fmla="*/ 1287780 w 3360420"/>
                        <a:gd name="connsiteY77" fmla="*/ 5250180 h 5433060"/>
                        <a:gd name="connsiteX78" fmla="*/ 1249680 w 3360420"/>
                        <a:gd name="connsiteY78" fmla="*/ 5135880 h 5433060"/>
                        <a:gd name="connsiteX79" fmla="*/ 1165860 w 3360420"/>
                        <a:gd name="connsiteY79" fmla="*/ 5067300 h 5433060"/>
                        <a:gd name="connsiteX80" fmla="*/ 1127760 w 3360420"/>
                        <a:gd name="connsiteY80" fmla="*/ 5128260 h 5433060"/>
                        <a:gd name="connsiteX81" fmla="*/ 1021080 w 3360420"/>
                        <a:gd name="connsiteY81" fmla="*/ 5143500 h 5433060"/>
                        <a:gd name="connsiteX82" fmla="*/ 922020 w 3360420"/>
                        <a:gd name="connsiteY82" fmla="*/ 5105400 h 5433060"/>
                        <a:gd name="connsiteX83" fmla="*/ 800100 w 3360420"/>
                        <a:gd name="connsiteY83" fmla="*/ 5166360 h 5433060"/>
                        <a:gd name="connsiteX84" fmla="*/ 716280 w 3360420"/>
                        <a:gd name="connsiteY84" fmla="*/ 5067300 h 5433060"/>
                        <a:gd name="connsiteX85" fmla="*/ 579120 w 3360420"/>
                        <a:gd name="connsiteY85" fmla="*/ 5090160 h 5433060"/>
                        <a:gd name="connsiteX86" fmla="*/ 487680 w 3360420"/>
                        <a:gd name="connsiteY86" fmla="*/ 4983480 h 5433060"/>
                        <a:gd name="connsiteX87" fmla="*/ 441960 w 3360420"/>
                        <a:gd name="connsiteY87" fmla="*/ 4991100 h 5433060"/>
                        <a:gd name="connsiteX88" fmla="*/ 335280 w 3360420"/>
                        <a:gd name="connsiteY88" fmla="*/ 4922520 h 5433060"/>
                        <a:gd name="connsiteX89" fmla="*/ 259080 w 3360420"/>
                        <a:gd name="connsiteY89" fmla="*/ 4808220 h 5433060"/>
                        <a:gd name="connsiteX90" fmla="*/ 243840 w 3360420"/>
                        <a:gd name="connsiteY90" fmla="*/ 4732020 h 5433060"/>
                        <a:gd name="connsiteX91" fmla="*/ 243840 w 3360420"/>
                        <a:gd name="connsiteY91" fmla="*/ 4678680 h 5433060"/>
                        <a:gd name="connsiteX92" fmla="*/ 297180 w 3360420"/>
                        <a:gd name="connsiteY92" fmla="*/ 4556760 h 5433060"/>
                        <a:gd name="connsiteX93" fmla="*/ 289560 w 3360420"/>
                        <a:gd name="connsiteY93" fmla="*/ 4511040 h 5433060"/>
                        <a:gd name="connsiteX94" fmla="*/ 281940 w 3360420"/>
                        <a:gd name="connsiteY94" fmla="*/ 4450080 h 5433060"/>
                        <a:gd name="connsiteX95" fmla="*/ 320040 w 3360420"/>
                        <a:gd name="connsiteY95" fmla="*/ 4404360 h 5433060"/>
                        <a:gd name="connsiteX96" fmla="*/ 320040 w 3360420"/>
                        <a:gd name="connsiteY96" fmla="*/ 4259580 h 5433060"/>
                        <a:gd name="connsiteX97" fmla="*/ 388620 w 3360420"/>
                        <a:gd name="connsiteY97" fmla="*/ 4251960 h 5433060"/>
                        <a:gd name="connsiteX98" fmla="*/ 434340 w 3360420"/>
                        <a:gd name="connsiteY98" fmla="*/ 4175760 h 5433060"/>
                        <a:gd name="connsiteX99" fmla="*/ 434340 w 3360420"/>
                        <a:gd name="connsiteY99" fmla="*/ 4107180 h 5433060"/>
                        <a:gd name="connsiteX100" fmla="*/ 396240 w 3360420"/>
                        <a:gd name="connsiteY100" fmla="*/ 4038600 h 5433060"/>
                        <a:gd name="connsiteX101" fmla="*/ 426720 w 3360420"/>
                        <a:gd name="connsiteY101" fmla="*/ 3977640 h 5433060"/>
                        <a:gd name="connsiteX102" fmla="*/ 434340 w 3360420"/>
                        <a:gd name="connsiteY102" fmla="*/ 3810000 h 5433060"/>
                        <a:gd name="connsiteX103" fmla="*/ 403860 w 3360420"/>
                        <a:gd name="connsiteY103" fmla="*/ 3741420 h 5433060"/>
                        <a:gd name="connsiteX104" fmla="*/ 464820 w 3360420"/>
                        <a:gd name="connsiteY104" fmla="*/ 3665220 h 5433060"/>
                        <a:gd name="connsiteX105" fmla="*/ 464820 w 3360420"/>
                        <a:gd name="connsiteY105" fmla="*/ 3634740 h 5433060"/>
                        <a:gd name="connsiteX106" fmla="*/ 510540 w 3360420"/>
                        <a:gd name="connsiteY106" fmla="*/ 3627120 h 5433060"/>
                        <a:gd name="connsiteX107" fmla="*/ 632460 w 3360420"/>
                        <a:gd name="connsiteY107" fmla="*/ 3649980 h 5433060"/>
                        <a:gd name="connsiteX108" fmla="*/ 739140 w 3360420"/>
                        <a:gd name="connsiteY108" fmla="*/ 3665220 h 5433060"/>
                        <a:gd name="connsiteX109" fmla="*/ 815340 w 3360420"/>
                        <a:gd name="connsiteY109" fmla="*/ 3596640 h 5433060"/>
                        <a:gd name="connsiteX110" fmla="*/ 967740 w 3360420"/>
                        <a:gd name="connsiteY110" fmla="*/ 3512820 h 5433060"/>
                        <a:gd name="connsiteX111" fmla="*/ 1005840 w 3360420"/>
                        <a:gd name="connsiteY111" fmla="*/ 3398520 h 5433060"/>
                        <a:gd name="connsiteX112" fmla="*/ 1066800 w 3360420"/>
                        <a:gd name="connsiteY112" fmla="*/ 3345180 h 5433060"/>
                        <a:gd name="connsiteX113" fmla="*/ 1059180 w 3360420"/>
                        <a:gd name="connsiteY113" fmla="*/ 3261360 h 5433060"/>
                        <a:gd name="connsiteX114" fmla="*/ 1028700 w 3360420"/>
                        <a:gd name="connsiteY114" fmla="*/ 3230880 h 5433060"/>
                        <a:gd name="connsiteX115" fmla="*/ 914400 w 3360420"/>
                        <a:gd name="connsiteY115" fmla="*/ 3101340 h 5433060"/>
                        <a:gd name="connsiteX116" fmla="*/ 792480 w 3360420"/>
                        <a:gd name="connsiteY116" fmla="*/ 3032760 h 5433060"/>
                        <a:gd name="connsiteX117" fmla="*/ 701040 w 3360420"/>
                        <a:gd name="connsiteY117" fmla="*/ 3055620 h 5433060"/>
                        <a:gd name="connsiteX118" fmla="*/ 556260 w 3360420"/>
                        <a:gd name="connsiteY118" fmla="*/ 2971800 h 5433060"/>
                        <a:gd name="connsiteX119" fmla="*/ 548640 w 3360420"/>
                        <a:gd name="connsiteY119" fmla="*/ 2880360 h 5433060"/>
                        <a:gd name="connsiteX120" fmla="*/ 487680 w 3360420"/>
                        <a:gd name="connsiteY120" fmla="*/ 2903220 h 5433060"/>
                        <a:gd name="connsiteX121" fmla="*/ 487680 w 3360420"/>
                        <a:gd name="connsiteY121" fmla="*/ 2827020 h 5433060"/>
                        <a:gd name="connsiteX122" fmla="*/ 518160 w 3360420"/>
                        <a:gd name="connsiteY122" fmla="*/ 2788920 h 5433060"/>
                        <a:gd name="connsiteX123" fmla="*/ 541020 w 3360420"/>
                        <a:gd name="connsiteY123" fmla="*/ 2621280 h 5433060"/>
                        <a:gd name="connsiteX124" fmla="*/ 502920 w 3360420"/>
                        <a:gd name="connsiteY124" fmla="*/ 2552700 h 5433060"/>
                        <a:gd name="connsiteX125" fmla="*/ 556260 w 3360420"/>
                        <a:gd name="connsiteY125" fmla="*/ 2491740 h 5433060"/>
                        <a:gd name="connsiteX126" fmla="*/ 464820 w 3360420"/>
                        <a:gd name="connsiteY126" fmla="*/ 2446020 h 5433060"/>
                        <a:gd name="connsiteX127" fmla="*/ 396240 w 3360420"/>
                        <a:gd name="connsiteY127" fmla="*/ 2446020 h 5433060"/>
                        <a:gd name="connsiteX128" fmla="*/ 289560 w 3360420"/>
                        <a:gd name="connsiteY128" fmla="*/ 2423160 h 5433060"/>
                        <a:gd name="connsiteX129" fmla="*/ 259080 w 3360420"/>
                        <a:gd name="connsiteY129" fmla="*/ 2362200 h 5433060"/>
                        <a:gd name="connsiteX130" fmla="*/ 182880 w 3360420"/>
                        <a:gd name="connsiteY130" fmla="*/ 2392680 h 5433060"/>
                        <a:gd name="connsiteX131" fmla="*/ 7620 w 3360420"/>
                        <a:gd name="connsiteY131" fmla="*/ 2301240 h 5433060"/>
                        <a:gd name="connsiteX132" fmla="*/ 0 w 3360420"/>
                        <a:gd name="connsiteY132" fmla="*/ 2232660 h 5433060"/>
                        <a:gd name="connsiteX133" fmla="*/ 91440 w 3360420"/>
                        <a:gd name="connsiteY133" fmla="*/ 2057400 h 5433060"/>
                        <a:gd name="connsiteX134" fmla="*/ 160020 w 3360420"/>
                        <a:gd name="connsiteY134" fmla="*/ 1836420 h 5433060"/>
                        <a:gd name="connsiteX135" fmla="*/ 259080 w 3360420"/>
                        <a:gd name="connsiteY135" fmla="*/ 1752600 h 5433060"/>
                        <a:gd name="connsiteX136" fmla="*/ 342900 w 3360420"/>
                        <a:gd name="connsiteY136" fmla="*/ 1722120 h 5433060"/>
                        <a:gd name="connsiteX137" fmla="*/ 396240 w 3360420"/>
                        <a:gd name="connsiteY137" fmla="*/ 1615440 h 5433060"/>
                        <a:gd name="connsiteX138" fmla="*/ 480060 w 3360420"/>
                        <a:gd name="connsiteY138" fmla="*/ 1546860 h 5433060"/>
                        <a:gd name="connsiteX139" fmla="*/ 525780 w 3360420"/>
                        <a:gd name="connsiteY139" fmla="*/ 1463040 h 5433060"/>
                        <a:gd name="connsiteX140" fmla="*/ 617220 w 3360420"/>
                        <a:gd name="connsiteY140" fmla="*/ 1394460 h 5433060"/>
                        <a:gd name="connsiteX141" fmla="*/ 670560 w 3360420"/>
                        <a:gd name="connsiteY141" fmla="*/ 1272540 h 5433060"/>
                        <a:gd name="connsiteX142" fmla="*/ 792480 w 3360420"/>
                        <a:gd name="connsiteY142" fmla="*/ 845820 h 5433060"/>
                        <a:gd name="connsiteX143" fmla="*/ 800100 w 3360420"/>
                        <a:gd name="connsiteY143" fmla="*/ 754380 h 5433060"/>
                        <a:gd name="connsiteX144" fmla="*/ 861060 w 3360420"/>
                        <a:gd name="connsiteY144" fmla="*/ 662940 h 5433060"/>
                        <a:gd name="connsiteX145" fmla="*/ 838200 w 3360420"/>
                        <a:gd name="connsiteY145" fmla="*/ 617220 h 5433060"/>
                        <a:gd name="connsiteX146" fmla="*/ 883920 w 3360420"/>
                        <a:gd name="connsiteY146" fmla="*/ 541020 h 5433060"/>
                        <a:gd name="connsiteX147" fmla="*/ 922020 w 3360420"/>
                        <a:gd name="connsiteY147" fmla="*/ 434340 h 5433060"/>
                        <a:gd name="connsiteX148" fmla="*/ 952500 w 3360420"/>
                        <a:gd name="connsiteY148" fmla="*/ 381000 h 5433060"/>
                        <a:gd name="connsiteX149" fmla="*/ 1005840 w 3360420"/>
                        <a:gd name="connsiteY149" fmla="*/ 175260 h 5433060"/>
                        <a:gd name="connsiteX150" fmla="*/ 982980 w 3360420"/>
                        <a:gd name="connsiteY150" fmla="*/ 38100 h 5433060"/>
                        <a:gd name="connsiteX151" fmla="*/ 993236 w 3360420"/>
                        <a:gd name="connsiteY151" fmla="*/ 32688 h 5433060"/>
                        <a:gd name="connsiteX152" fmla="*/ 989512 w 3360420"/>
                        <a:gd name="connsiteY152" fmla="*/ 45720 h 5433060"/>
                        <a:gd name="connsiteX153" fmla="*/ 1264920 w 3360420"/>
                        <a:gd name="connsiteY153" fmla="*/ 45720 h 5433060"/>
                        <a:gd name="connsiteX154" fmla="*/ 1379220 w 3360420"/>
                        <a:gd name="connsiteY154" fmla="*/ 91440 h 5433060"/>
                        <a:gd name="connsiteX155" fmla="*/ 1394460 w 3360420"/>
                        <a:gd name="connsiteY155" fmla="*/ 22860 h 543306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  <a:cxn ang="0">
                          <a:pos x="connsiteX38" y="connsiteY38"/>
                        </a:cxn>
                        <a:cxn ang="0">
                          <a:pos x="connsiteX39" y="connsiteY39"/>
                        </a:cxn>
                        <a:cxn ang="0">
                          <a:pos x="connsiteX40" y="connsiteY40"/>
                        </a:cxn>
                        <a:cxn ang="0">
                          <a:pos x="connsiteX41" y="connsiteY41"/>
                        </a:cxn>
                        <a:cxn ang="0">
                          <a:pos x="connsiteX42" y="connsiteY42"/>
                        </a:cxn>
                        <a:cxn ang="0">
                          <a:pos x="connsiteX43" y="connsiteY43"/>
                        </a:cxn>
                        <a:cxn ang="0">
                          <a:pos x="connsiteX44" y="connsiteY44"/>
                        </a:cxn>
                        <a:cxn ang="0">
                          <a:pos x="connsiteX45" y="connsiteY45"/>
                        </a:cxn>
                        <a:cxn ang="0">
                          <a:pos x="connsiteX46" y="connsiteY46"/>
                        </a:cxn>
                        <a:cxn ang="0">
                          <a:pos x="connsiteX47" y="connsiteY47"/>
                        </a:cxn>
                        <a:cxn ang="0">
                          <a:pos x="connsiteX48" y="connsiteY48"/>
                        </a:cxn>
                        <a:cxn ang="0">
                          <a:pos x="connsiteX49" y="connsiteY49"/>
                        </a:cxn>
                        <a:cxn ang="0">
                          <a:pos x="connsiteX50" y="connsiteY50"/>
                        </a:cxn>
                        <a:cxn ang="0">
                          <a:pos x="connsiteX51" y="connsiteY51"/>
                        </a:cxn>
                        <a:cxn ang="0">
                          <a:pos x="connsiteX52" y="connsiteY52"/>
                        </a:cxn>
                        <a:cxn ang="0">
                          <a:pos x="connsiteX53" y="connsiteY53"/>
                        </a:cxn>
                        <a:cxn ang="0">
                          <a:pos x="connsiteX54" y="connsiteY54"/>
                        </a:cxn>
                        <a:cxn ang="0">
                          <a:pos x="connsiteX55" y="connsiteY55"/>
                        </a:cxn>
                        <a:cxn ang="0">
                          <a:pos x="connsiteX56" y="connsiteY56"/>
                        </a:cxn>
                        <a:cxn ang="0">
                          <a:pos x="connsiteX57" y="connsiteY57"/>
                        </a:cxn>
                        <a:cxn ang="0">
                          <a:pos x="connsiteX58" y="connsiteY58"/>
                        </a:cxn>
                        <a:cxn ang="0">
                          <a:pos x="connsiteX59" y="connsiteY59"/>
                        </a:cxn>
                        <a:cxn ang="0">
                          <a:pos x="connsiteX60" y="connsiteY60"/>
                        </a:cxn>
                        <a:cxn ang="0">
                          <a:pos x="connsiteX61" y="connsiteY61"/>
                        </a:cxn>
                        <a:cxn ang="0">
                          <a:pos x="connsiteX62" y="connsiteY62"/>
                        </a:cxn>
                        <a:cxn ang="0">
                          <a:pos x="connsiteX63" y="connsiteY63"/>
                        </a:cxn>
                        <a:cxn ang="0">
                          <a:pos x="connsiteX64" y="connsiteY64"/>
                        </a:cxn>
                        <a:cxn ang="0">
                          <a:pos x="connsiteX65" y="connsiteY65"/>
                        </a:cxn>
                        <a:cxn ang="0">
                          <a:pos x="connsiteX66" y="connsiteY66"/>
                        </a:cxn>
                        <a:cxn ang="0">
                          <a:pos x="connsiteX67" y="connsiteY67"/>
                        </a:cxn>
                        <a:cxn ang="0">
                          <a:pos x="connsiteX68" y="connsiteY68"/>
                        </a:cxn>
                        <a:cxn ang="0">
                          <a:pos x="connsiteX69" y="connsiteY69"/>
                        </a:cxn>
                        <a:cxn ang="0">
                          <a:pos x="connsiteX70" y="connsiteY70"/>
                        </a:cxn>
                        <a:cxn ang="0">
                          <a:pos x="connsiteX71" y="connsiteY71"/>
                        </a:cxn>
                        <a:cxn ang="0">
                          <a:pos x="connsiteX72" y="connsiteY72"/>
                        </a:cxn>
                        <a:cxn ang="0">
                          <a:pos x="connsiteX73" y="connsiteY73"/>
                        </a:cxn>
                        <a:cxn ang="0">
                          <a:pos x="connsiteX74" y="connsiteY74"/>
                        </a:cxn>
                        <a:cxn ang="0">
                          <a:pos x="connsiteX75" y="connsiteY75"/>
                        </a:cxn>
                        <a:cxn ang="0">
                          <a:pos x="connsiteX76" y="connsiteY76"/>
                        </a:cxn>
                        <a:cxn ang="0">
                          <a:pos x="connsiteX77" y="connsiteY77"/>
                        </a:cxn>
                        <a:cxn ang="0">
                          <a:pos x="connsiteX78" y="connsiteY78"/>
                        </a:cxn>
                        <a:cxn ang="0">
                          <a:pos x="connsiteX79" y="connsiteY79"/>
                        </a:cxn>
                        <a:cxn ang="0">
                          <a:pos x="connsiteX80" y="connsiteY80"/>
                        </a:cxn>
                        <a:cxn ang="0">
                          <a:pos x="connsiteX81" y="connsiteY81"/>
                        </a:cxn>
                        <a:cxn ang="0">
                          <a:pos x="connsiteX82" y="connsiteY82"/>
                        </a:cxn>
                        <a:cxn ang="0">
                          <a:pos x="connsiteX83" y="connsiteY83"/>
                        </a:cxn>
                        <a:cxn ang="0">
                          <a:pos x="connsiteX84" y="connsiteY84"/>
                        </a:cxn>
                        <a:cxn ang="0">
                          <a:pos x="connsiteX85" y="connsiteY85"/>
                        </a:cxn>
                        <a:cxn ang="0">
                          <a:pos x="connsiteX86" y="connsiteY86"/>
                        </a:cxn>
                        <a:cxn ang="0">
                          <a:pos x="connsiteX87" y="connsiteY87"/>
                        </a:cxn>
                        <a:cxn ang="0">
                          <a:pos x="connsiteX88" y="connsiteY88"/>
                        </a:cxn>
                        <a:cxn ang="0">
                          <a:pos x="connsiteX89" y="connsiteY89"/>
                        </a:cxn>
                        <a:cxn ang="0">
                          <a:pos x="connsiteX90" y="connsiteY90"/>
                        </a:cxn>
                        <a:cxn ang="0">
                          <a:pos x="connsiteX91" y="connsiteY91"/>
                        </a:cxn>
                        <a:cxn ang="0">
                          <a:pos x="connsiteX92" y="connsiteY92"/>
                        </a:cxn>
                        <a:cxn ang="0">
                          <a:pos x="connsiteX93" y="connsiteY93"/>
                        </a:cxn>
                        <a:cxn ang="0">
                          <a:pos x="connsiteX94" y="connsiteY94"/>
                        </a:cxn>
                        <a:cxn ang="0">
                          <a:pos x="connsiteX95" y="connsiteY95"/>
                        </a:cxn>
                        <a:cxn ang="0">
                          <a:pos x="connsiteX96" y="connsiteY96"/>
                        </a:cxn>
                        <a:cxn ang="0">
                          <a:pos x="connsiteX97" y="connsiteY97"/>
                        </a:cxn>
                        <a:cxn ang="0">
                          <a:pos x="connsiteX98" y="connsiteY98"/>
                        </a:cxn>
                        <a:cxn ang="0">
                          <a:pos x="connsiteX99" y="connsiteY99"/>
                        </a:cxn>
                        <a:cxn ang="0">
                          <a:pos x="connsiteX100" y="connsiteY100"/>
                        </a:cxn>
                        <a:cxn ang="0">
                          <a:pos x="connsiteX101" y="connsiteY101"/>
                        </a:cxn>
                        <a:cxn ang="0">
                          <a:pos x="connsiteX102" y="connsiteY102"/>
                        </a:cxn>
                        <a:cxn ang="0">
                          <a:pos x="connsiteX103" y="connsiteY103"/>
                        </a:cxn>
                        <a:cxn ang="0">
                          <a:pos x="connsiteX104" y="connsiteY104"/>
                        </a:cxn>
                        <a:cxn ang="0">
                          <a:pos x="connsiteX105" y="connsiteY105"/>
                        </a:cxn>
                        <a:cxn ang="0">
                          <a:pos x="connsiteX106" y="connsiteY106"/>
                        </a:cxn>
                        <a:cxn ang="0">
                          <a:pos x="connsiteX107" y="connsiteY107"/>
                        </a:cxn>
                        <a:cxn ang="0">
                          <a:pos x="connsiteX108" y="connsiteY108"/>
                        </a:cxn>
                        <a:cxn ang="0">
                          <a:pos x="connsiteX109" y="connsiteY109"/>
                        </a:cxn>
                        <a:cxn ang="0">
                          <a:pos x="connsiteX110" y="connsiteY110"/>
                        </a:cxn>
                        <a:cxn ang="0">
                          <a:pos x="connsiteX111" y="connsiteY111"/>
                        </a:cxn>
                        <a:cxn ang="0">
                          <a:pos x="connsiteX112" y="connsiteY112"/>
                        </a:cxn>
                        <a:cxn ang="0">
                          <a:pos x="connsiteX113" y="connsiteY113"/>
                        </a:cxn>
                        <a:cxn ang="0">
                          <a:pos x="connsiteX114" y="connsiteY114"/>
                        </a:cxn>
                        <a:cxn ang="0">
                          <a:pos x="connsiteX115" y="connsiteY115"/>
                        </a:cxn>
                        <a:cxn ang="0">
                          <a:pos x="connsiteX116" y="connsiteY116"/>
                        </a:cxn>
                        <a:cxn ang="0">
                          <a:pos x="connsiteX117" y="connsiteY117"/>
                        </a:cxn>
                        <a:cxn ang="0">
                          <a:pos x="connsiteX118" y="connsiteY118"/>
                        </a:cxn>
                        <a:cxn ang="0">
                          <a:pos x="connsiteX119" y="connsiteY119"/>
                        </a:cxn>
                        <a:cxn ang="0">
                          <a:pos x="connsiteX120" y="connsiteY120"/>
                        </a:cxn>
                        <a:cxn ang="0">
                          <a:pos x="connsiteX121" y="connsiteY121"/>
                        </a:cxn>
                        <a:cxn ang="0">
                          <a:pos x="connsiteX122" y="connsiteY122"/>
                        </a:cxn>
                        <a:cxn ang="0">
                          <a:pos x="connsiteX123" y="connsiteY123"/>
                        </a:cxn>
                        <a:cxn ang="0">
                          <a:pos x="connsiteX124" y="connsiteY124"/>
                        </a:cxn>
                        <a:cxn ang="0">
                          <a:pos x="connsiteX125" y="connsiteY125"/>
                        </a:cxn>
                        <a:cxn ang="0">
                          <a:pos x="connsiteX126" y="connsiteY126"/>
                        </a:cxn>
                        <a:cxn ang="0">
                          <a:pos x="connsiteX127" y="connsiteY127"/>
                        </a:cxn>
                        <a:cxn ang="0">
                          <a:pos x="connsiteX128" y="connsiteY128"/>
                        </a:cxn>
                        <a:cxn ang="0">
                          <a:pos x="connsiteX129" y="connsiteY129"/>
                        </a:cxn>
                        <a:cxn ang="0">
                          <a:pos x="connsiteX130" y="connsiteY130"/>
                        </a:cxn>
                        <a:cxn ang="0">
                          <a:pos x="connsiteX131" y="connsiteY131"/>
                        </a:cxn>
                        <a:cxn ang="0">
                          <a:pos x="connsiteX132" y="connsiteY132"/>
                        </a:cxn>
                        <a:cxn ang="0">
                          <a:pos x="connsiteX133" y="connsiteY133"/>
                        </a:cxn>
                        <a:cxn ang="0">
                          <a:pos x="connsiteX134" y="connsiteY134"/>
                        </a:cxn>
                        <a:cxn ang="0">
                          <a:pos x="connsiteX135" y="connsiteY135"/>
                        </a:cxn>
                        <a:cxn ang="0">
                          <a:pos x="connsiteX136" y="connsiteY136"/>
                        </a:cxn>
                        <a:cxn ang="0">
                          <a:pos x="connsiteX137" y="connsiteY137"/>
                        </a:cxn>
                        <a:cxn ang="0">
                          <a:pos x="connsiteX138" y="connsiteY138"/>
                        </a:cxn>
                        <a:cxn ang="0">
                          <a:pos x="connsiteX139" y="connsiteY139"/>
                        </a:cxn>
                        <a:cxn ang="0">
                          <a:pos x="connsiteX140" y="connsiteY140"/>
                        </a:cxn>
                        <a:cxn ang="0">
                          <a:pos x="connsiteX141" y="connsiteY141"/>
                        </a:cxn>
                        <a:cxn ang="0">
                          <a:pos x="connsiteX142" y="connsiteY142"/>
                        </a:cxn>
                        <a:cxn ang="0">
                          <a:pos x="connsiteX143" y="connsiteY143"/>
                        </a:cxn>
                        <a:cxn ang="0">
                          <a:pos x="connsiteX144" y="connsiteY144"/>
                        </a:cxn>
                        <a:cxn ang="0">
                          <a:pos x="connsiteX145" y="connsiteY145"/>
                        </a:cxn>
                        <a:cxn ang="0">
                          <a:pos x="connsiteX146" y="connsiteY146"/>
                        </a:cxn>
                        <a:cxn ang="0">
                          <a:pos x="connsiteX147" y="connsiteY147"/>
                        </a:cxn>
                        <a:cxn ang="0">
                          <a:pos x="connsiteX148" y="connsiteY148"/>
                        </a:cxn>
                        <a:cxn ang="0">
                          <a:pos x="connsiteX149" y="connsiteY149"/>
                        </a:cxn>
                        <a:cxn ang="0">
                          <a:pos x="connsiteX150" y="connsiteY150"/>
                        </a:cxn>
                        <a:cxn ang="0">
                          <a:pos x="connsiteX151" y="connsiteY151"/>
                        </a:cxn>
                        <a:cxn ang="0">
                          <a:pos x="connsiteX152" y="connsiteY152"/>
                        </a:cxn>
                        <a:cxn ang="0">
                          <a:pos x="connsiteX153" y="connsiteY153"/>
                        </a:cxn>
                        <a:cxn ang="0">
                          <a:pos x="connsiteX154" y="connsiteY154"/>
                        </a:cxn>
                        <a:cxn ang="0">
                          <a:pos x="connsiteX155" y="connsiteY155"/>
                        </a:cxn>
                      </a:cxnLst>
                      <a:rect l="l" t="t" r="r" b="b"/>
                      <a:pathLst>
                        <a:path w="3360420" h="5433060">
                          <a:moveTo>
                            <a:pt x="1554480" y="0"/>
                          </a:moveTo>
                          <a:lnTo>
                            <a:pt x="1592580" y="167640"/>
                          </a:lnTo>
                          <a:lnTo>
                            <a:pt x="1714500" y="213360"/>
                          </a:lnTo>
                          <a:lnTo>
                            <a:pt x="1775460" y="259080"/>
                          </a:lnTo>
                          <a:lnTo>
                            <a:pt x="1874520" y="304800"/>
                          </a:lnTo>
                          <a:lnTo>
                            <a:pt x="1981200" y="281940"/>
                          </a:lnTo>
                          <a:lnTo>
                            <a:pt x="2019300" y="358140"/>
                          </a:lnTo>
                          <a:lnTo>
                            <a:pt x="2133600" y="396240"/>
                          </a:lnTo>
                          <a:lnTo>
                            <a:pt x="2225040" y="373380"/>
                          </a:lnTo>
                          <a:lnTo>
                            <a:pt x="2331720" y="457200"/>
                          </a:lnTo>
                          <a:lnTo>
                            <a:pt x="2392680" y="381000"/>
                          </a:lnTo>
                          <a:lnTo>
                            <a:pt x="2529840" y="472440"/>
                          </a:lnTo>
                          <a:lnTo>
                            <a:pt x="2590800" y="533400"/>
                          </a:lnTo>
                          <a:lnTo>
                            <a:pt x="2705100" y="548640"/>
                          </a:lnTo>
                          <a:lnTo>
                            <a:pt x="2766060" y="647700"/>
                          </a:lnTo>
                          <a:lnTo>
                            <a:pt x="2766060" y="807720"/>
                          </a:lnTo>
                          <a:lnTo>
                            <a:pt x="2865120" y="838200"/>
                          </a:lnTo>
                          <a:lnTo>
                            <a:pt x="2887980" y="899160"/>
                          </a:lnTo>
                          <a:lnTo>
                            <a:pt x="3040380" y="922020"/>
                          </a:lnTo>
                          <a:lnTo>
                            <a:pt x="3092984" y="987773"/>
                          </a:lnTo>
                          <a:lnTo>
                            <a:pt x="3078480" y="1082040"/>
                          </a:lnTo>
                          <a:lnTo>
                            <a:pt x="3124200" y="1127760"/>
                          </a:lnTo>
                          <a:lnTo>
                            <a:pt x="3230880" y="1203960"/>
                          </a:lnTo>
                          <a:lnTo>
                            <a:pt x="3200400" y="1295400"/>
                          </a:lnTo>
                          <a:lnTo>
                            <a:pt x="3246120" y="1386840"/>
                          </a:lnTo>
                          <a:lnTo>
                            <a:pt x="3329940" y="1386840"/>
                          </a:lnTo>
                          <a:lnTo>
                            <a:pt x="3360420" y="1417320"/>
                          </a:lnTo>
                          <a:lnTo>
                            <a:pt x="3230880" y="1615440"/>
                          </a:lnTo>
                          <a:lnTo>
                            <a:pt x="3238500" y="1676400"/>
                          </a:lnTo>
                          <a:lnTo>
                            <a:pt x="3307080" y="1699260"/>
                          </a:lnTo>
                          <a:lnTo>
                            <a:pt x="3246120" y="1859280"/>
                          </a:lnTo>
                          <a:lnTo>
                            <a:pt x="3169920" y="1958340"/>
                          </a:lnTo>
                          <a:lnTo>
                            <a:pt x="3055620" y="1882140"/>
                          </a:lnTo>
                          <a:lnTo>
                            <a:pt x="3025140" y="1981200"/>
                          </a:lnTo>
                          <a:lnTo>
                            <a:pt x="3093720" y="2057400"/>
                          </a:lnTo>
                          <a:lnTo>
                            <a:pt x="3139440" y="2217420"/>
                          </a:lnTo>
                          <a:lnTo>
                            <a:pt x="3086100" y="2331720"/>
                          </a:lnTo>
                          <a:lnTo>
                            <a:pt x="3124200" y="2392680"/>
                          </a:lnTo>
                          <a:lnTo>
                            <a:pt x="3108960" y="2461260"/>
                          </a:lnTo>
                          <a:lnTo>
                            <a:pt x="3238500" y="2552700"/>
                          </a:lnTo>
                          <a:lnTo>
                            <a:pt x="3253740" y="2628900"/>
                          </a:lnTo>
                          <a:lnTo>
                            <a:pt x="3238500" y="2697480"/>
                          </a:lnTo>
                          <a:lnTo>
                            <a:pt x="3154680" y="2712720"/>
                          </a:lnTo>
                          <a:lnTo>
                            <a:pt x="3108960" y="2926080"/>
                          </a:lnTo>
                          <a:lnTo>
                            <a:pt x="2987040" y="3063240"/>
                          </a:lnTo>
                          <a:lnTo>
                            <a:pt x="2987040" y="3192780"/>
                          </a:lnTo>
                          <a:lnTo>
                            <a:pt x="2887980" y="3268980"/>
                          </a:lnTo>
                          <a:lnTo>
                            <a:pt x="2887980" y="3368040"/>
                          </a:lnTo>
                          <a:lnTo>
                            <a:pt x="2827020" y="3383280"/>
                          </a:lnTo>
                          <a:lnTo>
                            <a:pt x="2827020" y="3749040"/>
                          </a:lnTo>
                          <a:lnTo>
                            <a:pt x="2758440" y="3817620"/>
                          </a:lnTo>
                          <a:lnTo>
                            <a:pt x="2750820" y="3886200"/>
                          </a:lnTo>
                          <a:lnTo>
                            <a:pt x="2697480" y="3924300"/>
                          </a:lnTo>
                          <a:lnTo>
                            <a:pt x="2659380" y="4038600"/>
                          </a:lnTo>
                          <a:lnTo>
                            <a:pt x="2659380" y="4114800"/>
                          </a:lnTo>
                          <a:lnTo>
                            <a:pt x="2644140" y="4137660"/>
                          </a:lnTo>
                          <a:lnTo>
                            <a:pt x="2567940" y="4160520"/>
                          </a:lnTo>
                          <a:lnTo>
                            <a:pt x="2529840" y="4183380"/>
                          </a:lnTo>
                          <a:lnTo>
                            <a:pt x="2255520" y="4183380"/>
                          </a:lnTo>
                          <a:lnTo>
                            <a:pt x="2232660" y="4297680"/>
                          </a:lnTo>
                          <a:lnTo>
                            <a:pt x="2263140" y="4411980"/>
                          </a:lnTo>
                          <a:lnTo>
                            <a:pt x="2217420" y="4511040"/>
                          </a:lnTo>
                          <a:lnTo>
                            <a:pt x="2232660" y="4678680"/>
                          </a:lnTo>
                          <a:lnTo>
                            <a:pt x="2225040" y="4739640"/>
                          </a:lnTo>
                          <a:lnTo>
                            <a:pt x="2194560" y="4991100"/>
                          </a:lnTo>
                          <a:lnTo>
                            <a:pt x="2179320" y="5052060"/>
                          </a:lnTo>
                          <a:lnTo>
                            <a:pt x="2293620" y="5158740"/>
                          </a:lnTo>
                          <a:lnTo>
                            <a:pt x="2065020" y="5394960"/>
                          </a:lnTo>
                          <a:lnTo>
                            <a:pt x="1935480" y="5356860"/>
                          </a:lnTo>
                          <a:lnTo>
                            <a:pt x="1851660" y="5356860"/>
                          </a:lnTo>
                          <a:lnTo>
                            <a:pt x="1798320" y="5425440"/>
                          </a:lnTo>
                          <a:lnTo>
                            <a:pt x="1706880" y="5433060"/>
                          </a:lnTo>
                          <a:lnTo>
                            <a:pt x="1600200" y="5356860"/>
                          </a:lnTo>
                          <a:lnTo>
                            <a:pt x="1600200" y="5334000"/>
                          </a:lnTo>
                          <a:lnTo>
                            <a:pt x="1531620" y="5280660"/>
                          </a:lnTo>
                          <a:lnTo>
                            <a:pt x="1501140" y="5326380"/>
                          </a:lnTo>
                          <a:lnTo>
                            <a:pt x="1348740" y="5334000"/>
                          </a:lnTo>
                          <a:lnTo>
                            <a:pt x="1287780" y="5250180"/>
                          </a:lnTo>
                          <a:lnTo>
                            <a:pt x="1249680" y="5135880"/>
                          </a:lnTo>
                          <a:lnTo>
                            <a:pt x="1165860" y="5067300"/>
                          </a:lnTo>
                          <a:lnTo>
                            <a:pt x="1127760" y="5128260"/>
                          </a:lnTo>
                          <a:lnTo>
                            <a:pt x="1021080" y="5143500"/>
                          </a:lnTo>
                          <a:lnTo>
                            <a:pt x="922020" y="5105400"/>
                          </a:lnTo>
                          <a:lnTo>
                            <a:pt x="800100" y="5166360"/>
                          </a:lnTo>
                          <a:lnTo>
                            <a:pt x="716280" y="5067300"/>
                          </a:lnTo>
                          <a:lnTo>
                            <a:pt x="579120" y="5090160"/>
                          </a:lnTo>
                          <a:lnTo>
                            <a:pt x="487680" y="4983480"/>
                          </a:lnTo>
                          <a:lnTo>
                            <a:pt x="441960" y="4991100"/>
                          </a:lnTo>
                          <a:lnTo>
                            <a:pt x="335280" y="4922520"/>
                          </a:lnTo>
                          <a:lnTo>
                            <a:pt x="259080" y="4808220"/>
                          </a:lnTo>
                          <a:lnTo>
                            <a:pt x="243840" y="4732020"/>
                          </a:lnTo>
                          <a:lnTo>
                            <a:pt x="243840" y="4678680"/>
                          </a:lnTo>
                          <a:lnTo>
                            <a:pt x="297180" y="4556760"/>
                          </a:lnTo>
                          <a:lnTo>
                            <a:pt x="289560" y="4511040"/>
                          </a:lnTo>
                          <a:lnTo>
                            <a:pt x="281940" y="4450080"/>
                          </a:lnTo>
                          <a:lnTo>
                            <a:pt x="320040" y="4404360"/>
                          </a:lnTo>
                          <a:lnTo>
                            <a:pt x="320040" y="4259580"/>
                          </a:lnTo>
                          <a:lnTo>
                            <a:pt x="388620" y="4251960"/>
                          </a:lnTo>
                          <a:lnTo>
                            <a:pt x="434340" y="4175760"/>
                          </a:lnTo>
                          <a:lnTo>
                            <a:pt x="434340" y="4107180"/>
                          </a:lnTo>
                          <a:lnTo>
                            <a:pt x="396240" y="4038600"/>
                          </a:lnTo>
                          <a:lnTo>
                            <a:pt x="426720" y="3977640"/>
                          </a:lnTo>
                          <a:lnTo>
                            <a:pt x="434340" y="3810000"/>
                          </a:lnTo>
                          <a:lnTo>
                            <a:pt x="403860" y="3741420"/>
                          </a:lnTo>
                          <a:lnTo>
                            <a:pt x="464820" y="3665220"/>
                          </a:lnTo>
                          <a:lnTo>
                            <a:pt x="464820" y="3634740"/>
                          </a:lnTo>
                          <a:lnTo>
                            <a:pt x="510540" y="3627120"/>
                          </a:lnTo>
                          <a:lnTo>
                            <a:pt x="632460" y="3649980"/>
                          </a:lnTo>
                          <a:lnTo>
                            <a:pt x="739140" y="3665220"/>
                          </a:lnTo>
                          <a:lnTo>
                            <a:pt x="815340" y="3596640"/>
                          </a:lnTo>
                          <a:lnTo>
                            <a:pt x="967740" y="3512820"/>
                          </a:lnTo>
                          <a:lnTo>
                            <a:pt x="1005840" y="3398520"/>
                          </a:lnTo>
                          <a:lnTo>
                            <a:pt x="1066800" y="3345180"/>
                          </a:lnTo>
                          <a:lnTo>
                            <a:pt x="1059180" y="3261360"/>
                          </a:lnTo>
                          <a:lnTo>
                            <a:pt x="1028700" y="3230880"/>
                          </a:lnTo>
                          <a:lnTo>
                            <a:pt x="914400" y="3101340"/>
                          </a:lnTo>
                          <a:lnTo>
                            <a:pt x="792480" y="3032760"/>
                          </a:lnTo>
                          <a:lnTo>
                            <a:pt x="701040" y="3055620"/>
                          </a:lnTo>
                          <a:lnTo>
                            <a:pt x="556260" y="2971800"/>
                          </a:lnTo>
                          <a:lnTo>
                            <a:pt x="548640" y="2880360"/>
                          </a:lnTo>
                          <a:lnTo>
                            <a:pt x="487680" y="2903220"/>
                          </a:lnTo>
                          <a:lnTo>
                            <a:pt x="487680" y="2827020"/>
                          </a:lnTo>
                          <a:lnTo>
                            <a:pt x="518160" y="2788920"/>
                          </a:lnTo>
                          <a:lnTo>
                            <a:pt x="541020" y="2621280"/>
                          </a:lnTo>
                          <a:lnTo>
                            <a:pt x="502920" y="2552700"/>
                          </a:lnTo>
                          <a:lnTo>
                            <a:pt x="556260" y="2491740"/>
                          </a:lnTo>
                          <a:lnTo>
                            <a:pt x="464820" y="2446020"/>
                          </a:lnTo>
                          <a:lnTo>
                            <a:pt x="396240" y="2446020"/>
                          </a:lnTo>
                          <a:lnTo>
                            <a:pt x="289560" y="2423160"/>
                          </a:lnTo>
                          <a:lnTo>
                            <a:pt x="259080" y="2362200"/>
                          </a:lnTo>
                          <a:lnTo>
                            <a:pt x="182880" y="2392680"/>
                          </a:lnTo>
                          <a:lnTo>
                            <a:pt x="7620" y="2301240"/>
                          </a:lnTo>
                          <a:lnTo>
                            <a:pt x="0" y="2232660"/>
                          </a:lnTo>
                          <a:lnTo>
                            <a:pt x="91440" y="2057400"/>
                          </a:lnTo>
                          <a:lnTo>
                            <a:pt x="160020" y="1836420"/>
                          </a:lnTo>
                          <a:lnTo>
                            <a:pt x="259080" y="1752600"/>
                          </a:lnTo>
                          <a:lnTo>
                            <a:pt x="342900" y="1722120"/>
                          </a:lnTo>
                          <a:lnTo>
                            <a:pt x="396240" y="1615440"/>
                          </a:lnTo>
                          <a:lnTo>
                            <a:pt x="480060" y="1546860"/>
                          </a:lnTo>
                          <a:lnTo>
                            <a:pt x="525780" y="1463040"/>
                          </a:lnTo>
                          <a:lnTo>
                            <a:pt x="617220" y="1394460"/>
                          </a:lnTo>
                          <a:lnTo>
                            <a:pt x="670560" y="1272540"/>
                          </a:lnTo>
                          <a:lnTo>
                            <a:pt x="792480" y="845820"/>
                          </a:lnTo>
                          <a:lnTo>
                            <a:pt x="800100" y="754380"/>
                          </a:lnTo>
                          <a:lnTo>
                            <a:pt x="861060" y="662940"/>
                          </a:lnTo>
                          <a:lnTo>
                            <a:pt x="838200" y="617220"/>
                          </a:lnTo>
                          <a:lnTo>
                            <a:pt x="883920" y="541020"/>
                          </a:lnTo>
                          <a:lnTo>
                            <a:pt x="922020" y="434340"/>
                          </a:lnTo>
                          <a:lnTo>
                            <a:pt x="952500" y="381000"/>
                          </a:lnTo>
                          <a:lnTo>
                            <a:pt x="1005840" y="175260"/>
                          </a:lnTo>
                          <a:lnTo>
                            <a:pt x="982980" y="38100"/>
                          </a:lnTo>
                          <a:lnTo>
                            <a:pt x="993236" y="32688"/>
                          </a:lnTo>
                          <a:lnTo>
                            <a:pt x="989512" y="45720"/>
                          </a:lnTo>
                          <a:lnTo>
                            <a:pt x="1264920" y="45720"/>
                          </a:lnTo>
                          <a:lnTo>
                            <a:pt x="1379220" y="91440"/>
                          </a:lnTo>
                          <a:lnTo>
                            <a:pt x="1394460" y="22860"/>
                          </a:lnTo>
                          <a:close/>
                        </a:path>
                      </a:pathLst>
                    </a:custGeom>
                    <a:solidFill>
                      <a:schemeClr val="accent6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bg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endParaRPr kumimoji="1" lang="ja-JP" altLang="en-US" sz="480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p:txBody>
                </p:sp>
              </p:grpSp>
              <p:sp>
                <p:nvSpPr>
                  <p:cNvPr id="280" name="フリーフォーム: 図形 279">
                    <a:extLst>
                      <a:ext uri="{FF2B5EF4-FFF2-40B4-BE49-F238E27FC236}">
                        <a16:creationId xmlns:a16="http://schemas.microsoft.com/office/drawing/2014/main" id="{D28DF243-397A-AA26-2F2A-4F7B219EC4DF}"/>
                      </a:ext>
                    </a:extLst>
                  </p:cNvPr>
                  <p:cNvSpPr/>
                  <p:nvPr/>
                </p:nvSpPr>
                <p:spPr>
                  <a:xfrm>
                    <a:off x="6445501" y="3627825"/>
                    <a:ext cx="1387804" cy="1705487"/>
                  </a:xfrm>
                  <a:custGeom>
                    <a:avLst/>
                    <a:gdLst>
                      <a:gd name="connsiteX0" fmla="*/ 1873252 w 2962912"/>
                      <a:gd name="connsiteY0" fmla="*/ 0 h 3641156"/>
                      <a:gd name="connsiteX1" fmla="*/ 1955800 w 2962912"/>
                      <a:gd name="connsiteY1" fmla="*/ 25400 h 3641156"/>
                      <a:gd name="connsiteX2" fmla="*/ 2165352 w 2962912"/>
                      <a:gd name="connsiteY2" fmla="*/ 69850 h 3641156"/>
                      <a:gd name="connsiteX3" fmla="*/ 2273304 w 2962912"/>
                      <a:gd name="connsiteY3" fmla="*/ 120650 h 3641156"/>
                      <a:gd name="connsiteX4" fmla="*/ 2343152 w 2962912"/>
                      <a:gd name="connsiteY4" fmla="*/ 127000 h 3641156"/>
                      <a:gd name="connsiteX5" fmla="*/ 2457452 w 2962912"/>
                      <a:gd name="connsiteY5" fmla="*/ 177800 h 3641156"/>
                      <a:gd name="connsiteX6" fmla="*/ 2571752 w 2962912"/>
                      <a:gd name="connsiteY6" fmla="*/ 304800 h 3641156"/>
                      <a:gd name="connsiteX7" fmla="*/ 2641600 w 2962912"/>
                      <a:gd name="connsiteY7" fmla="*/ 361950 h 3641156"/>
                      <a:gd name="connsiteX8" fmla="*/ 2667000 w 2962912"/>
                      <a:gd name="connsiteY8" fmla="*/ 501650 h 3641156"/>
                      <a:gd name="connsiteX9" fmla="*/ 2819400 w 2962912"/>
                      <a:gd name="connsiteY9" fmla="*/ 501650 h 3641156"/>
                      <a:gd name="connsiteX10" fmla="*/ 2819400 w 2962912"/>
                      <a:gd name="connsiteY10" fmla="*/ 539750 h 3641156"/>
                      <a:gd name="connsiteX11" fmla="*/ 2787652 w 2962912"/>
                      <a:gd name="connsiteY11" fmla="*/ 596900 h 3641156"/>
                      <a:gd name="connsiteX12" fmla="*/ 2800352 w 2962912"/>
                      <a:gd name="connsiteY12" fmla="*/ 654050 h 3641156"/>
                      <a:gd name="connsiteX13" fmla="*/ 2813052 w 2962912"/>
                      <a:gd name="connsiteY13" fmla="*/ 749300 h 3641156"/>
                      <a:gd name="connsiteX14" fmla="*/ 2800352 w 2962912"/>
                      <a:gd name="connsiteY14" fmla="*/ 793750 h 3641156"/>
                      <a:gd name="connsiteX15" fmla="*/ 2844800 w 2962912"/>
                      <a:gd name="connsiteY15" fmla="*/ 850900 h 3641156"/>
                      <a:gd name="connsiteX16" fmla="*/ 2843092 w 2962912"/>
                      <a:gd name="connsiteY16" fmla="*/ 848704 h 3641156"/>
                      <a:gd name="connsiteX17" fmla="*/ 2818132 w 2962912"/>
                      <a:gd name="connsiteY17" fmla="*/ 882650 h 3641156"/>
                      <a:gd name="connsiteX18" fmla="*/ 2833372 w 2962912"/>
                      <a:gd name="connsiteY18" fmla="*/ 1141730 h 3641156"/>
                      <a:gd name="connsiteX19" fmla="*/ 2886712 w 2962912"/>
                      <a:gd name="connsiteY19" fmla="*/ 1248410 h 3641156"/>
                      <a:gd name="connsiteX20" fmla="*/ 2879092 w 2962912"/>
                      <a:gd name="connsiteY20" fmla="*/ 1393190 h 3641156"/>
                      <a:gd name="connsiteX21" fmla="*/ 2856232 w 2962912"/>
                      <a:gd name="connsiteY21" fmla="*/ 1423670 h 3641156"/>
                      <a:gd name="connsiteX22" fmla="*/ 2848612 w 2962912"/>
                      <a:gd name="connsiteY22" fmla="*/ 1507490 h 3641156"/>
                      <a:gd name="connsiteX23" fmla="*/ 2962912 w 2962912"/>
                      <a:gd name="connsiteY23" fmla="*/ 1697990 h 3641156"/>
                      <a:gd name="connsiteX24" fmla="*/ 2772412 w 2962912"/>
                      <a:gd name="connsiteY24" fmla="*/ 1720850 h 3641156"/>
                      <a:gd name="connsiteX25" fmla="*/ 2734312 w 2962912"/>
                      <a:gd name="connsiteY25" fmla="*/ 1781810 h 3641156"/>
                      <a:gd name="connsiteX26" fmla="*/ 2772412 w 2962912"/>
                      <a:gd name="connsiteY26" fmla="*/ 1888490 h 3641156"/>
                      <a:gd name="connsiteX27" fmla="*/ 2802892 w 2962912"/>
                      <a:gd name="connsiteY27" fmla="*/ 2071370 h 3641156"/>
                      <a:gd name="connsiteX28" fmla="*/ 2787652 w 2962912"/>
                      <a:gd name="connsiteY28" fmla="*/ 2338070 h 3641156"/>
                      <a:gd name="connsiteX29" fmla="*/ 2825752 w 2962912"/>
                      <a:gd name="connsiteY29" fmla="*/ 2429510 h 3641156"/>
                      <a:gd name="connsiteX30" fmla="*/ 2680972 w 2962912"/>
                      <a:gd name="connsiteY30" fmla="*/ 2635250 h 3641156"/>
                      <a:gd name="connsiteX31" fmla="*/ 2673352 w 2962912"/>
                      <a:gd name="connsiteY31" fmla="*/ 2787650 h 3641156"/>
                      <a:gd name="connsiteX32" fmla="*/ 2627632 w 2962912"/>
                      <a:gd name="connsiteY32" fmla="*/ 2863850 h 3641156"/>
                      <a:gd name="connsiteX33" fmla="*/ 2536192 w 2962912"/>
                      <a:gd name="connsiteY33" fmla="*/ 2879090 h 3641156"/>
                      <a:gd name="connsiteX34" fmla="*/ 2475232 w 2962912"/>
                      <a:gd name="connsiteY34" fmla="*/ 2818130 h 3641156"/>
                      <a:gd name="connsiteX35" fmla="*/ 2429512 w 2962912"/>
                      <a:gd name="connsiteY35" fmla="*/ 2818130 h 3641156"/>
                      <a:gd name="connsiteX36" fmla="*/ 2406652 w 2962912"/>
                      <a:gd name="connsiteY36" fmla="*/ 2871470 h 3641156"/>
                      <a:gd name="connsiteX37" fmla="*/ 2261872 w 2962912"/>
                      <a:gd name="connsiteY37" fmla="*/ 2856230 h 3641156"/>
                      <a:gd name="connsiteX38" fmla="*/ 2261872 w 2962912"/>
                      <a:gd name="connsiteY38" fmla="*/ 2917190 h 3641156"/>
                      <a:gd name="connsiteX39" fmla="*/ 2200912 w 2962912"/>
                      <a:gd name="connsiteY39" fmla="*/ 2962910 h 3641156"/>
                      <a:gd name="connsiteX40" fmla="*/ 1995172 w 2962912"/>
                      <a:gd name="connsiteY40" fmla="*/ 3001010 h 3641156"/>
                      <a:gd name="connsiteX41" fmla="*/ 1949452 w 2962912"/>
                      <a:gd name="connsiteY41" fmla="*/ 2970530 h 3641156"/>
                      <a:gd name="connsiteX42" fmla="*/ 1949452 w 2962912"/>
                      <a:gd name="connsiteY42" fmla="*/ 3039110 h 3641156"/>
                      <a:gd name="connsiteX43" fmla="*/ 1781812 w 2962912"/>
                      <a:gd name="connsiteY43" fmla="*/ 3107690 h 3641156"/>
                      <a:gd name="connsiteX44" fmla="*/ 1781812 w 2962912"/>
                      <a:gd name="connsiteY44" fmla="*/ 3237230 h 3641156"/>
                      <a:gd name="connsiteX45" fmla="*/ 1736092 w 2962912"/>
                      <a:gd name="connsiteY45" fmla="*/ 3237230 h 3641156"/>
                      <a:gd name="connsiteX46" fmla="*/ 1667512 w 2962912"/>
                      <a:gd name="connsiteY46" fmla="*/ 3183890 h 3641156"/>
                      <a:gd name="connsiteX47" fmla="*/ 1568452 w 2962912"/>
                      <a:gd name="connsiteY47" fmla="*/ 3237230 h 3641156"/>
                      <a:gd name="connsiteX48" fmla="*/ 1522732 w 2962912"/>
                      <a:gd name="connsiteY48" fmla="*/ 3465830 h 3641156"/>
                      <a:gd name="connsiteX49" fmla="*/ 1248412 w 2962912"/>
                      <a:gd name="connsiteY49" fmla="*/ 3610610 h 3641156"/>
                      <a:gd name="connsiteX50" fmla="*/ 1164592 w 2962912"/>
                      <a:gd name="connsiteY50" fmla="*/ 3610610 h 3641156"/>
                      <a:gd name="connsiteX51" fmla="*/ 1097392 w 2962912"/>
                      <a:gd name="connsiteY51" fmla="*/ 3641156 h 3641156"/>
                      <a:gd name="connsiteX52" fmla="*/ 1009652 w 2962912"/>
                      <a:gd name="connsiteY52" fmla="*/ 3587750 h 3641156"/>
                      <a:gd name="connsiteX53" fmla="*/ 1003304 w 2962912"/>
                      <a:gd name="connsiteY53" fmla="*/ 3543300 h 3641156"/>
                      <a:gd name="connsiteX54" fmla="*/ 933452 w 2962912"/>
                      <a:gd name="connsiteY54" fmla="*/ 3429000 h 3641156"/>
                      <a:gd name="connsiteX55" fmla="*/ 939800 w 2962912"/>
                      <a:gd name="connsiteY55" fmla="*/ 3352800 h 3641156"/>
                      <a:gd name="connsiteX56" fmla="*/ 869952 w 2962912"/>
                      <a:gd name="connsiteY56" fmla="*/ 3359150 h 3641156"/>
                      <a:gd name="connsiteX57" fmla="*/ 857252 w 2962912"/>
                      <a:gd name="connsiteY57" fmla="*/ 3371850 h 3641156"/>
                      <a:gd name="connsiteX58" fmla="*/ 717552 w 2962912"/>
                      <a:gd name="connsiteY58" fmla="*/ 3365500 h 3641156"/>
                      <a:gd name="connsiteX59" fmla="*/ 692152 w 2962912"/>
                      <a:gd name="connsiteY59" fmla="*/ 3340100 h 3641156"/>
                      <a:gd name="connsiteX60" fmla="*/ 615952 w 2962912"/>
                      <a:gd name="connsiteY60" fmla="*/ 3327400 h 3641156"/>
                      <a:gd name="connsiteX61" fmla="*/ 533400 w 2962912"/>
                      <a:gd name="connsiteY61" fmla="*/ 3359150 h 3641156"/>
                      <a:gd name="connsiteX62" fmla="*/ 419104 w 2962912"/>
                      <a:gd name="connsiteY62" fmla="*/ 3359150 h 3641156"/>
                      <a:gd name="connsiteX63" fmla="*/ 260352 w 2962912"/>
                      <a:gd name="connsiteY63" fmla="*/ 3187700 h 3641156"/>
                      <a:gd name="connsiteX64" fmla="*/ 279400 w 2962912"/>
                      <a:gd name="connsiteY64" fmla="*/ 3143250 h 3641156"/>
                      <a:gd name="connsiteX65" fmla="*/ 266704 w 2962912"/>
                      <a:gd name="connsiteY65" fmla="*/ 3111500 h 3641156"/>
                      <a:gd name="connsiteX66" fmla="*/ 203200 w 2962912"/>
                      <a:gd name="connsiteY66" fmla="*/ 3098800 h 3641156"/>
                      <a:gd name="connsiteX67" fmla="*/ 107952 w 2962912"/>
                      <a:gd name="connsiteY67" fmla="*/ 2997200 h 3641156"/>
                      <a:gd name="connsiteX68" fmla="*/ 120652 w 2962912"/>
                      <a:gd name="connsiteY68" fmla="*/ 2876550 h 3641156"/>
                      <a:gd name="connsiteX69" fmla="*/ 241304 w 2962912"/>
                      <a:gd name="connsiteY69" fmla="*/ 2692400 h 3641156"/>
                      <a:gd name="connsiteX70" fmla="*/ 247652 w 2962912"/>
                      <a:gd name="connsiteY70" fmla="*/ 2654300 h 3641156"/>
                      <a:gd name="connsiteX71" fmla="*/ 317504 w 2962912"/>
                      <a:gd name="connsiteY71" fmla="*/ 2635250 h 3641156"/>
                      <a:gd name="connsiteX72" fmla="*/ 330200 w 2962912"/>
                      <a:gd name="connsiteY72" fmla="*/ 2584450 h 3641156"/>
                      <a:gd name="connsiteX73" fmla="*/ 266704 w 2962912"/>
                      <a:gd name="connsiteY73" fmla="*/ 2501900 h 3641156"/>
                      <a:gd name="connsiteX74" fmla="*/ 330200 w 2962912"/>
                      <a:gd name="connsiteY74" fmla="*/ 2400300 h 3641156"/>
                      <a:gd name="connsiteX75" fmla="*/ 336552 w 2962912"/>
                      <a:gd name="connsiteY75" fmla="*/ 2298700 h 3641156"/>
                      <a:gd name="connsiteX76" fmla="*/ 419104 w 2962912"/>
                      <a:gd name="connsiteY76" fmla="*/ 2298700 h 3641156"/>
                      <a:gd name="connsiteX77" fmla="*/ 476252 w 2962912"/>
                      <a:gd name="connsiteY77" fmla="*/ 2197100 h 3641156"/>
                      <a:gd name="connsiteX78" fmla="*/ 425452 w 2962912"/>
                      <a:gd name="connsiteY78" fmla="*/ 2095500 h 3641156"/>
                      <a:gd name="connsiteX79" fmla="*/ 361952 w 2962912"/>
                      <a:gd name="connsiteY79" fmla="*/ 2076450 h 3641156"/>
                      <a:gd name="connsiteX80" fmla="*/ 298452 w 2962912"/>
                      <a:gd name="connsiteY80" fmla="*/ 2120900 h 3641156"/>
                      <a:gd name="connsiteX81" fmla="*/ 266704 w 2962912"/>
                      <a:gd name="connsiteY81" fmla="*/ 2095500 h 3641156"/>
                      <a:gd name="connsiteX82" fmla="*/ 215904 w 2962912"/>
                      <a:gd name="connsiteY82" fmla="*/ 2095500 h 3641156"/>
                      <a:gd name="connsiteX83" fmla="*/ 177800 w 2962912"/>
                      <a:gd name="connsiteY83" fmla="*/ 2076450 h 3641156"/>
                      <a:gd name="connsiteX84" fmla="*/ 95252 w 2962912"/>
                      <a:gd name="connsiteY84" fmla="*/ 2070100 h 3641156"/>
                      <a:gd name="connsiteX85" fmla="*/ 25400 w 2962912"/>
                      <a:gd name="connsiteY85" fmla="*/ 2006600 h 3641156"/>
                      <a:gd name="connsiteX86" fmla="*/ 0 w 2962912"/>
                      <a:gd name="connsiteY86" fmla="*/ 1905000 h 3641156"/>
                      <a:gd name="connsiteX87" fmla="*/ 38104 w 2962912"/>
                      <a:gd name="connsiteY87" fmla="*/ 1828800 h 3641156"/>
                      <a:gd name="connsiteX88" fmla="*/ 12704 w 2962912"/>
                      <a:gd name="connsiteY88" fmla="*/ 1778000 h 3641156"/>
                      <a:gd name="connsiteX89" fmla="*/ 95252 w 2962912"/>
                      <a:gd name="connsiteY89" fmla="*/ 1663700 h 3641156"/>
                      <a:gd name="connsiteX90" fmla="*/ 133352 w 2962912"/>
                      <a:gd name="connsiteY90" fmla="*/ 1581150 h 3641156"/>
                      <a:gd name="connsiteX91" fmla="*/ 69852 w 2962912"/>
                      <a:gd name="connsiteY91" fmla="*/ 1504950 h 3641156"/>
                      <a:gd name="connsiteX92" fmla="*/ 69852 w 2962912"/>
                      <a:gd name="connsiteY92" fmla="*/ 1466850 h 3641156"/>
                      <a:gd name="connsiteX93" fmla="*/ 146052 w 2962912"/>
                      <a:gd name="connsiteY93" fmla="*/ 1397000 h 3641156"/>
                      <a:gd name="connsiteX94" fmla="*/ 234952 w 2962912"/>
                      <a:gd name="connsiteY94" fmla="*/ 1276350 h 3641156"/>
                      <a:gd name="connsiteX95" fmla="*/ 190504 w 2962912"/>
                      <a:gd name="connsiteY95" fmla="*/ 1225550 h 3641156"/>
                      <a:gd name="connsiteX96" fmla="*/ 146052 w 2962912"/>
                      <a:gd name="connsiteY96" fmla="*/ 1219200 h 3641156"/>
                      <a:gd name="connsiteX97" fmla="*/ 76200 w 2962912"/>
                      <a:gd name="connsiteY97" fmla="*/ 1155700 h 3641156"/>
                      <a:gd name="connsiteX98" fmla="*/ 88904 w 2962912"/>
                      <a:gd name="connsiteY98" fmla="*/ 1041400 h 3641156"/>
                      <a:gd name="connsiteX99" fmla="*/ 120652 w 2962912"/>
                      <a:gd name="connsiteY99" fmla="*/ 1035050 h 3641156"/>
                      <a:gd name="connsiteX100" fmla="*/ 133352 w 2962912"/>
                      <a:gd name="connsiteY100" fmla="*/ 990600 h 3641156"/>
                      <a:gd name="connsiteX101" fmla="*/ 177800 w 2962912"/>
                      <a:gd name="connsiteY101" fmla="*/ 971550 h 3641156"/>
                      <a:gd name="connsiteX102" fmla="*/ 177800 w 2962912"/>
                      <a:gd name="connsiteY102" fmla="*/ 920752 h 3641156"/>
                      <a:gd name="connsiteX103" fmla="*/ 190504 w 2962912"/>
                      <a:gd name="connsiteY103" fmla="*/ 914400 h 3641156"/>
                      <a:gd name="connsiteX104" fmla="*/ 254000 w 2962912"/>
                      <a:gd name="connsiteY104" fmla="*/ 889000 h 3641156"/>
                      <a:gd name="connsiteX105" fmla="*/ 266704 w 2962912"/>
                      <a:gd name="connsiteY105" fmla="*/ 844550 h 3641156"/>
                      <a:gd name="connsiteX106" fmla="*/ 400052 w 2962912"/>
                      <a:gd name="connsiteY106" fmla="*/ 781050 h 3641156"/>
                      <a:gd name="connsiteX107" fmla="*/ 438152 w 2962912"/>
                      <a:gd name="connsiteY107" fmla="*/ 704850 h 3641156"/>
                      <a:gd name="connsiteX108" fmla="*/ 508000 w 2962912"/>
                      <a:gd name="connsiteY108" fmla="*/ 717550 h 3641156"/>
                      <a:gd name="connsiteX109" fmla="*/ 692152 w 2962912"/>
                      <a:gd name="connsiteY109" fmla="*/ 635000 h 3641156"/>
                      <a:gd name="connsiteX110" fmla="*/ 749304 w 2962912"/>
                      <a:gd name="connsiteY110" fmla="*/ 584200 h 3641156"/>
                      <a:gd name="connsiteX111" fmla="*/ 793752 w 2962912"/>
                      <a:gd name="connsiteY111" fmla="*/ 533400 h 3641156"/>
                      <a:gd name="connsiteX112" fmla="*/ 901704 w 2962912"/>
                      <a:gd name="connsiteY112" fmla="*/ 514350 h 3641156"/>
                      <a:gd name="connsiteX113" fmla="*/ 908052 w 2962912"/>
                      <a:gd name="connsiteY113" fmla="*/ 450850 h 3641156"/>
                      <a:gd name="connsiteX114" fmla="*/ 1035052 w 2962912"/>
                      <a:gd name="connsiteY114" fmla="*/ 438150 h 3641156"/>
                      <a:gd name="connsiteX115" fmla="*/ 1073152 w 2962912"/>
                      <a:gd name="connsiteY115" fmla="*/ 374650 h 3641156"/>
                      <a:gd name="connsiteX116" fmla="*/ 1174752 w 2962912"/>
                      <a:gd name="connsiteY116" fmla="*/ 317500 h 3641156"/>
                      <a:gd name="connsiteX117" fmla="*/ 1270000 w 2962912"/>
                      <a:gd name="connsiteY117" fmla="*/ 323850 h 3641156"/>
                      <a:gd name="connsiteX118" fmla="*/ 1365252 w 2962912"/>
                      <a:gd name="connsiteY118" fmla="*/ 254000 h 3641156"/>
                      <a:gd name="connsiteX119" fmla="*/ 1517652 w 2962912"/>
                      <a:gd name="connsiteY119" fmla="*/ 254000 h 3641156"/>
                      <a:gd name="connsiteX120" fmla="*/ 1517652 w 2962912"/>
                      <a:gd name="connsiteY120" fmla="*/ 209550 h 3641156"/>
                      <a:gd name="connsiteX121" fmla="*/ 1498600 w 2962912"/>
                      <a:gd name="connsiteY121" fmla="*/ 127000 h 3641156"/>
                      <a:gd name="connsiteX122" fmla="*/ 1543052 w 2962912"/>
                      <a:gd name="connsiteY122" fmla="*/ 69850 h 3641156"/>
                      <a:gd name="connsiteX123" fmla="*/ 1739904 w 2962912"/>
                      <a:gd name="connsiteY123" fmla="*/ 12700 h 364115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  <a:cxn ang="0">
                        <a:pos x="connsiteX95" y="connsiteY95"/>
                      </a:cxn>
                      <a:cxn ang="0">
                        <a:pos x="connsiteX96" y="connsiteY96"/>
                      </a:cxn>
                      <a:cxn ang="0">
                        <a:pos x="connsiteX97" y="connsiteY97"/>
                      </a:cxn>
                      <a:cxn ang="0">
                        <a:pos x="connsiteX98" y="connsiteY98"/>
                      </a:cxn>
                      <a:cxn ang="0">
                        <a:pos x="connsiteX99" y="connsiteY99"/>
                      </a:cxn>
                      <a:cxn ang="0">
                        <a:pos x="connsiteX100" y="connsiteY100"/>
                      </a:cxn>
                      <a:cxn ang="0">
                        <a:pos x="connsiteX101" y="connsiteY101"/>
                      </a:cxn>
                      <a:cxn ang="0">
                        <a:pos x="connsiteX102" y="connsiteY102"/>
                      </a:cxn>
                      <a:cxn ang="0">
                        <a:pos x="connsiteX103" y="connsiteY103"/>
                      </a:cxn>
                      <a:cxn ang="0">
                        <a:pos x="connsiteX104" y="connsiteY104"/>
                      </a:cxn>
                      <a:cxn ang="0">
                        <a:pos x="connsiteX105" y="connsiteY105"/>
                      </a:cxn>
                      <a:cxn ang="0">
                        <a:pos x="connsiteX106" y="connsiteY106"/>
                      </a:cxn>
                      <a:cxn ang="0">
                        <a:pos x="connsiteX107" y="connsiteY107"/>
                      </a:cxn>
                      <a:cxn ang="0">
                        <a:pos x="connsiteX108" y="connsiteY108"/>
                      </a:cxn>
                      <a:cxn ang="0">
                        <a:pos x="connsiteX109" y="connsiteY109"/>
                      </a:cxn>
                      <a:cxn ang="0">
                        <a:pos x="connsiteX110" y="connsiteY110"/>
                      </a:cxn>
                      <a:cxn ang="0">
                        <a:pos x="connsiteX111" y="connsiteY111"/>
                      </a:cxn>
                      <a:cxn ang="0">
                        <a:pos x="connsiteX112" y="connsiteY112"/>
                      </a:cxn>
                      <a:cxn ang="0">
                        <a:pos x="connsiteX113" y="connsiteY113"/>
                      </a:cxn>
                      <a:cxn ang="0">
                        <a:pos x="connsiteX114" y="connsiteY114"/>
                      </a:cxn>
                      <a:cxn ang="0">
                        <a:pos x="connsiteX115" y="connsiteY115"/>
                      </a:cxn>
                      <a:cxn ang="0">
                        <a:pos x="connsiteX116" y="connsiteY116"/>
                      </a:cxn>
                      <a:cxn ang="0">
                        <a:pos x="connsiteX117" y="connsiteY117"/>
                      </a:cxn>
                      <a:cxn ang="0">
                        <a:pos x="connsiteX118" y="connsiteY118"/>
                      </a:cxn>
                      <a:cxn ang="0">
                        <a:pos x="connsiteX119" y="connsiteY119"/>
                      </a:cxn>
                      <a:cxn ang="0">
                        <a:pos x="connsiteX120" y="connsiteY120"/>
                      </a:cxn>
                      <a:cxn ang="0">
                        <a:pos x="connsiteX121" y="connsiteY121"/>
                      </a:cxn>
                      <a:cxn ang="0">
                        <a:pos x="connsiteX122" y="connsiteY122"/>
                      </a:cxn>
                      <a:cxn ang="0">
                        <a:pos x="connsiteX123" y="connsiteY123"/>
                      </a:cxn>
                    </a:cxnLst>
                    <a:rect l="l" t="t" r="r" b="b"/>
                    <a:pathLst>
                      <a:path w="2962912" h="3641156">
                        <a:moveTo>
                          <a:pt x="1873252" y="0"/>
                        </a:moveTo>
                        <a:lnTo>
                          <a:pt x="1955800" y="25400"/>
                        </a:lnTo>
                        <a:lnTo>
                          <a:pt x="2165352" y="69850"/>
                        </a:lnTo>
                        <a:lnTo>
                          <a:pt x="2273304" y="120650"/>
                        </a:lnTo>
                        <a:lnTo>
                          <a:pt x="2343152" y="127000"/>
                        </a:lnTo>
                        <a:lnTo>
                          <a:pt x="2457452" y="177800"/>
                        </a:lnTo>
                        <a:lnTo>
                          <a:pt x="2571752" y="304800"/>
                        </a:lnTo>
                        <a:lnTo>
                          <a:pt x="2641600" y="361950"/>
                        </a:lnTo>
                        <a:lnTo>
                          <a:pt x="2667000" y="501650"/>
                        </a:lnTo>
                        <a:lnTo>
                          <a:pt x="2819400" y="501650"/>
                        </a:lnTo>
                        <a:lnTo>
                          <a:pt x="2819400" y="539750"/>
                        </a:lnTo>
                        <a:lnTo>
                          <a:pt x="2787652" y="596900"/>
                        </a:lnTo>
                        <a:lnTo>
                          <a:pt x="2800352" y="654050"/>
                        </a:lnTo>
                        <a:lnTo>
                          <a:pt x="2813052" y="749300"/>
                        </a:lnTo>
                        <a:lnTo>
                          <a:pt x="2800352" y="793750"/>
                        </a:lnTo>
                        <a:lnTo>
                          <a:pt x="2844800" y="850900"/>
                        </a:lnTo>
                        <a:lnTo>
                          <a:pt x="2843092" y="848704"/>
                        </a:lnTo>
                        <a:lnTo>
                          <a:pt x="2818132" y="882650"/>
                        </a:lnTo>
                        <a:lnTo>
                          <a:pt x="2833372" y="1141730"/>
                        </a:lnTo>
                        <a:lnTo>
                          <a:pt x="2886712" y="1248410"/>
                        </a:lnTo>
                        <a:lnTo>
                          <a:pt x="2879092" y="1393190"/>
                        </a:lnTo>
                        <a:lnTo>
                          <a:pt x="2856232" y="1423670"/>
                        </a:lnTo>
                        <a:lnTo>
                          <a:pt x="2848612" y="1507490"/>
                        </a:lnTo>
                        <a:lnTo>
                          <a:pt x="2962912" y="1697990"/>
                        </a:lnTo>
                        <a:lnTo>
                          <a:pt x="2772412" y="1720850"/>
                        </a:lnTo>
                        <a:lnTo>
                          <a:pt x="2734312" y="1781810"/>
                        </a:lnTo>
                        <a:lnTo>
                          <a:pt x="2772412" y="1888490"/>
                        </a:lnTo>
                        <a:lnTo>
                          <a:pt x="2802892" y="2071370"/>
                        </a:lnTo>
                        <a:lnTo>
                          <a:pt x="2787652" y="2338070"/>
                        </a:lnTo>
                        <a:lnTo>
                          <a:pt x="2825752" y="2429510"/>
                        </a:lnTo>
                        <a:lnTo>
                          <a:pt x="2680972" y="2635250"/>
                        </a:lnTo>
                        <a:lnTo>
                          <a:pt x="2673352" y="2787650"/>
                        </a:lnTo>
                        <a:lnTo>
                          <a:pt x="2627632" y="2863850"/>
                        </a:lnTo>
                        <a:lnTo>
                          <a:pt x="2536192" y="2879090"/>
                        </a:lnTo>
                        <a:lnTo>
                          <a:pt x="2475232" y="2818130"/>
                        </a:lnTo>
                        <a:lnTo>
                          <a:pt x="2429512" y="2818130"/>
                        </a:lnTo>
                        <a:lnTo>
                          <a:pt x="2406652" y="2871470"/>
                        </a:lnTo>
                        <a:lnTo>
                          <a:pt x="2261872" y="2856230"/>
                        </a:lnTo>
                        <a:lnTo>
                          <a:pt x="2261872" y="2917190"/>
                        </a:lnTo>
                        <a:lnTo>
                          <a:pt x="2200912" y="2962910"/>
                        </a:lnTo>
                        <a:lnTo>
                          <a:pt x="1995172" y="3001010"/>
                        </a:lnTo>
                        <a:lnTo>
                          <a:pt x="1949452" y="2970530"/>
                        </a:lnTo>
                        <a:lnTo>
                          <a:pt x="1949452" y="3039110"/>
                        </a:lnTo>
                        <a:lnTo>
                          <a:pt x="1781812" y="3107690"/>
                        </a:lnTo>
                        <a:lnTo>
                          <a:pt x="1781812" y="3237230"/>
                        </a:lnTo>
                        <a:lnTo>
                          <a:pt x="1736092" y="3237230"/>
                        </a:lnTo>
                        <a:lnTo>
                          <a:pt x="1667512" y="3183890"/>
                        </a:lnTo>
                        <a:lnTo>
                          <a:pt x="1568452" y="3237230"/>
                        </a:lnTo>
                        <a:lnTo>
                          <a:pt x="1522732" y="3465830"/>
                        </a:lnTo>
                        <a:lnTo>
                          <a:pt x="1248412" y="3610610"/>
                        </a:lnTo>
                        <a:lnTo>
                          <a:pt x="1164592" y="3610610"/>
                        </a:lnTo>
                        <a:lnTo>
                          <a:pt x="1097392" y="3641156"/>
                        </a:lnTo>
                        <a:lnTo>
                          <a:pt x="1009652" y="3587750"/>
                        </a:lnTo>
                        <a:lnTo>
                          <a:pt x="1003304" y="3543300"/>
                        </a:lnTo>
                        <a:lnTo>
                          <a:pt x="933452" y="3429000"/>
                        </a:lnTo>
                        <a:lnTo>
                          <a:pt x="939800" y="3352800"/>
                        </a:lnTo>
                        <a:lnTo>
                          <a:pt x="869952" y="3359150"/>
                        </a:lnTo>
                        <a:lnTo>
                          <a:pt x="857252" y="3371850"/>
                        </a:lnTo>
                        <a:lnTo>
                          <a:pt x="717552" y="3365500"/>
                        </a:lnTo>
                        <a:lnTo>
                          <a:pt x="692152" y="3340100"/>
                        </a:lnTo>
                        <a:lnTo>
                          <a:pt x="615952" y="3327400"/>
                        </a:lnTo>
                        <a:lnTo>
                          <a:pt x="533400" y="3359150"/>
                        </a:lnTo>
                        <a:lnTo>
                          <a:pt x="419104" y="3359150"/>
                        </a:lnTo>
                        <a:lnTo>
                          <a:pt x="260352" y="3187700"/>
                        </a:lnTo>
                        <a:lnTo>
                          <a:pt x="279400" y="3143250"/>
                        </a:lnTo>
                        <a:lnTo>
                          <a:pt x="266704" y="3111500"/>
                        </a:lnTo>
                        <a:lnTo>
                          <a:pt x="203200" y="3098800"/>
                        </a:lnTo>
                        <a:lnTo>
                          <a:pt x="107952" y="2997200"/>
                        </a:lnTo>
                        <a:lnTo>
                          <a:pt x="120652" y="2876550"/>
                        </a:lnTo>
                        <a:lnTo>
                          <a:pt x="241304" y="2692400"/>
                        </a:lnTo>
                        <a:lnTo>
                          <a:pt x="247652" y="2654300"/>
                        </a:lnTo>
                        <a:lnTo>
                          <a:pt x="317504" y="2635250"/>
                        </a:lnTo>
                        <a:lnTo>
                          <a:pt x="330200" y="2584450"/>
                        </a:lnTo>
                        <a:lnTo>
                          <a:pt x="266704" y="2501900"/>
                        </a:lnTo>
                        <a:lnTo>
                          <a:pt x="330200" y="2400300"/>
                        </a:lnTo>
                        <a:lnTo>
                          <a:pt x="336552" y="2298700"/>
                        </a:lnTo>
                        <a:lnTo>
                          <a:pt x="419104" y="2298700"/>
                        </a:lnTo>
                        <a:lnTo>
                          <a:pt x="476252" y="2197100"/>
                        </a:lnTo>
                        <a:lnTo>
                          <a:pt x="425452" y="2095500"/>
                        </a:lnTo>
                        <a:lnTo>
                          <a:pt x="361952" y="2076450"/>
                        </a:lnTo>
                        <a:lnTo>
                          <a:pt x="298452" y="2120900"/>
                        </a:lnTo>
                        <a:lnTo>
                          <a:pt x="266704" y="2095500"/>
                        </a:lnTo>
                        <a:lnTo>
                          <a:pt x="215904" y="2095500"/>
                        </a:lnTo>
                        <a:lnTo>
                          <a:pt x="177800" y="2076450"/>
                        </a:lnTo>
                        <a:lnTo>
                          <a:pt x="95252" y="2070100"/>
                        </a:lnTo>
                        <a:lnTo>
                          <a:pt x="25400" y="2006600"/>
                        </a:lnTo>
                        <a:lnTo>
                          <a:pt x="0" y="1905000"/>
                        </a:lnTo>
                        <a:lnTo>
                          <a:pt x="38104" y="1828800"/>
                        </a:lnTo>
                        <a:lnTo>
                          <a:pt x="12704" y="1778000"/>
                        </a:lnTo>
                        <a:lnTo>
                          <a:pt x="95252" y="1663700"/>
                        </a:lnTo>
                        <a:lnTo>
                          <a:pt x="133352" y="1581150"/>
                        </a:lnTo>
                        <a:lnTo>
                          <a:pt x="69852" y="1504950"/>
                        </a:lnTo>
                        <a:lnTo>
                          <a:pt x="69852" y="1466850"/>
                        </a:lnTo>
                        <a:lnTo>
                          <a:pt x="146052" y="1397000"/>
                        </a:lnTo>
                        <a:lnTo>
                          <a:pt x="234952" y="1276350"/>
                        </a:lnTo>
                        <a:lnTo>
                          <a:pt x="190504" y="1225550"/>
                        </a:lnTo>
                        <a:lnTo>
                          <a:pt x="146052" y="1219200"/>
                        </a:lnTo>
                        <a:lnTo>
                          <a:pt x="76200" y="1155700"/>
                        </a:lnTo>
                        <a:lnTo>
                          <a:pt x="88904" y="1041400"/>
                        </a:lnTo>
                        <a:lnTo>
                          <a:pt x="120652" y="1035050"/>
                        </a:lnTo>
                        <a:lnTo>
                          <a:pt x="133352" y="990600"/>
                        </a:lnTo>
                        <a:lnTo>
                          <a:pt x="177800" y="971550"/>
                        </a:lnTo>
                        <a:lnTo>
                          <a:pt x="177800" y="920752"/>
                        </a:lnTo>
                        <a:lnTo>
                          <a:pt x="190504" y="914400"/>
                        </a:lnTo>
                        <a:lnTo>
                          <a:pt x="254000" y="889000"/>
                        </a:lnTo>
                        <a:lnTo>
                          <a:pt x="266704" y="844550"/>
                        </a:lnTo>
                        <a:lnTo>
                          <a:pt x="400052" y="781050"/>
                        </a:lnTo>
                        <a:lnTo>
                          <a:pt x="438152" y="704850"/>
                        </a:lnTo>
                        <a:lnTo>
                          <a:pt x="508000" y="717550"/>
                        </a:lnTo>
                        <a:lnTo>
                          <a:pt x="692152" y="635000"/>
                        </a:lnTo>
                        <a:lnTo>
                          <a:pt x="749304" y="584200"/>
                        </a:lnTo>
                        <a:lnTo>
                          <a:pt x="793752" y="533400"/>
                        </a:lnTo>
                        <a:lnTo>
                          <a:pt x="901704" y="514350"/>
                        </a:lnTo>
                        <a:lnTo>
                          <a:pt x="908052" y="450850"/>
                        </a:lnTo>
                        <a:lnTo>
                          <a:pt x="1035052" y="438150"/>
                        </a:lnTo>
                        <a:lnTo>
                          <a:pt x="1073152" y="374650"/>
                        </a:lnTo>
                        <a:lnTo>
                          <a:pt x="1174752" y="317500"/>
                        </a:lnTo>
                        <a:lnTo>
                          <a:pt x="1270000" y="323850"/>
                        </a:lnTo>
                        <a:lnTo>
                          <a:pt x="1365252" y="254000"/>
                        </a:lnTo>
                        <a:lnTo>
                          <a:pt x="1517652" y="254000"/>
                        </a:lnTo>
                        <a:lnTo>
                          <a:pt x="1517652" y="209550"/>
                        </a:lnTo>
                        <a:lnTo>
                          <a:pt x="1498600" y="127000"/>
                        </a:lnTo>
                        <a:lnTo>
                          <a:pt x="1543052" y="69850"/>
                        </a:lnTo>
                        <a:lnTo>
                          <a:pt x="1739904" y="12700"/>
                        </a:lnTo>
                        <a:close/>
                      </a:path>
                    </a:pathLst>
                  </a:custGeom>
                  <a:solidFill>
                    <a:schemeClr val="accent6">
                      <a:lumMod val="40000"/>
                      <a:lumOff val="60000"/>
                    </a:schemeClr>
                  </a:solidFill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 sz="4800"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</p:txBody>
              </p:sp>
              <p:sp>
                <p:nvSpPr>
                  <p:cNvPr id="281" name="フリーフォーム: 図形 280">
                    <a:extLst>
                      <a:ext uri="{FF2B5EF4-FFF2-40B4-BE49-F238E27FC236}">
                        <a16:creationId xmlns:a16="http://schemas.microsoft.com/office/drawing/2014/main" id="{0CCE3F69-8AE9-D975-97A1-CE4EB432F464}"/>
                      </a:ext>
                    </a:extLst>
                  </p:cNvPr>
                  <p:cNvSpPr/>
                  <p:nvPr/>
                </p:nvSpPr>
                <p:spPr>
                  <a:xfrm>
                    <a:off x="5117184" y="3803307"/>
                    <a:ext cx="1803465" cy="1911872"/>
                  </a:xfrm>
                  <a:custGeom>
                    <a:avLst/>
                    <a:gdLst>
                      <a:gd name="connsiteX0" fmla="*/ 2137412 w 3850336"/>
                      <a:gd name="connsiteY0" fmla="*/ 0 h 4081780"/>
                      <a:gd name="connsiteX1" fmla="*/ 2194560 w 3850336"/>
                      <a:gd name="connsiteY1" fmla="*/ 38100 h 4081780"/>
                      <a:gd name="connsiteX2" fmla="*/ 2251708 w 3850336"/>
                      <a:gd name="connsiteY2" fmla="*/ 107950 h 4081780"/>
                      <a:gd name="connsiteX3" fmla="*/ 2302508 w 3850336"/>
                      <a:gd name="connsiteY3" fmla="*/ 190500 h 4081780"/>
                      <a:gd name="connsiteX4" fmla="*/ 2359660 w 3850336"/>
                      <a:gd name="connsiteY4" fmla="*/ 203200 h 4081780"/>
                      <a:gd name="connsiteX5" fmla="*/ 2366012 w 3850336"/>
                      <a:gd name="connsiteY5" fmla="*/ 311150 h 4081780"/>
                      <a:gd name="connsiteX6" fmla="*/ 2397760 w 3850336"/>
                      <a:gd name="connsiteY6" fmla="*/ 349250 h 4081780"/>
                      <a:gd name="connsiteX7" fmla="*/ 2454908 w 3850336"/>
                      <a:gd name="connsiteY7" fmla="*/ 374650 h 4081780"/>
                      <a:gd name="connsiteX8" fmla="*/ 2499360 w 3850336"/>
                      <a:gd name="connsiteY8" fmla="*/ 368300 h 4081780"/>
                      <a:gd name="connsiteX9" fmla="*/ 2579400 w 3850336"/>
                      <a:gd name="connsiteY9" fmla="*/ 379506 h 4081780"/>
                      <a:gd name="connsiteX10" fmla="*/ 2537460 w 3850336"/>
                      <a:gd name="connsiteY10" fmla="*/ 439420 h 4081780"/>
                      <a:gd name="connsiteX11" fmla="*/ 2540756 w 3850336"/>
                      <a:gd name="connsiteY11" fmla="*/ 458888 h 4081780"/>
                      <a:gd name="connsiteX12" fmla="*/ 2569212 w 3850336"/>
                      <a:gd name="connsiteY12" fmla="*/ 482600 h 4081780"/>
                      <a:gd name="connsiteX13" fmla="*/ 2664460 w 3850336"/>
                      <a:gd name="connsiteY13" fmla="*/ 457200 h 4081780"/>
                      <a:gd name="connsiteX14" fmla="*/ 2867660 w 3850336"/>
                      <a:gd name="connsiteY14" fmla="*/ 495300 h 4081780"/>
                      <a:gd name="connsiteX15" fmla="*/ 2969260 w 3850336"/>
                      <a:gd name="connsiteY15" fmla="*/ 527050 h 4081780"/>
                      <a:gd name="connsiteX16" fmla="*/ 3001012 w 3850336"/>
                      <a:gd name="connsiteY16" fmla="*/ 552450 h 4081780"/>
                      <a:gd name="connsiteX17" fmla="*/ 3013708 w 3850336"/>
                      <a:gd name="connsiteY17" fmla="*/ 546102 h 4081780"/>
                      <a:gd name="connsiteX18" fmla="*/ 3013708 w 3850336"/>
                      <a:gd name="connsiteY18" fmla="*/ 596900 h 4081780"/>
                      <a:gd name="connsiteX19" fmla="*/ 2969260 w 3850336"/>
                      <a:gd name="connsiteY19" fmla="*/ 615950 h 4081780"/>
                      <a:gd name="connsiteX20" fmla="*/ 2956560 w 3850336"/>
                      <a:gd name="connsiteY20" fmla="*/ 660400 h 4081780"/>
                      <a:gd name="connsiteX21" fmla="*/ 2924812 w 3850336"/>
                      <a:gd name="connsiteY21" fmla="*/ 666750 h 4081780"/>
                      <a:gd name="connsiteX22" fmla="*/ 2912108 w 3850336"/>
                      <a:gd name="connsiteY22" fmla="*/ 781050 h 4081780"/>
                      <a:gd name="connsiteX23" fmla="*/ 2981960 w 3850336"/>
                      <a:gd name="connsiteY23" fmla="*/ 844550 h 4081780"/>
                      <a:gd name="connsiteX24" fmla="*/ 3026412 w 3850336"/>
                      <a:gd name="connsiteY24" fmla="*/ 850900 h 4081780"/>
                      <a:gd name="connsiteX25" fmla="*/ 3070860 w 3850336"/>
                      <a:gd name="connsiteY25" fmla="*/ 901700 h 4081780"/>
                      <a:gd name="connsiteX26" fmla="*/ 2981960 w 3850336"/>
                      <a:gd name="connsiteY26" fmla="*/ 1022350 h 4081780"/>
                      <a:gd name="connsiteX27" fmla="*/ 2905760 w 3850336"/>
                      <a:gd name="connsiteY27" fmla="*/ 1092200 h 4081780"/>
                      <a:gd name="connsiteX28" fmla="*/ 2905760 w 3850336"/>
                      <a:gd name="connsiteY28" fmla="*/ 1130300 h 4081780"/>
                      <a:gd name="connsiteX29" fmla="*/ 2969260 w 3850336"/>
                      <a:gd name="connsiteY29" fmla="*/ 1206500 h 4081780"/>
                      <a:gd name="connsiteX30" fmla="*/ 2931160 w 3850336"/>
                      <a:gd name="connsiteY30" fmla="*/ 1289050 h 4081780"/>
                      <a:gd name="connsiteX31" fmla="*/ 2848612 w 3850336"/>
                      <a:gd name="connsiteY31" fmla="*/ 1403350 h 4081780"/>
                      <a:gd name="connsiteX32" fmla="*/ 2874012 w 3850336"/>
                      <a:gd name="connsiteY32" fmla="*/ 1454150 h 4081780"/>
                      <a:gd name="connsiteX33" fmla="*/ 2835908 w 3850336"/>
                      <a:gd name="connsiteY33" fmla="*/ 1530350 h 4081780"/>
                      <a:gd name="connsiteX34" fmla="*/ 2861308 w 3850336"/>
                      <a:gd name="connsiteY34" fmla="*/ 1631950 h 4081780"/>
                      <a:gd name="connsiteX35" fmla="*/ 2931160 w 3850336"/>
                      <a:gd name="connsiteY35" fmla="*/ 1695450 h 4081780"/>
                      <a:gd name="connsiteX36" fmla="*/ 3013708 w 3850336"/>
                      <a:gd name="connsiteY36" fmla="*/ 1701800 h 4081780"/>
                      <a:gd name="connsiteX37" fmla="*/ 3051812 w 3850336"/>
                      <a:gd name="connsiteY37" fmla="*/ 1720850 h 4081780"/>
                      <a:gd name="connsiteX38" fmla="*/ 3102612 w 3850336"/>
                      <a:gd name="connsiteY38" fmla="*/ 1720850 h 4081780"/>
                      <a:gd name="connsiteX39" fmla="*/ 3134360 w 3850336"/>
                      <a:gd name="connsiteY39" fmla="*/ 1746250 h 4081780"/>
                      <a:gd name="connsiteX40" fmla="*/ 3197860 w 3850336"/>
                      <a:gd name="connsiteY40" fmla="*/ 1701800 h 4081780"/>
                      <a:gd name="connsiteX41" fmla="*/ 3261360 w 3850336"/>
                      <a:gd name="connsiteY41" fmla="*/ 1720850 h 4081780"/>
                      <a:gd name="connsiteX42" fmla="*/ 3312160 w 3850336"/>
                      <a:gd name="connsiteY42" fmla="*/ 1822450 h 4081780"/>
                      <a:gd name="connsiteX43" fmla="*/ 3255012 w 3850336"/>
                      <a:gd name="connsiteY43" fmla="*/ 1924050 h 4081780"/>
                      <a:gd name="connsiteX44" fmla="*/ 3172460 w 3850336"/>
                      <a:gd name="connsiteY44" fmla="*/ 1924050 h 4081780"/>
                      <a:gd name="connsiteX45" fmla="*/ 3166108 w 3850336"/>
                      <a:gd name="connsiteY45" fmla="*/ 2025650 h 4081780"/>
                      <a:gd name="connsiteX46" fmla="*/ 3102612 w 3850336"/>
                      <a:gd name="connsiteY46" fmla="*/ 2127250 h 4081780"/>
                      <a:gd name="connsiteX47" fmla="*/ 3166108 w 3850336"/>
                      <a:gd name="connsiteY47" fmla="*/ 2209800 h 4081780"/>
                      <a:gd name="connsiteX48" fmla="*/ 3153412 w 3850336"/>
                      <a:gd name="connsiteY48" fmla="*/ 2260600 h 4081780"/>
                      <a:gd name="connsiteX49" fmla="*/ 3083560 w 3850336"/>
                      <a:gd name="connsiteY49" fmla="*/ 2279650 h 4081780"/>
                      <a:gd name="connsiteX50" fmla="*/ 3077212 w 3850336"/>
                      <a:gd name="connsiteY50" fmla="*/ 2317750 h 4081780"/>
                      <a:gd name="connsiteX51" fmla="*/ 2956560 w 3850336"/>
                      <a:gd name="connsiteY51" fmla="*/ 2501900 h 4081780"/>
                      <a:gd name="connsiteX52" fmla="*/ 2943860 w 3850336"/>
                      <a:gd name="connsiteY52" fmla="*/ 2622550 h 4081780"/>
                      <a:gd name="connsiteX53" fmla="*/ 3039108 w 3850336"/>
                      <a:gd name="connsiteY53" fmla="*/ 2724150 h 4081780"/>
                      <a:gd name="connsiteX54" fmla="*/ 3102612 w 3850336"/>
                      <a:gd name="connsiteY54" fmla="*/ 2736850 h 4081780"/>
                      <a:gd name="connsiteX55" fmla="*/ 3115308 w 3850336"/>
                      <a:gd name="connsiteY55" fmla="*/ 2768600 h 4081780"/>
                      <a:gd name="connsiteX56" fmla="*/ 3096260 w 3850336"/>
                      <a:gd name="connsiteY56" fmla="*/ 2813050 h 4081780"/>
                      <a:gd name="connsiteX57" fmla="*/ 3255012 w 3850336"/>
                      <a:gd name="connsiteY57" fmla="*/ 2984500 h 4081780"/>
                      <a:gd name="connsiteX58" fmla="*/ 3369308 w 3850336"/>
                      <a:gd name="connsiteY58" fmla="*/ 2984500 h 4081780"/>
                      <a:gd name="connsiteX59" fmla="*/ 3451860 w 3850336"/>
                      <a:gd name="connsiteY59" fmla="*/ 2952750 h 4081780"/>
                      <a:gd name="connsiteX60" fmla="*/ 3528060 w 3850336"/>
                      <a:gd name="connsiteY60" fmla="*/ 2965450 h 4081780"/>
                      <a:gd name="connsiteX61" fmla="*/ 3553460 w 3850336"/>
                      <a:gd name="connsiteY61" fmla="*/ 2990850 h 4081780"/>
                      <a:gd name="connsiteX62" fmla="*/ 3693160 w 3850336"/>
                      <a:gd name="connsiteY62" fmla="*/ 2997200 h 4081780"/>
                      <a:gd name="connsiteX63" fmla="*/ 3705860 w 3850336"/>
                      <a:gd name="connsiteY63" fmla="*/ 2984500 h 4081780"/>
                      <a:gd name="connsiteX64" fmla="*/ 3775708 w 3850336"/>
                      <a:gd name="connsiteY64" fmla="*/ 2978150 h 4081780"/>
                      <a:gd name="connsiteX65" fmla="*/ 3769360 w 3850336"/>
                      <a:gd name="connsiteY65" fmla="*/ 3054350 h 4081780"/>
                      <a:gd name="connsiteX66" fmla="*/ 3839212 w 3850336"/>
                      <a:gd name="connsiteY66" fmla="*/ 3168650 h 4081780"/>
                      <a:gd name="connsiteX67" fmla="*/ 3845560 w 3850336"/>
                      <a:gd name="connsiteY67" fmla="*/ 3213100 h 4081780"/>
                      <a:gd name="connsiteX68" fmla="*/ 3850336 w 3850336"/>
                      <a:gd name="connsiteY68" fmla="*/ 3216008 h 4081780"/>
                      <a:gd name="connsiteX69" fmla="*/ 3802380 w 3850336"/>
                      <a:gd name="connsiteY69" fmla="*/ 3274060 h 4081780"/>
                      <a:gd name="connsiteX70" fmla="*/ 3741420 w 3850336"/>
                      <a:gd name="connsiteY70" fmla="*/ 3296920 h 4081780"/>
                      <a:gd name="connsiteX71" fmla="*/ 3672840 w 3850336"/>
                      <a:gd name="connsiteY71" fmla="*/ 3251200 h 4081780"/>
                      <a:gd name="connsiteX72" fmla="*/ 3627120 w 3850336"/>
                      <a:gd name="connsiteY72" fmla="*/ 3235960 h 4081780"/>
                      <a:gd name="connsiteX73" fmla="*/ 3421380 w 3850336"/>
                      <a:gd name="connsiteY73" fmla="*/ 3289300 h 4081780"/>
                      <a:gd name="connsiteX74" fmla="*/ 3360420 w 3850336"/>
                      <a:gd name="connsiteY74" fmla="*/ 3281680 h 4081780"/>
                      <a:gd name="connsiteX75" fmla="*/ 3329940 w 3850336"/>
                      <a:gd name="connsiteY75" fmla="*/ 3304540 h 4081780"/>
                      <a:gd name="connsiteX76" fmla="*/ 3223260 w 3850336"/>
                      <a:gd name="connsiteY76" fmla="*/ 3304540 h 4081780"/>
                      <a:gd name="connsiteX77" fmla="*/ 3032760 w 3850336"/>
                      <a:gd name="connsiteY77" fmla="*/ 3152140 h 4081780"/>
                      <a:gd name="connsiteX78" fmla="*/ 2903220 w 3850336"/>
                      <a:gd name="connsiteY78" fmla="*/ 3068320 h 4081780"/>
                      <a:gd name="connsiteX79" fmla="*/ 2796540 w 3850336"/>
                      <a:gd name="connsiteY79" fmla="*/ 3114040 h 4081780"/>
                      <a:gd name="connsiteX80" fmla="*/ 2606040 w 3850336"/>
                      <a:gd name="connsiteY80" fmla="*/ 3091180 h 4081780"/>
                      <a:gd name="connsiteX81" fmla="*/ 2529840 w 3850336"/>
                      <a:gd name="connsiteY81" fmla="*/ 3060700 h 4081780"/>
                      <a:gd name="connsiteX82" fmla="*/ 2339340 w 3850336"/>
                      <a:gd name="connsiteY82" fmla="*/ 2961640 h 4081780"/>
                      <a:gd name="connsiteX83" fmla="*/ 2217420 w 3850336"/>
                      <a:gd name="connsiteY83" fmla="*/ 2969260 h 4081780"/>
                      <a:gd name="connsiteX84" fmla="*/ 2004060 w 3850336"/>
                      <a:gd name="connsiteY84" fmla="*/ 3304540 h 4081780"/>
                      <a:gd name="connsiteX85" fmla="*/ 2004060 w 3850336"/>
                      <a:gd name="connsiteY85" fmla="*/ 3456940 h 4081780"/>
                      <a:gd name="connsiteX86" fmla="*/ 1958340 w 3850336"/>
                      <a:gd name="connsiteY86" fmla="*/ 3456940 h 4081780"/>
                      <a:gd name="connsiteX87" fmla="*/ 1950720 w 3850336"/>
                      <a:gd name="connsiteY87" fmla="*/ 3517900 h 4081780"/>
                      <a:gd name="connsiteX88" fmla="*/ 1882140 w 3850336"/>
                      <a:gd name="connsiteY88" fmla="*/ 3517900 h 4081780"/>
                      <a:gd name="connsiteX89" fmla="*/ 1760220 w 3850336"/>
                      <a:gd name="connsiteY89" fmla="*/ 3571240 h 4081780"/>
                      <a:gd name="connsiteX90" fmla="*/ 1706880 w 3850336"/>
                      <a:gd name="connsiteY90" fmla="*/ 3548380 h 4081780"/>
                      <a:gd name="connsiteX91" fmla="*/ 1684020 w 3850336"/>
                      <a:gd name="connsiteY91" fmla="*/ 3624580 h 4081780"/>
                      <a:gd name="connsiteX92" fmla="*/ 1623060 w 3850336"/>
                      <a:gd name="connsiteY92" fmla="*/ 3693160 h 4081780"/>
                      <a:gd name="connsiteX93" fmla="*/ 1546860 w 3850336"/>
                      <a:gd name="connsiteY93" fmla="*/ 3670300 h 4081780"/>
                      <a:gd name="connsiteX94" fmla="*/ 1386840 w 3850336"/>
                      <a:gd name="connsiteY94" fmla="*/ 3738880 h 4081780"/>
                      <a:gd name="connsiteX95" fmla="*/ 1318260 w 3850336"/>
                      <a:gd name="connsiteY95" fmla="*/ 3807460 h 4081780"/>
                      <a:gd name="connsiteX96" fmla="*/ 1303020 w 3850336"/>
                      <a:gd name="connsiteY96" fmla="*/ 3883660 h 4081780"/>
                      <a:gd name="connsiteX97" fmla="*/ 1181100 w 3850336"/>
                      <a:gd name="connsiteY97" fmla="*/ 3883660 h 4081780"/>
                      <a:gd name="connsiteX98" fmla="*/ 1120140 w 3850336"/>
                      <a:gd name="connsiteY98" fmla="*/ 3860800 h 4081780"/>
                      <a:gd name="connsiteX99" fmla="*/ 1074420 w 3850336"/>
                      <a:gd name="connsiteY99" fmla="*/ 3898900 h 4081780"/>
                      <a:gd name="connsiteX100" fmla="*/ 1043940 w 3850336"/>
                      <a:gd name="connsiteY100" fmla="*/ 4005580 h 4081780"/>
                      <a:gd name="connsiteX101" fmla="*/ 952500 w 3850336"/>
                      <a:gd name="connsiteY101" fmla="*/ 4081780 h 4081780"/>
                      <a:gd name="connsiteX102" fmla="*/ 723900 w 3850336"/>
                      <a:gd name="connsiteY102" fmla="*/ 3914140 h 4081780"/>
                      <a:gd name="connsiteX103" fmla="*/ 739140 w 3850336"/>
                      <a:gd name="connsiteY103" fmla="*/ 3792220 h 4081780"/>
                      <a:gd name="connsiteX104" fmla="*/ 708660 w 3850336"/>
                      <a:gd name="connsiteY104" fmla="*/ 3685540 h 4081780"/>
                      <a:gd name="connsiteX105" fmla="*/ 762000 w 3850336"/>
                      <a:gd name="connsiteY105" fmla="*/ 3616960 h 4081780"/>
                      <a:gd name="connsiteX106" fmla="*/ 723900 w 3850336"/>
                      <a:gd name="connsiteY106" fmla="*/ 3517900 h 4081780"/>
                      <a:gd name="connsiteX107" fmla="*/ 601980 w 3850336"/>
                      <a:gd name="connsiteY107" fmla="*/ 3510280 h 4081780"/>
                      <a:gd name="connsiteX108" fmla="*/ 571500 w 3850336"/>
                      <a:gd name="connsiteY108" fmla="*/ 3395980 h 4081780"/>
                      <a:gd name="connsiteX109" fmla="*/ 708660 w 3850336"/>
                      <a:gd name="connsiteY109" fmla="*/ 3365500 h 4081780"/>
                      <a:gd name="connsiteX110" fmla="*/ 693420 w 3850336"/>
                      <a:gd name="connsiteY110" fmla="*/ 3281680 h 4081780"/>
                      <a:gd name="connsiteX111" fmla="*/ 701040 w 3850336"/>
                      <a:gd name="connsiteY111" fmla="*/ 3205480 h 4081780"/>
                      <a:gd name="connsiteX112" fmla="*/ 701040 w 3850336"/>
                      <a:gd name="connsiteY112" fmla="*/ 3175000 h 4081780"/>
                      <a:gd name="connsiteX113" fmla="*/ 624840 w 3850336"/>
                      <a:gd name="connsiteY113" fmla="*/ 3098800 h 4081780"/>
                      <a:gd name="connsiteX114" fmla="*/ 609600 w 3850336"/>
                      <a:gd name="connsiteY114" fmla="*/ 2992120 h 4081780"/>
                      <a:gd name="connsiteX115" fmla="*/ 731520 w 3850336"/>
                      <a:gd name="connsiteY115" fmla="*/ 2931160 h 4081780"/>
                      <a:gd name="connsiteX116" fmla="*/ 769620 w 3850336"/>
                      <a:gd name="connsiteY116" fmla="*/ 2885440 h 4081780"/>
                      <a:gd name="connsiteX117" fmla="*/ 769620 w 3850336"/>
                      <a:gd name="connsiteY117" fmla="*/ 2725420 h 4081780"/>
                      <a:gd name="connsiteX118" fmla="*/ 754380 w 3850336"/>
                      <a:gd name="connsiteY118" fmla="*/ 2512060 h 4081780"/>
                      <a:gd name="connsiteX119" fmla="*/ 701040 w 3850336"/>
                      <a:gd name="connsiteY119" fmla="*/ 2435860 h 4081780"/>
                      <a:gd name="connsiteX120" fmla="*/ 518160 w 3850336"/>
                      <a:gd name="connsiteY120" fmla="*/ 2428240 h 4081780"/>
                      <a:gd name="connsiteX121" fmla="*/ 396240 w 3850336"/>
                      <a:gd name="connsiteY121" fmla="*/ 2504440 h 4081780"/>
                      <a:gd name="connsiteX122" fmla="*/ 281940 w 3850336"/>
                      <a:gd name="connsiteY122" fmla="*/ 2443480 h 4081780"/>
                      <a:gd name="connsiteX123" fmla="*/ 266700 w 3850336"/>
                      <a:gd name="connsiteY123" fmla="*/ 2496820 h 4081780"/>
                      <a:gd name="connsiteX124" fmla="*/ 198120 w 3850336"/>
                      <a:gd name="connsiteY124" fmla="*/ 2489200 h 4081780"/>
                      <a:gd name="connsiteX125" fmla="*/ 144780 w 3850336"/>
                      <a:gd name="connsiteY125" fmla="*/ 2420620 h 4081780"/>
                      <a:gd name="connsiteX126" fmla="*/ 0 w 3850336"/>
                      <a:gd name="connsiteY126" fmla="*/ 2367280 h 4081780"/>
                      <a:gd name="connsiteX127" fmla="*/ 15240 w 3850336"/>
                      <a:gd name="connsiteY127" fmla="*/ 2009140 h 4081780"/>
                      <a:gd name="connsiteX128" fmla="*/ 83820 w 3850336"/>
                      <a:gd name="connsiteY128" fmla="*/ 1902460 h 4081780"/>
                      <a:gd name="connsiteX129" fmla="*/ 60960 w 3850336"/>
                      <a:gd name="connsiteY129" fmla="*/ 1818640 h 4081780"/>
                      <a:gd name="connsiteX130" fmla="*/ 83820 w 3850336"/>
                      <a:gd name="connsiteY130" fmla="*/ 1757680 h 4081780"/>
                      <a:gd name="connsiteX131" fmla="*/ 175260 w 3850336"/>
                      <a:gd name="connsiteY131" fmla="*/ 1658620 h 4081780"/>
                      <a:gd name="connsiteX132" fmla="*/ 205740 w 3850336"/>
                      <a:gd name="connsiteY132" fmla="*/ 1597660 h 4081780"/>
                      <a:gd name="connsiteX133" fmla="*/ 358140 w 3850336"/>
                      <a:gd name="connsiteY133" fmla="*/ 1567180 h 4081780"/>
                      <a:gd name="connsiteX134" fmla="*/ 373380 w 3850336"/>
                      <a:gd name="connsiteY134" fmla="*/ 1460500 h 4081780"/>
                      <a:gd name="connsiteX135" fmla="*/ 373380 w 3850336"/>
                      <a:gd name="connsiteY135" fmla="*/ 1384300 h 4081780"/>
                      <a:gd name="connsiteX136" fmla="*/ 495300 w 3850336"/>
                      <a:gd name="connsiteY136" fmla="*/ 1338580 h 4081780"/>
                      <a:gd name="connsiteX137" fmla="*/ 586740 w 3850336"/>
                      <a:gd name="connsiteY137" fmla="*/ 1361440 h 4081780"/>
                      <a:gd name="connsiteX138" fmla="*/ 640080 w 3850336"/>
                      <a:gd name="connsiteY138" fmla="*/ 1285240 h 4081780"/>
                      <a:gd name="connsiteX139" fmla="*/ 886100 w 3850336"/>
                      <a:gd name="connsiteY139" fmla="*/ 1210688 h 4081780"/>
                      <a:gd name="connsiteX140" fmla="*/ 886460 w 3850336"/>
                      <a:gd name="connsiteY140" fmla="*/ 1212850 h 4081780"/>
                      <a:gd name="connsiteX141" fmla="*/ 943612 w 3850336"/>
                      <a:gd name="connsiteY141" fmla="*/ 1212850 h 4081780"/>
                      <a:gd name="connsiteX142" fmla="*/ 981708 w 3850336"/>
                      <a:gd name="connsiteY142" fmla="*/ 1136650 h 4081780"/>
                      <a:gd name="connsiteX143" fmla="*/ 1019812 w 3850336"/>
                      <a:gd name="connsiteY143" fmla="*/ 1130300 h 4081780"/>
                      <a:gd name="connsiteX144" fmla="*/ 1146812 w 3850336"/>
                      <a:gd name="connsiteY144" fmla="*/ 1174750 h 4081780"/>
                      <a:gd name="connsiteX145" fmla="*/ 1191260 w 3850336"/>
                      <a:gd name="connsiteY145" fmla="*/ 1174750 h 4081780"/>
                      <a:gd name="connsiteX146" fmla="*/ 1223012 w 3850336"/>
                      <a:gd name="connsiteY146" fmla="*/ 1117600 h 4081780"/>
                      <a:gd name="connsiteX147" fmla="*/ 1261108 w 3850336"/>
                      <a:gd name="connsiteY147" fmla="*/ 1111250 h 4081780"/>
                      <a:gd name="connsiteX148" fmla="*/ 1311908 w 3850336"/>
                      <a:gd name="connsiteY148" fmla="*/ 1035050 h 4081780"/>
                      <a:gd name="connsiteX149" fmla="*/ 1292860 w 3850336"/>
                      <a:gd name="connsiteY149" fmla="*/ 920750 h 4081780"/>
                      <a:gd name="connsiteX150" fmla="*/ 1394460 w 3850336"/>
                      <a:gd name="connsiteY150" fmla="*/ 920750 h 4081780"/>
                      <a:gd name="connsiteX151" fmla="*/ 1438908 w 3850336"/>
                      <a:gd name="connsiteY151" fmla="*/ 869950 h 4081780"/>
                      <a:gd name="connsiteX152" fmla="*/ 1553212 w 3850336"/>
                      <a:gd name="connsiteY152" fmla="*/ 876300 h 4081780"/>
                      <a:gd name="connsiteX153" fmla="*/ 1591308 w 3850336"/>
                      <a:gd name="connsiteY153" fmla="*/ 863600 h 4081780"/>
                      <a:gd name="connsiteX154" fmla="*/ 1604012 w 3850336"/>
                      <a:gd name="connsiteY154" fmla="*/ 800100 h 4081780"/>
                      <a:gd name="connsiteX155" fmla="*/ 1584960 w 3850336"/>
                      <a:gd name="connsiteY155" fmla="*/ 685800 h 4081780"/>
                      <a:gd name="connsiteX156" fmla="*/ 1616708 w 3850336"/>
                      <a:gd name="connsiteY156" fmla="*/ 647700 h 4081780"/>
                      <a:gd name="connsiteX157" fmla="*/ 1680212 w 3850336"/>
                      <a:gd name="connsiteY157" fmla="*/ 628650 h 4081780"/>
                      <a:gd name="connsiteX158" fmla="*/ 1769108 w 3850336"/>
                      <a:gd name="connsiteY158" fmla="*/ 641350 h 4081780"/>
                      <a:gd name="connsiteX159" fmla="*/ 1769108 w 3850336"/>
                      <a:gd name="connsiteY159" fmla="*/ 508000 h 4081780"/>
                      <a:gd name="connsiteX160" fmla="*/ 1718308 w 3850336"/>
                      <a:gd name="connsiteY160" fmla="*/ 457200 h 4081780"/>
                      <a:gd name="connsiteX161" fmla="*/ 1724660 w 3850336"/>
                      <a:gd name="connsiteY161" fmla="*/ 317500 h 4081780"/>
                      <a:gd name="connsiteX162" fmla="*/ 1762760 w 3850336"/>
                      <a:gd name="connsiteY162" fmla="*/ 285750 h 4081780"/>
                      <a:gd name="connsiteX163" fmla="*/ 1927860 w 3850336"/>
                      <a:gd name="connsiteY163" fmla="*/ 273050 h 4081780"/>
                      <a:gd name="connsiteX164" fmla="*/ 2099308 w 3850336"/>
                      <a:gd name="connsiteY164" fmla="*/ 165100 h 4081780"/>
                      <a:gd name="connsiteX165" fmla="*/ 2105660 w 3850336"/>
                      <a:gd name="connsiteY165" fmla="*/ 44450 h 40817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  <a:cxn ang="0">
                        <a:pos x="connsiteX95" y="connsiteY95"/>
                      </a:cxn>
                      <a:cxn ang="0">
                        <a:pos x="connsiteX96" y="connsiteY96"/>
                      </a:cxn>
                      <a:cxn ang="0">
                        <a:pos x="connsiteX97" y="connsiteY97"/>
                      </a:cxn>
                      <a:cxn ang="0">
                        <a:pos x="connsiteX98" y="connsiteY98"/>
                      </a:cxn>
                      <a:cxn ang="0">
                        <a:pos x="connsiteX99" y="connsiteY99"/>
                      </a:cxn>
                      <a:cxn ang="0">
                        <a:pos x="connsiteX100" y="connsiteY100"/>
                      </a:cxn>
                      <a:cxn ang="0">
                        <a:pos x="connsiteX101" y="connsiteY101"/>
                      </a:cxn>
                      <a:cxn ang="0">
                        <a:pos x="connsiteX102" y="connsiteY102"/>
                      </a:cxn>
                      <a:cxn ang="0">
                        <a:pos x="connsiteX103" y="connsiteY103"/>
                      </a:cxn>
                      <a:cxn ang="0">
                        <a:pos x="connsiteX104" y="connsiteY104"/>
                      </a:cxn>
                      <a:cxn ang="0">
                        <a:pos x="connsiteX105" y="connsiteY105"/>
                      </a:cxn>
                      <a:cxn ang="0">
                        <a:pos x="connsiteX106" y="connsiteY106"/>
                      </a:cxn>
                      <a:cxn ang="0">
                        <a:pos x="connsiteX107" y="connsiteY107"/>
                      </a:cxn>
                      <a:cxn ang="0">
                        <a:pos x="connsiteX108" y="connsiteY108"/>
                      </a:cxn>
                      <a:cxn ang="0">
                        <a:pos x="connsiteX109" y="connsiteY109"/>
                      </a:cxn>
                      <a:cxn ang="0">
                        <a:pos x="connsiteX110" y="connsiteY110"/>
                      </a:cxn>
                      <a:cxn ang="0">
                        <a:pos x="connsiteX111" y="connsiteY111"/>
                      </a:cxn>
                      <a:cxn ang="0">
                        <a:pos x="connsiteX112" y="connsiteY112"/>
                      </a:cxn>
                      <a:cxn ang="0">
                        <a:pos x="connsiteX113" y="connsiteY113"/>
                      </a:cxn>
                      <a:cxn ang="0">
                        <a:pos x="connsiteX114" y="connsiteY114"/>
                      </a:cxn>
                      <a:cxn ang="0">
                        <a:pos x="connsiteX115" y="connsiteY115"/>
                      </a:cxn>
                      <a:cxn ang="0">
                        <a:pos x="connsiteX116" y="connsiteY116"/>
                      </a:cxn>
                      <a:cxn ang="0">
                        <a:pos x="connsiteX117" y="connsiteY117"/>
                      </a:cxn>
                      <a:cxn ang="0">
                        <a:pos x="connsiteX118" y="connsiteY118"/>
                      </a:cxn>
                      <a:cxn ang="0">
                        <a:pos x="connsiteX119" y="connsiteY119"/>
                      </a:cxn>
                      <a:cxn ang="0">
                        <a:pos x="connsiteX120" y="connsiteY120"/>
                      </a:cxn>
                      <a:cxn ang="0">
                        <a:pos x="connsiteX121" y="connsiteY121"/>
                      </a:cxn>
                      <a:cxn ang="0">
                        <a:pos x="connsiteX122" y="connsiteY122"/>
                      </a:cxn>
                      <a:cxn ang="0">
                        <a:pos x="connsiteX123" y="connsiteY123"/>
                      </a:cxn>
                      <a:cxn ang="0">
                        <a:pos x="connsiteX124" y="connsiteY124"/>
                      </a:cxn>
                      <a:cxn ang="0">
                        <a:pos x="connsiteX125" y="connsiteY125"/>
                      </a:cxn>
                      <a:cxn ang="0">
                        <a:pos x="connsiteX126" y="connsiteY126"/>
                      </a:cxn>
                      <a:cxn ang="0">
                        <a:pos x="connsiteX127" y="connsiteY127"/>
                      </a:cxn>
                      <a:cxn ang="0">
                        <a:pos x="connsiteX128" y="connsiteY128"/>
                      </a:cxn>
                      <a:cxn ang="0">
                        <a:pos x="connsiteX129" y="connsiteY129"/>
                      </a:cxn>
                      <a:cxn ang="0">
                        <a:pos x="connsiteX130" y="connsiteY130"/>
                      </a:cxn>
                      <a:cxn ang="0">
                        <a:pos x="connsiteX131" y="connsiteY131"/>
                      </a:cxn>
                      <a:cxn ang="0">
                        <a:pos x="connsiteX132" y="connsiteY132"/>
                      </a:cxn>
                      <a:cxn ang="0">
                        <a:pos x="connsiteX133" y="connsiteY133"/>
                      </a:cxn>
                      <a:cxn ang="0">
                        <a:pos x="connsiteX134" y="connsiteY134"/>
                      </a:cxn>
                      <a:cxn ang="0">
                        <a:pos x="connsiteX135" y="connsiteY135"/>
                      </a:cxn>
                      <a:cxn ang="0">
                        <a:pos x="connsiteX136" y="connsiteY136"/>
                      </a:cxn>
                      <a:cxn ang="0">
                        <a:pos x="connsiteX137" y="connsiteY137"/>
                      </a:cxn>
                      <a:cxn ang="0">
                        <a:pos x="connsiteX138" y="connsiteY138"/>
                      </a:cxn>
                      <a:cxn ang="0">
                        <a:pos x="connsiteX139" y="connsiteY139"/>
                      </a:cxn>
                      <a:cxn ang="0">
                        <a:pos x="connsiteX140" y="connsiteY140"/>
                      </a:cxn>
                      <a:cxn ang="0">
                        <a:pos x="connsiteX141" y="connsiteY141"/>
                      </a:cxn>
                      <a:cxn ang="0">
                        <a:pos x="connsiteX142" y="connsiteY142"/>
                      </a:cxn>
                      <a:cxn ang="0">
                        <a:pos x="connsiteX143" y="connsiteY143"/>
                      </a:cxn>
                      <a:cxn ang="0">
                        <a:pos x="connsiteX144" y="connsiteY144"/>
                      </a:cxn>
                      <a:cxn ang="0">
                        <a:pos x="connsiteX145" y="connsiteY145"/>
                      </a:cxn>
                      <a:cxn ang="0">
                        <a:pos x="connsiteX146" y="connsiteY146"/>
                      </a:cxn>
                      <a:cxn ang="0">
                        <a:pos x="connsiteX147" y="connsiteY147"/>
                      </a:cxn>
                      <a:cxn ang="0">
                        <a:pos x="connsiteX148" y="connsiteY148"/>
                      </a:cxn>
                      <a:cxn ang="0">
                        <a:pos x="connsiteX149" y="connsiteY149"/>
                      </a:cxn>
                      <a:cxn ang="0">
                        <a:pos x="connsiteX150" y="connsiteY150"/>
                      </a:cxn>
                      <a:cxn ang="0">
                        <a:pos x="connsiteX151" y="connsiteY151"/>
                      </a:cxn>
                      <a:cxn ang="0">
                        <a:pos x="connsiteX152" y="connsiteY152"/>
                      </a:cxn>
                      <a:cxn ang="0">
                        <a:pos x="connsiteX153" y="connsiteY153"/>
                      </a:cxn>
                      <a:cxn ang="0">
                        <a:pos x="connsiteX154" y="connsiteY154"/>
                      </a:cxn>
                      <a:cxn ang="0">
                        <a:pos x="connsiteX155" y="connsiteY155"/>
                      </a:cxn>
                      <a:cxn ang="0">
                        <a:pos x="connsiteX156" y="connsiteY156"/>
                      </a:cxn>
                      <a:cxn ang="0">
                        <a:pos x="connsiteX157" y="connsiteY157"/>
                      </a:cxn>
                      <a:cxn ang="0">
                        <a:pos x="connsiteX158" y="connsiteY158"/>
                      </a:cxn>
                      <a:cxn ang="0">
                        <a:pos x="connsiteX159" y="connsiteY159"/>
                      </a:cxn>
                      <a:cxn ang="0">
                        <a:pos x="connsiteX160" y="connsiteY160"/>
                      </a:cxn>
                      <a:cxn ang="0">
                        <a:pos x="connsiteX161" y="connsiteY161"/>
                      </a:cxn>
                      <a:cxn ang="0">
                        <a:pos x="connsiteX162" y="connsiteY162"/>
                      </a:cxn>
                      <a:cxn ang="0">
                        <a:pos x="connsiteX163" y="connsiteY163"/>
                      </a:cxn>
                      <a:cxn ang="0">
                        <a:pos x="connsiteX164" y="connsiteY164"/>
                      </a:cxn>
                      <a:cxn ang="0">
                        <a:pos x="connsiteX165" y="connsiteY165"/>
                      </a:cxn>
                    </a:cxnLst>
                    <a:rect l="l" t="t" r="r" b="b"/>
                    <a:pathLst>
                      <a:path w="3850336" h="4081780">
                        <a:moveTo>
                          <a:pt x="2137412" y="0"/>
                        </a:moveTo>
                        <a:lnTo>
                          <a:pt x="2194560" y="38100"/>
                        </a:lnTo>
                        <a:lnTo>
                          <a:pt x="2251708" y="107950"/>
                        </a:lnTo>
                        <a:lnTo>
                          <a:pt x="2302508" y="190500"/>
                        </a:lnTo>
                        <a:lnTo>
                          <a:pt x="2359660" y="203200"/>
                        </a:lnTo>
                        <a:lnTo>
                          <a:pt x="2366012" y="311150"/>
                        </a:lnTo>
                        <a:lnTo>
                          <a:pt x="2397760" y="349250"/>
                        </a:lnTo>
                        <a:lnTo>
                          <a:pt x="2454908" y="374650"/>
                        </a:lnTo>
                        <a:lnTo>
                          <a:pt x="2499360" y="368300"/>
                        </a:lnTo>
                        <a:lnTo>
                          <a:pt x="2579400" y="379506"/>
                        </a:lnTo>
                        <a:lnTo>
                          <a:pt x="2537460" y="439420"/>
                        </a:lnTo>
                        <a:lnTo>
                          <a:pt x="2540756" y="458888"/>
                        </a:lnTo>
                        <a:lnTo>
                          <a:pt x="2569212" y="482600"/>
                        </a:lnTo>
                        <a:lnTo>
                          <a:pt x="2664460" y="457200"/>
                        </a:lnTo>
                        <a:lnTo>
                          <a:pt x="2867660" y="495300"/>
                        </a:lnTo>
                        <a:lnTo>
                          <a:pt x="2969260" y="527050"/>
                        </a:lnTo>
                        <a:lnTo>
                          <a:pt x="3001012" y="552450"/>
                        </a:lnTo>
                        <a:lnTo>
                          <a:pt x="3013708" y="546102"/>
                        </a:lnTo>
                        <a:lnTo>
                          <a:pt x="3013708" y="596900"/>
                        </a:lnTo>
                        <a:lnTo>
                          <a:pt x="2969260" y="615950"/>
                        </a:lnTo>
                        <a:lnTo>
                          <a:pt x="2956560" y="660400"/>
                        </a:lnTo>
                        <a:lnTo>
                          <a:pt x="2924812" y="666750"/>
                        </a:lnTo>
                        <a:lnTo>
                          <a:pt x="2912108" y="781050"/>
                        </a:lnTo>
                        <a:lnTo>
                          <a:pt x="2981960" y="844550"/>
                        </a:lnTo>
                        <a:lnTo>
                          <a:pt x="3026412" y="850900"/>
                        </a:lnTo>
                        <a:lnTo>
                          <a:pt x="3070860" y="901700"/>
                        </a:lnTo>
                        <a:lnTo>
                          <a:pt x="2981960" y="1022350"/>
                        </a:lnTo>
                        <a:lnTo>
                          <a:pt x="2905760" y="1092200"/>
                        </a:lnTo>
                        <a:lnTo>
                          <a:pt x="2905760" y="1130300"/>
                        </a:lnTo>
                        <a:lnTo>
                          <a:pt x="2969260" y="1206500"/>
                        </a:lnTo>
                        <a:lnTo>
                          <a:pt x="2931160" y="1289050"/>
                        </a:lnTo>
                        <a:lnTo>
                          <a:pt x="2848612" y="1403350"/>
                        </a:lnTo>
                        <a:lnTo>
                          <a:pt x="2874012" y="1454150"/>
                        </a:lnTo>
                        <a:lnTo>
                          <a:pt x="2835908" y="1530350"/>
                        </a:lnTo>
                        <a:lnTo>
                          <a:pt x="2861308" y="1631950"/>
                        </a:lnTo>
                        <a:lnTo>
                          <a:pt x="2931160" y="1695450"/>
                        </a:lnTo>
                        <a:lnTo>
                          <a:pt x="3013708" y="1701800"/>
                        </a:lnTo>
                        <a:lnTo>
                          <a:pt x="3051812" y="1720850"/>
                        </a:lnTo>
                        <a:lnTo>
                          <a:pt x="3102612" y="1720850"/>
                        </a:lnTo>
                        <a:lnTo>
                          <a:pt x="3134360" y="1746250"/>
                        </a:lnTo>
                        <a:lnTo>
                          <a:pt x="3197860" y="1701800"/>
                        </a:lnTo>
                        <a:lnTo>
                          <a:pt x="3261360" y="1720850"/>
                        </a:lnTo>
                        <a:lnTo>
                          <a:pt x="3312160" y="1822450"/>
                        </a:lnTo>
                        <a:lnTo>
                          <a:pt x="3255012" y="1924050"/>
                        </a:lnTo>
                        <a:lnTo>
                          <a:pt x="3172460" y="1924050"/>
                        </a:lnTo>
                        <a:lnTo>
                          <a:pt x="3166108" y="2025650"/>
                        </a:lnTo>
                        <a:lnTo>
                          <a:pt x="3102612" y="2127250"/>
                        </a:lnTo>
                        <a:lnTo>
                          <a:pt x="3166108" y="2209800"/>
                        </a:lnTo>
                        <a:lnTo>
                          <a:pt x="3153412" y="2260600"/>
                        </a:lnTo>
                        <a:lnTo>
                          <a:pt x="3083560" y="2279650"/>
                        </a:lnTo>
                        <a:lnTo>
                          <a:pt x="3077212" y="2317750"/>
                        </a:lnTo>
                        <a:lnTo>
                          <a:pt x="2956560" y="2501900"/>
                        </a:lnTo>
                        <a:lnTo>
                          <a:pt x="2943860" y="2622550"/>
                        </a:lnTo>
                        <a:lnTo>
                          <a:pt x="3039108" y="2724150"/>
                        </a:lnTo>
                        <a:lnTo>
                          <a:pt x="3102612" y="2736850"/>
                        </a:lnTo>
                        <a:lnTo>
                          <a:pt x="3115308" y="2768600"/>
                        </a:lnTo>
                        <a:lnTo>
                          <a:pt x="3096260" y="2813050"/>
                        </a:lnTo>
                        <a:lnTo>
                          <a:pt x="3255012" y="2984500"/>
                        </a:lnTo>
                        <a:lnTo>
                          <a:pt x="3369308" y="2984500"/>
                        </a:lnTo>
                        <a:lnTo>
                          <a:pt x="3451860" y="2952750"/>
                        </a:lnTo>
                        <a:lnTo>
                          <a:pt x="3528060" y="2965450"/>
                        </a:lnTo>
                        <a:lnTo>
                          <a:pt x="3553460" y="2990850"/>
                        </a:lnTo>
                        <a:lnTo>
                          <a:pt x="3693160" y="2997200"/>
                        </a:lnTo>
                        <a:lnTo>
                          <a:pt x="3705860" y="2984500"/>
                        </a:lnTo>
                        <a:lnTo>
                          <a:pt x="3775708" y="2978150"/>
                        </a:lnTo>
                        <a:lnTo>
                          <a:pt x="3769360" y="3054350"/>
                        </a:lnTo>
                        <a:lnTo>
                          <a:pt x="3839212" y="3168650"/>
                        </a:lnTo>
                        <a:lnTo>
                          <a:pt x="3845560" y="3213100"/>
                        </a:lnTo>
                        <a:lnTo>
                          <a:pt x="3850336" y="3216008"/>
                        </a:lnTo>
                        <a:lnTo>
                          <a:pt x="3802380" y="3274060"/>
                        </a:lnTo>
                        <a:lnTo>
                          <a:pt x="3741420" y="3296920"/>
                        </a:lnTo>
                        <a:lnTo>
                          <a:pt x="3672840" y="3251200"/>
                        </a:lnTo>
                        <a:lnTo>
                          <a:pt x="3627120" y="3235960"/>
                        </a:lnTo>
                        <a:lnTo>
                          <a:pt x="3421380" y="3289300"/>
                        </a:lnTo>
                        <a:lnTo>
                          <a:pt x="3360420" y="3281680"/>
                        </a:lnTo>
                        <a:lnTo>
                          <a:pt x="3329940" y="3304540"/>
                        </a:lnTo>
                        <a:lnTo>
                          <a:pt x="3223260" y="3304540"/>
                        </a:lnTo>
                        <a:lnTo>
                          <a:pt x="3032760" y="3152140"/>
                        </a:lnTo>
                        <a:lnTo>
                          <a:pt x="2903220" y="3068320"/>
                        </a:lnTo>
                        <a:lnTo>
                          <a:pt x="2796540" y="3114040"/>
                        </a:lnTo>
                        <a:lnTo>
                          <a:pt x="2606040" y="3091180"/>
                        </a:lnTo>
                        <a:lnTo>
                          <a:pt x="2529840" y="3060700"/>
                        </a:lnTo>
                        <a:lnTo>
                          <a:pt x="2339340" y="2961640"/>
                        </a:lnTo>
                        <a:lnTo>
                          <a:pt x="2217420" y="2969260"/>
                        </a:lnTo>
                        <a:lnTo>
                          <a:pt x="2004060" y="3304540"/>
                        </a:lnTo>
                        <a:lnTo>
                          <a:pt x="2004060" y="3456940"/>
                        </a:lnTo>
                        <a:lnTo>
                          <a:pt x="1958340" y="3456940"/>
                        </a:lnTo>
                        <a:lnTo>
                          <a:pt x="1950720" y="3517900"/>
                        </a:lnTo>
                        <a:lnTo>
                          <a:pt x="1882140" y="3517900"/>
                        </a:lnTo>
                        <a:lnTo>
                          <a:pt x="1760220" y="3571240"/>
                        </a:lnTo>
                        <a:lnTo>
                          <a:pt x="1706880" y="3548380"/>
                        </a:lnTo>
                        <a:lnTo>
                          <a:pt x="1684020" y="3624580"/>
                        </a:lnTo>
                        <a:lnTo>
                          <a:pt x="1623060" y="3693160"/>
                        </a:lnTo>
                        <a:lnTo>
                          <a:pt x="1546860" y="3670300"/>
                        </a:lnTo>
                        <a:lnTo>
                          <a:pt x="1386840" y="3738880"/>
                        </a:lnTo>
                        <a:lnTo>
                          <a:pt x="1318260" y="3807460"/>
                        </a:lnTo>
                        <a:lnTo>
                          <a:pt x="1303020" y="3883660"/>
                        </a:lnTo>
                        <a:lnTo>
                          <a:pt x="1181100" y="3883660"/>
                        </a:lnTo>
                        <a:lnTo>
                          <a:pt x="1120140" y="3860800"/>
                        </a:lnTo>
                        <a:lnTo>
                          <a:pt x="1074420" y="3898900"/>
                        </a:lnTo>
                        <a:lnTo>
                          <a:pt x="1043940" y="4005580"/>
                        </a:lnTo>
                        <a:lnTo>
                          <a:pt x="952500" y="4081780"/>
                        </a:lnTo>
                        <a:lnTo>
                          <a:pt x="723900" y="3914140"/>
                        </a:lnTo>
                        <a:lnTo>
                          <a:pt x="739140" y="3792220"/>
                        </a:lnTo>
                        <a:lnTo>
                          <a:pt x="708660" y="3685540"/>
                        </a:lnTo>
                        <a:lnTo>
                          <a:pt x="762000" y="3616960"/>
                        </a:lnTo>
                        <a:lnTo>
                          <a:pt x="723900" y="3517900"/>
                        </a:lnTo>
                        <a:lnTo>
                          <a:pt x="601980" y="3510280"/>
                        </a:lnTo>
                        <a:lnTo>
                          <a:pt x="571500" y="3395980"/>
                        </a:lnTo>
                        <a:lnTo>
                          <a:pt x="708660" y="3365500"/>
                        </a:lnTo>
                        <a:lnTo>
                          <a:pt x="693420" y="3281680"/>
                        </a:lnTo>
                        <a:lnTo>
                          <a:pt x="701040" y="3205480"/>
                        </a:lnTo>
                        <a:lnTo>
                          <a:pt x="701040" y="3175000"/>
                        </a:lnTo>
                        <a:lnTo>
                          <a:pt x="624840" y="3098800"/>
                        </a:lnTo>
                        <a:lnTo>
                          <a:pt x="609600" y="2992120"/>
                        </a:lnTo>
                        <a:lnTo>
                          <a:pt x="731520" y="2931160"/>
                        </a:lnTo>
                        <a:lnTo>
                          <a:pt x="769620" y="2885440"/>
                        </a:lnTo>
                        <a:lnTo>
                          <a:pt x="769620" y="2725420"/>
                        </a:lnTo>
                        <a:lnTo>
                          <a:pt x="754380" y="2512060"/>
                        </a:lnTo>
                        <a:lnTo>
                          <a:pt x="701040" y="2435860"/>
                        </a:lnTo>
                        <a:lnTo>
                          <a:pt x="518160" y="2428240"/>
                        </a:lnTo>
                        <a:lnTo>
                          <a:pt x="396240" y="2504440"/>
                        </a:lnTo>
                        <a:lnTo>
                          <a:pt x="281940" y="2443480"/>
                        </a:lnTo>
                        <a:lnTo>
                          <a:pt x="266700" y="2496820"/>
                        </a:lnTo>
                        <a:lnTo>
                          <a:pt x="198120" y="2489200"/>
                        </a:lnTo>
                        <a:lnTo>
                          <a:pt x="144780" y="2420620"/>
                        </a:lnTo>
                        <a:lnTo>
                          <a:pt x="0" y="2367280"/>
                        </a:lnTo>
                        <a:lnTo>
                          <a:pt x="15240" y="2009140"/>
                        </a:lnTo>
                        <a:lnTo>
                          <a:pt x="83820" y="1902460"/>
                        </a:lnTo>
                        <a:lnTo>
                          <a:pt x="60960" y="1818640"/>
                        </a:lnTo>
                        <a:lnTo>
                          <a:pt x="83820" y="1757680"/>
                        </a:lnTo>
                        <a:lnTo>
                          <a:pt x="175260" y="1658620"/>
                        </a:lnTo>
                        <a:lnTo>
                          <a:pt x="205740" y="1597660"/>
                        </a:lnTo>
                        <a:lnTo>
                          <a:pt x="358140" y="1567180"/>
                        </a:lnTo>
                        <a:lnTo>
                          <a:pt x="373380" y="1460500"/>
                        </a:lnTo>
                        <a:lnTo>
                          <a:pt x="373380" y="1384300"/>
                        </a:lnTo>
                        <a:lnTo>
                          <a:pt x="495300" y="1338580"/>
                        </a:lnTo>
                        <a:lnTo>
                          <a:pt x="586740" y="1361440"/>
                        </a:lnTo>
                        <a:lnTo>
                          <a:pt x="640080" y="1285240"/>
                        </a:lnTo>
                        <a:lnTo>
                          <a:pt x="886100" y="1210688"/>
                        </a:lnTo>
                        <a:lnTo>
                          <a:pt x="886460" y="1212850"/>
                        </a:lnTo>
                        <a:lnTo>
                          <a:pt x="943612" y="1212850"/>
                        </a:lnTo>
                        <a:lnTo>
                          <a:pt x="981708" y="1136650"/>
                        </a:lnTo>
                        <a:lnTo>
                          <a:pt x="1019812" y="1130300"/>
                        </a:lnTo>
                        <a:lnTo>
                          <a:pt x="1146812" y="1174750"/>
                        </a:lnTo>
                        <a:lnTo>
                          <a:pt x="1191260" y="1174750"/>
                        </a:lnTo>
                        <a:lnTo>
                          <a:pt x="1223012" y="1117600"/>
                        </a:lnTo>
                        <a:lnTo>
                          <a:pt x="1261108" y="1111250"/>
                        </a:lnTo>
                        <a:lnTo>
                          <a:pt x="1311908" y="1035050"/>
                        </a:lnTo>
                        <a:lnTo>
                          <a:pt x="1292860" y="920750"/>
                        </a:lnTo>
                        <a:lnTo>
                          <a:pt x="1394460" y="920750"/>
                        </a:lnTo>
                        <a:lnTo>
                          <a:pt x="1438908" y="869950"/>
                        </a:lnTo>
                        <a:lnTo>
                          <a:pt x="1553212" y="876300"/>
                        </a:lnTo>
                        <a:lnTo>
                          <a:pt x="1591308" y="863600"/>
                        </a:lnTo>
                        <a:lnTo>
                          <a:pt x="1604012" y="800100"/>
                        </a:lnTo>
                        <a:lnTo>
                          <a:pt x="1584960" y="685800"/>
                        </a:lnTo>
                        <a:lnTo>
                          <a:pt x="1616708" y="647700"/>
                        </a:lnTo>
                        <a:lnTo>
                          <a:pt x="1680212" y="628650"/>
                        </a:lnTo>
                        <a:lnTo>
                          <a:pt x="1769108" y="641350"/>
                        </a:lnTo>
                        <a:lnTo>
                          <a:pt x="1769108" y="508000"/>
                        </a:lnTo>
                        <a:lnTo>
                          <a:pt x="1718308" y="457200"/>
                        </a:lnTo>
                        <a:lnTo>
                          <a:pt x="1724660" y="317500"/>
                        </a:lnTo>
                        <a:lnTo>
                          <a:pt x="1762760" y="285750"/>
                        </a:lnTo>
                        <a:lnTo>
                          <a:pt x="1927860" y="273050"/>
                        </a:lnTo>
                        <a:lnTo>
                          <a:pt x="2099308" y="165100"/>
                        </a:lnTo>
                        <a:lnTo>
                          <a:pt x="2105660" y="44450"/>
                        </a:lnTo>
                        <a:close/>
                      </a:path>
                    </a:pathLst>
                  </a:custGeom>
                  <a:solidFill>
                    <a:schemeClr val="accent6">
                      <a:lumMod val="40000"/>
                      <a:lumOff val="60000"/>
                    </a:schemeClr>
                  </a:solidFill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 sz="4800"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</p:txBody>
              </p:sp>
            </p:grpSp>
          </p:grpSp>
          <p:grpSp>
            <p:nvGrpSpPr>
              <p:cNvPr id="290" name="グループ化 289">
                <a:extLst>
                  <a:ext uri="{FF2B5EF4-FFF2-40B4-BE49-F238E27FC236}">
                    <a16:creationId xmlns:a16="http://schemas.microsoft.com/office/drawing/2014/main" id="{F495C8D7-0943-4C08-C32C-F2FCF04C6D81}"/>
                  </a:ext>
                </a:extLst>
              </p:cNvPr>
              <p:cNvGrpSpPr/>
              <p:nvPr/>
            </p:nvGrpSpPr>
            <p:grpSpPr>
              <a:xfrm>
                <a:off x="1424652" y="1123982"/>
                <a:ext cx="5831999" cy="5315522"/>
                <a:chOff x="1424652" y="1123982"/>
                <a:chExt cx="5831999" cy="5315522"/>
              </a:xfrm>
            </p:grpSpPr>
            <p:sp>
              <p:nvSpPr>
                <p:cNvPr id="286" name="フリーフォーム: 図形 285">
                  <a:extLst>
                    <a:ext uri="{FF2B5EF4-FFF2-40B4-BE49-F238E27FC236}">
                      <a16:creationId xmlns:a16="http://schemas.microsoft.com/office/drawing/2014/main" id="{FC2941D2-39D6-988E-162A-9F02E49F545B}"/>
                    </a:ext>
                  </a:extLst>
                </p:cNvPr>
                <p:cNvSpPr/>
                <p:nvPr/>
              </p:nvSpPr>
              <p:spPr>
                <a:xfrm>
                  <a:off x="1424652" y="5163955"/>
                  <a:ext cx="1445841" cy="1275549"/>
                </a:xfrm>
                <a:custGeom>
                  <a:avLst/>
                  <a:gdLst>
                    <a:gd name="connsiteX0" fmla="*/ 400 w 1445841"/>
                    <a:gd name="connsiteY0" fmla="*/ 1274549 h 1275549"/>
                    <a:gd name="connsiteX1" fmla="*/ 2400 w 1445841"/>
                    <a:gd name="connsiteY1" fmla="*/ 1275549 h 1275549"/>
                    <a:gd name="connsiteX2" fmla="*/ 0 w 1445841"/>
                    <a:gd name="connsiteY2" fmla="*/ 1275549 h 1275549"/>
                    <a:gd name="connsiteX3" fmla="*/ 626995 w 1445841"/>
                    <a:gd name="connsiteY3" fmla="*/ 0 h 1275549"/>
                    <a:gd name="connsiteX4" fmla="*/ 628738 w 1445841"/>
                    <a:gd name="connsiteY4" fmla="*/ 111 h 1275549"/>
                    <a:gd name="connsiteX5" fmla="*/ 662597 w 1445841"/>
                    <a:gd name="connsiteY5" fmla="*/ 46283 h 1275549"/>
                    <a:gd name="connsiteX6" fmla="*/ 687519 w 1445841"/>
                    <a:gd name="connsiteY6" fmla="*/ 67644 h 1275549"/>
                    <a:gd name="connsiteX7" fmla="*/ 730241 w 1445841"/>
                    <a:gd name="connsiteY7" fmla="*/ 110366 h 1275549"/>
                    <a:gd name="connsiteX8" fmla="*/ 748042 w 1445841"/>
                    <a:gd name="connsiteY8" fmla="*/ 167329 h 1275549"/>
                    <a:gd name="connsiteX9" fmla="*/ 755162 w 1445841"/>
                    <a:gd name="connsiteY9" fmla="*/ 199371 h 1275549"/>
                    <a:gd name="connsiteX10" fmla="*/ 765843 w 1445841"/>
                    <a:gd name="connsiteY10" fmla="*/ 231413 h 1275549"/>
                    <a:gd name="connsiteX11" fmla="*/ 844167 w 1445841"/>
                    <a:gd name="connsiteY11" fmla="*/ 217172 h 1275549"/>
                    <a:gd name="connsiteX12" fmla="*/ 861968 w 1445841"/>
                    <a:gd name="connsiteY12" fmla="*/ 249214 h 1275549"/>
                    <a:gd name="connsiteX13" fmla="*/ 915371 w 1445841"/>
                    <a:gd name="connsiteY13" fmla="*/ 284816 h 1275549"/>
                    <a:gd name="connsiteX14" fmla="*/ 950973 w 1445841"/>
                    <a:gd name="connsiteY14" fmla="*/ 245654 h 1275549"/>
                    <a:gd name="connsiteX15" fmla="*/ 975895 w 1445841"/>
                    <a:gd name="connsiteY15" fmla="*/ 259894 h 1275549"/>
                    <a:gd name="connsiteX16" fmla="*/ 1015057 w 1445841"/>
                    <a:gd name="connsiteY16" fmla="*/ 270575 h 1275549"/>
                    <a:gd name="connsiteX17" fmla="*/ 1029298 w 1445841"/>
                    <a:gd name="connsiteY17" fmla="*/ 249214 h 1275549"/>
                    <a:gd name="connsiteX18" fmla="*/ 1061340 w 1445841"/>
                    <a:gd name="connsiteY18" fmla="*/ 249214 h 1275549"/>
                    <a:gd name="connsiteX19" fmla="*/ 1121863 w 1445841"/>
                    <a:gd name="connsiteY19" fmla="*/ 302617 h 1275549"/>
                    <a:gd name="connsiteX20" fmla="*/ 1146784 w 1445841"/>
                    <a:gd name="connsiteY20" fmla="*/ 338219 h 1275549"/>
                    <a:gd name="connsiteX21" fmla="*/ 1182386 w 1445841"/>
                    <a:gd name="connsiteY21" fmla="*/ 348899 h 1275549"/>
                    <a:gd name="connsiteX22" fmla="*/ 1207308 w 1445841"/>
                    <a:gd name="connsiteY22" fmla="*/ 402302 h 1275549"/>
                    <a:gd name="connsiteX23" fmla="*/ 1271391 w 1445841"/>
                    <a:gd name="connsiteY23" fmla="*/ 388061 h 1275549"/>
                    <a:gd name="connsiteX24" fmla="*/ 1289192 w 1445841"/>
                    <a:gd name="connsiteY24" fmla="*/ 377381 h 1275549"/>
                    <a:gd name="connsiteX25" fmla="*/ 1342595 w 1445841"/>
                    <a:gd name="connsiteY25" fmla="*/ 370260 h 1275549"/>
                    <a:gd name="connsiteX26" fmla="*/ 1335926 w 1445841"/>
                    <a:gd name="connsiteY26" fmla="*/ 371150 h 1275549"/>
                    <a:gd name="connsiteX27" fmla="*/ 1356836 w 1445841"/>
                    <a:gd name="connsiteY27" fmla="*/ 404082 h 1275549"/>
                    <a:gd name="connsiteX28" fmla="*/ 1316785 w 1445841"/>
                    <a:gd name="connsiteY28" fmla="*/ 421883 h 1275549"/>
                    <a:gd name="connsiteX29" fmla="*/ 1298983 w 1445841"/>
                    <a:gd name="connsiteY29" fmla="*/ 533140 h 1275549"/>
                    <a:gd name="connsiteX30" fmla="*/ 1343485 w 1445841"/>
                    <a:gd name="connsiteY30" fmla="*/ 528689 h 1275549"/>
                    <a:gd name="connsiteX31" fmla="*/ 1343485 w 1445841"/>
                    <a:gd name="connsiteY31" fmla="*/ 564291 h 1275549"/>
                    <a:gd name="connsiteX32" fmla="*/ 1321234 w 1445841"/>
                    <a:gd name="connsiteY32" fmla="*/ 586543 h 1275549"/>
                    <a:gd name="connsiteX33" fmla="*/ 1370188 w 1445841"/>
                    <a:gd name="connsiteY33" fmla="*/ 599893 h 1275549"/>
                    <a:gd name="connsiteX34" fmla="*/ 1387989 w 1445841"/>
                    <a:gd name="connsiteY34" fmla="*/ 622144 h 1275549"/>
                    <a:gd name="connsiteX35" fmla="*/ 1365737 w 1445841"/>
                    <a:gd name="connsiteY35" fmla="*/ 644395 h 1275549"/>
                    <a:gd name="connsiteX36" fmla="*/ 1414689 w 1445841"/>
                    <a:gd name="connsiteY36" fmla="*/ 671097 h 1275549"/>
                    <a:gd name="connsiteX37" fmla="*/ 1445841 w 1445841"/>
                    <a:gd name="connsiteY37" fmla="*/ 720049 h 1275549"/>
                    <a:gd name="connsiteX38" fmla="*/ 1445841 w 1445841"/>
                    <a:gd name="connsiteY38" fmla="*/ 791253 h 1275549"/>
                    <a:gd name="connsiteX39" fmla="*/ 1405790 w 1445841"/>
                    <a:gd name="connsiteY39" fmla="*/ 800154 h 1275549"/>
                    <a:gd name="connsiteX40" fmla="*/ 1405790 w 1445841"/>
                    <a:gd name="connsiteY40" fmla="*/ 875808 h 1275549"/>
                    <a:gd name="connsiteX41" fmla="*/ 1387989 w 1445841"/>
                    <a:gd name="connsiteY41" fmla="*/ 880258 h 1275549"/>
                    <a:gd name="connsiteX42" fmla="*/ 1365737 w 1445841"/>
                    <a:gd name="connsiteY42" fmla="*/ 858007 h 1275549"/>
                    <a:gd name="connsiteX43" fmla="*/ 1343485 w 1445841"/>
                    <a:gd name="connsiteY43" fmla="*/ 858007 h 1275549"/>
                    <a:gd name="connsiteX44" fmla="*/ 1312334 w 1445841"/>
                    <a:gd name="connsiteY44" fmla="*/ 880258 h 1275549"/>
                    <a:gd name="connsiteX45" fmla="*/ 1267831 w 1445841"/>
                    <a:gd name="connsiteY45" fmla="*/ 884708 h 1275549"/>
                    <a:gd name="connsiteX46" fmla="*/ 1254480 w 1445841"/>
                    <a:gd name="connsiteY46" fmla="*/ 893609 h 1275549"/>
                    <a:gd name="connsiteX47" fmla="*/ 1201077 w 1445841"/>
                    <a:gd name="connsiteY47" fmla="*/ 902509 h 1275549"/>
                    <a:gd name="connsiteX48" fmla="*/ 1187727 w 1445841"/>
                    <a:gd name="connsiteY48" fmla="*/ 880258 h 1275549"/>
                    <a:gd name="connsiteX49" fmla="*/ 1138774 w 1445841"/>
                    <a:gd name="connsiteY49" fmla="*/ 898058 h 1275549"/>
                    <a:gd name="connsiteX50" fmla="*/ 1125423 w 1445841"/>
                    <a:gd name="connsiteY50" fmla="*/ 884708 h 1275549"/>
                    <a:gd name="connsiteX51" fmla="*/ 1098722 w 1445841"/>
                    <a:gd name="connsiteY51" fmla="*/ 911410 h 1275549"/>
                    <a:gd name="connsiteX52" fmla="*/ 1009717 w 1445841"/>
                    <a:gd name="connsiteY52" fmla="*/ 902509 h 1275549"/>
                    <a:gd name="connsiteX53" fmla="*/ 987465 w 1445841"/>
                    <a:gd name="connsiteY53" fmla="*/ 964813 h 1275549"/>
                    <a:gd name="connsiteX54" fmla="*/ 956314 w 1445841"/>
                    <a:gd name="connsiteY54" fmla="*/ 929211 h 1275549"/>
                    <a:gd name="connsiteX55" fmla="*/ 902911 w 1445841"/>
                    <a:gd name="connsiteY55" fmla="*/ 924761 h 1275549"/>
                    <a:gd name="connsiteX56" fmla="*/ 800555 w 1445841"/>
                    <a:gd name="connsiteY56" fmla="*/ 884708 h 1275549"/>
                    <a:gd name="connsiteX57" fmla="*/ 738251 w 1445841"/>
                    <a:gd name="connsiteY57" fmla="*/ 915859 h 1275549"/>
                    <a:gd name="connsiteX58" fmla="*/ 733801 w 1445841"/>
                    <a:gd name="connsiteY58" fmla="*/ 955912 h 1275549"/>
                    <a:gd name="connsiteX59" fmla="*/ 724901 w 1445841"/>
                    <a:gd name="connsiteY59" fmla="*/ 1013766 h 1275549"/>
                    <a:gd name="connsiteX60" fmla="*/ 680398 w 1445841"/>
                    <a:gd name="connsiteY60" fmla="*/ 1076068 h 1275549"/>
                    <a:gd name="connsiteX61" fmla="*/ 674045 w 1445841"/>
                    <a:gd name="connsiteY61" fmla="*/ 1117367 h 1275549"/>
                    <a:gd name="connsiteX62" fmla="*/ 641236 w 1445841"/>
                    <a:gd name="connsiteY62" fmla="*/ 1100100 h 1275549"/>
                    <a:gd name="connsiteX63" fmla="*/ 555791 w 1445841"/>
                    <a:gd name="connsiteY63" fmla="*/ 1085859 h 1275549"/>
                    <a:gd name="connsiteX64" fmla="*/ 537990 w 1445841"/>
                    <a:gd name="connsiteY64" fmla="*/ 1050257 h 1275549"/>
                    <a:gd name="connsiteX65" fmla="*/ 484587 w 1445841"/>
                    <a:gd name="connsiteY65" fmla="*/ 1057378 h 1275549"/>
                    <a:gd name="connsiteX66" fmla="*/ 466786 w 1445841"/>
                    <a:gd name="connsiteY66" fmla="*/ 1103660 h 1275549"/>
                    <a:gd name="connsiteX67" fmla="*/ 495268 w 1445841"/>
                    <a:gd name="connsiteY67" fmla="*/ 1135702 h 1275549"/>
                    <a:gd name="connsiteX68" fmla="*/ 513069 w 1445841"/>
                    <a:gd name="connsiteY68" fmla="*/ 1242508 h 1275549"/>
                    <a:gd name="connsiteX69" fmla="*/ 508938 w 1445841"/>
                    <a:gd name="connsiteY69" fmla="*/ 1275549 h 1275549"/>
                    <a:gd name="connsiteX70" fmla="*/ 455930 w 1445841"/>
                    <a:gd name="connsiteY70" fmla="*/ 1275549 h 1275549"/>
                    <a:gd name="connsiteX71" fmla="*/ 424064 w 1445841"/>
                    <a:gd name="connsiteY71" fmla="*/ 1260309 h 1275549"/>
                    <a:gd name="connsiteX72" fmla="*/ 423477 w 1445841"/>
                    <a:gd name="connsiteY72" fmla="*/ 1275549 h 1275549"/>
                    <a:gd name="connsiteX73" fmla="*/ 47194 w 1445841"/>
                    <a:gd name="connsiteY73" fmla="*/ 1275549 h 1275549"/>
                    <a:gd name="connsiteX74" fmla="*/ 50242 w 1445841"/>
                    <a:gd name="connsiteY74" fmla="*/ 1260309 h 1275549"/>
                    <a:gd name="connsiteX75" fmla="*/ 25321 w 1445841"/>
                    <a:gd name="connsiteY75" fmla="*/ 1228267 h 1275549"/>
                    <a:gd name="connsiteX76" fmla="*/ 11080 w 1445841"/>
                    <a:gd name="connsiteY76" fmla="*/ 1203345 h 1275549"/>
                    <a:gd name="connsiteX77" fmla="*/ 400 w 1445841"/>
                    <a:gd name="connsiteY77" fmla="*/ 1160623 h 1275549"/>
                    <a:gd name="connsiteX78" fmla="*/ 46682 w 1445841"/>
                    <a:gd name="connsiteY78" fmla="*/ 1171304 h 1275549"/>
                    <a:gd name="connsiteX79" fmla="*/ 78724 w 1445841"/>
                    <a:gd name="connsiteY79" fmla="*/ 1206906 h 1275549"/>
                    <a:gd name="connsiteX80" fmla="*/ 128567 w 1445841"/>
                    <a:gd name="connsiteY80" fmla="*/ 1189105 h 1275549"/>
                    <a:gd name="connsiteX81" fmla="*/ 167729 w 1445841"/>
                    <a:gd name="connsiteY81" fmla="*/ 1196225 h 1275549"/>
                    <a:gd name="connsiteX82" fmla="*/ 210452 w 1445841"/>
                    <a:gd name="connsiteY82" fmla="*/ 1171304 h 1275549"/>
                    <a:gd name="connsiteX83" fmla="*/ 231813 w 1445841"/>
                    <a:gd name="connsiteY83" fmla="*/ 1185545 h 1275549"/>
                    <a:gd name="connsiteX84" fmla="*/ 238933 w 1445841"/>
                    <a:gd name="connsiteY84" fmla="*/ 1171304 h 1275549"/>
                    <a:gd name="connsiteX85" fmla="*/ 235373 w 1445841"/>
                    <a:gd name="connsiteY85" fmla="*/ 1135702 h 1275549"/>
                    <a:gd name="connsiteX86" fmla="*/ 217572 w 1445841"/>
                    <a:gd name="connsiteY86" fmla="*/ 1100100 h 1275549"/>
                    <a:gd name="connsiteX87" fmla="*/ 224692 w 1445841"/>
                    <a:gd name="connsiteY87" fmla="*/ 1057378 h 1275549"/>
                    <a:gd name="connsiteX88" fmla="*/ 210452 w 1445841"/>
                    <a:gd name="connsiteY88" fmla="*/ 1003975 h 1275549"/>
                    <a:gd name="connsiteX89" fmla="*/ 235373 w 1445841"/>
                    <a:gd name="connsiteY89" fmla="*/ 986174 h 1275549"/>
                    <a:gd name="connsiteX90" fmla="*/ 292336 w 1445841"/>
                    <a:gd name="connsiteY90" fmla="*/ 943451 h 1275549"/>
                    <a:gd name="connsiteX91" fmla="*/ 317258 w 1445841"/>
                    <a:gd name="connsiteY91" fmla="*/ 996854 h 1275549"/>
                    <a:gd name="connsiteX92" fmla="*/ 320818 w 1445841"/>
                    <a:gd name="connsiteY92" fmla="*/ 1060938 h 1275549"/>
                    <a:gd name="connsiteX93" fmla="*/ 310137 w 1445841"/>
                    <a:gd name="connsiteY93" fmla="*/ 1092980 h 1275549"/>
                    <a:gd name="connsiteX94" fmla="*/ 320818 w 1445841"/>
                    <a:gd name="connsiteY94" fmla="*/ 1114341 h 1275549"/>
                    <a:gd name="connsiteX95" fmla="*/ 345739 w 1445841"/>
                    <a:gd name="connsiteY95" fmla="*/ 1135702 h 1275549"/>
                    <a:gd name="connsiteX96" fmla="*/ 374221 w 1445841"/>
                    <a:gd name="connsiteY96" fmla="*/ 1125021 h 1275549"/>
                    <a:gd name="connsiteX97" fmla="*/ 392022 w 1445841"/>
                    <a:gd name="connsiteY97" fmla="*/ 1057378 h 1275549"/>
                    <a:gd name="connsiteX98" fmla="*/ 399142 w 1445841"/>
                    <a:gd name="connsiteY98" fmla="*/ 1025336 h 1275549"/>
                    <a:gd name="connsiteX99" fmla="*/ 406263 w 1445841"/>
                    <a:gd name="connsiteY99" fmla="*/ 975493 h 1275549"/>
                    <a:gd name="connsiteX100" fmla="*/ 413383 w 1445841"/>
                    <a:gd name="connsiteY100" fmla="*/ 925650 h 1275549"/>
                    <a:gd name="connsiteX101" fmla="*/ 367100 w 1445841"/>
                    <a:gd name="connsiteY101" fmla="*/ 850886 h 1275549"/>
                    <a:gd name="connsiteX102" fmla="*/ 260295 w 1445841"/>
                    <a:gd name="connsiteY102" fmla="*/ 726280 h 1275549"/>
                    <a:gd name="connsiteX103" fmla="*/ 267415 w 1445841"/>
                    <a:gd name="connsiteY103" fmla="*/ 640835 h 1275549"/>
                    <a:gd name="connsiteX104" fmla="*/ 210452 w 1445841"/>
                    <a:gd name="connsiteY104" fmla="*/ 576752 h 1275549"/>
                    <a:gd name="connsiteX105" fmla="*/ 206891 w 1445841"/>
                    <a:gd name="connsiteY105" fmla="*/ 523349 h 1275549"/>
                    <a:gd name="connsiteX106" fmla="*/ 292336 w 1445841"/>
                    <a:gd name="connsiteY106" fmla="*/ 469946 h 1275549"/>
                    <a:gd name="connsiteX107" fmla="*/ 317258 w 1445841"/>
                    <a:gd name="connsiteY107" fmla="*/ 338219 h 1275549"/>
                    <a:gd name="connsiteX108" fmla="*/ 331498 w 1445841"/>
                    <a:gd name="connsiteY108" fmla="*/ 309737 h 1275549"/>
                    <a:gd name="connsiteX109" fmla="*/ 409823 w 1445841"/>
                    <a:gd name="connsiteY109" fmla="*/ 256334 h 1275549"/>
                    <a:gd name="connsiteX110" fmla="*/ 406263 w 1445841"/>
                    <a:gd name="connsiteY110" fmla="*/ 227853 h 1275549"/>
                    <a:gd name="connsiteX111" fmla="*/ 463226 w 1445841"/>
                    <a:gd name="connsiteY111" fmla="*/ 131727 h 1275549"/>
                    <a:gd name="connsiteX112" fmla="*/ 441865 w 1445841"/>
                    <a:gd name="connsiteY112" fmla="*/ 85445 h 1275549"/>
                    <a:gd name="connsiteX113" fmla="*/ 534430 w 1445841"/>
                    <a:gd name="connsiteY113" fmla="*/ 71204 h 12755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</a:cxnLst>
                  <a:rect l="l" t="t" r="r" b="b"/>
                  <a:pathLst>
                    <a:path w="1445841" h="1275549">
                      <a:moveTo>
                        <a:pt x="400" y="1274549"/>
                      </a:moveTo>
                      <a:lnTo>
                        <a:pt x="2400" y="1275549"/>
                      </a:lnTo>
                      <a:lnTo>
                        <a:pt x="0" y="1275549"/>
                      </a:lnTo>
                      <a:close/>
                      <a:moveTo>
                        <a:pt x="626995" y="0"/>
                      </a:moveTo>
                      <a:lnTo>
                        <a:pt x="628738" y="111"/>
                      </a:lnTo>
                      <a:lnTo>
                        <a:pt x="662597" y="46283"/>
                      </a:lnTo>
                      <a:lnTo>
                        <a:pt x="687519" y="67644"/>
                      </a:lnTo>
                      <a:lnTo>
                        <a:pt x="730241" y="110366"/>
                      </a:lnTo>
                      <a:lnTo>
                        <a:pt x="748042" y="167329"/>
                      </a:lnTo>
                      <a:lnTo>
                        <a:pt x="755162" y="199371"/>
                      </a:lnTo>
                      <a:lnTo>
                        <a:pt x="765843" y="231413"/>
                      </a:lnTo>
                      <a:lnTo>
                        <a:pt x="844167" y="217172"/>
                      </a:lnTo>
                      <a:lnTo>
                        <a:pt x="861968" y="249214"/>
                      </a:lnTo>
                      <a:lnTo>
                        <a:pt x="915371" y="284816"/>
                      </a:lnTo>
                      <a:lnTo>
                        <a:pt x="950973" y="245654"/>
                      </a:lnTo>
                      <a:lnTo>
                        <a:pt x="975895" y="259894"/>
                      </a:lnTo>
                      <a:lnTo>
                        <a:pt x="1015057" y="270575"/>
                      </a:lnTo>
                      <a:lnTo>
                        <a:pt x="1029298" y="249214"/>
                      </a:lnTo>
                      <a:lnTo>
                        <a:pt x="1061340" y="249214"/>
                      </a:lnTo>
                      <a:lnTo>
                        <a:pt x="1121863" y="302617"/>
                      </a:lnTo>
                      <a:lnTo>
                        <a:pt x="1146784" y="338219"/>
                      </a:lnTo>
                      <a:lnTo>
                        <a:pt x="1182386" y="348899"/>
                      </a:lnTo>
                      <a:lnTo>
                        <a:pt x="1207308" y="402302"/>
                      </a:lnTo>
                      <a:lnTo>
                        <a:pt x="1271391" y="388061"/>
                      </a:lnTo>
                      <a:lnTo>
                        <a:pt x="1289192" y="377381"/>
                      </a:lnTo>
                      <a:lnTo>
                        <a:pt x="1342595" y="370260"/>
                      </a:lnTo>
                      <a:lnTo>
                        <a:pt x="1335926" y="371150"/>
                      </a:lnTo>
                      <a:lnTo>
                        <a:pt x="1356836" y="404082"/>
                      </a:lnTo>
                      <a:lnTo>
                        <a:pt x="1316785" y="421883"/>
                      </a:lnTo>
                      <a:lnTo>
                        <a:pt x="1298983" y="533140"/>
                      </a:lnTo>
                      <a:lnTo>
                        <a:pt x="1343485" y="528689"/>
                      </a:lnTo>
                      <a:lnTo>
                        <a:pt x="1343485" y="564291"/>
                      </a:lnTo>
                      <a:lnTo>
                        <a:pt x="1321234" y="586543"/>
                      </a:lnTo>
                      <a:lnTo>
                        <a:pt x="1370188" y="599893"/>
                      </a:lnTo>
                      <a:lnTo>
                        <a:pt x="1387989" y="622144"/>
                      </a:lnTo>
                      <a:lnTo>
                        <a:pt x="1365737" y="644395"/>
                      </a:lnTo>
                      <a:lnTo>
                        <a:pt x="1414689" y="671097"/>
                      </a:lnTo>
                      <a:lnTo>
                        <a:pt x="1445841" y="720049"/>
                      </a:lnTo>
                      <a:lnTo>
                        <a:pt x="1445841" y="791253"/>
                      </a:lnTo>
                      <a:lnTo>
                        <a:pt x="1405790" y="800154"/>
                      </a:lnTo>
                      <a:lnTo>
                        <a:pt x="1405790" y="875808"/>
                      </a:lnTo>
                      <a:lnTo>
                        <a:pt x="1387989" y="880258"/>
                      </a:lnTo>
                      <a:lnTo>
                        <a:pt x="1365737" y="858007"/>
                      </a:lnTo>
                      <a:lnTo>
                        <a:pt x="1343485" y="858007"/>
                      </a:lnTo>
                      <a:lnTo>
                        <a:pt x="1312334" y="880258"/>
                      </a:lnTo>
                      <a:lnTo>
                        <a:pt x="1267831" y="884708"/>
                      </a:lnTo>
                      <a:lnTo>
                        <a:pt x="1254480" y="893609"/>
                      </a:lnTo>
                      <a:lnTo>
                        <a:pt x="1201077" y="902509"/>
                      </a:lnTo>
                      <a:lnTo>
                        <a:pt x="1187727" y="880258"/>
                      </a:lnTo>
                      <a:lnTo>
                        <a:pt x="1138774" y="898058"/>
                      </a:lnTo>
                      <a:lnTo>
                        <a:pt x="1125423" y="884708"/>
                      </a:lnTo>
                      <a:lnTo>
                        <a:pt x="1098722" y="911410"/>
                      </a:lnTo>
                      <a:lnTo>
                        <a:pt x="1009717" y="902509"/>
                      </a:lnTo>
                      <a:lnTo>
                        <a:pt x="987465" y="964813"/>
                      </a:lnTo>
                      <a:lnTo>
                        <a:pt x="956314" y="929211"/>
                      </a:lnTo>
                      <a:lnTo>
                        <a:pt x="902911" y="924761"/>
                      </a:lnTo>
                      <a:lnTo>
                        <a:pt x="800555" y="884708"/>
                      </a:lnTo>
                      <a:lnTo>
                        <a:pt x="738251" y="915859"/>
                      </a:lnTo>
                      <a:lnTo>
                        <a:pt x="733801" y="955912"/>
                      </a:lnTo>
                      <a:lnTo>
                        <a:pt x="724901" y="1013766"/>
                      </a:lnTo>
                      <a:lnTo>
                        <a:pt x="680398" y="1076068"/>
                      </a:lnTo>
                      <a:lnTo>
                        <a:pt x="674045" y="1117367"/>
                      </a:lnTo>
                      <a:lnTo>
                        <a:pt x="641236" y="1100100"/>
                      </a:lnTo>
                      <a:lnTo>
                        <a:pt x="555791" y="1085859"/>
                      </a:lnTo>
                      <a:lnTo>
                        <a:pt x="537990" y="1050257"/>
                      </a:lnTo>
                      <a:lnTo>
                        <a:pt x="484587" y="1057378"/>
                      </a:lnTo>
                      <a:lnTo>
                        <a:pt x="466786" y="1103660"/>
                      </a:lnTo>
                      <a:lnTo>
                        <a:pt x="495268" y="1135702"/>
                      </a:lnTo>
                      <a:lnTo>
                        <a:pt x="513069" y="1242508"/>
                      </a:lnTo>
                      <a:lnTo>
                        <a:pt x="508938" y="1275549"/>
                      </a:lnTo>
                      <a:lnTo>
                        <a:pt x="455930" y="1275549"/>
                      </a:lnTo>
                      <a:lnTo>
                        <a:pt x="424064" y="1260309"/>
                      </a:lnTo>
                      <a:lnTo>
                        <a:pt x="423477" y="1275549"/>
                      </a:lnTo>
                      <a:lnTo>
                        <a:pt x="47194" y="1275549"/>
                      </a:lnTo>
                      <a:lnTo>
                        <a:pt x="50242" y="1260309"/>
                      </a:lnTo>
                      <a:lnTo>
                        <a:pt x="25321" y="1228267"/>
                      </a:lnTo>
                      <a:lnTo>
                        <a:pt x="11080" y="1203345"/>
                      </a:lnTo>
                      <a:lnTo>
                        <a:pt x="400" y="1160623"/>
                      </a:lnTo>
                      <a:lnTo>
                        <a:pt x="46682" y="1171304"/>
                      </a:lnTo>
                      <a:lnTo>
                        <a:pt x="78724" y="1206906"/>
                      </a:lnTo>
                      <a:lnTo>
                        <a:pt x="128567" y="1189105"/>
                      </a:lnTo>
                      <a:lnTo>
                        <a:pt x="167729" y="1196225"/>
                      </a:lnTo>
                      <a:lnTo>
                        <a:pt x="210452" y="1171304"/>
                      </a:lnTo>
                      <a:lnTo>
                        <a:pt x="231813" y="1185545"/>
                      </a:lnTo>
                      <a:lnTo>
                        <a:pt x="238933" y="1171304"/>
                      </a:lnTo>
                      <a:lnTo>
                        <a:pt x="235373" y="1135702"/>
                      </a:lnTo>
                      <a:lnTo>
                        <a:pt x="217572" y="1100100"/>
                      </a:lnTo>
                      <a:lnTo>
                        <a:pt x="224692" y="1057378"/>
                      </a:lnTo>
                      <a:lnTo>
                        <a:pt x="210452" y="1003975"/>
                      </a:lnTo>
                      <a:lnTo>
                        <a:pt x="235373" y="986174"/>
                      </a:lnTo>
                      <a:lnTo>
                        <a:pt x="292336" y="943451"/>
                      </a:lnTo>
                      <a:lnTo>
                        <a:pt x="317258" y="996854"/>
                      </a:lnTo>
                      <a:lnTo>
                        <a:pt x="320818" y="1060938"/>
                      </a:lnTo>
                      <a:lnTo>
                        <a:pt x="310137" y="1092980"/>
                      </a:lnTo>
                      <a:lnTo>
                        <a:pt x="320818" y="1114341"/>
                      </a:lnTo>
                      <a:lnTo>
                        <a:pt x="345739" y="1135702"/>
                      </a:lnTo>
                      <a:lnTo>
                        <a:pt x="374221" y="1125021"/>
                      </a:lnTo>
                      <a:lnTo>
                        <a:pt x="392022" y="1057378"/>
                      </a:lnTo>
                      <a:lnTo>
                        <a:pt x="399142" y="1025336"/>
                      </a:lnTo>
                      <a:lnTo>
                        <a:pt x="406263" y="975493"/>
                      </a:lnTo>
                      <a:lnTo>
                        <a:pt x="413383" y="925650"/>
                      </a:lnTo>
                      <a:lnTo>
                        <a:pt x="367100" y="850886"/>
                      </a:lnTo>
                      <a:lnTo>
                        <a:pt x="260295" y="726280"/>
                      </a:lnTo>
                      <a:lnTo>
                        <a:pt x="267415" y="640835"/>
                      </a:lnTo>
                      <a:lnTo>
                        <a:pt x="210452" y="576752"/>
                      </a:lnTo>
                      <a:lnTo>
                        <a:pt x="206891" y="523349"/>
                      </a:lnTo>
                      <a:lnTo>
                        <a:pt x="292336" y="469946"/>
                      </a:lnTo>
                      <a:lnTo>
                        <a:pt x="317258" y="338219"/>
                      </a:lnTo>
                      <a:lnTo>
                        <a:pt x="331498" y="309737"/>
                      </a:lnTo>
                      <a:lnTo>
                        <a:pt x="409823" y="256334"/>
                      </a:lnTo>
                      <a:lnTo>
                        <a:pt x="406263" y="227853"/>
                      </a:lnTo>
                      <a:lnTo>
                        <a:pt x="463226" y="131727"/>
                      </a:lnTo>
                      <a:lnTo>
                        <a:pt x="441865" y="85445"/>
                      </a:lnTo>
                      <a:lnTo>
                        <a:pt x="534430" y="71204"/>
                      </a:lnTo>
                      <a:close/>
                    </a:path>
                  </a:pathLst>
                </a:custGeom>
                <a:solidFill>
                  <a:srgbClr val="92D050"/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 sz="4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grpSp>
              <p:nvGrpSpPr>
                <p:cNvPr id="279" name="グループ化 278">
                  <a:extLst>
                    <a:ext uri="{FF2B5EF4-FFF2-40B4-BE49-F238E27FC236}">
                      <a16:creationId xmlns:a16="http://schemas.microsoft.com/office/drawing/2014/main" id="{99DADFBB-A4CB-4488-1746-378532AB0C78}"/>
                    </a:ext>
                  </a:extLst>
                </p:cNvPr>
                <p:cNvGrpSpPr/>
                <p:nvPr/>
              </p:nvGrpSpPr>
              <p:grpSpPr>
                <a:xfrm>
                  <a:off x="2048080" y="1123982"/>
                  <a:ext cx="5208571" cy="4442275"/>
                  <a:chOff x="2048080" y="1123982"/>
                  <a:chExt cx="5208571" cy="4442275"/>
                </a:xfrm>
              </p:grpSpPr>
              <p:sp>
                <p:nvSpPr>
                  <p:cNvPr id="3" name="フリーフォーム: 図形 2">
                    <a:extLst>
                      <a:ext uri="{FF2B5EF4-FFF2-40B4-BE49-F238E27FC236}">
                        <a16:creationId xmlns:a16="http://schemas.microsoft.com/office/drawing/2014/main" id="{0B3F104E-9FBB-80E6-6825-2D5E9B492ADB}"/>
                      </a:ext>
                    </a:extLst>
                  </p:cNvPr>
                  <p:cNvSpPr/>
                  <p:nvPr/>
                </p:nvSpPr>
                <p:spPr>
                  <a:xfrm>
                    <a:off x="4846397" y="1493392"/>
                    <a:ext cx="512669" cy="964812"/>
                  </a:xfrm>
                  <a:custGeom>
                    <a:avLst/>
                    <a:gdLst>
                      <a:gd name="connsiteX0" fmla="*/ 929640 w 1097280"/>
                      <a:gd name="connsiteY0" fmla="*/ 0 h 2065020"/>
                      <a:gd name="connsiteX1" fmla="*/ 762000 w 1097280"/>
                      <a:gd name="connsiteY1" fmla="*/ 53340 h 2065020"/>
                      <a:gd name="connsiteX2" fmla="*/ 723900 w 1097280"/>
                      <a:gd name="connsiteY2" fmla="*/ 198120 h 2065020"/>
                      <a:gd name="connsiteX3" fmla="*/ 716280 w 1097280"/>
                      <a:gd name="connsiteY3" fmla="*/ 289560 h 2065020"/>
                      <a:gd name="connsiteX4" fmla="*/ 594360 w 1097280"/>
                      <a:gd name="connsiteY4" fmla="*/ 342900 h 2065020"/>
                      <a:gd name="connsiteX5" fmla="*/ 457200 w 1097280"/>
                      <a:gd name="connsiteY5" fmla="*/ 525780 h 2065020"/>
                      <a:gd name="connsiteX6" fmla="*/ 388620 w 1097280"/>
                      <a:gd name="connsiteY6" fmla="*/ 563880 h 2065020"/>
                      <a:gd name="connsiteX7" fmla="*/ 243840 w 1097280"/>
                      <a:gd name="connsiteY7" fmla="*/ 792480 h 2065020"/>
                      <a:gd name="connsiteX8" fmla="*/ 99060 w 1097280"/>
                      <a:gd name="connsiteY8" fmla="*/ 998220 h 2065020"/>
                      <a:gd name="connsiteX9" fmla="*/ 83820 w 1097280"/>
                      <a:gd name="connsiteY9" fmla="*/ 1219200 h 2065020"/>
                      <a:gd name="connsiteX10" fmla="*/ 68580 w 1097280"/>
                      <a:gd name="connsiteY10" fmla="*/ 1257300 h 2065020"/>
                      <a:gd name="connsiteX11" fmla="*/ 83820 w 1097280"/>
                      <a:gd name="connsiteY11" fmla="*/ 1325880 h 2065020"/>
                      <a:gd name="connsiteX12" fmla="*/ 60960 w 1097280"/>
                      <a:gd name="connsiteY12" fmla="*/ 1394460 h 2065020"/>
                      <a:gd name="connsiteX13" fmla="*/ 106680 w 1097280"/>
                      <a:gd name="connsiteY13" fmla="*/ 1463040 h 2065020"/>
                      <a:gd name="connsiteX14" fmla="*/ 228600 w 1097280"/>
                      <a:gd name="connsiteY14" fmla="*/ 1295400 h 2065020"/>
                      <a:gd name="connsiteX15" fmla="*/ 320040 w 1097280"/>
                      <a:gd name="connsiteY15" fmla="*/ 1310640 h 2065020"/>
                      <a:gd name="connsiteX16" fmla="*/ 411480 w 1097280"/>
                      <a:gd name="connsiteY16" fmla="*/ 1402080 h 2065020"/>
                      <a:gd name="connsiteX17" fmla="*/ 411480 w 1097280"/>
                      <a:gd name="connsiteY17" fmla="*/ 1493520 h 2065020"/>
                      <a:gd name="connsiteX18" fmla="*/ 236220 w 1097280"/>
                      <a:gd name="connsiteY18" fmla="*/ 1623060 h 2065020"/>
                      <a:gd name="connsiteX19" fmla="*/ 251460 w 1097280"/>
                      <a:gd name="connsiteY19" fmla="*/ 1767840 h 2065020"/>
                      <a:gd name="connsiteX20" fmla="*/ 198120 w 1097280"/>
                      <a:gd name="connsiteY20" fmla="*/ 1905000 h 2065020"/>
                      <a:gd name="connsiteX21" fmla="*/ 30480 w 1097280"/>
                      <a:gd name="connsiteY21" fmla="*/ 1958340 h 2065020"/>
                      <a:gd name="connsiteX22" fmla="*/ 0 w 1097280"/>
                      <a:gd name="connsiteY22" fmla="*/ 2004060 h 2065020"/>
                      <a:gd name="connsiteX23" fmla="*/ 91440 w 1097280"/>
                      <a:gd name="connsiteY23" fmla="*/ 2065020 h 2065020"/>
                      <a:gd name="connsiteX24" fmla="*/ 190500 w 1097280"/>
                      <a:gd name="connsiteY24" fmla="*/ 2065020 h 2065020"/>
                      <a:gd name="connsiteX25" fmla="*/ 289560 w 1097280"/>
                      <a:gd name="connsiteY25" fmla="*/ 1996440 h 2065020"/>
                      <a:gd name="connsiteX26" fmla="*/ 449580 w 1097280"/>
                      <a:gd name="connsiteY26" fmla="*/ 1996440 h 2065020"/>
                      <a:gd name="connsiteX27" fmla="*/ 685800 w 1097280"/>
                      <a:gd name="connsiteY27" fmla="*/ 1775460 h 2065020"/>
                      <a:gd name="connsiteX28" fmla="*/ 807720 w 1097280"/>
                      <a:gd name="connsiteY28" fmla="*/ 1691640 h 2065020"/>
                      <a:gd name="connsiteX29" fmla="*/ 891540 w 1097280"/>
                      <a:gd name="connsiteY29" fmla="*/ 1607820 h 2065020"/>
                      <a:gd name="connsiteX30" fmla="*/ 891540 w 1097280"/>
                      <a:gd name="connsiteY30" fmla="*/ 1531620 h 2065020"/>
                      <a:gd name="connsiteX31" fmla="*/ 1097280 w 1097280"/>
                      <a:gd name="connsiteY31" fmla="*/ 1120140 h 2065020"/>
                      <a:gd name="connsiteX32" fmla="*/ 1074420 w 1097280"/>
                      <a:gd name="connsiteY32" fmla="*/ 967740 h 2065020"/>
                      <a:gd name="connsiteX33" fmla="*/ 830580 w 1097280"/>
                      <a:gd name="connsiteY33" fmla="*/ 1074420 h 2065020"/>
                      <a:gd name="connsiteX34" fmla="*/ 746760 w 1097280"/>
                      <a:gd name="connsiteY34" fmla="*/ 1021080 h 2065020"/>
                      <a:gd name="connsiteX35" fmla="*/ 701040 w 1097280"/>
                      <a:gd name="connsiteY35" fmla="*/ 883920 h 2065020"/>
                      <a:gd name="connsiteX36" fmla="*/ 845820 w 1097280"/>
                      <a:gd name="connsiteY36" fmla="*/ 563880 h 2065020"/>
                      <a:gd name="connsiteX37" fmla="*/ 906780 w 1097280"/>
                      <a:gd name="connsiteY37" fmla="*/ 297180 h 2065020"/>
                      <a:gd name="connsiteX38" fmla="*/ 952500 w 1097280"/>
                      <a:gd name="connsiteY38" fmla="*/ 60960 h 2065020"/>
                      <a:gd name="connsiteX39" fmla="*/ 929640 w 1097280"/>
                      <a:gd name="connsiteY39" fmla="*/ 0 h 20650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1097280" h="2065020">
                        <a:moveTo>
                          <a:pt x="929640" y="0"/>
                        </a:moveTo>
                        <a:lnTo>
                          <a:pt x="762000" y="53340"/>
                        </a:lnTo>
                        <a:lnTo>
                          <a:pt x="723900" y="198120"/>
                        </a:lnTo>
                        <a:lnTo>
                          <a:pt x="716280" y="289560"/>
                        </a:lnTo>
                        <a:lnTo>
                          <a:pt x="594360" y="342900"/>
                        </a:lnTo>
                        <a:lnTo>
                          <a:pt x="457200" y="525780"/>
                        </a:lnTo>
                        <a:lnTo>
                          <a:pt x="388620" y="563880"/>
                        </a:lnTo>
                        <a:lnTo>
                          <a:pt x="243840" y="792480"/>
                        </a:lnTo>
                        <a:lnTo>
                          <a:pt x="99060" y="998220"/>
                        </a:lnTo>
                        <a:lnTo>
                          <a:pt x="83820" y="1219200"/>
                        </a:lnTo>
                        <a:lnTo>
                          <a:pt x="68580" y="1257300"/>
                        </a:lnTo>
                        <a:lnTo>
                          <a:pt x="83820" y="1325880"/>
                        </a:lnTo>
                        <a:lnTo>
                          <a:pt x="60960" y="1394460"/>
                        </a:lnTo>
                        <a:lnTo>
                          <a:pt x="106680" y="1463040"/>
                        </a:lnTo>
                        <a:lnTo>
                          <a:pt x="228600" y="1295400"/>
                        </a:lnTo>
                        <a:lnTo>
                          <a:pt x="320040" y="1310640"/>
                        </a:lnTo>
                        <a:lnTo>
                          <a:pt x="411480" y="1402080"/>
                        </a:lnTo>
                        <a:lnTo>
                          <a:pt x="411480" y="1493520"/>
                        </a:lnTo>
                        <a:lnTo>
                          <a:pt x="236220" y="1623060"/>
                        </a:lnTo>
                        <a:lnTo>
                          <a:pt x="251460" y="1767840"/>
                        </a:lnTo>
                        <a:lnTo>
                          <a:pt x="198120" y="1905000"/>
                        </a:lnTo>
                        <a:lnTo>
                          <a:pt x="30480" y="1958340"/>
                        </a:lnTo>
                        <a:lnTo>
                          <a:pt x="0" y="2004060"/>
                        </a:lnTo>
                        <a:lnTo>
                          <a:pt x="91440" y="2065020"/>
                        </a:lnTo>
                        <a:lnTo>
                          <a:pt x="190500" y="2065020"/>
                        </a:lnTo>
                        <a:lnTo>
                          <a:pt x="289560" y="1996440"/>
                        </a:lnTo>
                        <a:lnTo>
                          <a:pt x="449580" y="1996440"/>
                        </a:lnTo>
                        <a:lnTo>
                          <a:pt x="685800" y="1775460"/>
                        </a:lnTo>
                        <a:lnTo>
                          <a:pt x="807720" y="1691640"/>
                        </a:lnTo>
                        <a:lnTo>
                          <a:pt x="891540" y="1607820"/>
                        </a:lnTo>
                        <a:lnTo>
                          <a:pt x="891540" y="1531620"/>
                        </a:lnTo>
                        <a:lnTo>
                          <a:pt x="1097280" y="1120140"/>
                        </a:lnTo>
                        <a:lnTo>
                          <a:pt x="1074420" y="967740"/>
                        </a:lnTo>
                        <a:lnTo>
                          <a:pt x="830580" y="1074420"/>
                        </a:lnTo>
                        <a:lnTo>
                          <a:pt x="746760" y="1021080"/>
                        </a:lnTo>
                        <a:lnTo>
                          <a:pt x="701040" y="883920"/>
                        </a:lnTo>
                        <a:lnTo>
                          <a:pt x="845820" y="563880"/>
                        </a:lnTo>
                        <a:lnTo>
                          <a:pt x="906780" y="297180"/>
                        </a:lnTo>
                        <a:lnTo>
                          <a:pt x="952500" y="60960"/>
                        </a:lnTo>
                        <a:lnTo>
                          <a:pt x="929640" y="0"/>
                        </a:lnTo>
                        <a:close/>
                      </a:path>
                    </a:pathLst>
                  </a:custGeom>
                  <a:solidFill>
                    <a:srgbClr val="92D050"/>
                  </a:solidFill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 sz="4800"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</p:txBody>
              </p:sp>
              <p:sp>
                <p:nvSpPr>
                  <p:cNvPr id="4" name="フリーフォーム: 図形 3">
                    <a:extLst>
                      <a:ext uri="{FF2B5EF4-FFF2-40B4-BE49-F238E27FC236}">
                        <a16:creationId xmlns:a16="http://schemas.microsoft.com/office/drawing/2014/main" id="{667A2FF6-B54C-E570-433E-6203676FD556}"/>
                      </a:ext>
                    </a:extLst>
                  </p:cNvPr>
                  <p:cNvSpPr/>
                  <p:nvPr/>
                </p:nvSpPr>
                <p:spPr>
                  <a:xfrm>
                    <a:off x="4036647" y="1123982"/>
                    <a:ext cx="3220004" cy="3251389"/>
                  </a:xfrm>
                  <a:custGeom>
                    <a:avLst/>
                    <a:gdLst>
                      <a:gd name="connsiteX0" fmla="*/ 5836172 w 6891872"/>
                      <a:gd name="connsiteY0" fmla="*/ 0 h 6959054"/>
                      <a:gd name="connsiteX1" fmla="*/ 6007952 w 6891872"/>
                      <a:gd name="connsiteY1" fmla="*/ 89624 h 6959054"/>
                      <a:gd name="connsiteX2" fmla="*/ 6084152 w 6891872"/>
                      <a:gd name="connsiteY2" fmla="*/ 59144 h 6959054"/>
                      <a:gd name="connsiteX3" fmla="*/ 6114632 w 6891872"/>
                      <a:gd name="connsiteY3" fmla="*/ 120104 h 6959054"/>
                      <a:gd name="connsiteX4" fmla="*/ 6221312 w 6891872"/>
                      <a:gd name="connsiteY4" fmla="*/ 142964 h 6959054"/>
                      <a:gd name="connsiteX5" fmla="*/ 6289892 w 6891872"/>
                      <a:gd name="connsiteY5" fmla="*/ 142964 h 6959054"/>
                      <a:gd name="connsiteX6" fmla="*/ 6381332 w 6891872"/>
                      <a:gd name="connsiteY6" fmla="*/ 188684 h 6959054"/>
                      <a:gd name="connsiteX7" fmla="*/ 6327992 w 6891872"/>
                      <a:gd name="connsiteY7" fmla="*/ 249644 h 6959054"/>
                      <a:gd name="connsiteX8" fmla="*/ 6366092 w 6891872"/>
                      <a:gd name="connsiteY8" fmla="*/ 318224 h 6959054"/>
                      <a:gd name="connsiteX9" fmla="*/ 6343232 w 6891872"/>
                      <a:gd name="connsiteY9" fmla="*/ 485864 h 6959054"/>
                      <a:gd name="connsiteX10" fmla="*/ 6312752 w 6891872"/>
                      <a:gd name="connsiteY10" fmla="*/ 523964 h 6959054"/>
                      <a:gd name="connsiteX11" fmla="*/ 6312752 w 6891872"/>
                      <a:gd name="connsiteY11" fmla="*/ 600164 h 6959054"/>
                      <a:gd name="connsiteX12" fmla="*/ 6373712 w 6891872"/>
                      <a:gd name="connsiteY12" fmla="*/ 577304 h 6959054"/>
                      <a:gd name="connsiteX13" fmla="*/ 6381332 w 6891872"/>
                      <a:gd name="connsiteY13" fmla="*/ 668744 h 6959054"/>
                      <a:gd name="connsiteX14" fmla="*/ 6526112 w 6891872"/>
                      <a:gd name="connsiteY14" fmla="*/ 752564 h 6959054"/>
                      <a:gd name="connsiteX15" fmla="*/ 6617552 w 6891872"/>
                      <a:gd name="connsiteY15" fmla="*/ 729704 h 6959054"/>
                      <a:gd name="connsiteX16" fmla="*/ 6739472 w 6891872"/>
                      <a:gd name="connsiteY16" fmla="*/ 798284 h 6959054"/>
                      <a:gd name="connsiteX17" fmla="*/ 6853772 w 6891872"/>
                      <a:gd name="connsiteY17" fmla="*/ 927824 h 6959054"/>
                      <a:gd name="connsiteX18" fmla="*/ 6884252 w 6891872"/>
                      <a:gd name="connsiteY18" fmla="*/ 958304 h 6959054"/>
                      <a:gd name="connsiteX19" fmla="*/ 6891872 w 6891872"/>
                      <a:gd name="connsiteY19" fmla="*/ 1042124 h 6959054"/>
                      <a:gd name="connsiteX20" fmla="*/ 6830912 w 6891872"/>
                      <a:gd name="connsiteY20" fmla="*/ 1095464 h 6959054"/>
                      <a:gd name="connsiteX21" fmla="*/ 6792812 w 6891872"/>
                      <a:gd name="connsiteY21" fmla="*/ 1209764 h 6959054"/>
                      <a:gd name="connsiteX22" fmla="*/ 6640412 w 6891872"/>
                      <a:gd name="connsiteY22" fmla="*/ 1293584 h 6959054"/>
                      <a:gd name="connsiteX23" fmla="*/ 6564212 w 6891872"/>
                      <a:gd name="connsiteY23" fmla="*/ 1362164 h 6959054"/>
                      <a:gd name="connsiteX24" fmla="*/ 6457532 w 6891872"/>
                      <a:gd name="connsiteY24" fmla="*/ 1346924 h 6959054"/>
                      <a:gd name="connsiteX25" fmla="*/ 6335612 w 6891872"/>
                      <a:gd name="connsiteY25" fmla="*/ 1324064 h 6959054"/>
                      <a:gd name="connsiteX26" fmla="*/ 6289892 w 6891872"/>
                      <a:gd name="connsiteY26" fmla="*/ 1331684 h 6959054"/>
                      <a:gd name="connsiteX27" fmla="*/ 6289892 w 6891872"/>
                      <a:gd name="connsiteY27" fmla="*/ 1362164 h 6959054"/>
                      <a:gd name="connsiteX28" fmla="*/ 6228932 w 6891872"/>
                      <a:gd name="connsiteY28" fmla="*/ 1438364 h 6959054"/>
                      <a:gd name="connsiteX29" fmla="*/ 6259412 w 6891872"/>
                      <a:gd name="connsiteY29" fmla="*/ 1506944 h 6959054"/>
                      <a:gd name="connsiteX30" fmla="*/ 6251792 w 6891872"/>
                      <a:gd name="connsiteY30" fmla="*/ 1674584 h 6959054"/>
                      <a:gd name="connsiteX31" fmla="*/ 6221312 w 6891872"/>
                      <a:gd name="connsiteY31" fmla="*/ 1735544 h 6959054"/>
                      <a:gd name="connsiteX32" fmla="*/ 6259412 w 6891872"/>
                      <a:gd name="connsiteY32" fmla="*/ 1804124 h 6959054"/>
                      <a:gd name="connsiteX33" fmla="*/ 6259412 w 6891872"/>
                      <a:gd name="connsiteY33" fmla="*/ 1872704 h 6959054"/>
                      <a:gd name="connsiteX34" fmla="*/ 6213692 w 6891872"/>
                      <a:gd name="connsiteY34" fmla="*/ 1948904 h 6959054"/>
                      <a:gd name="connsiteX35" fmla="*/ 6145112 w 6891872"/>
                      <a:gd name="connsiteY35" fmla="*/ 1956524 h 6959054"/>
                      <a:gd name="connsiteX36" fmla="*/ 6145112 w 6891872"/>
                      <a:gd name="connsiteY36" fmla="*/ 2101304 h 6959054"/>
                      <a:gd name="connsiteX37" fmla="*/ 6107012 w 6891872"/>
                      <a:gd name="connsiteY37" fmla="*/ 2147024 h 6959054"/>
                      <a:gd name="connsiteX38" fmla="*/ 6114632 w 6891872"/>
                      <a:gd name="connsiteY38" fmla="*/ 2207984 h 6959054"/>
                      <a:gd name="connsiteX39" fmla="*/ 6122252 w 6891872"/>
                      <a:gd name="connsiteY39" fmla="*/ 2253704 h 6959054"/>
                      <a:gd name="connsiteX40" fmla="*/ 6068912 w 6891872"/>
                      <a:gd name="connsiteY40" fmla="*/ 2375624 h 6959054"/>
                      <a:gd name="connsiteX41" fmla="*/ 6068912 w 6891872"/>
                      <a:gd name="connsiteY41" fmla="*/ 2428964 h 6959054"/>
                      <a:gd name="connsiteX42" fmla="*/ 6084152 w 6891872"/>
                      <a:gd name="connsiteY42" fmla="*/ 2505164 h 6959054"/>
                      <a:gd name="connsiteX43" fmla="*/ 6160352 w 6891872"/>
                      <a:gd name="connsiteY43" fmla="*/ 2619464 h 6959054"/>
                      <a:gd name="connsiteX44" fmla="*/ 6267032 w 6891872"/>
                      <a:gd name="connsiteY44" fmla="*/ 2688044 h 6959054"/>
                      <a:gd name="connsiteX45" fmla="*/ 6312752 w 6891872"/>
                      <a:gd name="connsiteY45" fmla="*/ 2680424 h 6959054"/>
                      <a:gd name="connsiteX46" fmla="*/ 6404192 w 6891872"/>
                      <a:gd name="connsiteY46" fmla="*/ 2787104 h 6959054"/>
                      <a:gd name="connsiteX47" fmla="*/ 6289892 w 6891872"/>
                      <a:gd name="connsiteY47" fmla="*/ 2939504 h 6959054"/>
                      <a:gd name="connsiteX48" fmla="*/ 6160352 w 6891872"/>
                      <a:gd name="connsiteY48" fmla="*/ 3038564 h 6959054"/>
                      <a:gd name="connsiteX49" fmla="*/ 6167972 w 6891872"/>
                      <a:gd name="connsiteY49" fmla="*/ 3122384 h 6959054"/>
                      <a:gd name="connsiteX50" fmla="*/ 6038432 w 6891872"/>
                      <a:gd name="connsiteY50" fmla="*/ 3236684 h 6959054"/>
                      <a:gd name="connsiteX51" fmla="*/ 6038432 w 6891872"/>
                      <a:gd name="connsiteY51" fmla="*/ 3297644 h 6959054"/>
                      <a:gd name="connsiteX52" fmla="*/ 5931752 w 6891872"/>
                      <a:gd name="connsiteY52" fmla="*/ 3442424 h 6959054"/>
                      <a:gd name="connsiteX53" fmla="*/ 5855552 w 6891872"/>
                      <a:gd name="connsiteY53" fmla="*/ 3465284 h 6959054"/>
                      <a:gd name="connsiteX54" fmla="*/ 5840312 w 6891872"/>
                      <a:gd name="connsiteY54" fmla="*/ 3625304 h 6959054"/>
                      <a:gd name="connsiteX55" fmla="*/ 5855552 w 6891872"/>
                      <a:gd name="connsiteY55" fmla="*/ 3671024 h 6959054"/>
                      <a:gd name="connsiteX56" fmla="*/ 5893652 w 6891872"/>
                      <a:gd name="connsiteY56" fmla="*/ 3815804 h 6959054"/>
                      <a:gd name="connsiteX57" fmla="*/ 5916512 w 6891872"/>
                      <a:gd name="connsiteY57" fmla="*/ 3892004 h 6959054"/>
                      <a:gd name="connsiteX58" fmla="*/ 5946992 w 6891872"/>
                      <a:gd name="connsiteY58" fmla="*/ 3952964 h 6959054"/>
                      <a:gd name="connsiteX59" fmla="*/ 5901272 w 6891872"/>
                      <a:gd name="connsiteY59" fmla="*/ 4044404 h 6959054"/>
                      <a:gd name="connsiteX60" fmla="*/ 5817452 w 6891872"/>
                      <a:gd name="connsiteY60" fmla="*/ 3983444 h 6959054"/>
                      <a:gd name="connsiteX61" fmla="*/ 5672672 w 6891872"/>
                      <a:gd name="connsiteY61" fmla="*/ 3991064 h 6959054"/>
                      <a:gd name="connsiteX62" fmla="*/ 5611712 w 6891872"/>
                      <a:gd name="connsiteY62" fmla="*/ 4044404 h 6959054"/>
                      <a:gd name="connsiteX63" fmla="*/ 5543132 w 6891872"/>
                      <a:gd name="connsiteY63" fmla="*/ 3975824 h 6959054"/>
                      <a:gd name="connsiteX64" fmla="*/ 5413592 w 6891872"/>
                      <a:gd name="connsiteY64" fmla="*/ 3998684 h 6959054"/>
                      <a:gd name="connsiteX65" fmla="*/ 5398352 w 6891872"/>
                      <a:gd name="connsiteY65" fmla="*/ 4151084 h 6959054"/>
                      <a:gd name="connsiteX66" fmla="*/ 5352632 w 6891872"/>
                      <a:gd name="connsiteY66" fmla="*/ 4189184 h 6959054"/>
                      <a:gd name="connsiteX67" fmla="*/ 5276432 w 6891872"/>
                      <a:gd name="connsiteY67" fmla="*/ 4173944 h 6959054"/>
                      <a:gd name="connsiteX68" fmla="*/ 5207852 w 6891872"/>
                      <a:gd name="connsiteY68" fmla="*/ 4189184 h 6959054"/>
                      <a:gd name="connsiteX69" fmla="*/ 4872572 w 6891872"/>
                      <a:gd name="connsiteY69" fmla="*/ 4234904 h 6959054"/>
                      <a:gd name="connsiteX70" fmla="*/ 4811612 w 6891872"/>
                      <a:gd name="connsiteY70" fmla="*/ 4257764 h 6959054"/>
                      <a:gd name="connsiteX71" fmla="*/ 4781132 w 6891872"/>
                      <a:gd name="connsiteY71" fmla="*/ 4387304 h 6959054"/>
                      <a:gd name="connsiteX72" fmla="*/ 4819232 w 6891872"/>
                      <a:gd name="connsiteY72" fmla="*/ 4455884 h 6959054"/>
                      <a:gd name="connsiteX73" fmla="*/ 4864952 w 6891872"/>
                      <a:gd name="connsiteY73" fmla="*/ 4471124 h 6959054"/>
                      <a:gd name="connsiteX74" fmla="*/ 4872572 w 6891872"/>
                      <a:gd name="connsiteY74" fmla="*/ 4539704 h 6959054"/>
                      <a:gd name="connsiteX75" fmla="*/ 4842092 w 6891872"/>
                      <a:gd name="connsiteY75" fmla="*/ 4692104 h 6959054"/>
                      <a:gd name="connsiteX76" fmla="*/ 4819232 w 6891872"/>
                      <a:gd name="connsiteY76" fmla="*/ 4867364 h 6959054"/>
                      <a:gd name="connsiteX77" fmla="*/ 4666832 w 6891872"/>
                      <a:gd name="connsiteY77" fmla="*/ 5042624 h 6959054"/>
                      <a:gd name="connsiteX78" fmla="*/ 4727792 w 6891872"/>
                      <a:gd name="connsiteY78" fmla="*/ 5225504 h 6959054"/>
                      <a:gd name="connsiteX79" fmla="*/ 4811612 w 6891872"/>
                      <a:gd name="connsiteY79" fmla="*/ 5187404 h 6959054"/>
                      <a:gd name="connsiteX80" fmla="*/ 4895432 w 6891872"/>
                      <a:gd name="connsiteY80" fmla="*/ 5301704 h 6959054"/>
                      <a:gd name="connsiteX81" fmla="*/ 4872572 w 6891872"/>
                      <a:gd name="connsiteY81" fmla="*/ 5576024 h 6959054"/>
                      <a:gd name="connsiteX82" fmla="*/ 4925912 w 6891872"/>
                      <a:gd name="connsiteY82" fmla="*/ 5774144 h 6959054"/>
                      <a:gd name="connsiteX83" fmla="*/ 4925912 w 6891872"/>
                      <a:gd name="connsiteY83" fmla="*/ 5842724 h 6959054"/>
                      <a:gd name="connsiteX84" fmla="*/ 4910672 w 6891872"/>
                      <a:gd name="connsiteY84" fmla="*/ 5911304 h 6959054"/>
                      <a:gd name="connsiteX85" fmla="*/ 4918292 w 6891872"/>
                      <a:gd name="connsiteY85" fmla="*/ 6010364 h 6959054"/>
                      <a:gd name="connsiteX86" fmla="*/ 4910672 w 6891872"/>
                      <a:gd name="connsiteY86" fmla="*/ 6109424 h 6959054"/>
                      <a:gd name="connsiteX87" fmla="*/ 4899272 w 6891872"/>
                      <a:gd name="connsiteY87" fmla="*/ 6125710 h 6959054"/>
                      <a:gd name="connsiteX88" fmla="*/ 4819232 w 6891872"/>
                      <a:gd name="connsiteY88" fmla="*/ 6114504 h 6959054"/>
                      <a:gd name="connsiteX89" fmla="*/ 4774780 w 6891872"/>
                      <a:gd name="connsiteY89" fmla="*/ 6120854 h 6959054"/>
                      <a:gd name="connsiteX90" fmla="*/ 4717632 w 6891872"/>
                      <a:gd name="connsiteY90" fmla="*/ 6095454 h 6959054"/>
                      <a:gd name="connsiteX91" fmla="*/ 4685884 w 6891872"/>
                      <a:gd name="connsiteY91" fmla="*/ 6057354 h 6959054"/>
                      <a:gd name="connsiteX92" fmla="*/ 4679532 w 6891872"/>
                      <a:gd name="connsiteY92" fmla="*/ 5949404 h 6959054"/>
                      <a:gd name="connsiteX93" fmla="*/ 4622380 w 6891872"/>
                      <a:gd name="connsiteY93" fmla="*/ 5936704 h 6959054"/>
                      <a:gd name="connsiteX94" fmla="*/ 4571580 w 6891872"/>
                      <a:gd name="connsiteY94" fmla="*/ 5854154 h 6959054"/>
                      <a:gd name="connsiteX95" fmla="*/ 4514432 w 6891872"/>
                      <a:gd name="connsiteY95" fmla="*/ 5784304 h 6959054"/>
                      <a:gd name="connsiteX96" fmla="*/ 4457284 w 6891872"/>
                      <a:gd name="connsiteY96" fmla="*/ 5746204 h 6959054"/>
                      <a:gd name="connsiteX97" fmla="*/ 4425532 w 6891872"/>
                      <a:gd name="connsiteY97" fmla="*/ 5790654 h 6959054"/>
                      <a:gd name="connsiteX98" fmla="*/ 4419180 w 6891872"/>
                      <a:gd name="connsiteY98" fmla="*/ 5911304 h 6959054"/>
                      <a:gd name="connsiteX99" fmla="*/ 4247732 w 6891872"/>
                      <a:gd name="connsiteY99" fmla="*/ 6019254 h 6959054"/>
                      <a:gd name="connsiteX100" fmla="*/ 4082632 w 6891872"/>
                      <a:gd name="connsiteY100" fmla="*/ 6031954 h 6959054"/>
                      <a:gd name="connsiteX101" fmla="*/ 4044532 w 6891872"/>
                      <a:gd name="connsiteY101" fmla="*/ 6063704 h 6959054"/>
                      <a:gd name="connsiteX102" fmla="*/ 4038180 w 6891872"/>
                      <a:gd name="connsiteY102" fmla="*/ 6203404 h 6959054"/>
                      <a:gd name="connsiteX103" fmla="*/ 4088980 w 6891872"/>
                      <a:gd name="connsiteY103" fmla="*/ 6254204 h 6959054"/>
                      <a:gd name="connsiteX104" fmla="*/ 4088980 w 6891872"/>
                      <a:gd name="connsiteY104" fmla="*/ 6387554 h 6959054"/>
                      <a:gd name="connsiteX105" fmla="*/ 4000084 w 6891872"/>
                      <a:gd name="connsiteY105" fmla="*/ 6374854 h 6959054"/>
                      <a:gd name="connsiteX106" fmla="*/ 3936580 w 6891872"/>
                      <a:gd name="connsiteY106" fmla="*/ 6393904 h 6959054"/>
                      <a:gd name="connsiteX107" fmla="*/ 3904832 w 6891872"/>
                      <a:gd name="connsiteY107" fmla="*/ 6432004 h 6959054"/>
                      <a:gd name="connsiteX108" fmla="*/ 3923884 w 6891872"/>
                      <a:gd name="connsiteY108" fmla="*/ 6546304 h 6959054"/>
                      <a:gd name="connsiteX109" fmla="*/ 3911180 w 6891872"/>
                      <a:gd name="connsiteY109" fmla="*/ 6609804 h 6959054"/>
                      <a:gd name="connsiteX110" fmla="*/ 3873084 w 6891872"/>
                      <a:gd name="connsiteY110" fmla="*/ 6622504 h 6959054"/>
                      <a:gd name="connsiteX111" fmla="*/ 3758780 w 6891872"/>
                      <a:gd name="connsiteY111" fmla="*/ 6616154 h 6959054"/>
                      <a:gd name="connsiteX112" fmla="*/ 3714332 w 6891872"/>
                      <a:gd name="connsiteY112" fmla="*/ 6666954 h 6959054"/>
                      <a:gd name="connsiteX113" fmla="*/ 3612732 w 6891872"/>
                      <a:gd name="connsiteY113" fmla="*/ 6666954 h 6959054"/>
                      <a:gd name="connsiteX114" fmla="*/ 3631780 w 6891872"/>
                      <a:gd name="connsiteY114" fmla="*/ 6781254 h 6959054"/>
                      <a:gd name="connsiteX115" fmla="*/ 3580980 w 6891872"/>
                      <a:gd name="connsiteY115" fmla="*/ 6857454 h 6959054"/>
                      <a:gd name="connsiteX116" fmla="*/ 3542884 w 6891872"/>
                      <a:gd name="connsiteY116" fmla="*/ 6863804 h 6959054"/>
                      <a:gd name="connsiteX117" fmla="*/ 3511132 w 6891872"/>
                      <a:gd name="connsiteY117" fmla="*/ 6920954 h 6959054"/>
                      <a:gd name="connsiteX118" fmla="*/ 3466684 w 6891872"/>
                      <a:gd name="connsiteY118" fmla="*/ 6920954 h 6959054"/>
                      <a:gd name="connsiteX119" fmla="*/ 3339684 w 6891872"/>
                      <a:gd name="connsiteY119" fmla="*/ 6876504 h 6959054"/>
                      <a:gd name="connsiteX120" fmla="*/ 3301580 w 6891872"/>
                      <a:gd name="connsiteY120" fmla="*/ 6882854 h 6959054"/>
                      <a:gd name="connsiteX121" fmla="*/ 3263484 w 6891872"/>
                      <a:gd name="connsiteY121" fmla="*/ 6959054 h 6959054"/>
                      <a:gd name="connsiteX122" fmla="*/ 3206332 w 6891872"/>
                      <a:gd name="connsiteY122" fmla="*/ 6959054 h 6959054"/>
                      <a:gd name="connsiteX123" fmla="*/ 3187284 w 6891872"/>
                      <a:gd name="connsiteY123" fmla="*/ 6844754 h 6959054"/>
                      <a:gd name="connsiteX124" fmla="*/ 3136484 w 6891872"/>
                      <a:gd name="connsiteY124" fmla="*/ 6825704 h 6959054"/>
                      <a:gd name="connsiteX125" fmla="*/ 3136484 w 6891872"/>
                      <a:gd name="connsiteY125" fmla="*/ 6787604 h 6959054"/>
                      <a:gd name="connsiteX126" fmla="*/ 3199980 w 6891872"/>
                      <a:gd name="connsiteY126" fmla="*/ 6755854 h 6959054"/>
                      <a:gd name="connsiteX127" fmla="*/ 3206332 w 6891872"/>
                      <a:gd name="connsiteY127" fmla="*/ 6692354 h 6959054"/>
                      <a:gd name="connsiteX128" fmla="*/ 3180932 w 6891872"/>
                      <a:gd name="connsiteY128" fmla="*/ 6628854 h 6959054"/>
                      <a:gd name="connsiteX129" fmla="*/ 3206332 w 6891872"/>
                      <a:gd name="connsiteY129" fmla="*/ 6533604 h 6959054"/>
                      <a:gd name="connsiteX130" fmla="*/ 3168232 w 6891872"/>
                      <a:gd name="connsiteY130" fmla="*/ 6463754 h 6959054"/>
                      <a:gd name="connsiteX131" fmla="*/ 3104732 w 6891872"/>
                      <a:gd name="connsiteY131" fmla="*/ 6476454 h 6959054"/>
                      <a:gd name="connsiteX132" fmla="*/ 2977732 w 6891872"/>
                      <a:gd name="connsiteY132" fmla="*/ 6387554 h 6959054"/>
                      <a:gd name="connsiteX133" fmla="*/ 2977732 w 6891872"/>
                      <a:gd name="connsiteY133" fmla="*/ 6311354 h 6959054"/>
                      <a:gd name="connsiteX134" fmla="*/ 2914232 w 6891872"/>
                      <a:gd name="connsiteY134" fmla="*/ 6311354 h 6959054"/>
                      <a:gd name="connsiteX135" fmla="*/ 2901532 w 6891872"/>
                      <a:gd name="connsiteY135" fmla="*/ 6273254 h 6959054"/>
                      <a:gd name="connsiteX136" fmla="*/ 2895180 w 6891872"/>
                      <a:gd name="connsiteY136" fmla="*/ 6235154 h 6959054"/>
                      <a:gd name="connsiteX137" fmla="*/ 2869780 w 6891872"/>
                      <a:gd name="connsiteY137" fmla="*/ 6000204 h 6959054"/>
                      <a:gd name="connsiteX138" fmla="*/ 2844380 w 6891872"/>
                      <a:gd name="connsiteY138" fmla="*/ 5955754 h 6959054"/>
                      <a:gd name="connsiteX139" fmla="*/ 2838032 w 6891872"/>
                      <a:gd name="connsiteY139" fmla="*/ 5879554 h 6959054"/>
                      <a:gd name="connsiteX140" fmla="*/ 2691980 w 6891872"/>
                      <a:gd name="connsiteY140" fmla="*/ 5866854 h 6959054"/>
                      <a:gd name="connsiteX141" fmla="*/ 2660232 w 6891872"/>
                      <a:gd name="connsiteY141" fmla="*/ 5841454 h 6959054"/>
                      <a:gd name="connsiteX142" fmla="*/ 2279232 w 6891872"/>
                      <a:gd name="connsiteY142" fmla="*/ 5974804 h 6959054"/>
                      <a:gd name="connsiteX143" fmla="*/ 2234780 w 6891872"/>
                      <a:gd name="connsiteY143" fmla="*/ 6063704 h 6959054"/>
                      <a:gd name="connsiteX144" fmla="*/ 2222084 w 6891872"/>
                      <a:gd name="connsiteY144" fmla="*/ 6178004 h 6959054"/>
                      <a:gd name="connsiteX145" fmla="*/ 2101432 w 6891872"/>
                      <a:gd name="connsiteY145" fmla="*/ 6241504 h 6959054"/>
                      <a:gd name="connsiteX146" fmla="*/ 2056980 w 6891872"/>
                      <a:gd name="connsiteY146" fmla="*/ 6260554 h 6959054"/>
                      <a:gd name="connsiteX147" fmla="*/ 1987132 w 6891872"/>
                      <a:gd name="connsiteY147" fmla="*/ 6330404 h 6959054"/>
                      <a:gd name="connsiteX148" fmla="*/ 2006180 w 6891872"/>
                      <a:gd name="connsiteY148" fmla="*/ 6425654 h 6959054"/>
                      <a:gd name="connsiteX149" fmla="*/ 1987132 w 6891872"/>
                      <a:gd name="connsiteY149" fmla="*/ 6463754 h 6959054"/>
                      <a:gd name="connsiteX150" fmla="*/ 2006180 w 6891872"/>
                      <a:gd name="connsiteY150" fmla="*/ 6520904 h 6959054"/>
                      <a:gd name="connsiteX151" fmla="*/ 1942684 w 6891872"/>
                      <a:gd name="connsiteY151" fmla="*/ 6571704 h 6959054"/>
                      <a:gd name="connsiteX152" fmla="*/ 1923632 w 6891872"/>
                      <a:gd name="connsiteY152" fmla="*/ 6501854 h 6959054"/>
                      <a:gd name="connsiteX153" fmla="*/ 1853780 w 6891872"/>
                      <a:gd name="connsiteY153" fmla="*/ 6457404 h 6959054"/>
                      <a:gd name="connsiteX154" fmla="*/ 1822032 w 6891872"/>
                      <a:gd name="connsiteY154" fmla="*/ 6482804 h 6959054"/>
                      <a:gd name="connsiteX155" fmla="*/ 1733132 w 6891872"/>
                      <a:gd name="connsiteY155" fmla="*/ 6476454 h 6959054"/>
                      <a:gd name="connsiteX156" fmla="*/ 1669632 w 6891872"/>
                      <a:gd name="connsiteY156" fmla="*/ 6533604 h 6959054"/>
                      <a:gd name="connsiteX157" fmla="*/ 1561684 w 6891872"/>
                      <a:gd name="connsiteY157" fmla="*/ 6552654 h 6959054"/>
                      <a:gd name="connsiteX158" fmla="*/ 1472780 w 6891872"/>
                      <a:gd name="connsiteY158" fmla="*/ 6539954 h 6959054"/>
                      <a:gd name="connsiteX159" fmla="*/ 1409284 w 6891872"/>
                      <a:gd name="connsiteY159" fmla="*/ 6539954 h 6959054"/>
                      <a:gd name="connsiteX160" fmla="*/ 1326732 w 6891872"/>
                      <a:gd name="connsiteY160" fmla="*/ 6641554 h 6959054"/>
                      <a:gd name="connsiteX161" fmla="*/ 1326732 w 6891872"/>
                      <a:gd name="connsiteY161" fmla="*/ 6692354 h 6959054"/>
                      <a:gd name="connsiteX162" fmla="*/ 1282284 w 6891872"/>
                      <a:gd name="connsiteY162" fmla="*/ 6705054 h 6959054"/>
                      <a:gd name="connsiteX163" fmla="*/ 1098132 w 6891872"/>
                      <a:gd name="connsiteY163" fmla="*/ 6622504 h 6959054"/>
                      <a:gd name="connsiteX164" fmla="*/ 1142580 w 6891872"/>
                      <a:gd name="connsiteY164" fmla="*/ 6552654 h 6959054"/>
                      <a:gd name="connsiteX165" fmla="*/ 1136232 w 6891872"/>
                      <a:gd name="connsiteY165" fmla="*/ 6514554 h 6959054"/>
                      <a:gd name="connsiteX166" fmla="*/ 1174332 w 6891872"/>
                      <a:gd name="connsiteY166" fmla="*/ 6444704 h 6959054"/>
                      <a:gd name="connsiteX167" fmla="*/ 1167980 w 6891872"/>
                      <a:gd name="connsiteY167" fmla="*/ 6374854 h 6959054"/>
                      <a:gd name="connsiteX168" fmla="*/ 1136232 w 6891872"/>
                      <a:gd name="connsiteY168" fmla="*/ 6374854 h 6959054"/>
                      <a:gd name="connsiteX169" fmla="*/ 1110832 w 6891872"/>
                      <a:gd name="connsiteY169" fmla="*/ 6336754 h 6959054"/>
                      <a:gd name="connsiteX170" fmla="*/ 1079084 w 6891872"/>
                      <a:gd name="connsiteY170" fmla="*/ 6336754 h 6959054"/>
                      <a:gd name="connsiteX171" fmla="*/ 1072732 w 6891872"/>
                      <a:gd name="connsiteY171" fmla="*/ 6298654 h 6959054"/>
                      <a:gd name="connsiteX172" fmla="*/ 1015580 w 6891872"/>
                      <a:gd name="connsiteY172" fmla="*/ 6292304 h 6959054"/>
                      <a:gd name="connsiteX173" fmla="*/ 971132 w 6891872"/>
                      <a:gd name="connsiteY173" fmla="*/ 6330404 h 6959054"/>
                      <a:gd name="connsiteX174" fmla="*/ 818732 w 6891872"/>
                      <a:gd name="connsiteY174" fmla="*/ 6266904 h 6959054"/>
                      <a:gd name="connsiteX175" fmla="*/ 755232 w 6891872"/>
                      <a:gd name="connsiteY175" fmla="*/ 6311354 h 6959054"/>
                      <a:gd name="connsiteX176" fmla="*/ 685380 w 6891872"/>
                      <a:gd name="connsiteY176" fmla="*/ 6292304 h 6959054"/>
                      <a:gd name="connsiteX177" fmla="*/ 666332 w 6891872"/>
                      <a:gd name="connsiteY177" fmla="*/ 6387554 h 6959054"/>
                      <a:gd name="connsiteX178" fmla="*/ 698084 w 6891872"/>
                      <a:gd name="connsiteY178" fmla="*/ 6432004 h 6959054"/>
                      <a:gd name="connsiteX179" fmla="*/ 698084 w 6891872"/>
                      <a:gd name="connsiteY179" fmla="*/ 6489154 h 6959054"/>
                      <a:gd name="connsiteX180" fmla="*/ 647284 w 6891872"/>
                      <a:gd name="connsiteY180" fmla="*/ 6552654 h 6959054"/>
                      <a:gd name="connsiteX181" fmla="*/ 507580 w 6891872"/>
                      <a:gd name="connsiteY181" fmla="*/ 6743154 h 6959054"/>
                      <a:gd name="connsiteX182" fmla="*/ 469484 w 6891872"/>
                      <a:gd name="connsiteY182" fmla="*/ 6781254 h 6959054"/>
                      <a:gd name="connsiteX183" fmla="*/ 456780 w 6891872"/>
                      <a:gd name="connsiteY183" fmla="*/ 6813004 h 6959054"/>
                      <a:gd name="connsiteX184" fmla="*/ 374232 w 6891872"/>
                      <a:gd name="connsiteY184" fmla="*/ 6857454 h 6959054"/>
                      <a:gd name="connsiteX185" fmla="*/ 323432 w 6891872"/>
                      <a:gd name="connsiteY185" fmla="*/ 6806654 h 6959054"/>
                      <a:gd name="connsiteX186" fmla="*/ 361532 w 6891872"/>
                      <a:gd name="connsiteY186" fmla="*/ 6736804 h 6959054"/>
                      <a:gd name="connsiteX187" fmla="*/ 278980 w 6891872"/>
                      <a:gd name="connsiteY187" fmla="*/ 6622504 h 6959054"/>
                      <a:gd name="connsiteX188" fmla="*/ 278980 w 6891872"/>
                      <a:gd name="connsiteY188" fmla="*/ 6432004 h 6959054"/>
                      <a:gd name="connsiteX189" fmla="*/ 209132 w 6891872"/>
                      <a:gd name="connsiteY189" fmla="*/ 6381204 h 6959054"/>
                      <a:gd name="connsiteX190" fmla="*/ 190084 w 6891872"/>
                      <a:gd name="connsiteY190" fmla="*/ 6324054 h 6959054"/>
                      <a:gd name="connsiteX191" fmla="*/ 240884 w 6891872"/>
                      <a:gd name="connsiteY191" fmla="*/ 6305004 h 6959054"/>
                      <a:gd name="connsiteX192" fmla="*/ 240884 w 6891872"/>
                      <a:gd name="connsiteY192" fmla="*/ 6235154 h 6959054"/>
                      <a:gd name="connsiteX193" fmla="*/ 202780 w 6891872"/>
                      <a:gd name="connsiteY193" fmla="*/ 6171654 h 6959054"/>
                      <a:gd name="connsiteX194" fmla="*/ 75780 w 6891872"/>
                      <a:gd name="connsiteY194" fmla="*/ 6146254 h 6959054"/>
                      <a:gd name="connsiteX195" fmla="*/ 0 w 6891872"/>
                      <a:gd name="connsiteY195" fmla="*/ 6043408 h 6959054"/>
                      <a:gd name="connsiteX196" fmla="*/ 4344 w 6891872"/>
                      <a:gd name="connsiteY196" fmla="*/ 6044654 h 6959054"/>
                      <a:gd name="connsiteX197" fmla="*/ 537744 w 6891872"/>
                      <a:gd name="connsiteY197" fmla="*/ 5839868 h 6959054"/>
                      <a:gd name="connsiteX198" fmla="*/ 599656 w 6891872"/>
                      <a:gd name="connsiteY198" fmla="*/ 5768428 h 6959054"/>
                      <a:gd name="connsiteX199" fmla="*/ 733008 w 6891872"/>
                      <a:gd name="connsiteY199" fmla="*/ 5773192 h 6959054"/>
                      <a:gd name="connsiteX200" fmla="*/ 904456 w 6891872"/>
                      <a:gd name="connsiteY200" fmla="*/ 5677942 h 6959054"/>
                      <a:gd name="connsiteX201" fmla="*/ 928268 w 6891872"/>
                      <a:gd name="connsiteY201" fmla="*/ 5644604 h 6959054"/>
                      <a:gd name="connsiteX202" fmla="*/ 966372 w 6891872"/>
                      <a:gd name="connsiteY202" fmla="*/ 5625554 h 6959054"/>
                      <a:gd name="connsiteX203" fmla="*/ 1085432 w 6891872"/>
                      <a:gd name="connsiteY203" fmla="*/ 5516016 h 6959054"/>
                      <a:gd name="connsiteX204" fmla="*/ 1180684 w 6891872"/>
                      <a:gd name="connsiteY204" fmla="*/ 5511254 h 6959054"/>
                      <a:gd name="connsiteX205" fmla="*/ 1375944 w 6891872"/>
                      <a:gd name="connsiteY205" fmla="*/ 5306468 h 6959054"/>
                      <a:gd name="connsiteX206" fmla="*/ 1475956 w 6891872"/>
                      <a:gd name="connsiteY206" fmla="*/ 5311228 h 6959054"/>
                      <a:gd name="connsiteX207" fmla="*/ 1518820 w 6891872"/>
                      <a:gd name="connsiteY207" fmla="*/ 5349328 h 6959054"/>
                      <a:gd name="connsiteX208" fmla="*/ 1699796 w 6891872"/>
                      <a:gd name="connsiteY208" fmla="*/ 5311228 h 6959054"/>
                      <a:gd name="connsiteX209" fmla="*/ 1747420 w 6891872"/>
                      <a:gd name="connsiteY209" fmla="*/ 5306468 h 6959054"/>
                      <a:gd name="connsiteX210" fmla="*/ 1814096 w 6891872"/>
                      <a:gd name="connsiteY210" fmla="*/ 5296942 h 6959054"/>
                      <a:gd name="connsiteX211" fmla="*/ 1861720 w 6891872"/>
                      <a:gd name="connsiteY211" fmla="*/ 5215980 h 6959054"/>
                      <a:gd name="connsiteX212" fmla="*/ 1966496 w 6891872"/>
                      <a:gd name="connsiteY212" fmla="*/ 5182642 h 6959054"/>
                      <a:gd name="connsiteX213" fmla="*/ 2261772 w 6891872"/>
                      <a:gd name="connsiteY213" fmla="*/ 4915942 h 6959054"/>
                      <a:gd name="connsiteX214" fmla="*/ 2371308 w 6891872"/>
                      <a:gd name="connsiteY214" fmla="*/ 4763542 h 6959054"/>
                      <a:gd name="connsiteX215" fmla="*/ 2609432 w 6891872"/>
                      <a:gd name="connsiteY215" fmla="*/ 4596854 h 6959054"/>
                      <a:gd name="connsiteX216" fmla="*/ 2766596 w 6891872"/>
                      <a:gd name="connsiteY216" fmla="*/ 4520654 h 6959054"/>
                      <a:gd name="connsiteX217" fmla="*/ 2885656 w 6891872"/>
                      <a:gd name="connsiteY217" fmla="*/ 4339680 h 6959054"/>
                      <a:gd name="connsiteX218" fmla="*/ 2966620 w 6891872"/>
                      <a:gd name="connsiteY218" fmla="*/ 4134892 h 6959054"/>
                      <a:gd name="connsiteX219" fmla="*/ 3066632 w 6891872"/>
                      <a:gd name="connsiteY219" fmla="*/ 4049168 h 6959054"/>
                      <a:gd name="connsiteX220" fmla="*/ 3085684 w 6891872"/>
                      <a:gd name="connsiteY220" fmla="*/ 3977728 h 6959054"/>
                      <a:gd name="connsiteX221" fmla="*/ 3223796 w 6891872"/>
                      <a:gd name="connsiteY221" fmla="*/ 3834854 h 6959054"/>
                      <a:gd name="connsiteX222" fmla="*/ 3290468 w 6891872"/>
                      <a:gd name="connsiteY222" fmla="*/ 3753892 h 6959054"/>
                      <a:gd name="connsiteX223" fmla="*/ 3323808 w 6891872"/>
                      <a:gd name="connsiteY223" fmla="*/ 3677692 h 6959054"/>
                      <a:gd name="connsiteX224" fmla="*/ 3414296 w 6891872"/>
                      <a:gd name="connsiteY224" fmla="*/ 3558628 h 6959054"/>
                      <a:gd name="connsiteX225" fmla="*/ 3452396 w 6891872"/>
                      <a:gd name="connsiteY225" fmla="*/ 3401468 h 6959054"/>
                      <a:gd name="connsiteX226" fmla="*/ 3504780 w 6891872"/>
                      <a:gd name="connsiteY226" fmla="*/ 3191916 h 6959054"/>
                      <a:gd name="connsiteX227" fmla="*/ 3504780 w 6891872"/>
                      <a:gd name="connsiteY227" fmla="*/ 3144292 h 6959054"/>
                      <a:gd name="connsiteX228" fmla="*/ 3501616 w 6891872"/>
                      <a:gd name="connsiteY228" fmla="*/ 3120396 h 6959054"/>
                      <a:gd name="connsiteX229" fmla="*/ 3623844 w 6891872"/>
                      <a:gd name="connsiteY229" fmla="*/ 2844254 h 6959054"/>
                      <a:gd name="connsiteX230" fmla="*/ 3833396 w 6891872"/>
                      <a:gd name="connsiteY230" fmla="*/ 2658516 h 6959054"/>
                      <a:gd name="connsiteX231" fmla="*/ 4100096 w 6891872"/>
                      <a:gd name="connsiteY231" fmla="*/ 2506116 h 6959054"/>
                      <a:gd name="connsiteX232" fmla="*/ 4371556 w 6891872"/>
                      <a:gd name="connsiteY232" fmla="*/ 2301328 h 6959054"/>
                      <a:gd name="connsiteX233" fmla="*/ 4581108 w 6891872"/>
                      <a:gd name="connsiteY233" fmla="*/ 2229892 h 6959054"/>
                      <a:gd name="connsiteX234" fmla="*/ 4790656 w 6891872"/>
                      <a:gd name="connsiteY234" fmla="*/ 2177504 h 6959054"/>
                      <a:gd name="connsiteX235" fmla="*/ 4866856 w 6891872"/>
                      <a:gd name="connsiteY235" fmla="*/ 2072728 h 6959054"/>
                      <a:gd name="connsiteX236" fmla="*/ 4900196 w 6891872"/>
                      <a:gd name="connsiteY236" fmla="*/ 2067968 h 6959054"/>
                      <a:gd name="connsiteX237" fmla="*/ 5028780 w 6891872"/>
                      <a:gd name="connsiteY237" fmla="*/ 2006054 h 6959054"/>
                      <a:gd name="connsiteX238" fmla="*/ 5219284 w 6891872"/>
                      <a:gd name="connsiteY238" fmla="*/ 1801268 h 6959054"/>
                      <a:gd name="connsiteX239" fmla="*/ 5390732 w 6891872"/>
                      <a:gd name="connsiteY239" fmla="*/ 1567904 h 6959054"/>
                      <a:gd name="connsiteX240" fmla="*/ 5471696 w 6891872"/>
                      <a:gd name="connsiteY240" fmla="*/ 1382168 h 6959054"/>
                      <a:gd name="connsiteX241" fmla="*/ 5471696 w 6891872"/>
                      <a:gd name="connsiteY241" fmla="*/ 1291680 h 6959054"/>
                      <a:gd name="connsiteX242" fmla="*/ 5528844 w 6891872"/>
                      <a:gd name="connsiteY242" fmla="*/ 1182142 h 6959054"/>
                      <a:gd name="connsiteX243" fmla="*/ 5533608 w 6891872"/>
                      <a:gd name="connsiteY243" fmla="*/ 572542 h 69590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  <a:cxn ang="0">
                        <a:pos x="connsiteX95" y="connsiteY95"/>
                      </a:cxn>
                      <a:cxn ang="0">
                        <a:pos x="connsiteX96" y="connsiteY96"/>
                      </a:cxn>
                      <a:cxn ang="0">
                        <a:pos x="connsiteX97" y="connsiteY97"/>
                      </a:cxn>
                      <a:cxn ang="0">
                        <a:pos x="connsiteX98" y="connsiteY98"/>
                      </a:cxn>
                      <a:cxn ang="0">
                        <a:pos x="connsiteX99" y="connsiteY99"/>
                      </a:cxn>
                      <a:cxn ang="0">
                        <a:pos x="connsiteX100" y="connsiteY100"/>
                      </a:cxn>
                      <a:cxn ang="0">
                        <a:pos x="connsiteX101" y="connsiteY101"/>
                      </a:cxn>
                      <a:cxn ang="0">
                        <a:pos x="connsiteX102" y="connsiteY102"/>
                      </a:cxn>
                      <a:cxn ang="0">
                        <a:pos x="connsiteX103" y="connsiteY103"/>
                      </a:cxn>
                      <a:cxn ang="0">
                        <a:pos x="connsiteX104" y="connsiteY104"/>
                      </a:cxn>
                      <a:cxn ang="0">
                        <a:pos x="connsiteX105" y="connsiteY105"/>
                      </a:cxn>
                      <a:cxn ang="0">
                        <a:pos x="connsiteX106" y="connsiteY106"/>
                      </a:cxn>
                      <a:cxn ang="0">
                        <a:pos x="connsiteX107" y="connsiteY107"/>
                      </a:cxn>
                      <a:cxn ang="0">
                        <a:pos x="connsiteX108" y="connsiteY108"/>
                      </a:cxn>
                      <a:cxn ang="0">
                        <a:pos x="connsiteX109" y="connsiteY109"/>
                      </a:cxn>
                      <a:cxn ang="0">
                        <a:pos x="connsiteX110" y="connsiteY110"/>
                      </a:cxn>
                      <a:cxn ang="0">
                        <a:pos x="connsiteX111" y="connsiteY111"/>
                      </a:cxn>
                      <a:cxn ang="0">
                        <a:pos x="connsiteX112" y="connsiteY112"/>
                      </a:cxn>
                      <a:cxn ang="0">
                        <a:pos x="connsiteX113" y="connsiteY113"/>
                      </a:cxn>
                      <a:cxn ang="0">
                        <a:pos x="connsiteX114" y="connsiteY114"/>
                      </a:cxn>
                      <a:cxn ang="0">
                        <a:pos x="connsiteX115" y="connsiteY115"/>
                      </a:cxn>
                      <a:cxn ang="0">
                        <a:pos x="connsiteX116" y="connsiteY116"/>
                      </a:cxn>
                      <a:cxn ang="0">
                        <a:pos x="connsiteX117" y="connsiteY117"/>
                      </a:cxn>
                      <a:cxn ang="0">
                        <a:pos x="connsiteX118" y="connsiteY118"/>
                      </a:cxn>
                      <a:cxn ang="0">
                        <a:pos x="connsiteX119" y="connsiteY119"/>
                      </a:cxn>
                      <a:cxn ang="0">
                        <a:pos x="connsiteX120" y="connsiteY120"/>
                      </a:cxn>
                      <a:cxn ang="0">
                        <a:pos x="connsiteX121" y="connsiteY121"/>
                      </a:cxn>
                      <a:cxn ang="0">
                        <a:pos x="connsiteX122" y="connsiteY122"/>
                      </a:cxn>
                      <a:cxn ang="0">
                        <a:pos x="connsiteX123" y="connsiteY123"/>
                      </a:cxn>
                      <a:cxn ang="0">
                        <a:pos x="connsiteX124" y="connsiteY124"/>
                      </a:cxn>
                      <a:cxn ang="0">
                        <a:pos x="connsiteX125" y="connsiteY125"/>
                      </a:cxn>
                      <a:cxn ang="0">
                        <a:pos x="connsiteX126" y="connsiteY126"/>
                      </a:cxn>
                      <a:cxn ang="0">
                        <a:pos x="connsiteX127" y="connsiteY127"/>
                      </a:cxn>
                      <a:cxn ang="0">
                        <a:pos x="connsiteX128" y="connsiteY128"/>
                      </a:cxn>
                      <a:cxn ang="0">
                        <a:pos x="connsiteX129" y="connsiteY129"/>
                      </a:cxn>
                      <a:cxn ang="0">
                        <a:pos x="connsiteX130" y="connsiteY130"/>
                      </a:cxn>
                      <a:cxn ang="0">
                        <a:pos x="connsiteX131" y="connsiteY131"/>
                      </a:cxn>
                      <a:cxn ang="0">
                        <a:pos x="connsiteX132" y="connsiteY132"/>
                      </a:cxn>
                      <a:cxn ang="0">
                        <a:pos x="connsiteX133" y="connsiteY133"/>
                      </a:cxn>
                      <a:cxn ang="0">
                        <a:pos x="connsiteX134" y="connsiteY134"/>
                      </a:cxn>
                      <a:cxn ang="0">
                        <a:pos x="connsiteX135" y="connsiteY135"/>
                      </a:cxn>
                      <a:cxn ang="0">
                        <a:pos x="connsiteX136" y="connsiteY136"/>
                      </a:cxn>
                      <a:cxn ang="0">
                        <a:pos x="connsiteX137" y="connsiteY137"/>
                      </a:cxn>
                      <a:cxn ang="0">
                        <a:pos x="connsiteX138" y="connsiteY138"/>
                      </a:cxn>
                      <a:cxn ang="0">
                        <a:pos x="connsiteX139" y="connsiteY139"/>
                      </a:cxn>
                      <a:cxn ang="0">
                        <a:pos x="connsiteX140" y="connsiteY140"/>
                      </a:cxn>
                      <a:cxn ang="0">
                        <a:pos x="connsiteX141" y="connsiteY141"/>
                      </a:cxn>
                      <a:cxn ang="0">
                        <a:pos x="connsiteX142" y="connsiteY142"/>
                      </a:cxn>
                      <a:cxn ang="0">
                        <a:pos x="connsiteX143" y="connsiteY143"/>
                      </a:cxn>
                      <a:cxn ang="0">
                        <a:pos x="connsiteX144" y="connsiteY144"/>
                      </a:cxn>
                      <a:cxn ang="0">
                        <a:pos x="connsiteX145" y="connsiteY145"/>
                      </a:cxn>
                      <a:cxn ang="0">
                        <a:pos x="connsiteX146" y="connsiteY146"/>
                      </a:cxn>
                      <a:cxn ang="0">
                        <a:pos x="connsiteX147" y="connsiteY147"/>
                      </a:cxn>
                      <a:cxn ang="0">
                        <a:pos x="connsiteX148" y="connsiteY148"/>
                      </a:cxn>
                      <a:cxn ang="0">
                        <a:pos x="connsiteX149" y="connsiteY149"/>
                      </a:cxn>
                      <a:cxn ang="0">
                        <a:pos x="connsiteX150" y="connsiteY150"/>
                      </a:cxn>
                      <a:cxn ang="0">
                        <a:pos x="connsiteX151" y="connsiteY151"/>
                      </a:cxn>
                      <a:cxn ang="0">
                        <a:pos x="connsiteX152" y="connsiteY152"/>
                      </a:cxn>
                      <a:cxn ang="0">
                        <a:pos x="connsiteX153" y="connsiteY153"/>
                      </a:cxn>
                      <a:cxn ang="0">
                        <a:pos x="connsiteX154" y="connsiteY154"/>
                      </a:cxn>
                      <a:cxn ang="0">
                        <a:pos x="connsiteX155" y="connsiteY155"/>
                      </a:cxn>
                      <a:cxn ang="0">
                        <a:pos x="connsiteX156" y="connsiteY156"/>
                      </a:cxn>
                      <a:cxn ang="0">
                        <a:pos x="connsiteX157" y="connsiteY157"/>
                      </a:cxn>
                      <a:cxn ang="0">
                        <a:pos x="connsiteX158" y="connsiteY158"/>
                      </a:cxn>
                      <a:cxn ang="0">
                        <a:pos x="connsiteX159" y="connsiteY159"/>
                      </a:cxn>
                      <a:cxn ang="0">
                        <a:pos x="connsiteX160" y="connsiteY160"/>
                      </a:cxn>
                      <a:cxn ang="0">
                        <a:pos x="connsiteX161" y="connsiteY161"/>
                      </a:cxn>
                      <a:cxn ang="0">
                        <a:pos x="connsiteX162" y="connsiteY162"/>
                      </a:cxn>
                      <a:cxn ang="0">
                        <a:pos x="connsiteX163" y="connsiteY163"/>
                      </a:cxn>
                      <a:cxn ang="0">
                        <a:pos x="connsiteX164" y="connsiteY164"/>
                      </a:cxn>
                      <a:cxn ang="0">
                        <a:pos x="connsiteX165" y="connsiteY165"/>
                      </a:cxn>
                      <a:cxn ang="0">
                        <a:pos x="connsiteX166" y="connsiteY166"/>
                      </a:cxn>
                      <a:cxn ang="0">
                        <a:pos x="connsiteX167" y="connsiteY167"/>
                      </a:cxn>
                      <a:cxn ang="0">
                        <a:pos x="connsiteX168" y="connsiteY168"/>
                      </a:cxn>
                      <a:cxn ang="0">
                        <a:pos x="connsiteX169" y="connsiteY169"/>
                      </a:cxn>
                      <a:cxn ang="0">
                        <a:pos x="connsiteX170" y="connsiteY170"/>
                      </a:cxn>
                      <a:cxn ang="0">
                        <a:pos x="connsiteX171" y="connsiteY171"/>
                      </a:cxn>
                      <a:cxn ang="0">
                        <a:pos x="connsiteX172" y="connsiteY172"/>
                      </a:cxn>
                      <a:cxn ang="0">
                        <a:pos x="connsiteX173" y="connsiteY173"/>
                      </a:cxn>
                      <a:cxn ang="0">
                        <a:pos x="connsiteX174" y="connsiteY174"/>
                      </a:cxn>
                      <a:cxn ang="0">
                        <a:pos x="connsiteX175" y="connsiteY175"/>
                      </a:cxn>
                      <a:cxn ang="0">
                        <a:pos x="connsiteX176" y="connsiteY176"/>
                      </a:cxn>
                      <a:cxn ang="0">
                        <a:pos x="connsiteX177" y="connsiteY177"/>
                      </a:cxn>
                      <a:cxn ang="0">
                        <a:pos x="connsiteX178" y="connsiteY178"/>
                      </a:cxn>
                      <a:cxn ang="0">
                        <a:pos x="connsiteX179" y="connsiteY179"/>
                      </a:cxn>
                      <a:cxn ang="0">
                        <a:pos x="connsiteX180" y="connsiteY180"/>
                      </a:cxn>
                      <a:cxn ang="0">
                        <a:pos x="connsiteX181" y="connsiteY181"/>
                      </a:cxn>
                      <a:cxn ang="0">
                        <a:pos x="connsiteX182" y="connsiteY182"/>
                      </a:cxn>
                      <a:cxn ang="0">
                        <a:pos x="connsiteX183" y="connsiteY183"/>
                      </a:cxn>
                      <a:cxn ang="0">
                        <a:pos x="connsiteX184" y="connsiteY184"/>
                      </a:cxn>
                      <a:cxn ang="0">
                        <a:pos x="connsiteX185" y="connsiteY185"/>
                      </a:cxn>
                      <a:cxn ang="0">
                        <a:pos x="connsiteX186" y="connsiteY186"/>
                      </a:cxn>
                      <a:cxn ang="0">
                        <a:pos x="connsiteX187" y="connsiteY187"/>
                      </a:cxn>
                      <a:cxn ang="0">
                        <a:pos x="connsiteX188" y="connsiteY188"/>
                      </a:cxn>
                      <a:cxn ang="0">
                        <a:pos x="connsiteX189" y="connsiteY189"/>
                      </a:cxn>
                      <a:cxn ang="0">
                        <a:pos x="connsiteX190" y="connsiteY190"/>
                      </a:cxn>
                      <a:cxn ang="0">
                        <a:pos x="connsiteX191" y="connsiteY191"/>
                      </a:cxn>
                      <a:cxn ang="0">
                        <a:pos x="connsiteX192" y="connsiteY192"/>
                      </a:cxn>
                      <a:cxn ang="0">
                        <a:pos x="connsiteX193" y="connsiteY193"/>
                      </a:cxn>
                      <a:cxn ang="0">
                        <a:pos x="connsiteX194" y="connsiteY194"/>
                      </a:cxn>
                      <a:cxn ang="0">
                        <a:pos x="connsiteX195" y="connsiteY195"/>
                      </a:cxn>
                      <a:cxn ang="0">
                        <a:pos x="connsiteX196" y="connsiteY196"/>
                      </a:cxn>
                      <a:cxn ang="0">
                        <a:pos x="connsiteX197" y="connsiteY197"/>
                      </a:cxn>
                      <a:cxn ang="0">
                        <a:pos x="connsiteX198" y="connsiteY198"/>
                      </a:cxn>
                      <a:cxn ang="0">
                        <a:pos x="connsiteX199" y="connsiteY199"/>
                      </a:cxn>
                      <a:cxn ang="0">
                        <a:pos x="connsiteX200" y="connsiteY200"/>
                      </a:cxn>
                      <a:cxn ang="0">
                        <a:pos x="connsiteX201" y="connsiteY201"/>
                      </a:cxn>
                      <a:cxn ang="0">
                        <a:pos x="connsiteX202" y="connsiteY202"/>
                      </a:cxn>
                      <a:cxn ang="0">
                        <a:pos x="connsiteX203" y="connsiteY203"/>
                      </a:cxn>
                      <a:cxn ang="0">
                        <a:pos x="connsiteX204" y="connsiteY204"/>
                      </a:cxn>
                      <a:cxn ang="0">
                        <a:pos x="connsiteX205" y="connsiteY205"/>
                      </a:cxn>
                      <a:cxn ang="0">
                        <a:pos x="connsiteX206" y="connsiteY206"/>
                      </a:cxn>
                      <a:cxn ang="0">
                        <a:pos x="connsiteX207" y="connsiteY207"/>
                      </a:cxn>
                      <a:cxn ang="0">
                        <a:pos x="connsiteX208" y="connsiteY208"/>
                      </a:cxn>
                      <a:cxn ang="0">
                        <a:pos x="connsiteX209" y="connsiteY209"/>
                      </a:cxn>
                      <a:cxn ang="0">
                        <a:pos x="connsiteX210" y="connsiteY210"/>
                      </a:cxn>
                      <a:cxn ang="0">
                        <a:pos x="connsiteX211" y="connsiteY211"/>
                      </a:cxn>
                      <a:cxn ang="0">
                        <a:pos x="connsiteX212" y="connsiteY212"/>
                      </a:cxn>
                      <a:cxn ang="0">
                        <a:pos x="connsiteX213" y="connsiteY213"/>
                      </a:cxn>
                      <a:cxn ang="0">
                        <a:pos x="connsiteX214" y="connsiteY214"/>
                      </a:cxn>
                      <a:cxn ang="0">
                        <a:pos x="connsiteX215" y="connsiteY215"/>
                      </a:cxn>
                      <a:cxn ang="0">
                        <a:pos x="connsiteX216" y="connsiteY216"/>
                      </a:cxn>
                      <a:cxn ang="0">
                        <a:pos x="connsiteX217" y="connsiteY217"/>
                      </a:cxn>
                      <a:cxn ang="0">
                        <a:pos x="connsiteX218" y="connsiteY218"/>
                      </a:cxn>
                      <a:cxn ang="0">
                        <a:pos x="connsiteX219" y="connsiteY219"/>
                      </a:cxn>
                      <a:cxn ang="0">
                        <a:pos x="connsiteX220" y="connsiteY220"/>
                      </a:cxn>
                      <a:cxn ang="0">
                        <a:pos x="connsiteX221" y="connsiteY221"/>
                      </a:cxn>
                      <a:cxn ang="0">
                        <a:pos x="connsiteX222" y="connsiteY222"/>
                      </a:cxn>
                      <a:cxn ang="0">
                        <a:pos x="connsiteX223" y="connsiteY223"/>
                      </a:cxn>
                      <a:cxn ang="0">
                        <a:pos x="connsiteX224" y="connsiteY224"/>
                      </a:cxn>
                      <a:cxn ang="0">
                        <a:pos x="connsiteX225" y="connsiteY225"/>
                      </a:cxn>
                      <a:cxn ang="0">
                        <a:pos x="connsiteX226" y="connsiteY226"/>
                      </a:cxn>
                      <a:cxn ang="0">
                        <a:pos x="connsiteX227" y="connsiteY227"/>
                      </a:cxn>
                      <a:cxn ang="0">
                        <a:pos x="connsiteX228" y="connsiteY228"/>
                      </a:cxn>
                      <a:cxn ang="0">
                        <a:pos x="connsiteX229" y="connsiteY229"/>
                      </a:cxn>
                      <a:cxn ang="0">
                        <a:pos x="connsiteX230" y="connsiteY230"/>
                      </a:cxn>
                      <a:cxn ang="0">
                        <a:pos x="connsiteX231" y="connsiteY231"/>
                      </a:cxn>
                      <a:cxn ang="0">
                        <a:pos x="connsiteX232" y="connsiteY232"/>
                      </a:cxn>
                      <a:cxn ang="0">
                        <a:pos x="connsiteX233" y="connsiteY233"/>
                      </a:cxn>
                      <a:cxn ang="0">
                        <a:pos x="connsiteX234" y="connsiteY234"/>
                      </a:cxn>
                      <a:cxn ang="0">
                        <a:pos x="connsiteX235" y="connsiteY235"/>
                      </a:cxn>
                      <a:cxn ang="0">
                        <a:pos x="connsiteX236" y="connsiteY236"/>
                      </a:cxn>
                      <a:cxn ang="0">
                        <a:pos x="connsiteX237" y="connsiteY237"/>
                      </a:cxn>
                      <a:cxn ang="0">
                        <a:pos x="connsiteX238" y="connsiteY238"/>
                      </a:cxn>
                      <a:cxn ang="0">
                        <a:pos x="connsiteX239" y="connsiteY239"/>
                      </a:cxn>
                      <a:cxn ang="0">
                        <a:pos x="connsiteX240" y="connsiteY240"/>
                      </a:cxn>
                      <a:cxn ang="0">
                        <a:pos x="connsiteX241" y="connsiteY241"/>
                      </a:cxn>
                      <a:cxn ang="0">
                        <a:pos x="connsiteX242" y="connsiteY242"/>
                      </a:cxn>
                      <a:cxn ang="0">
                        <a:pos x="connsiteX243" y="connsiteY243"/>
                      </a:cxn>
                    </a:cxnLst>
                    <a:rect l="l" t="t" r="r" b="b"/>
                    <a:pathLst>
                      <a:path w="6891872" h="6959054">
                        <a:moveTo>
                          <a:pt x="5836172" y="0"/>
                        </a:moveTo>
                        <a:lnTo>
                          <a:pt x="6007952" y="89624"/>
                        </a:lnTo>
                        <a:lnTo>
                          <a:pt x="6084152" y="59144"/>
                        </a:lnTo>
                        <a:lnTo>
                          <a:pt x="6114632" y="120104"/>
                        </a:lnTo>
                        <a:lnTo>
                          <a:pt x="6221312" y="142964"/>
                        </a:lnTo>
                        <a:lnTo>
                          <a:pt x="6289892" y="142964"/>
                        </a:lnTo>
                        <a:lnTo>
                          <a:pt x="6381332" y="188684"/>
                        </a:lnTo>
                        <a:lnTo>
                          <a:pt x="6327992" y="249644"/>
                        </a:lnTo>
                        <a:lnTo>
                          <a:pt x="6366092" y="318224"/>
                        </a:lnTo>
                        <a:lnTo>
                          <a:pt x="6343232" y="485864"/>
                        </a:lnTo>
                        <a:lnTo>
                          <a:pt x="6312752" y="523964"/>
                        </a:lnTo>
                        <a:lnTo>
                          <a:pt x="6312752" y="600164"/>
                        </a:lnTo>
                        <a:lnTo>
                          <a:pt x="6373712" y="577304"/>
                        </a:lnTo>
                        <a:lnTo>
                          <a:pt x="6381332" y="668744"/>
                        </a:lnTo>
                        <a:lnTo>
                          <a:pt x="6526112" y="752564"/>
                        </a:lnTo>
                        <a:lnTo>
                          <a:pt x="6617552" y="729704"/>
                        </a:lnTo>
                        <a:lnTo>
                          <a:pt x="6739472" y="798284"/>
                        </a:lnTo>
                        <a:lnTo>
                          <a:pt x="6853772" y="927824"/>
                        </a:lnTo>
                        <a:lnTo>
                          <a:pt x="6884252" y="958304"/>
                        </a:lnTo>
                        <a:lnTo>
                          <a:pt x="6891872" y="1042124"/>
                        </a:lnTo>
                        <a:lnTo>
                          <a:pt x="6830912" y="1095464"/>
                        </a:lnTo>
                        <a:lnTo>
                          <a:pt x="6792812" y="1209764"/>
                        </a:lnTo>
                        <a:lnTo>
                          <a:pt x="6640412" y="1293584"/>
                        </a:lnTo>
                        <a:lnTo>
                          <a:pt x="6564212" y="1362164"/>
                        </a:lnTo>
                        <a:lnTo>
                          <a:pt x="6457532" y="1346924"/>
                        </a:lnTo>
                        <a:lnTo>
                          <a:pt x="6335612" y="1324064"/>
                        </a:lnTo>
                        <a:lnTo>
                          <a:pt x="6289892" y="1331684"/>
                        </a:lnTo>
                        <a:lnTo>
                          <a:pt x="6289892" y="1362164"/>
                        </a:lnTo>
                        <a:lnTo>
                          <a:pt x="6228932" y="1438364"/>
                        </a:lnTo>
                        <a:lnTo>
                          <a:pt x="6259412" y="1506944"/>
                        </a:lnTo>
                        <a:lnTo>
                          <a:pt x="6251792" y="1674584"/>
                        </a:lnTo>
                        <a:lnTo>
                          <a:pt x="6221312" y="1735544"/>
                        </a:lnTo>
                        <a:lnTo>
                          <a:pt x="6259412" y="1804124"/>
                        </a:lnTo>
                        <a:lnTo>
                          <a:pt x="6259412" y="1872704"/>
                        </a:lnTo>
                        <a:lnTo>
                          <a:pt x="6213692" y="1948904"/>
                        </a:lnTo>
                        <a:lnTo>
                          <a:pt x="6145112" y="1956524"/>
                        </a:lnTo>
                        <a:lnTo>
                          <a:pt x="6145112" y="2101304"/>
                        </a:lnTo>
                        <a:lnTo>
                          <a:pt x="6107012" y="2147024"/>
                        </a:lnTo>
                        <a:lnTo>
                          <a:pt x="6114632" y="2207984"/>
                        </a:lnTo>
                        <a:lnTo>
                          <a:pt x="6122252" y="2253704"/>
                        </a:lnTo>
                        <a:lnTo>
                          <a:pt x="6068912" y="2375624"/>
                        </a:lnTo>
                        <a:lnTo>
                          <a:pt x="6068912" y="2428964"/>
                        </a:lnTo>
                        <a:lnTo>
                          <a:pt x="6084152" y="2505164"/>
                        </a:lnTo>
                        <a:lnTo>
                          <a:pt x="6160352" y="2619464"/>
                        </a:lnTo>
                        <a:lnTo>
                          <a:pt x="6267032" y="2688044"/>
                        </a:lnTo>
                        <a:lnTo>
                          <a:pt x="6312752" y="2680424"/>
                        </a:lnTo>
                        <a:lnTo>
                          <a:pt x="6404192" y="2787104"/>
                        </a:lnTo>
                        <a:lnTo>
                          <a:pt x="6289892" y="2939504"/>
                        </a:lnTo>
                        <a:lnTo>
                          <a:pt x="6160352" y="3038564"/>
                        </a:lnTo>
                        <a:lnTo>
                          <a:pt x="6167972" y="3122384"/>
                        </a:lnTo>
                        <a:lnTo>
                          <a:pt x="6038432" y="3236684"/>
                        </a:lnTo>
                        <a:lnTo>
                          <a:pt x="6038432" y="3297644"/>
                        </a:lnTo>
                        <a:lnTo>
                          <a:pt x="5931752" y="3442424"/>
                        </a:lnTo>
                        <a:lnTo>
                          <a:pt x="5855552" y="3465284"/>
                        </a:lnTo>
                        <a:lnTo>
                          <a:pt x="5840312" y="3625304"/>
                        </a:lnTo>
                        <a:lnTo>
                          <a:pt x="5855552" y="3671024"/>
                        </a:lnTo>
                        <a:lnTo>
                          <a:pt x="5893652" y="3815804"/>
                        </a:lnTo>
                        <a:lnTo>
                          <a:pt x="5916512" y="3892004"/>
                        </a:lnTo>
                        <a:lnTo>
                          <a:pt x="5946992" y="3952964"/>
                        </a:lnTo>
                        <a:lnTo>
                          <a:pt x="5901272" y="4044404"/>
                        </a:lnTo>
                        <a:lnTo>
                          <a:pt x="5817452" y="3983444"/>
                        </a:lnTo>
                        <a:lnTo>
                          <a:pt x="5672672" y="3991064"/>
                        </a:lnTo>
                        <a:lnTo>
                          <a:pt x="5611712" y="4044404"/>
                        </a:lnTo>
                        <a:lnTo>
                          <a:pt x="5543132" y="3975824"/>
                        </a:lnTo>
                        <a:lnTo>
                          <a:pt x="5413592" y="3998684"/>
                        </a:lnTo>
                        <a:lnTo>
                          <a:pt x="5398352" y="4151084"/>
                        </a:lnTo>
                        <a:lnTo>
                          <a:pt x="5352632" y="4189184"/>
                        </a:lnTo>
                        <a:lnTo>
                          <a:pt x="5276432" y="4173944"/>
                        </a:lnTo>
                        <a:lnTo>
                          <a:pt x="5207852" y="4189184"/>
                        </a:lnTo>
                        <a:lnTo>
                          <a:pt x="4872572" y="4234904"/>
                        </a:lnTo>
                        <a:lnTo>
                          <a:pt x="4811612" y="4257764"/>
                        </a:lnTo>
                        <a:lnTo>
                          <a:pt x="4781132" y="4387304"/>
                        </a:lnTo>
                        <a:lnTo>
                          <a:pt x="4819232" y="4455884"/>
                        </a:lnTo>
                        <a:lnTo>
                          <a:pt x="4864952" y="4471124"/>
                        </a:lnTo>
                        <a:lnTo>
                          <a:pt x="4872572" y="4539704"/>
                        </a:lnTo>
                        <a:lnTo>
                          <a:pt x="4842092" y="4692104"/>
                        </a:lnTo>
                        <a:lnTo>
                          <a:pt x="4819232" y="4867364"/>
                        </a:lnTo>
                        <a:lnTo>
                          <a:pt x="4666832" y="5042624"/>
                        </a:lnTo>
                        <a:lnTo>
                          <a:pt x="4727792" y="5225504"/>
                        </a:lnTo>
                        <a:lnTo>
                          <a:pt x="4811612" y="5187404"/>
                        </a:lnTo>
                        <a:lnTo>
                          <a:pt x="4895432" y="5301704"/>
                        </a:lnTo>
                        <a:lnTo>
                          <a:pt x="4872572" y="5576024"/>
                        </a:lnTo>
                        <a:lnTo>
                          <a:pt x="4925912" y="5774144"/>
                        </a:lnTo>
                        <a:lnTo>
                          <a:pt x="4925912" y="5842724"/>
                        </a:lnTo>
                        <a:lnTo>
                          <a:pt x="4910672" y="5911304"/>
                        </a:lnTo>
                        <a:lnTo>
                          <a:pt x="4918292" y="6010364"/>
                        </a:lnTo>
                        <a:lnTo>
                          <a:pt x="4910672" y="6109424"/>
                        </a:lnTo>
                        <a:lnTo>
                          <a:pt x="4899272" y="6125710"/>
                        </a:lnTo>
                        <a:lnTo>
                          <a:pt x="4819232" y="6114504"/>
                        </a:lnTo>
                        <a:lnTo>
                          <a:pt x="4774780" y="6120854"/>
                        </a:lnTo>
                        <a:lnTo>
                          <a:pt x="4717632" y="6095454"/>
                        </a:lnTo>
                        <a:lnTo>
                          <a:pt x="4685884" y="6057354"/>
                        </a:lnTo>
                        <a:lnTo>
                          <a:pt x="4679532" y="5949404"/>
                        </a:lnTo>
                        <a:lnTo>
                          <a:pt x="4622380" y="5936704"/>
                        </a:lnTo>
                        <a:lnTo>
                          <a:pt x="4571580" y="5854154"/>
                        </a:lnTo>
                        <a:lnTo>
                          <a:pt x="4514432" y="5784304"/>
                        </a:lnTo>
                        <a:lnTo>
                          <a:pt x="4457284" y="5746204"/>
                        </a:lnTo>
                        <a:lnTo>
                          <a:pt x="4425532" y="5790654"/>
                        </a:lnTo>
                        <a:lnTo>
                          <a:pt x="4419180" y="5911304"/>
                        </a:lnTo>
                        <a:lnTo>
                          <a:pt x="4247732" y="6019254"/>
                        </a:lnTo>
                        <a:lnTo>
                          <a:pt x="4082632" y="6031954"/>
                        </a:lnTo>
                        <a:lnTo>
                          <a:pt x="4044532" y="6063704"/>
                        </a:lnTo>
                        <a:lnTo>
                          <a:pt x="4038180" y="6203404"/>
                        </a:lnTo>
                        <a:lnTo>
                          <a:pt x="4088980" y="6254204"/>
                        </a:lnTo>
                        <a:lnTo>
                          <a:pt x="4088980" y="6387554"/>
                        </a:lnTo>
                        <a:lnTo>
                          <a:pt x="4000084" y="6374854"/>
                        </a:lnTo>
                        <a:lnTo>
                          <a:pt x="3936580" y="6393904"/>
                        </a:lnTo>
                        <a:lnTo>
                          <a:pt x="3904832" y="6432004"/>
                        </a:lnTo>
                        <a:lnTo>
                          <a:pt x="3923884" y="6546304"/>
                        </a:lnTo>
                        <a:lnTo>
                          <a:pt x="3911180" y="6609804"/>
                        </a:lnTo>
                        <a:lnTo>
                          <a:pt x="3873084" y="6622504"/>
                        </a:lnTo>
                        <a:lnTo>
                          <a:pt x="3758780" y="6616154"/>
                        </a:lnTo>
                        <a:lnTo>
                          <a:pt x="3714332" y="6666954"/>
                        </a:lnTo>
                        <a:lnTo>
                          <a:pt x="3612732" y="6666954"/>
                        </a:lnTo>
                        <a:lnTo>
                          <a:pt x="3631780" y="6781254"/>
                        </a:lnTo>
                        <a:lnTo>
                          <a:pt x="3580980" y="6857454"/>
                        </a:lnTo>
                        <a:lnTo>
                          <a:pt x="3542884" y="6863804"/>
                        </a:lnTo>
                        <a:lnTo>
                          <a:pt x="3511132" y="6920954"/>
                        </a:lnTo>
                        <a:lnTo>
                          <a:pt x="3466684" y="6920954"/>
                        </a:lnTo>
                        <a:lnTo>
                          <a:pt x="3339684" y="6876504"/>
                        </a:lnTo>
                        <a:lnTo>
                          <a:pt x="3301580" y="6882854"/>
                        </a:lnTo>
                        <a:lnTo>
                          <a:pt x="3263484" y="6959054"/>
                        </a:lnTo>
                        <a:lnTo>
                          <a:pt x="3206332" y="6959054"/>
                        </a:lnTo>
                        <a:lnTo>
                          <a:pt x="3187284" y="6844754"/>
                        </a:lnTo>
                        <a:lnTo>
                          <a:pt x="3136484" y="6825704"/>
                        </a:lnTo>
                        <a:lnTo>
                          <a:pt x="3136484" y="6787604"/>
                        </a:lnTo>
                        <a:lnTo>
                          <a:pt x="3199980" y="6755854"/>
                        </a:lnTo>
                        <a:lnTo>
                          <a:pt x="3206332" y="6692354"/>
                        </a:lnTo>
                        <a:lnTo>
                          <a:pt x="3180932" y="6628854"/>
                        </a:lnTo>
                        <a:lnTo>
                          <a:pt x="3206332" y="6533604"/>
                        </a:lnTo>
                        <a:lnTo>
                          <a:pt x="3168232" y="6463754"/>
                        </a:lnTo>
                        <a:lnTo>
                          <a:pt x="3104732" y="6476454"/>
                        </a:lnTo>
                        <a:lnTo>
                          <a:pt x="2977732" y="6387554"/>
                        </a:lnTo>
                        <a:lnTo>
                          <a:pt x="2977732" y="6311354"/>
                        </a:lnTo>
                        <a:lnTo>
                          <a:pt x="2914232" y="6311354"/>
                        </a:lnTo>
                        <a:lnTo>
                          <a:pt x="2901532" y="6273254"/>
                        </a:lnTo>
                        <a:lnTo>
                          <a:pt x="2895180" y="6235154"/>
                        </a:lnTo>
                        <a:lnTo>
                          <a:pt x="2869780" y="6000204"/>
                        </a:lnTo>
                        <a:lnTo>
                          <a:pt x="2844380" y="5955754"/>
                        </a:lnTo>
                        <a:lnTo>
                          <a:pt x="2838032" y="5879554"/>
                        </a:lnTo>
                        <a:lnTo>
                          <a:pt x="2691980" y="5866854"/>
                        </a:lnTo>
                        <a:lnTo>
                          <a:pt x="2660232" y="5841454"/>
                        </a:lnTo>
                        <a:lnTo>
                          <a:pt x="2279232" y="5974804"/>
                        </a:lnTo>
                        <a:lnTo>
                          <a:pt x="2234780" y="6063704"/>
                        </a:lnTo>
                        <a:lnTo>
                          <a:pt x="2222084" y="6178004"/>
                        </a:lnTo>
                        <a:lnTo>
                          <a:pt x="2101432" y="6241504"/>
                        </a:lnTo>
                        <a:lnTo>
                          <a:pt x="2056980" y="6260554"/>
                        </a:lnTo>
                        <a:lnTo>
                          <a:pt x="1987132" y="6330404"/>
                        </a:lnTo>
                        <a:lnTo>
                          <a:pt x="2006180" y="6425654"/>
                        </a:lnTo>
                        <a:lnTo>
                          <a:pt x="1987132" y="6463754"/>
                        </a:lnTo>
                        <a:lnTo>
                          <a:pt x="2006180" y="6520904"/>
                        </a:lnTo>
                        <a:lnTo>
                          <a:pt x="1942684" y="6571704"/>
                        </a:lnTo>
                        <a:lnTo>
                          <a:pt x="1923632" y="6501854"/>
                        </a:lnTo>
                        <a:lnTo>
                          <a:pt x="1853780" y="6457404"/>
                        </a:lnTo>
                        <a:lnTo>
                          <a:pt x="1822032" y="6482804"/>
                        </a:lnTo>
                        <a:lnTo>
                          <a:pt x="1733132" y="6476454"/>
                        </a:lnTo>
                        <a:lnTo>
                          <a:pt x="1669632" y="6533604"/>
                        </a:lnTo>
                        <a:lnTo>
                          <a:pt x="1561684" y="6552654"/>
                        </a:lnTo>
                        <a:lnTo>
                          <a:pt x="1472780" y="6539954"/>
                        </a:lnTo>
                        <a:lnTo>
                          <a:pt x="1409284" y="6539954"/>
                        </a:lnTo>
                        <a:lnTo>
                          <a:pt x="1326732" y="6641554"/>
                        </a:lnTo>
                        <a:lnTo>
                          <a:pt x="1326732" y="6692354"/>
                        </a:lnTo>
                        <a:lnTo>
                          <a:pt x="1282284" y="6705054"/>
                        </a:lnTo>
                        <a:lnTo>
                          <a:pt x="1098132" y="6622504"/>
                        </a:lnTo>
                        <a:lnTo>
                          <a:pt x="1142580" y="6552654"/>
                        </a:lnTo>
                        <a:lnTo>
                          <a:pt x="1136232" y="6514554"/>
                        </a:lnTo>
                        <a:lnTo>
                          <a:pt x="1174332" y="6444704"/>
                        </a:lnTo>
                        <a:lnTo>
                          <a:pt x="1167980" y="6374854"/>
                        </a:lnTo>
                        <a:lnTo>
                          <a:pt x="1136232" y="6374854"/>
                        </a:lnTo>
                        <a:lnTo>
                          <a:pt x="1110832" y="6336754"/>
                        </a:lnTo>
                        <a:lnTo>
                          <a:pt x="1079084" y="6336754"/>
                        </a:lnTo>
                        <a:lnTo>
                          <a:pt x="1072732" y="6298654"/>
                        </a:lnTo>
                        <a:lnTo>
                          <a:pt x="1015580" y="6292304"/>
                        </a:lnTo>
                        <a:lnTo>
                          <a:pt x="971132" y="6330404"/>
                        </a:lnTo>
                        <a:lnTo>
                          <a:pt x="818732" y="6266904"/>
                        </a:lnTo>
                        <a:lnTo>
                          <a:pt x="755232" y="6311354"/>
                        </a:lnTo>
                        <a:lnTo>
                          <a:pt x="685380" y="6292304"/>
                        </a:lnTo>
                        <a:lnTo>
                          <a:pt x="666332" y="6387554"/>
                        </a:lnTo>
                        <a:lnTo>
                          <a:pt x="698084" y="6432004"/>
                        </a:lnTo>
                        <a:lnTo>
                          <a:pt x="698084" y="6489154"/>
                        </a:lnTo>
                        <a:lnTo>
                          <a:pt x="647284" y="6552654"/>
                        </a:lnTo>
                        <a:lnTo>
                          <a:pt x="507580" y="6743154"/>
                        </a:lnTo>
                        <a:lnTo>
                          <a:pt x="469484" y="6781254"/>
                        </a:lnTo>
                        <a:lnTo>
                          <a:pt x="456780" y="6813004"/>
                        </a:lnTo>
                        <a:lnTo>
                          <a:pt x="374232" y="6857454"/>
                        </a:lnTo>
                        <a:lnTo>
                          <a:pt x="323432" y="6806654"/>
                        </a:lnTo>
                        <a:lnTo>
                          <a:pt x="361532" y="6736804"/>
                        </a:lnTo>
                        <a:lnTo>
                          <a:pt x="278980" y="6622504"/>
                        </a:lnTo>
                        <a:lnTo>
                          <a:pt x="278980" y="6432004"/>
                        </a:lnTo>
                        <a:lnTo>
                          <a:pt x="209132" y="6381204"/>
                        </a:lnTo>
                        <a:lnTo>
                          <a:pt x="190084" y="6324054"/>
                        </a:lnTo>
                        <a:lnTo>
                          <a:pt x="240884" y="6305004"/>
                        </a:lnTo>
                        <a:lnTo>
                          <a:pt x="240884" y="6235154"/>
                        </a:lnTo>
                        <a:lnTo>
                          <a:pt x="202780" y="6171654"/>
                        </a:lnTo>
                        <a:lnTo>
                          <a:pt x="75780" y="6146254"/>
                        </a:lnTo>
                        <a:lnTo>
                          <a:pt x="0" y="6043408"/>
                        </a:lnTo>
                        <a:lnTo>
                          <a:pt x="4344" y="6044654"/>
                        </a:lnTo>
                        <a:lnTo>
                          <a:pt x="537744" y="5839868"/>
                        </a:lnTo>
                        <a:lnTo>
                          <a:pt x="599656" y="5768428"/>
                        </a:lnTo>
                        <a:lnTo>
                          <a:pt x="733008" y="5773192"/>
                        </a:lnTo>
                        <a:lnTo>
                          <a:pt x="904456" y="5677942"/>
                        </a:lnTo>
                        <a:lnTo>
                          <a:pt x="928268" y="5644604"/>
                        </a:lnTo>
                        <a:lnTo>
                          <a:pt x="966372" y="5625554"/>
                        </a:lnTo>
                        <a:lnTo>
                          <a:pt x="1085432" y="5516016"/>
                        </a:lnTo>
                        <a:lnTo>
                          <a:pt x="1180684" y="5511254"/>
                        </a:lnTo>
                        <a:lnTo>
                          <a:pt x="1375944" y="5306468"/>
                        </a:lnTo>
                        <a:lnTo>
                          <a:pt x="1475956" y="5311228"/>
                        </a:lnTo>
                        <a:lnTo>
                          <a:pt x="1518820" y="5349328"/>
                        </a:lnTo>
                        <a:lnTo>
                          <a:pt x="1699796" y="5311228"/>
                        </a:lnTo>
                        <a:lnTo>
                          <a:pt x="1747420" y="5306468"/>
                        </a:lnTo>
                        <a:lnTo>
                          <a:pt x="1814096" y="5296942"/>
                        </a:lnTo>
                        <a:lnTo>
                          <a:pt x="1861720" y="5215980"/>
                        </a:lnTo>
                        <a:lnTo>
                          <a:pt x="1966496" y="5182642"/>
                        </a:lnTo>
                        <a:lnTo>
                          <a:pt x="2261772" y="4915942"/>
                        </a:lnTo>
                        <a:lnTo>
                          <a:pt x="2371308" y="4763542"/>
                        </a:lnTo>
                        <a:lnTo>
                          <a:pt x="2609432" y="4596854"/>
                        </a:lnTo>
                        <a:lnTo>
                          <a:pt x="2766596" y="4520654"/>
                        </a:lnTo>
                        <a:lnTo>
                          <a:pt x="2885656" y="4339680"/>
                        </a:lnTo>
                        <a:lnTo>
                          <a:pt x="2966620" y="4134892"/>
                        </a:lnTo>
                        <a:lnTo>
                          <a:pt x="3066632" y="4049168"/>
                        </a:lnTo>
                        <a:lnTo>
                          <a:pt x="3085684" y="3977728"/>
                        </a:lnTo>
                        <a:lnTo>
                          <a:pt x="3223796" y="3834854"/>
                        </a:lnTo>
                        <a:lnTo>
                          <a:pt x="3290468" y="3753892"/>
                        </a:lnTo>
                        <a:lnTo>
                          <a:pt x="3323808" y="3677692"/>
                        </a:lnTo>
                        <a:lnTo>
                          <a:pt x="3414296" y="3558628"/>
                        </a:lnTo>
                        <a:lnTo>
                          <a:pt x="3452396" y="3401468"/>
                        </a:lnTo>
                        <a:lnTo>
                          <a:pt x="3504780" y="3191916"/>
                        </a:lnTo>
                        <a:lnTo>
                          <a:pt x="3504780" y="3144292"/>
                        </a:lnTo>
                        <a:lnTo>
                          <a:pt x="3501616" y="3120396"/>
                        </a:lnTo>
                        <a:lnTo>
                          <a:pt x="3623844" y="2844254"/>
                        </a:lnTo>
                        <a:lnTo>
                          <a:pt x="3833396" y="2658516"/>
                        </a:lnTo>
                        <a:lnTo>
                          <a:pt x="4100096" y="2506116"/>
                        </a:lnTo>
                        <a:lnTo>
                          <a:pt x="4371556" y="2301328"/>
                        </a:lnTo>
                        <a:lnTo>
                          <a:pt x="4581108" y="2229892"/>
                        </a:lnTo>
                        <a:lnTo>
                          <a:pt x="4790656" y="2177504"/>
                        </a:lnTo>
                        <a:lnTo>
                          <a:pt x="4866856" y="2072728"/>
                        </a:lnTo>
                        <a:lnTo>
                          <a:pt x="4900196" y="2067968"/>
                        </a:lnTo>
                        <a:lnTo>
                          <a:pt x="5028780" y="2006054"/>
                        </a:lnTo>
                        <a:lnTo>
                          <a:pt x="5219284" y="1801268"/>
                        </a:lnTo>
                        <a:lnTo>
                          <a:pt x="5390732" y="1567904"/>
                        </a:lnTo>
                        <a:lnTo>
                          <a:pt x="5471696" y="1382168"/>
                        </a:lnTo>
                        <a:lnTo>
                          <a:pt x="5471696" y="1291680"/>
                        </a:lnTo>
                        <a:lnTo>
                          <a:pt x="5528844" y="1182142"/>
                        </a:lnTo>
                        <a:cubicBezTo>
                          <a:pt x="5530432" y="978942"/>
                          <a:pt x="5532020" y="775742"/>
                          <a:pt x="5533608" y="572542"/>
                        </a:cubicBezTo>
                        <a:close/>
                      </a:path>
                    </a:pathLst>
                  </a:custGeom>
                  <a:solidFill>
                    <a:srgbClr val="92D050"/>
                  </a:solidFill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 sz="4800"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</p:txBody>
              </p:sp>
              <p:sp>
                <p:nvSpPr>
                  <p:cNvPr id="5" name="フリーフォーム: 図形 4">
                    <a:extLst>
                      <a:ext uri="{FF2B5EF4-FFF2-40B4-BE49-F238E27FC236}">
                        <a16:creationId xmlns:a16="http://schemas.microsoft.com/office/drawing/2014/main" id="{F3E6FFD1-6120-633E-C111-BD67AD1466AD}"/>
                      </a:ext>
                    </a:extLst>
                  </p:cNvPr>
                  <p:cNvSpPr/>
                  <p:nvPr/>
                </p:nvSpPr>
                <p:spPr>
                  <a:xfrm>
                    <a:off x="2792161" y="3953950"/>
                    <a:ext cx="1416959" cy="1231364"/>
                  </a:xfrm>
                  <a:custGeom>
                    <a:avLst/>
                    <a:gdLst>
                      <a:gd name="connsiteX0" fmla="*/ 2673676 w 3032760"/>
                      <a:gd name="connsiteY0" fmla="*/ 0 h 2635532"/>
                      <a:gd name="connsiteX1" fmla="*/ 2739388 w 3032760"/>
                      <a:gd name="connsiteY1" fmla="*/ 89182 h 2635532"/>
                      <a:gd name="connsiteX2" fmla="*/ 2866388 w 3032760"/>
                      <a:gd name="connsiteY2" fmla="*/ 114582 h 2635532"/>
                      <a:gd name="connsiteX3" fmla="*/ 2904492 w 3032760"/>
                      <a:gd name="connsiteY3" fmla="*/ 178082 h 2635532"/>
                      <a:gd name="connsiteX4" fmla="*/ 2904492 w 3032760"/>
                      <a:gd name="connsiteY4" fmla="*/ 247932 h 2635532"/>
                      <a:gd name="connsiteX5" fmla="*/ 2853692 w 3032760"/>
                      <a:gd name="connsiteY5" fmla="*/ 266982 h 2635532"/>
                      <a:gd name="connsiteX6" fmla="*/ 2872740 w 3032760"/>
                      <a:gd name="connsiteY6" fmla="*/ 324132 h 2635532"/>
                      <a:gd name="connsiteX7" fmla="*/ 2942588 w 3032760"/>
                      <a:gd name="connsiteY7" fmla="*/ 374932 h 2635532"/>
                      <a:gd name="connsiteX8" fmla="*/ 2942588 w 3032760"/>
                      <a:gd name="connsiteY8" fmla="*/ 565432 h 2635532"/>
                      <a:gd name="connsiteX9" fmla="*/ 3025140 w 3032760"/>
                      <a:gd name="connsiteY9" fmla="*/ 679732 h 2635532"/>
                      <a:gd name="connsiteX10" fmla="*/ 2987040 w 3032760"/>
                      <a:gd name="connsiteY10" fmla="*/ 749582 h 2635532"/>
                      <a:gd name="connsiteX11" fmla="*/ 3018108 w 3032760"/>
                      <a:gd name="connsiteY11" fmla="*/ 780648 h 2635532"/>
                      <a:gd name="connsiteX12" fmla="*/ 3017520 w 3032760"/>
                      <a:gd name="connsiteY12" fmla="*/ 783872 h 2635532"/>
                      <a:gd name="connsiteX13" fmla="*/ 2987040 w 3032760"/>
                      <a:gd name="connsiteY13" fmla="*/ 1050572 h 2635532"/>
                      <a:gd name="connsiteX14" fmla="*/ 3032760 w 3032760"/>
                      <a:gd name="connsiteY14" fmla="*/ 1180112 h 2635532"/>
                      <a:gd name="connsiteX15" fmla="*/ 3009900 w 3032760"/>
                      <a:gd name="connsiteY15" fmla="*/ 1294412 h 2635532"/>
                      <a:gd name="connsiteX16" fmla="*/ 2971800 w 3032760"/>
                      <a:gd name="connsiteY16" fmla="*/ 1355372 h 2635532"/>
                      <a:gd name="connsiteX17" fmla="*/ 2994660 w 3032760"/>
                      <a:gd name="connsiteY17" fmla="*/ 1484912 h 2635532"/>
                      <a:gd name="connsiteX18" fmla="*/ 2910840 w 3032760"/>
                      <a:gd name="connsiteY18" fmla="*/ 1484912 h 2635532"/>
                      <a:gd name="connsiteX19" fmla="*/ 2796540 w 3032760"/>
                      <a:gd name="connsiteY19" fmla="*/ 1583972 h 2635532"/>
                      <a:gd name="connsiteX20" fmla="*/ 2781300 w 3032760"/>
                      <a:gd name="connsiteY20" fmla="*/ 1667792 h 2635532"/>
                      <a:gd name="connsiteX21" fmla="*/ 2865120 w 3032760"/>
                      <a:gd name="connsiteY21" fmla="*/ 1675412 h 2635532"/>
                      <a:gd name="connsiteX22" fmla="*/ 2834640 w 3032760"/>
                      <a:gd name="connsiteY22" fmla="*/ 1766852 h 2635532"/>
                      <a:gd name="connsiteX23" fmla="*/ 2750820 w 3032760"/>
                      <a:gd name="connsiteY23" fmla="*/ 1797332 h 2635532"/>
                      <a:gd name="connsiteX24" fmla="*/ 2727960 w 3032760"/>
                      <a:gd name="connsiteY24" fmla="*/ 1858292 h 2635532"/>
                      <a:gd name="connsiteX25" fmla="*/ 2667000 w 3032760"/>
                      <a:gd name="connsiteY25" fmla="*/ 1873532 h 2635532"/>
                      <a:gd name="connsiteX26" fmla="*/ 2667000 w 3032760"/>
                      <a:gd name="connsiteY26" fmla="*/ 1919252 h 2635532"/>
                      <a:gd name="connsiteX27" fmla="*/ 2712720 w 3032760"/>
                      <a:gd name="connsiteY27" fmla="*/ 1980212 h 2635532"/>
                      <a:gd name="connsiteX28" fmla="*/ 2621280 w 3032760"/>
                      <a:gd name="connsiteY28" fmla="*/ 2064032 h 2635532"/>
                      <a:gd name="connsiteX29" fmla="*/ 2606040 w 3032760"/>
                      <a:gd name="connsiteY29" fmla="*/ 2124992 h 2635532"/>
                      <a:gd name="connsiteX30" fmla="*/ 2552700 w 3032760"/>
                      <a:gd name="connsiteY30" fmla="*/ 2140232 h 2635532"/>
                      <a:gd name="connsiteX31" fmla="*/ 2545080 w 3032760"/>
                      <a:gd name="connsiteY31" fmla="*/ 2201192 h 2635532"/>
                      <a:gd name="connsiteX32" fmla="*/ 2499360 w 3032760"/>
                      <a:gd name="connsiteY32" fmla="*/ 2231672 h 2635532"/>
                      <a:gd name="connsiteX33" fmla="*/ 2362200 w 3032760"/>
                      <a:gd name="connsiteY33" fmla="*/ 2239292 h 2635532"/>
                      <a:gd name="connsiteX34" fmla="*/ 2225040 w 3032760"/>
                      <a:gd name="connsiteY34" fmla="*/ 2109752 h 2635532"/>
                      <a:gd name="connsiteX35" fmla="*/ 2148840 w 3032760"/>
                      <a:gd name="connsiteY35" fmla="*/ 2102132 h 2635532"/>
                      <a:gd name="connsiteX36" fmla="*/ 2080260 w 3032760"/>
                      <a:gd name="connsiteY36" fmla="*/ 2147852 h 2635532"/>
                      <a:gd name="connsiteX37" fmla="*/ 1920240 w 3032760"/>
                      <a:gd name="connsiteY37" fmla="*/ 2071652 h 2635532"/>
                      <a:gd name="connsiteX38" fmla="*/ 1905000 w 3032760"/>
                      <a:gd name="connsiteY38" fmla="*/ 1964972 h 2635532"/>
                      <a:gd name="connsiteX39" fmla="*/ 1813560 w 3032760"/>
                      <a:gd name="connsiteY39" fmla="*/ 2010692 h 2635532"/>
                      <a:gd name="connsiteX40" fmla="*/ 1821180 w 3032760"/>
                      <a:gd name="connsiteY40" fmla="*/ 2056412 h 2635532"/>
                      <a:gd name="connsiteX41" fmla="*/ 1767840 w 3032760"/>
                      <a:gd name="connsiteY41" fmla="*/ 2064032 h 2635532"/>
                      <a:gd name="connsiteX42" fmla="*/ 1638300 w 3032760"/>
                      <a:gd name="connsiteY42" fmla="*/ 2086892 h 2635532"/>
                      <a:gd name="connsiteX43" fmla="*/ 1684020 w 3032760"/>
                      <a:gd name="connsiteY43" fmla="*/ 1964972 h 2635532"/>
                      <a:gd name="connsiteX44" fmla="*/ 1638300 w 3032760"/>
                      <a:gd name="connsiteY44" fmla="*/ 1957352 h 2635532"/>
                      <a:gd name="connsiteX45" fmla="*/ 1569720 w 3032760"/>
                      <a:gd name="connsiteY45" fmla="*/ 1980212 h 2635532"/>
                      <a:gd name="connsiteX46" fmla="*/ 1531620 w 3032760"/>
                      <a:gd name="connsiteY46" fmla="*/ 1949732 h 2635532"/>
                      <a:gd name="connsiteX47" fmla="*/ 1478280 w 3032760"/>
                      <a:gd name="connsiteY47" fmla="*/ 1995452 h 2635532"/>
                      <a:gd name="connsiteX48" fmla="*/ 1432560 w 3032760"/>
                      <a:gd name="connsiteY48" fmla="*/ 1980212 h 2635532"/>
                      <a:gd name="connsiteX49" fmla="*/ 1341120 w 3032760"/>
                      <a:gd name="connsiteY49" fmla="*/ 2071652 h 2635532"/>
                      <a:gd name="connsiteX50" fmla="*/ 1264920 w 3032760"/>
                      <a:gd name="connsiteY50" fmla="*/ 2003072 h 2635532"/>
                      <a:gd name="connsiteX51" fmla="*/ 1158240 w 3032760"/>
                      <a:gd name="connsiteY51" fmla="*/ 2003072 h 2635532"/>
                      <a:gd name="connsiteX52" fmla="*/ 1013460 w 3032760"/>
                      <a:gd name="connsiteY52" fmla="*/ 2163092 h 2635532"/>
                      <a:gd name="connsiteX53" fmla="*/ 975360 w 3032760"/>
                      <a:gd name="connsiteY53" fmla="*/ 2269772 h 2635532"/>
                      <a:gd name="connsiteX54" fmla="*/ 876300 w 3032760"/>
                      <a:gd name="connsiteY54" fmla="*/ 2315492 h 2635532"/>
                      <a:gd name="connsiteX55" fmla="*/ 853440 w 3032760"/>
                      <a:gd name="connsiteY55" fmla="*/ 2475512 h 2635532"/>
                      <a:gd name="connsiteX56" fmla="*/ 769620 w 3032760"/>
                      <a:gd name="connsiteY56" fmla="*/ 2536472 h 2635532"/>
                      <a:gd name="connsiteX57" fmla="*/ 655320 w 3032760"/>
                      <a:gd name="connsiteY57" fmla="*/ 2635532 h 2635532"/>
                      <a:gd name="connsiteX58" fmla="*/ 579120 w 3032760"/>
                      <a:gd name="connsiteY58" fmla="*/ 2635532 h 2635532"/>
                      <a:gd name="connsiteX59" fmla="*/ 609600 w 3032760"/>
                      <a:gd name="connsiteY59" fmla="*/ 2513612 h 2635532"/>
                      <a:gd name="connsiteX60" fmla="*/ 518160 w 3032760"/>
                      <a:gd name="connsiteY60" fmla="*/ 2384072 h 2635532"/>
                      <a:gd name="connsiteX61" fmla="*/ 403860 w 3032760"/>
                      <a:gd name="connsiteY61" fmla="*/ 2361212 h 2635532"/>
                      <a:gd name="connsiteX62" fmla="*/ 335280 w 3032760"/>
                      <a:gd name="connsiteY62" fmla="*/ 2429792 h 2635532"/>
                      <a:gd name="connsiteX63" fmla="*/ 266700 w 3032760"/>
                      <a:gd name="connsiteY63" fmla="*/ 2391692 h 2635532"/>
                      <a:gd name="connsiteX64" fmla="*/ 205740 w 3032760"/>
                      <a:gd name="connsiteY64" fmla="*/ 2399312 h 2635532"/>
                      <a:gd name="connsiteX65" fmla="*/ 228600 w 3032760"/>
                      <a:gd name="connsiteY65" fmla="*/ 2498372 h 2635532"/>
                      <a:gd name="connsiteX66" fmla="*/ 167640 w 3032760"/>
                      <a:gd name="connsiteY66" fmla="*/ 2582192 h 2635532"/>
                      <a:gd name="connsiteX67" fmla="*/ 60960 w 3032760"/>
                      <a:gd name="connsiteY67" fmla="*/ 2566952 h 2635532"/>
                      <a:gd name="connsiteX68" fmla="*/ 45720 w 3032760"/>
                      <a:gd name="connsiteY68" fmla="*/ 2399312 h 2635532"/>
                      <a:gd name="connsiteX69" fmla="*/ 91440 w 3032760"/>
                      <a:gd name="connsiteY69" fmla="*/ 2353592 h 2635532"/>
                      <a:gd name="connsiteX70" fmla="*/ 76200 w 3032760"/>
                      <a:gd name="connsiteY70" fmla="*/ 2170712 h 2635532"/>
                      <a:gd name="connsiteX71" fmla="*/ 0 w 3032760"/>
                      <a:gd name="connsiteY71" fmla="*/ 2155472 h 2635532"/>
                      <a:gd name="connsiteX72" fmla="*/ 0 w 3032760"/>
                      <a:gd name="connsiteY72" fmla="*/ 2094512 h 2635532"/>
                      <a:gd name="connsiteX73" fmla="*/ 60960 w 3032760"/>
                      <a:gd name="connsiteY73" fmla="*/ 2033552 h 2635532"/>
                      <a:gd name="connsiteX74" fmla="*/ 83820 w 3032760"/>
                      <a:gd name="connsiteY74" fmla="*/ 1728752 h 2635532"/>
                      <a:gd name="connsiteX75" fmla="*/ 121920 w 3032760"/>
                      <a:gd name="connsiteY75" fmla="*/ 1698272 h 2635532"/>
                      <a:gd name="connsiteX76" fmla="*/ 106680 w 3032760"/>
                      <a:gd name="connsiteY76" fmla="*/ 1583972 h 2635532"/>
                      <a:gd name="connsiteX77" fmla="*/ 45720 w 3032760"/>
                      <a:gd name="connsiteY77" fmla="*/ 1523012 h 2635532"/>
                      <a:gd name="connsiteX78" fmla="*/ 38100 w 3032760"/>
                      <a:gd name="connsiteY78" fmla="*/ 1340132 h 2635532"/>
                      <a:gd name="connsiteX79" fmla="*/ 129540 w 3032760"/>
                      <a:gd name="connsiteY79" fmla="*/ 1218212 h 2635532"/>
                      <a:gd name="connsiteX80" fmla="*/ 121920 w 3032760"/>
                      <a:gd name="connsiteY80" fmla="*/ 1157252 h 2635532"/>
                      <a:gd name="connsiteX81" fmla="*/ 106680 w 3032760"/>
                      <a:gd name="connsiteY81" fmla="*/ 1065812 h 2635532"/>
                      <a:gd name="connsiteX82" fmla="*/ 76200 w 3032760"/>
                      <a:gd name="connsiteY82" fmla="*/ 997232 h 2635532"/>
                      <a:gd name="connsiteX83" fmla="*/ 76200 w 3032760"/>
                      <a:gd name="connsiteY83" fmla="*/ 943892 h 2635532"/>
                      <a:gd name="connsiteX84" fmla="*/ 236220 w 3032760"/>
                      <a:gd name="connsiteY84" fmla="*/ 867692 h 2635532"/>
                      <a:gd name="connsiteX85" fmla="*/ 251460 w 3032760"/>
                      <a:gd name="connsiteY85" fmla="*/ 768632 h 2635532"/>
                      <a:gd name="connsiteX86" fmla="*/ 228600 w 3032760"/>
                      <a:gd name="connsiteY86" fmla="*/ 700052 h 2635532"/>
                      <a:gd name="connsiteX87" fmla="*/ 259080 w 3032760"/>
                      <a:gd name="connsiteY87" fmla="*/ 471452 h 2635532"/>
                      <a:gd name="connsiteX88" fmla="*/ 342900 w 3032760"/>
                      <a:gd name="connsiteY88" fmla="*/ 364772 h 2635532"/>
                      <a:gd name="connsiteX89" fmla="*/ 358140 w 3032760"/>
                      <a:gd name="connsiteY89" fmla="*/ 242852 h 2635532"/>
                      <a:gd name="connsiteX90" fmla="*/ 457200 w 3032760"/>
                      <a:gd name="connsiteY90" fmla="*/ 159032 h 2635532"/>
                      <a:gd name="connsiteX91" fmla="*/ 457200 w 3032760"/>
                      <a:gd name="connsiteY91" fmla="*/ 113312 h 2635532"/>
                      <a:gd name="connsiteX92" fmla="*/ 548640 w 3032760"/>
                      <a:gd name="connsiteY92" fmla="*/ 67592 h 2635532"/>
                      <a:gd name="connsiteX93" fmla="*/ 609600 w 3032760"/>
                      <a:gd name="connsiteY93" fmla="*/ 113312 h 2635532"/>
                      <a:gd name="connsiteX94" fmla="*/ 662940 w 3032760"/>
                      <a:gd name="connsiteY94" fmla="*/ 37112 h 2635532"/>
                      <a:gd name="connsiteX95" fmla="*/ 861060 w 3032760"/>
                      <a:gd name="connsiteY95" fmla="*/ 37112 h 2635532"/>
                      <a:gd name="connsiteX96" fmla="*/ 777240 w 3032760"/>
                      <a:gd name="connsiteY96" fmla="*/ 143792 h 2635532"/>
                      <a:gd name="connsiteX97" fmla="*/ 784860 w 3032760"/>
                      <a:gd name="connsiteY97" fmla="*/ 258092 h 2635532"/>
                      <a:gd name="connsiteX98" fmla="*/ 655320 w 3032760"/>
                      <a:gd name="connsiteY98" fmla="*/ 387632 h 2635532"/>
                      <a:gd name="connsiteX99" fmla="*/ 685800 w 3032760"/>
                      <a:gd name="connsiteY99" fmla="*/ 448592 h 2635532"/>
                      <a:gd name="connsiteX100" fmla="*/ 693420 w 3032760"/>
                      <a:gd name="connsiteY100" fmla="*/ 509552 h 2635532"/>
                      <a:gd name="connsiteX101" fmla="*/ 731520 w 3032760"/>
                      <a:gd name="connsiteY101" fmla="*/ 547652 h 2635532"/>
                      <a:gd name="connsiteX102" fmla="*/ 906780 w 3032760"/>
                      <a:gd name="connsiteY102" fmla="*/ 700052 h 2635532"/>
                      <a:gd name="connsiteX103" fmla="*/ 1013460 w 3032760"/>
                      <a:gd name="connsiteY103" fmla="*/ 753392 h 2635532"/>
                      <a:gd name="connsiteX104" fmla="*/ 1043940 w 3032760"/>
                      <a:gd name="connsiteY104" fmla="*/ 799112 h 2635532"/>
                      <a:gd name="connsiteX105" fmla="*/ 1089660 w 3032760"/>
                      <a:gd name="connsiteY105" fmla="*/ 791492 h 2635532"/>
                      <a:gd name="connsiteX106" fmla="*/ 1234440 w 3032760"/>
                      <a:gd name="connsiteY106" fmla="*/ 837212 h 2635532"/>
                      <a:gd name="connsiteX107" fmla="*/ 1463040 w 3032760"/>
                      <a:gd name="connsiteY107" fmla="*/ 799112 h 2635532"/>
                      <a:gd name="connsiteX108" fmla="*/ 1699260 w 3032760"/>
                      <a:gd name="connsiteY108" fmla="*/ 837212 h 2635532"/>
                      <a:gd name="connsiteX109" fmla="*/ 1775460 w 3032760"/>
                      <a:gd name="connsiteY109" fmla="*/ 730532 h 2635532"/>
                      <a:gd name="connsiteX110" fmla="*/ 1874520 w 3032760"/>
                      <a:gd name="connsiteY110" fmla="*/ 669572 h 2635532"/>
                      <a:gd name="connsiteX111" fmla="*/ 1882140 w 3032760"/>
                      <a:gd name="connsiteY111" fmla="*/ 578132 h 2635532"/>
                      <a:gd name="connsiteX112" fmla="*/ 1965960 w 3032760"/>
                      <a:gd name="connsiteY112" fmla="*/ 471452 h 2635532"/>
                      <a:gd name="connsiteX113" fmla="*/ 1981200 w 3032760"/>
                      <a:gd name="connsiteY113" fmla="*/ 357152 h 2635532"/>
                      <a:gd name="connsiteX114" fmla="*/ 1958340 w 3032760"/>
                      <a:gd name="connsiteY114" fmla="*/ 288572 h 2635532"/>
                      <a:gd name="connsiteX115" fmla="*/ 2026920 w 3032760"/>
                      <a:gd name="connsiteY115" fmla="*/ 181892 h 2635532"/>
                      <a:gd name="connsiteX116" fmla="*/ 2072640 w 3032760"/>
                      <a:gd name="connsiteY116" fmla="*/ 136172 h 2635532"/>
                      <a:gd name="connsiteX117" fmla="*/ 2286000 w 3032760"/>
                      <a:gd name="connsiteY117" fmla="*/ 59972 h 2635532"/>
                      <a:gd name="connsiteX118" fmla="*/ 2369820 w 3032760"/>
                      <a:gd name="connsiteY118" fmla="*/ 59972 h 2635532"/>
                      <a:gd name="connsiteX119" fmla="*/ 2484120 w 3032760"/>
                      <a:gd name="connsiteY119" fmla="*/ 21872 h 263553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  <a:cxn ang="0">
                        <a:pos x="connsiteX95" y="connsiteY95"/>
                      </a:cxn>
                      <a:cxn ang="0">
                        <a:pos x="connsiteX96" y="connsiteY96"/>
                      </a:cxn>
                      <a:cxn ang="0">
                        <a:pos x="connsiteX97" y="connsiteY97"/>
                      </a:cxn>
                      <a:cxn ang="0">
                        <a:pos x="connsiteX98" y="connsiteY98"/>
                      </a:cxn>
                      <a:cxn ang="0">
                        <a:pos x="connsiteX99" y="connsiteY99"/>
                      </a:cxn>
                      <a:cxn ang="0">
                        <a:pos x="connsiteX100" y="connsiteY100"/>
                      </a:cxn>
                      <a:cxn ang="0">
                        <a:pos x="connsiteX101" y="connsiteY101"/>
                      </a:cxn>
                      <a:cxn ang="0">
                        <a:pos x="connsiteX102" y="connsiteY102"/>
                      </a:cxn>
                      <a:cxn ang="0">
                        <a:pos x="connsiteX103" y="connsiteY103"/>
                      </a:cxn>
                      <a:cxn ang="0">
                        <a:pos x="connsiteX104" y="connsiteY104"/>
                      </a:cxn>
                      <a:cxn ang="0">
                        <a:pos x="connsiteX105" y="connsiteY105"/>
                      </a:cxn>
                      <a:cxn ang="0">
                        <a:pos x="connsiteX106" y="connsiteY106"/>
                      </a:cxn>
                      <a:cxn ang="0">
                        <a:pos x="connsiteX107" y="connsiteY107"/>
                      </a:cxn>
                      <a:cxn ang="0">
                        <a:pos x="connsiteX108" y="connsiteY108"/>
                      </a:cxn>
                      <a:cxn ang="0">
                        <a:pos x="connsiteX109" y="connsiteY109"/>
                      </a:cxn>
                      <a:cxn ang="0">
                        <a:pos x="connsiteX110" y="connsiteY110"/>
                      </a:cxn>
                      <a:cxn ang="0">
                        <a:pos x="connsiteX111" y="connsiteY111"/>
                      </a:cxn>
                      <a:cxn ang="0">
                        <a:pos x="connsiteX112" y="connsiteY112"/>
                      </a:cxn>
                      <a:cxn ang="0">
                        <a:pos x="connsiteX113" y="connsiteY113"/>
                      </a:cxn>
                      <a:cxn ang="0">
                        <a:pos x="connsiteX114" y="connsiteY114"/>
                      </a:cxn>
                      <a:cxn ang="0">
                        <a:pos x="connsiteX115" y="connsiteY115"/>
                      </a:cxn>
                      <a:cxn ang="0">
                        <a:pos x="connsiteX116" y="connsiteY116"/>
                      </a:cxn>
                      <a:cxn ang="0">
                        <a:pos x="connsiteX117" y="connsiteY117"/>
                      </a:cxn>
                      <a:cxn ang="0">
                        <a:pos x="connsiteX118" y="connsiteY118"/>
                      </a:cxn>
                      <a:cxn ang="0">
                        <a:pos x="connsiteX119" y="connsiteY119"/>
                      </a:cxn>
                    </a:cxnLst>
                    <a:rect l="l" t="t" r="r" b="b"/>
                    <a:pathLst>
                      <a:path w="3032760" h="2635532">
                        <a:moveTo>
                          <a:pt x="2673676" y="0"/>
                        </a:moveTo>
                        <a:lnTo>
                          <a:pt x="2739388" y="89182"/>
                        </a:lnTo>
                        <a:lnTo>
                          <a:pt x="2866388" y="114582"/>
                        </a:lnTo>
                        <a:lnTo>
                          <a:pt x="2904492" y="178082"/>
                        </a:lnTo>
                        <a:lnTo>
                          <a:pt x="2904492" y="247932"/>
                        </a:lnTo>
                        <a:lnTo>
                          <a:pt x="2853692" y="266982"/>
                        </a:lnTo>
                        <a:lnTo>
                          <a:pt x="2872740" y="324132"/>
                        </a:lnTo>
                        <a:lnTo>
                          <a:pt x="2942588" y="374932"/>
                        </a:lnTo>
                        <a:lnTo>
                          <a:pt x="2942588" y="565432"/>
                        </a:lnTo>
                        <a:lnTo>
                          <a:pt x="3025140" y="679732"/>
                        </a:lnTo>
                        <a:lnTo>
                          <a:pt x="2987040" y="749582"/>
                        </a:lnTo>
                        <a:lnTo>
                          <a:pt x="3018108" y="780648"/>
                        </a:lnTo>
                        <a:lnTo>
                          <a:pt x="3017520" y="783872"/>
                        </a:lnTo>
                        <a:lnTo>
                          <a:pt x="2987040" y="1050572"/>
                        </a:lnTo>
                        <a:lnTo>
                          <a:pt x="3032760" y="1180112"/>
                        </a:lnTo>
                        <a:lnTo>
                          <a:pt x="3009900" y="1294412"/>
                        </a:lnTo>
                        <a:lnTo>
                          <a:pt x="2971800" y="1355372"/>
                        </a:lnTo>
                        <a:lnTo>
                          <a:pt x="2994660" y="1484912"/>
                        </a:lnTo>
                        <a:lnTo>
                          <a:pt x="2910840" y="1484912"/>
                        </a:lnTo>
                        <a:lnTo>
                          <a:pt x="2796540" y="1583972"/>
                        </a:lnTo>
                        <a:lnTo>
                          <a:pt x="2781300" y="1667792"/>
                        </a:lnTo>
                        <a:lnTo>
                          <a:pt x="2865120" y="1675412"/>
                        </a:lnTo>
                        <a:lnTo>
                          <a:pt x="2834640" y="1766852"/>
                        </a:lnTo>
                        <a:lnTo>
                          <a:pt x="2750820" y="1797332"/>
                        </a:lnTo>
                        <a:lnTo>
                          <a:pt x="2727960" y="1858292"/>
                        </a:lnTo>
                        <a:lnTo>
                          <a:pt x="2667000" y="1873532"/>
                        </a:lnTo>
                        <a:lnTo>
                          <a:pt x="2667000" y="1919252"/>
                        </a:lnTo>
                        <a:lnTo>
                          <a:pt x="2712720" y="1980212"/>
                        </a:lnTo>
                        <a:lnTo>
                          <a:pt x="2621280" y="2064032"/>
                        </a:lnTo>
                        <a:lnTo>
                          <a:pt x="2606040" y="2124992"/>
                        </a:lnTo>
                        <a:lnTo>
                          <a:pt x="2552700" y="2140232"/>
                        </a:lnTo>
                        <a:lnTo>
                          <a:pt x="2545080" y="2201192"/>
                        </a:lnTo>
                        <a:lnTo>
                          <a:pt x="2499360" y="2231672"/>
                        </a:lnTo>
                        <a:lnTo>
                          <a:pt x="2362200" y="2239292"/>
                        </a:lnTo>
                        <a:lnTo>
                          <a:pt x="2225040" y="2109752"/>
                        </a:lnTo>
                        <a:lnTo>
                          <a:pt x="2148840" y="2102132"/>
                        </a:lnTo>
                        <a:lnTo>
                          <a:pt x="2080260" y="2147852"/>
                        </a:lnTo>
                        <a:lnTo>
                          <a:pt x="1920240" y="2071652"/>
                        </a:lnTo>
                        <a:lnTo>
                          <a:pt x="1905000" y="1964972"/>
                        </a:lnTo>
                        <a:lnTo>
                          <a:pt x="1813560" y="2010692"/>
                        </a:lnTo>
                        <a:lnTo>
                          <a:pt x="1821180" y="2056412"/>
                        </a:lnTo>
                        <a:lnTo>
                          <a:pt x="1767840" y="2064032"/>
                        </a:lnTo>
                        <a:lnTo>
                          <a:pt x="1638300" y="2086892"/>
                        </a:lnTo>
                        <a:lnTo>
                          <a:pt x="1684020" y="1964972"/>
                        </a:lnTo>
                        <a:lnTo>
                          <a:pt x="1638300" y="1957352"/>
                        </a:lnTo>
                        <a:lnTo>
                          <a:pt x="1569720" y="1980212"/>
                        </a:lnTo>
                        <a:lnTo>
                          <a:pt x="1531620" y="1949732"/>
                        </a:lnTo>
                        <a:lnTo>
                          <a:pt x="1478280" y="1995452"/>
                        </a:lnTo>
                        <a:lnTo>
                          <a:pt x="1432560" y="1980212"/>
                        </a:lnTo>
                        <a:lnTo>
                          <a:pt x="1341120" y="2071652"/>
                        </a:lnTo>
                        <a:lnTo>
                          <a:pt x="1264920" y="2003072"/>
                        </a:lnTo>
                        <a:lnTo>
                          <a:pt x="1158240" y="2003072"/>
                        </a:lnTo>
                        <a:lnTo>
                          <a:pt x="1013460" y="2163092"/>
                        </a:lnTo>
                        <a:lnTo>
                          <a:pt x="975360" y="2269772"/>
                        </a:lnTo>
                        <a:lnTo>
                          <a:pt x="876300" y="2315492"/>
                        </a:lnTo>
                        <a:lnTo>
                          <a:pt x="853440" y="2475512"/>
                        </a:lnTo>
                        <a:lnTo>
                          <a:pt x="769620" y="2536472"/>
                        </a:lnTo>
                        <a:lnTo>
                          <a:pt x="655320" y="2635532"/>
                        </a:lnTo>
                        <a:lnTo>
                          <a:pt x="579120" y="2635532"/>
                        </a:lnTo>
                        <a:lnTo>
                          <a:pt x="609600" y="2513612"/>
                        </a:lnTo>
                        <a:lnTo>
                          <a:pt x="518160" y="2384072"/>
                        </a:lnTo>
                        <a:lnTo>
                          <a:pt x="403860" y="2361212"/>
                        </a:lnTo>
                        <a:lnTo>
                          <a:pt x="335280" y="2429792"/>
                        </a:lnTo>
                        <a:lnTo>
                          <a:pt x="266700" y="2391692"/>
                        </a:lnTo>
                        <a:lnTo>
                          <a:pt x="205740" y="2399312"/>
                        </a:lnTo>
                        <a:lnTo>
                          <a:pt x="228600" y="2498372"/>
                        </a:lnTo>
                        <a:lnTo>
                          <a:pt x="167640" y="2582192"/>
                        </a:lnTo>
                        <a:lnTo>
                          <a:pt x="60960" y="2566952"/>
                        </a:lnTo>
                        <a:lnTo>
                          <a:pt x="45720" y="2399312"/>
                        </a:lnTo>
                        <a:lnTo>
                          <a:pt x="91440" y="2353592"/>
                        </a:lnTo>
                        <a:lnTo>
                          <a:pt x="76200" y="2170712"/>
                        </a:lnTo>
                        <a:lnTo>
                          <a:pt x="0" y="2155472"/>
                        </a:lnTo>
                        <a:lnTo>
                          <a:pt x="0" y="2094512"/>
                        </a:lnTo>
                        <a:lnTo>
                          <a:pt x="60960" y="2033552"/>
                        </a:lnTo>
                        <a:lnTo>
                          <a:pt x="83820" y="1728752"/>
                        </a:lnTo>
                        <a:lnTo>
                          <a:pt x="121920" y="1698272"/>
                        </a:lnTo>
                        <a:lnTo>
                          <a:pt x="106680" y="1583972"/>
                        </a:lnTo>
                        <a:lnTo>
                          <a:pt x="45720" y="1523012"/>
                        </a:lnTo>
                        <a:lnTo>
                          <a:pt x="38100" y="1340132"/>
                        </a:lnTo>
                        <a:lnTo>
                          <a:pt x="129540" y="1218212"/>
                        </a:lnTo>
                        <a:lnTo>
                          <a:pt x="121920" y="1157252"/>
                        </a:lnTo>
                        <a:lnTo>
                          <a:pt x="106680" y="1065812"/>
                        </a:lnTo>
                        <a:lnTo>
                          <a:pt x="76200" y="997232"/>
                        </a:lnTo>
                        <a:lnTo>
                          <a:pt x="76200" y="943892"/>
                        </a:lnTo>
                        <a:lnTo>
                          <a:pt x="236220" y="867692"/>
                        </a:lnTo>
                        <a:lnTo>
                          <a:pt x="251460" y="768632"/>
                        </a:lnTo>
                        <a:lnTo>
                          <a:pt x="228600" y="700052"/>
                        </a:lnTo>
                        <a:lnTo>
                          <a:pt x="259080" y="471452"/>
                        </a:lnTo>
                        <a:lnTo>
                          <a:pt x="342900" y="364772"/>
                        </a:lnTo>
                        <a:lnTo>
                          <a:pt x="358140" y="242852"/>
                        </a:lnTo>
                        <a:lnTo>
                          <a:pt x="457200" y="159032"/>
                        </a:lnTo>
                        <a:lnTo>
                          <a:pt x="457200" y="113312"/>
                        </a:lnTo>
                        <a:lnTo>
                          <a:pt x="548640" y="67592"/>
                        </a:lnTo>
                        <a:lnTo>
                          <a:pt x="609600" y="113312"/>
                        </a:lnTo>
                        <a:lnTo>
                          <a:pt x="662940" y="37112"/>
                        </a:lnTo>
                        <a:lnTo>
                          <a:pt x="861060" y="37112"/>
                        </a:lnTo>
                        <a:lnTo>
                          <a:pt x="777240" y="143792"/>
                        </a:lnTo>
                        <a:lnTo>
                          <a:pt x="784860" y="258092"/>
                        </a:lnTo>
                        <a:lnTo>
                          <a:pt x="655320" y="387632"/>
                        </a:lnTo>
                        <a:lnTo>
                          <a:pt x="685800" y="448592"/>
                        </a:lnTo>
                        <a:lnTo>
                          <a:pt x="693420" y="509552"/>
                        </a:lnTo>
                        <a:lnTo>
                          <a:pt x="731520" y="547652"/>
                        </a:lnTo>
                        <a:lnTo>
                          <a:pt x="906780" y="700052"/>
                        </a:lnTo>
                        <a:lnTo>
                          <a:pt x="1013460" y="753392"/>
                        </a:lnTo>
                        <a:lnTo>
                          <a:pt x="1043940" y="799112"/>
                        </a:lnTo>
                        <a:lnTo>
                          <a:pt x="1089660" y="791492"/>
                        </a:lnTo>
                        <a:lnTo>
                          <a:pt x="1234440" y="837212"/>
                        </a:lnTo>
                        <a:lnTo>
                          <a:pt x="1463040" y="799112"/>
                        </a:lnTo>
                        <a:lnTo>
                          <a:pt x="1699260" y="837212"/>
                        </a:lnTo>
                        <a:lnTo>
                          <a:pt x="1775460" y="730532"/>
                        </a:lnTo>
                        <a:lnTo>
                          <a:pt x="1874520" y="669572"/>
                        </a:lnTo>
                        <a:lnTo>
                          <a:pt x="1882140" y="578132"/>
                        </a:lnTo>
                        <a:lnTo>
                          <a:pt x="1965960" y="471452"/>
                        </a:lnTo>
                        <a:lnTo>
                          <a:pt x="1981200" y="357152"/>
                        </a:lnTo>
                        <a:lnTo>
                          <a:pt x="1958340" y="288572"/>
                        </a:lnTo>
                        <a:lnTo>
                          <a:pt x="2026920" y="181892"/>
                        </a:lnTo>
                        <a:lnTo>
                          <a:pt x="2072640" y="136172"/>
                        </a:lnTo>
                        <a:lnTo>
                          <a:pt x="2286000" y="59972"/>
                        </a:lnTo>
                        <a:lnTo>
                          <a:pt x="2369820" y="59972"/>
                        </a:lnTo>
                        <a:lnTo>
                          <a:pt x="2484120" y="21872"/>
                        </a:lnTo>
                        <a:close/>
                      </a:path>
                    </a:pathLst>
                  </a:custGeom>
                  <a:solidFill>
                    <a:srgbClr val="92D050"/>
                  </a:solidFill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 sz="4800"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</p:txBody>
              </p:sp>
              <p:sp>
                <p:nvSpPr>
                  <p:cNvPr id="6" name="フリーフォーム: 図形 5">
                    <a:extLst>
                      <a:ext uri="{FF2B5EF4-FFF2-40B4-BE49-F238E27FC236}">
                        <a16:creationId xmlns:a16="http://schemas.microsoft.com/office/drawing/2014/main" id="{D9EF8189-9D4A-849B-7B33-AAAD3FEF2BCD}"/>
                      </a:ext>
                    </a:extLst>
                  </p:cNvPr>
                  <p:cNvSpPr/>
                  <p:nvPr/>
                </p:nvSpPr>
                <p:spPr>
                  <a:xfrm>
                    <a:off x="2048080" y="2945953"/>
                    <a:ext cx="1584286" cy="2620304"/>
                  </a:xfrm>
                  <a:custGeom>
                    <a:avLst/>
                    <a:gdLst>
                      <a:gd name="connsiteX0" fmla="*/ 2407920 w 3390900"/>
                      <a:gd name="connsiteY0" fmla="*/ 1435418 h 5608320"/>
                      <a:gd name="connsiteX1" fmla="*/ 2441258 w 3390900"/>
                      <a:gd name="connsiteY1" fmla="*/ 1478280 h 5608320"/>
                      <a:gd name="connsiteX2" fmla="*/ 2426970 w 3390900"/>
                      <a:gd name="connsiteY2" fmla="*/ 1540192 h 5608320"/>
                      <a:gd name="connsiteX3" fmla="*/ 2426970 w 3390900"/>
                      <a:gd name="connsiteY3" fmla="*/ 1587818 h 5608320"/>
                      <a:gd name="connsiteX4" fmla="*/ 2322196 w 3390900"/>
                      <a:gd name="connsiteY4" fmla="*/ 1630680 h 5608320"/>
                      <a:gd name="connsiteX5" fmla="*/ 2241232 w 3390900"/>
                      <a:gd name="connsiteY5" fmla="*/ 1621156 h 5608320"/>
                      <a:gd name="connsiteX6" fmla="*/ 2179320 w 3390900"/>
                      <a:gd name="connsiteY6" fmla="*/ 1668780 h 5608320"/>
                      <a:gd name="connsiteX7" fmla="*/ 2136458 w 3390900"/>
                      <a:gd name="connsiteY7" fmla="*/ 1668780 h 5608320"/>
                      <a:gd name="connsiteX8" fmla="*/ 2065020 w 3390900"/>
                      <a:gd name="connsiteY8" fmla="*/ 1559244 h 5608320"/>
                      <a:gd name="connsiteX9" fmla="*/ 2141220 w 3390900"/>
                      <a:gd name="connsiteY9" fmla="*/ 1535430 h 5608320"/>
                      <a:gd name="connsiteX10" fmla="*/ 2184084 w 3390900"/>
                      <a:gd name="connsiteY10" fmla="*/ 1506856 h 5608320"/>
                      <a:gd name="connsiteX11" fmla="*/ 2241232 w 3390900"/>
                      <a:gd name="connsiteY11" fmla="*/ 1478280 h 5608320"/>
                      <a:gd name="connsiteX12" fmla="*/ 2293620 w 3390900"/>
                      <a:gd name="connsiteY12" fmla="*/ 1535430 h 5608320"/>
                      <a:gd name="connsiteX13" fmla="*/ 2355532 w 3390900"/>
                      <a:gd name="connsiteY13" fmla="*/ 1535430 h 5608320"/>
                      <a:gd name="connsiteX14" fmla="*/ 3124200 w 3390900"/>
                      <a:gd name="connsiteY14" fmla="*/ 0 h 5608320"/>
                      <a:gd name="connsiteX15" fmla="*/ 3284220 w 3390900"/>
                      <a:gd name="connsiteY15" fmla="*/ 22860 h 5608320"/>
                      <a:gd name="connsiteX16" fmla="*/ 3360420 w 3390900"/>
                      <a:gd name="connsiteY16" fmla="*/ 91440 h 5608320"/>
                      <a:gd name="connsiteX17" fmla="*/ 3360420 w 3390900"/>
                      <a:gd name="connsiteY17" fmla="*/ 152400 h 5608320"/>
                      <a:gd name="connsiteX18" fmla="*/ 3329940 w 3390900"/>
                      <a:gd name="connsiteY18" fmla="*/ 220980 h 5608320"/>
                      <a:gd name="connsiteX19" fmla="*/ 3390900 w 3390900"/>
                      <a:gd name="connsiteY19" fmla="*/ 320040 h 5608320"/>
                      <a:gd name="connsiteX20" fmla="*/ 3390900 w 3390900"/>
                      <a:gd name="connsiteY20" fmla="*/ 358140 h 5608320"/>
                      <a:gd name="connsiteX21" fmla="*/ 3261360 w 3390900"/>
                      <a:gd name="connsiteY21" fmla="*/ 396240 h 5608320"/>
                      <a:gd name="connsiteX22" fmla="*/ 3200400 w 3390900"/>
                      <a:gd name="connsiteY22" fmla="*/ 365760 h 5608320"/>
                      <a:gd name="connsiteX23" fmla="*/ 3124200 w 3390900"/>
                      <a:gd name="connsiteY23" fmla="*/ 365760 h 5608320"/>
                      <a:gd name="connsiteX24" fmla="*/ 3048000 w 3390900"/>
                      <a:gd name="connsiteY24" fmla="*/ 441960 h 5608320"/>
                      <a:gd name="connsiteX25" fmla="*/ 3025140 w 3390900"/>
                      <a:gd name="connsiteY25" fmla="*/ 647700 h 5608320"/>
                      <a:gd name="connsiteX26" fmla="*/ 3055620 w 3390900"/>
                      <a:gd name="connsiteY26" fmla="*/ 685800 h 5608320"/>
                      <a:gd name="connsiteX27" fmla="*/ 3101340 w 3390900"/>
                      <a:gd name="connsiteY27" fmla="*/ 723900 h 5608320"/>
                      <a:gd name="connsiteX28" fmla="*/ 3101340 w 3390900"/>
                      <a:gd name="connsiteY28" fmla="*/ 800100 h 5608320"/>
                      <a:gd name="connsiteX29" fmla="*/ 3032760 w 3390900"/>
                      <a:gd name="connsiteY29" fmla="*/ 883920 h 5608320"/>
                      <a:gd name="connsiteX30" fmla="*/ 2956560 w 3390900"/>
                      <a:gd name="connsiteY30" fmla="*/ 914400 h 5608320"/>
                      <a:gd name="connsiteX31" fmla="*/ 2758440 w 3390900"/>
                      <a:gd name="connsiteY31" fmla="*/ 906780 h 5608320"/>
                      <a:gd name="connsiteX32" fmla="*/ 2560320 w 3390900"/>
                      <a:gd name="connsiteY32" fmla="*/ 975360 h 5608320"/>
                      <a:gd name="connsiteX33" fmla="*/ 2567940 w 3390900"/>
                      <a:gd name="connsiteY33" fmla="*/ 1089660 h 5608320"/>
                      <a:gd name="connsiteX34" fmla="*/ 2484120 w 3390900"/>
                      <a:gd name="connsiteY34" fmla="*/ 1257300 h 5608320"/>
                      <a:gd name="connsiteX35" fmla="*/ 2354580 w 3390900"/>
                      <a:gd name="connsiteY35" fmla="*/ 1310640 h 5608320"/>
                      <a:gd name="connsiteX36" fmla="*/ 2301240 w 3390900"/>
                      <a:gd name="connsiteY36" fmla="*/ 1333500 h 5608320"/>
                      <a:gd name="connsiteX37" fmla="*/ 2247900 w 3390900"/>
                      <a:gd name="connsiteY37" fmla="*/ 1264920 h 5608320"/>
                      <a:gd name="connsiteX38" fmla="*/ 2148840 w 3390900"/>
                      <a:gd name="connsiteY38" fmla="*/ 1234440 h 5608320"/>
                      <a:gd name="connsiteX39" fmla="*/ 2133600 w 3390900"/>
                      <a:gd name="connsiteY39" fmla="*/ 1173480 h 5608320"/>
                      <a:gd name="connsiteX40" fmla="*/ 2034540 w 3390900"/>
                      <a:gd name="connsiteY40" fmla="*/ 1226820 h 5608320"/>
                      <a:gd name="connsiteX41" fmla="*/ 2034540 w 3390900"/>
                      <a:gd name="connsiteY41" fmla="*/ 1295400 h 5608320"/>
                      <a:gd name="connsiteX42" fmla="*/ 1943100 w 3390900"/>
                      <a:gd name="connsiteY42" fmla="*/ 1493520 h 5608320"/>
                      <a:gd name="connsiteX43" fmla="*/ 1988820 w 3390900"/>
                      <a:gd name="connsiteY43" fmla="*/ 1546860 h 5608320"/>
                      <a:gd name="connsiteX44" fmla="*/ 1943100 w 3390900"/>
                      <a:gd name="connsiteY44" fmla="*/ 1638300 h 5608320"/>
                      <a:gd name="connsiteX45" fmla="*/ 1889760 w 3390900"/>
                      <a:gd name="connsiteY45" fmla="*/ 1630680 h 5608320"/>
                      <a:gd name="connsiteX46" fmla="*/ 1882140 w 3390900"/>
                      <a:gd name="connsiteY46" fmla="*/ 1752600 h 5608320"/>
                      <a:gd name="connsiteX47" fmla="*/ 1874520 w 3390900"/>
                      <a:gd name="connsiteY47" fmla="*/ 1790700 h 5608320"/>
                      <a:gd name="connsiteX48" fmla="*/ 2019300 w 3390900"/>
                      <a:gd name="connsiteY48" fmla="*/ 1813560 h 5608320"/>
                      <a:gd name="connsiteX49" fmla="*/ 2042160 w 3390900"/>
                      <a:gd name="connsiteY49" fmla="*/ 1752600 h 5608320"/>
                      <a:gd name="connsiteX50" fmla="*/ 2125980 w 3390900"/>
                      <a:gd name="connsiteY50" fmla="*/ 1752600 h 5608320"/>
                      <a:gd name="connsiteX51" fmla="*/ 2125980 w 3390900"/>
                      <a:gd name="connsiteY51" fmla="*/ 1805940 h 5608320"/>
                      <a:gd name="connsiteX52" fmla="*/ 2171700 w 3390900"/>
                      <a:gd name="connsiteY52" fmla="*/ 1813560 h 5608320"/>
                      <a:gd name="connsiteX53" fmla="*/ 2179320 w 3390900"/>
                      <a:gd name="connsiteY53" fmla="*/ 1859280 h 5608320"/>
                      <a:gd name="connsiteX54" fmla="*/ 2247900 w 3390900"/>
                      <a:gd name="connsiteY54" fmla="*/ 1882140 h 5608320"/>
                      <a:gd name="connsiteX55" fmla="*/ 2286000 w 3390900"/>
                      <a:gd name="connsiteY55" fmla="*/ 1828800 h 5608320"/>
                      <a:gd name="connsiteX56" fmla="*/ 2377440 w 3390900"/>
                      <a:gd name="connsiteY56" fmla="*/ 1691640 h 5608320"/>
                      <a:gd name="connsiteX57" fmla="*/ 2453640 w 3390900"/>
                      <a:gd name="connsiteY57" fmla="*/ 1684020 h 5608320"/>
                      <a:gd name="connsiteX58" fmla="*/ 2438624 w 3390900"/>
                      <a:gd name="connsiteY58" fmla="*/ 2194560 h 5608320"/>
                      <a:gd name="connsiteX59" fmla="*/ 2255520 w 3390900"/>
                      <a:gd name="connsiteY59" fmla="*/ 2194560 h 5608320"/>
                      <a:gd name="connsiteX60" fmla="*/ 2202180 w 3390900"/>
                      <a:gd name="connsiteY60" fmla="*/ 2270760 h 5608320"/>
                      <a:gd name="connsiteX61" fmla="*/ 2141220 w 3390900"/>
                      <a:gd name="connsiteY61" fmla="*/ 2225040 h 5608320"/>
                      <a:gd name="connsiteX62" fmla="*/ 2049780 w 3390900"/>
                      <a:gd name="connsiteY62" fmla="*/ 2270760 h 5608320"/>
                      <a:gd name="connsiteX63" fmla="*/ 2049780 w 3390900"/>
                      <a:gd name="connsiteY63" fmla="*/ 2316480 h 5608320"/>
                      <a:gd name="connsiteX64" fmla="*/ 1950720 w 3390900"/>
                      <a:gd name="connsiteY64" fmla="*/ 2400300 h 5608320"/>
                      <a:gd name="connsiteX65" fmla="*/ 1935480 w 3390900"/>
                      <a:gd name="connsiteY65" fmla="*/ 2522220 h 5608320"/>
                      <a:gd name="connsiteX66" fmla="*/ 1851660 w 3390900"/>
                      <a:gd name="connsiteY66" fmla="*/ 2628900 h 5608320"/>
                      <a:gd name="connsiteX67" fmla="*/ 1821180 w 3390900"/>
                      <a:gd name="connsiteY67" fmla="*/ 2857500 h 5608320"/>
                      <a:gd name="connsiteX68" fmla="*/ 1844040 w 3390900"/>
                      <a:gd name="connsiteY68" fmla="*/ 2926080 h 5608320"/>
                      <a:gd name="connsiteX69" fmla="*/ 1828800 w 3390900"/>
                      <a:gd name="connsiteY69" fmla="*/ 3025140 h 5608320"/>
                      <a:gd name="connsiteX70" fmla="*/ 1668780 w 3390900"/>
                      <a:gd name="connsiteY70" fmla="*/ 3101340 h 5608320"/>
                      <a:gd name="connsiteX71" fmla="*/ 1668780 w 3390900"/>
                      <a:gd name="connsiteY71" fmla="*/ 3154680 h 5608320"/>
                      <a:gd name="connsiteX72" fmla="*/ 1699260 w 3390900"/>
                      <a:gd name="connsiteY72" fmla="*/ 3223260 h 5608320"/>
                      <a:gd name="connsiteX73" fmla="*/ 1714500 w 3390900"/>
                      <a:gd name="connsiteY73" fmla="*/ 3314700 h 5608320"/>
                      <a:gd name="connsiteX74" fmla="*/ 1722120 w 3390900"/>
                      <a:gd name="connsiteY74" fmla="*/ 3375660 h 5608320"/>
                      <a:gd name="connsiteX75" fmla="*/ 1630680 w 3390900"/>
                      <a:gd name="connsiteY75" fmla="*/ 3497580 h 5608320"/>
                      <a:gd name="connsiteX76" fmla="*/ 1638300 w 3390900"/>
                      <a:gd name="connsiteY76" fmla="*/ 3680460 h 5608320"/>
                      <a:gd name="connsiteX77" fmla="*/ 1699260 w 3390900"/>
                      <a:gd name="connsiteY77" fmla="*/ 3741420 h 5608320"/>
                      <a:gd name="connsiteX78" fmla="*/ 1714500 w 3390900"/>
                      <a:gd name="connsiteY78" fmla="*/ 3855720 h 5608320"/>
                      <a:gd name="connsiteX79" fmla="*/ 1676400 w 3390900"/>
                      <a:gd name="connsiteY79" fmla="*/ 3886200 h 5608320"/>
                      <a:gd name="connsiteX80" fmla="*/ 1653540 w 3390900"/>
                      <a:gd name="connsiteY80" fmla="*/ 4191000 h 5608320"/>
                      <a:gd name="connsiteX81" fmla="*/ 1592580 w 3390900"/>
                      <a:gd name="connsiteY81" fmla="*/ 4251960 h 5608320"/>
                      <a:gd name="connsiteX82" fmla="*/ 1592580 w 3390900"/>
                      <a:gd name="connsiteY82" fmla="*/ 4312920 h 5608320"/>
                      <a:gd name="connsiteX83" fmla="*/ 1668780 w 3390900"/>
                      <a:gd name="connsiteY83" fmla="*/ 4328160 h 5608320"/>
                      <a:gd name="connsiteX84" fmla="*/ 1684020 w 3390900"/>
                      <a:gd name="connsiteY84" fmla="*/ 4511040 h 5608320"/>
                      <a:gd name="connsiteX85" fmla="*/ 1638300 w 3390900"/>
                      <a:gd name="connsiteY85" fmla="*/ 4556760 h 5608320"/>
                      <a:gd name="connsiteX86" fmla="*/ 1653540 w 3390900"/>
                      <a:gd name="connsiteY86" fmla="*/ 4724400 h 5608320"/>
                      <a:gd name="connsiteX87" fmla="*/ 1665776 w 3390900"/>
                      <a:gd name="connsiteY87" fmla="*/ 4726148 h 5608320"/>
                      <a:gd name="connsiteX88" fmla="*/ 1661160 w 3390900"/>
                      <a:gd name="connsiteY88" fmla="*/ 4739640 h 5608320"/>
                      <a:gd name="connsiteX89" fmla="*/ 1729740 w 3390900"/>
                      <a:gd name="connsiteY89" fmla="*/ 4846320 h 5608320"/>
                      <a:gd name="connsiteX90" fmla="*/ 1790700 w 3390900"/>
                      <a:gd name="connsiteY90" fmla="*/ 4869180 h 5608320"/>
                      <a:gd name="connsiteX91" fmla="*/ 1836420 w 3390900"/>
                      <a:gd name="connsiteY91" fmla="*/ 4937760 h 5608320"/>
                      <a:gd name="connsiteX92" fmla="*/ 1661160 w 3390900"/>
                      <a:gd name="connsiteY92" fmla="*/ 5212080 h 5608320"/>
                      <a:gd name="connsiteX93" fmla="*/ 1584960 w 3390900"/>
                      <a:gd name="connsiteY93" fmla="*/ 5242560 h 5608320"/>
                      <a:gd name="connsiteX94" fmla="*/ 1607820 w 3390900"/>
                      <a:gd name="connsiteY94" fmla="*/ 5311140 h 5608320"/>
                      <a:gd name="connsiteX95" fmla="*/ 1607820 w 3390900"/>
                      <a:gd name="connsiteY95" fmla="*/ 5402580 h 5608320"/>
                      <a:gd name="connsiteX96" fmla="*/ 1539240 w 3390900"/>
                      <a:gd name="connsiteY96" fmla="*/ 5539740 h 5608320"/>
                      <a:gd name="connsiteX97" fmla="*/ 1424940 w 3390900"/>
                      <a:gd name="connsiteY97" fmla="*/ 5554980 h 5608320"/>
                      <a:gd name="connsiteX98" fmla="*/ 1386840 w 3390900"/>
                      <a:gd name="connsiteY98" fmla="*/ 5577840 h 5608320"/>
                      <a:gd name="connsiteX99" fmla="*/ 1249680 w 3390900"/>
                      <a:gd name="connsiteY99" fmla="*/ 5608320 h 5608320"/>
                      <a:gd name="connsiteX100" fmla="*/ 1196340 w 3390900"/>
                      <a:gd name="connsiteY100" fmla="*/ 5494020 h 5608320"/>
                      <a:gd name="connsiteX101" fmla="*/ 1120140 w 3390900"/>
                      <a:gd name="connsiteY101" fmla="*/ 5471160 h 5608320"/>
                      <a:gd name="connsiteX102" fmla="*/ 1066800 w 3390900"/>
                      <a:gd name="connsiteY102" fmla="*/ 5394960 h 5608320"/>
                      <a:gd name="connsiteX103" fmla="*/ 937260 w 3390900"/>
                      <a:gd name="connsiteY103" fmla="*/ 5280660 h 5608320"/>
                      <a:gd name="connsiteX104" fmla="*/ 868680 w 3390900"/>
                      <a:gd name="connsiteY104" fmla="*/ 5280660 h 5608320"/>
                      <a:gd name="connsiteX105" fmla="*/ 838200 w 3390900"/>
                      <a:gd name="connsiteY105" fmla="*/ 5326380 h 5608320"/>
                      <a:gd name="connsiteX106" fmla="*/ 754380 w 3390900"/>
                      <a:gd name="connsiteY106" fmla="*/ 5303520 h 5608320"/>
                      <a:gd name="connsiteX107" fmla="*/ 701040 w 3390900"/>
                      <a:gd name="connsiteY107" fmla="*/ 5273040 h 5608320"/>
                      <a:gd name="connsiteX108" fmla="*/ 624840 w 3390900"/>
                      <a:gd name="connsiteY108" fmla="*/ 5356860 h 5608320"/>
                      <a:gd name="connsiteX109" fmla="*/ 510540 w 3390900"/>
                      <a:gd name="connsiteY109" fmla="*/ 5280660 h 5608320"/>
                      <a:gd name="connsiteX110" fmla="*/ 472440 w 3390900"/>
                      <a:gd name="connsiteY110" fmla="*/ 5212080 h 5608320"/>
                      <a:gd name="connsiteX111" fmla="*/ 304800 w 3390900"/>
                      <a:gd name="connsiteY111" fmla="*/ 5242560 h 5608320"/>
                      <a:gd name="connsiteX112" fmla="*/ 281940 w 3390900"/>
                      <a:gd name="connsiteY112" fmla="*/ 5173980 h 5608320"/>
                      <a:gd name="connsiteX113" fmla="*/ 266700 w 3390900"/>
                      <a:gd name="connsiteY113" fmla="*/ 5105400 h 5608320"/>
                      <a:gd name="connsiteX114" fmla="*/ 228600 w 3390900"/>
                      <a:gd name="connsiteY114" fmla="*/ 4983480 h 5608320"/>
                      <a:gd name="connsiteX115" fmla="*/ 137160 w 3390900"/>
                      <a:gd name="connsiteY115" fmla="*/ 4892040 h 5608320"/>
                      <a:gd name="connsiteX116" fmla="*/ 83820 w 3390900"/>
                      <a:gd name="connsiteY116" fmla="*/ 4846320 h 5608320"/>
                      <a:gd name="connsiteX117" fmla="*/ 0 w 3390900"/>
                      <a:gd name="connsiteY117" fmla="*/ 4732020 h 5608320"/>
                      <a:gd name="connsiteX118" fmla="*/ 106680 w 3390900"/>
                      <a:gd name="connsiteY118" fmla="*/ 4617720 h 5608320"/>
                      <a:gd name="connsiteX119" fmla="*/ 152400 w 3390900"/>
                      <a:gd name="connsiteY119" fmla="*/ 4541520 h 5608320"/>
                      <a:gd name="connsiteX120" fmla="*/ 266700 w 3390900"/>
                      <a:gd name="connsiteY120" fmla="*/ 4526280 h 5608320"/>
                      <a:gd name="connsiteX121" fmla="*/ 457200 w 3390900"/>
                      <a:gd name="connsiteY121" fmla="*/ 4366260 h 5608320"/>
                      <a:gd name="connsiteX122" fmla="*/ 1051560 w 3390900"/>
                      <a:gd name="connsiteY122" fmla="*/ 3550920 h 5608320"/>
                      <a:gd name="connsiteX123" fmla="*/ 1135380 w 3390900"/>
                      <a:gd name="connsiteY123" fmla="*/ 3459480 h 5608320"/>
                      <a:gd name="connsiteX124" fmla="*/ 1470660 w 3390900"/>
                      <a:gd name="connsiteY124" fmla="*/ 2796540 h 5608320"/>
                      <a:gd name="connsiteX125" fmla="*/ 1569720 w 3390900"/>
                      <a:gd name="connsiteY125" fmla="*/ 2415540 h 5608320"/>
                      <a:gd name="connsiteX126" fmla="*/ 1569720 w 3390900"/>
                      <a:gd name="connsiteY126" fmla="*/ 2385060 h 5608320"/>
                      <a:gd name="connsiteX127" fmla="*/ 1531620 w 3390900"/>
                      <a:gd name="connsiteY127" fmla="*/ 2362200 h 5608320"/>
                      <a:gd name="connsiteX128" fmla="*/ 1508760 w 3390900"/>
                      <a:gd name="connsiteY128" fmla="*/ 2316480 h 5608320"/>
                      <a:gd name="connsiteX129" fmla="*/ 1577340 w 3390900"/>
                      <a:gd name="connsiteY129" fmla="*/ 2225040 h 5608320"/>
                      <a:gd name="connsiteX130" fmla="*/ 1569720 w 3390900"/>
                      <a:gd name="connsiteY130" fmla="*/ 2095500 h 5608320"/>
                      <a:gd name="connsiteX131" fmla="*/ 1501140 w 3390900"/>
                      <a:gd name="connsiteY131" fmla="*/ 2042160 h 5608320"/>
                      <a:gd name="connsiteX132" fmla="*/ 1524000 w 3390900"/>
                      <a:gd name="connsiteY132" fmla="*/ 1981200 h 5608320"/>
                      <a:gd name="connsiteX133" fmla="*/ 1470660 w 3390900"/>
                      <a:gd name="connsiteY133" fmla="*/ 1935480 h 5608320"/>
                      <a:gd name="connsiteX134" fmla="*/ 1440180 w 3390900"/>
                      <a:gd name="connsiteY134" fmla="*/ 1805940 h 5608320"/>
                      <a:gd name="connsiteX135" fmla="*/ 1455420 w 3390900"/>
                      <a:gd name="connsiteY135" fmla="*/ 1744980 h 5608320"/>
                      <a:gd name="connsiteX136" fmla="*/ 1463040 w 3390900"/>
                      <a:gd name="connsiteY136" fmla="*/ 1531620 h 5608320"/>
                      <a:gd name="connsiteX137" fmla="*/ 1394460 w 3390900"/>
                      <a:gd name="connsiteY137" fmla="*/ 1493520 h 5608320"/>
                      <a:gd name="connsiteX138" fmla="*/ 1303020 w 3390900"/>
                      <a:gd name="connsiteY138" fmla="*/ 1546860 h 5608320"/>
                      <a:gd name="connsiteX139" fmla="*/ 1264920 w 3390900"/>
                      <a:gd name="connsiteY139" fmla="*/ 1516380 h 5608320"/>
                      <a:gd name="connsiteX140" fmla="*/ 1325880 w 3390900"/>
                      <a:gd name="connsiteY140" fmla="*/ 1272540 h 5608320"/>
                      <a:gd name="connsiteX141" fmla="*/ 1379220 w 3390900"/>
                      <a:gd name="connsiteY141" fmla="*/ 1188720 h 5608320"/>
                      <a:gd name="connsiteX142" fmla="*/ 1386840 w 3390900"/>
                      <a:gd name="connsiteY142" fmla="*/ 1150620 h 5608320"/>
                      <a:gd name="connsiteX143" fmla="*/ 1447800 w 3390900"/>
                      <a:gd name="connsiteY143" fmla="*/ 1028700 h 5608320"/>
                      <a:gd name="connsiteX144" fmla="*/ 1463040 w 3390900"/>
                      <a:gd name="connsiteY144" fmla="*/ 952500 h 5608320"/>
                      <a:gd name="connsiteX145" fmla="*/ 1470660 w 3390900"/>
                      <a:gd name="connsiteY145" fmla="*/ 800100 h 5608320"/>
                      <a:gd name="connsiteX146" fmla="*/ 1501140 w 3390900"/>
                      <a:gd name="connsiteY146" fmla="*/ 746760 h 5608320"/>
                      <a:gd name="connsiteX147" fmla="*/ 1524000 w 3390900"/>
                      <a:gd name="connsiteY147" fmla="*/ 701040 h 5608320"/>
                      <a:gd name="connsiteX148" fmla="*/ 1760220 w 3390900"/>
                      <a:gd name="connsiteY148" fmla="*/ 586740 h 5608320"/>
                      <a:gd name="connsiteX149" fmla="*/ 1927860 w 3390900"/>
                      <a:gd name="connsiteY149" fmla="*/ 510540 h 5608320"/>
                      <a:gd name="connsiteX150" fmla="*/ 2072640 w 3390900"/>
                      <a:gd name="connsiteY150" fmla="*/ 525780 h 5608320"/>
                      <a:gd name="connsiteX151" fmla="*/ 2415540 w 3390900"/>
                      <a:gd name="connsiteY151" fmla="*/ 358140 h 5608320"/>
                      <a:gd name="connsiteX152" fmla="*/ 2522220 w 3390900"/>
                      <a:gd name="connsiteY152" fmla="*/ 289560 h 5608320"/>
                      <a:gd name="connsiteX153" fmla="*/ 2727960 w 3390900"/>
                      <a:gd name="connsiteY153" fmla="*/ 137160 h 5608320"/>
                      <a:gd name="connsiteX154" fmla="*/ 2956560 w 3390900"/>
                      <a:gd name="connsiteY154" fmla="*/ 129540 h 56083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  <a:cxn ang="0">
                        <a:pos x="connsiteX95" y="connsiteY95"/>
                      </a:cxn>
                      <a:cxn ang="0">
                        <a:pos x="connsiteX96" y="connsiteY96"/>
                      </a:cxn>
                      <a:cxn ang="0">
                        <a:pos x="connsiteX97" y="connsiteY97"/>
                      </a:cxn>
                      <a:cxn ang="0">
                        <a:pos x="connsiteX98" y="connsiteY98"/>
                      </a:cxn>
                      <a:cxn ang="0">
                        <a:pos x="connsiteX99" y="connsiteY99"/>
                      </a:cxn>
                      <a:cxn ang="0">
                        <a:pos x="connsiteX100" y="connsiteY100"/>
                      </a:cxn>
                      <a:cxn ang="0">
                        <a:pos x="connsiteX101" y="connsiteY101"/>
                      </a:cxn>
                      <a:cxn ang="0">
                        <a:pos x="connsiteX102" y="connsiteY102"/>
                      </a:cxn>
                      <a:cxn ang="0">
                        <a:pos x="connsiteX103" y="connsiteY103"/>
                      </a:cxn>
                      <a:cxn ang="0">
                        <a:pos x="connsiteX104" y="connsiteY104"/>
                      </a:cxn>
                      <a:cxn ang="0">
                        <a:pos x="connsiteX105" y="connsiteY105"/>
                      </a:cxn>
                      <a:cxn ang="0">
                        <a:pos x="connsiteX106" y="connsiteY106"/>
                      </a:cxn>
                      <a:cxn ang="0">
                        <a:pos x="connsiteX107" y="connsiteY107"/>
                      </a:cxn>
                      <a:cxn ang="0">
                        <a:pos x="connsiteX108" y="connsiteY108"/>
                      </a:cxn>
                      <a:cxn ang="0">
                        <a:pos x="connsiteX109" y="connsiteY109"/>
                      </a:cxn>
                      <a:cxn ang="0">
                        <a:pos x="connsiteX110" y="connsiteY110"/>
                      </a:cxn>
                      <a:cxn ang="0">
                        <a:pos x="connsiteX111" y="connsiteY111"/>
                      </a:cxn>
                      <a:cxn ang="0">
                        <a:pos x="connsiteX112" y="connsiteY112"/>
                      </a:cxn>
                      <a:cxn ang="0">
                        <a:pos x="connsiteX113" y="connsiteY113"/>
                      </a:cxn>
                      <a:cxn ang="0">
                        <a:pos x="connsiteX114" y="connsiteY114"/>
                      </a:cxn>
                      <a:cxn ang="0">
                        <a:pos x="connsiteX115" y="connsiteY115"/>
                      </a:cxn>
                      <a:cxn ang="0">
                        <a:pos x="connsiteX116" y="connsiteY116"/>
                      </a:cxn>
                      <a:cxn ang="0">
                        <a:pos x="connsiteX117" y="connsiteY117"/>
                      </a:cxn>
                      <a:cxn ang="0">
                        <a:pos x="connsiteX118" y="connsiteY118"/>
                      </a:cxn>
                      <a:cxn ang="0">
                        <a:pos x="connsiteX119" y="connsiteY119"/>
                      </a:cxn>
                      <a:cxn ang="0">
                        <a:pos x="connsiteX120" y="connsiteY120"/>
                      </a:cxn>
                      <a:cxn ang="0">
                        <a:pos x="connsiteX121" y="connsiteY121"/>
                      </a:cxn>
                      <a:cxn ang="0">
                        <a:pos x="connsiteX122" y="connsiteY122"/>
                      </a:cxn>
                      <a:cxn ang="0">
                        <a:pos x="connsiteX123" y="connsiteY123"/>
                      </a:cxn>
                      <a:cxn ang="0">
                        <a:pos x="connsiteX124" y="connsiteY124"/>
                      </a:cxn>
                      <a:cxn ang="0">
                        <a:pos x="connsiteX125" y="connsiteY125"/>
                      </a:cxn>
                      <a:cxn ang="0">
                        <a:pos x="connsiteX126" y="connsiteY126"/>
                      </a:cxn>
                      <a:cxn ang="0">
                        <a:pos x="connsiteX127" y="connsiteY127"/>
                      </a:cxn>
                      <a:cxn ang="0">
                        <a:pos x="connsiteX128" y="connsiteY128"/>
                      </a:cxn>
                      <a:cxn ang="0">
                        <a:pos x="connsiteX129" y="connsiteY129"/>
                      </a:cxn>
                      <a:cxn ang="0">
                        <a:pos x="connsiteX130" y="connsiteY130"/>
                      </a:cxn>
                      <a:cxn ang="0">
                        <a:pos x="connsiteX131" y="connsiteY131"/>
                      </a:cxn>
                      <a:cxn ang="0">
                        <a:pos x="connsiteX132" y="connsiteY132"/>
                      </a:cxn>
                      <a:cxn ang="0">
                        <a:pos x="connsiteX133" y="connsiteY133"/>
                      </a:cxn>
                      <a:cxn ang="0">
                        <a:pos x="connsiteX134" y="connsiteY134"/>
                      </a:cxn>
                      <a:cxn ang="0">
                        <a:pos x="connsiteX135" y="connsiteY135"/>
                      </a:cxn>
                      <a:cxn ang="0">
                        <a:pos x="connsiteX136" y="connsiteY136"/>
                      </a:cxn>
                      <a:cxn ang="0">
                        <a:pos x="connsiteX137" y="connsiteY137"/>
                      </a:cxn>
                      <a:cxn ang="0">
                        <a:pos x="connsiteX138" y="connsiteY138"/>
                      </a:cxn>
                      <a:cxn ang="0">
                        <a:pos x="connsiteX139" y="connsiteY139"/>
                      </a:cxn>
                      <a:cxn ang="0">
                        <a:pos x="connsiteX140" y="connsiteY140"/>
                      </a:cxn>
                      <a:cxn ang="0">
                        <a:pos x="connsiteX141" y="connsiteY141"/>
                      </a:cxn>
                      <a:cxn ang="0">
                        <a:pos x="connsiteX142" y="connsiteY142"/>
                      </a:cxn>
                      <a:cxn ang="0">
                        <a:pos x="connsiteX143" y="connsiteY143"/>
                      </a:cxn>
                      <a:cxn ang="0">
                        <a:pos x="connsiteX144" y="connsiteY144"/>
                      </a:cxn>
                      <a:cxn ang="0">
                        <a:pos x="connsiteX145" y="connsiteY145"/>
                      </a:cxn>
                      <a:cxn ang="0">
                        <a:pos x="connsiteX146" y="connsiteY146"/>
                      </a:cxn>
                      <a:cxn ang="0">
                        <a:pos x="connsiteX147" y="connsiteY147"/>
                      </a:cxn>
                      <a:cxn ang="0">
                        <a:pos x="connsiteX148" y="connsiteY148"/>
                      </a:cxn>
                      <a:cxn ang="0">
                        <a:pos x="connsiteX149" y="connsiteY149"/>
                      </a:cxn>
                      <a:cxn ang="0">
                        <a:pos x="connsiteX150" y="connsiteY150"/>
                      </a:cxn>
                      <a:cxn ang="0">
                        <a:pos x="connsiteX151" y="connsiteY151"/>
                      </a:cxn>
                      <a:cxn ang="0">
                        <a:pos x="connsiteX152" y="connsiteY152"/>
                      </a:cxn>
                      <a:cxn ang="0">
                        <a:pos x="connsiteX153" y="connsiteY153"/>
                      </a:cxn>
                      <a:cxn ang="0">
                        <a:pos x="connsiteX154" y="connsiteY154"/>
                      </a:cxn>
                    </a:cxnLst>
                    <a:rect l="l" t="t" r="r" b="b"/>
                    <a:pathLst>
                      <a:path w="3390900" h="5608320">
                        <a:moveTo>
                          <a:pt x="2407920" y="1435418"/>
                        </a:moveTo>
                        <a:lnTo>
                          <a:pt x="2441258" y="1478280"/>
                        </a:lnTo>
                        <a:lnTo>
                          <a:pt x="2426970" y="1540192"/>
                        </a:lnTo>
                        <a:lnTo>
                          <a:pt x="2426970" y="1587818"/>
                        </a:lnTo>
                        <a:lnTo>
                          <a:pt x="2322196" y="1630680"/>
                        </a:lnTo>
                        <a:lnTo>
                          <a:pt x="2241232" y="1621156"/>
                        </a:lnTo>
                        <a:lnTo>
                          <a:pt x="2179320" y="1668780"/>
                        </a:lnTo>
                        <a:lnTo>
                          <a:pt x="2136458" y="1668780"/>
                        </a:lnTo>
                        <a:lnTo>
                          <a:pt x="2065020" y="1559244"/>
                        </a:lnTo>
                        <a:lnTo>
                          <a:pt x="2141220" y="1535430"/>
                        </a:lnTo>
                        <a:lnTo>
                          <a:pt x="2184084" y="1506856"/>
                        </a:lnTo>
                        <a:lnTo>
                          <a:pt x="2241232" y="1478280"/>
                        </a:lnTo>
                        <a:lnTo>
                          <a:pt x="2293620" y="1535430"/>
                        </a:lnTo>
                        <a:lnTo>
                          <a:pt x="2355532" y="1535430"/>
                        </a:lnTo>
                        <a:close/>
                        <a:moveTo>
                          <a:pt x="3124200" y="0"/>
                        </a:moveTo>
                        <a:lnTo>
                          <a:pt x="3284220" y="22860"/>
                        </a:lnTo>
                        <a:lnTo>
                          <a:pt x="3360420" y="91440"/>
                        </a:lnTo>
                        <a:lnTo>
                          <a:pt x="3360420" y="152400"/>
                        </a:lnTo>
                        <a:lnTo>
                          <a:pt x="3329940" y="220980"/>
                        </a:lnTo>
                        <a:lnTo>
                          <a:pt x="3390900" y="320040"/>
                        </a:lnTo>
                        <a:lnTo>
                          <a:pt x="3390900" y="358140"/>
                        </a:lnTo>
                        <a:lnTo>
                          <a:pt x="3261360" y="396240"/>
                        </a:lnTo>
                        <a:lnTo>
                          <a:pt x="3200400" y="365760"/>
                        </a:lnTo>
                        <a:lnTo>
                          <a:pt x="3124200" y="365760"/>
                        </a:lnTo>
                        <a:lnTo>
                          <a:pt x="3048000" y="441960"/>
                        </a:lnTo>
                        <a:lnTo>
                          <a:pt x="3025140" y="647700"/>
                        </a:lnTo>
                        <a:lnTo>
                          <a:pt x="3055620" y="685800"/>
                        </a:lnTo>
                        <a:lnTo>
                          <a:pt x="3101340" y="723900"/>
                        </a:lnTo>
                        <a:lnTo>
                          <a:pt x="3101340" y="800100"/>
                        </a:lnTo>
                        <a:lnTo>
                          <a:pt x="3032760" y="883920"/>
                        </a:lnTo>
                        <a:lnTo>
                          <a:pt x="2956560" y="914400"/>
                        </a:lnTo>
                        <a:lnTo>
                          <a:pt x="2758440" y="906780"/>
                        </a:lnTo>
                        <a:lnTo>
                          <a:pt x="2560320" y="975360"/>
                        </a:lnTo>
                        <a:lnTo>
                          <a:pt x="2567940" y="1089660"/>
                        </a:lnTo>
                        <a:lnTo>
                          <a:pt x="2484120" y="1257300"/>
                        </a:lnTo>
                        <a:lnTo>
                          <a:pt x="2354580" y="1310640"/>
                        </a:lnTo>
                        <a:lnTo>
                          <a:pt x="2301240" y="1333500"/>
                        </a:lnTo>
                        <a:lnTo>
                          <a:pt x="2247900" y="1264920"/>
                        </a:lnTo>
                        <a:lnTo>
                          <a:pt x="2148840" y="1234440"/>
                        </a:lnTo>
                        <a:lnTo>
                          <a:pt x="2133600" y="1173480"/>
                        </a:lnTo>
                        <a:lnTo>
                          <a:pt x="2034540" y="1226820"/>
                        </a:lnTo>
                        <a:lnTo>
                          <a:pt x="2034540" y="1295400"/>
                        </a:lnTo>
                        <a:lnTo>
                          <a:pt x="1943100" y="1493520"/>
                        </a:lnTo>
                        <a:lnTo>
                          <a:pt x="1988820" y="1546860"/>
                        </a:lnTo>
                        <a:lnTo>
                          <a:pt x="1943100" y="1638300"/>
                        </a:lnTo>
                        <a:lnTo>
                          <a:pt x="1889760" y="1630680"/>
                        </a:lnTo>
                        <a:lnTo>
                          <a:pt x="1882140" y="1752600"/>
                        </a:lnTo>
                        <a:lnTo>
                          <a:pt x="1874520" y="1790700"/>
                        </a:lnTo>
                        <a:lnTo>
                          <a:pt x="2019300" y="1813560"/>
                        </a:lnTo>
                        <a:lnTo>
                          <a:pt x="2042160" y="1752600"/>
                        </a:lnTo>
                        <a:lnTo>
                          <a:pt x="2125980" y="1752600"/>
                        </a:lnTo>
                        <a:lnTo>
                          <a:pt x="2125980" y="1805940"/>
                        </a:lnTo>
                        <a:lnTo>
                          <a:pt x="2171700" y="1813560"/>
                        </a:lnTo>
                        <a:lnTo>
                          <a:pt x="2179320" y="1859280"/>
                        </a:lnTo>
                        <a:lnTo>
                          <a:pt x="2247900" y="1882140"/>
                        </a:lnTo>
                        <a:lnTo>
                          <a:pt x="2286000" y="1828800"/>
                        </a:lnTo>
                        <a:lnTo>
                          <a:pt x="2377440" y="1691640"/>
                        </a:lnTo>
                        <a:lnTo>
                          <a:pt x="2453640" y="1684020"/>
                        </a:lnTo>
                        <a:lnTo>
                          <a:pt x="2438624" y="2194560"/>
                        </a:lnTo>
                        <a:lnTo>
                          <a:pt x="2255520" y="2194560"/>
                        </a:lnTo>
                        <a:lnTo>
                          <a:pt x="2202180" y="2270760"/>
                        </a:lnTo>
                        <a:lnTo>
                          <a:pt x="2141220" y="2225040"/>
                        </a:lnTo>
                        <a:lnTo>
                          <a:pt x="2049780" y="2270760"/>
                        </a:lnTo>
                        <a:lnTo>
                          <a:pt x="2049780" y="2316480"/>
                        </a:lnTo>
                        <a:lnTo>
                          <a:pt x="1950720" y="2400300"/>
                        </a:lnTo>
                        <a:lnTo>
                          <a:pt x="1935480" y="2522220"/>
                        </a:lnTo>
                        <a:lnTo>
                          <a:pt x="1851660" y="2628900"/>
                        </a:lnTo>
                        <a:lnTo>
                          <a:pt x="1821180" y="2857500"/>
                        </a:lnTo>
                        <a:lnTo>
                          <a:pt x="1844040" y="2926080"/>
                        </a:lnTo>
                        <a:lnTo>
                          <a:pt x="1828800" y="3025140"/>
                        </a:lnTo>
                        <a:lnTo>
                          <a:pt x="1668780" y="3101340"/>
                        </a:lnTo>
                        <a:lnTo>
                          <a:pt x="1668780" y="3154680"/>
                        </a:lnTo>
                        <a:lnTo>
                          <a:pt x="1699260" y="3223260"/>
                        </a:lnTo>
                        <a:lnTo>
                          <a:pt x="1714500" y="3314700"/>
                        </a:lnTo>
                        <a:lnTo>
                          <a:pt x="1722120" y="3375660"/>
                        </a:lnTo>
                        <a:lnTo>
                          <a:pt x="1630680" y="3497580"/>
                        </a:lnTo>
                        <a:lnTo>
                          <a:pt x="1638300" y="3680460"/>
                        </a:lnTo>
                        <a:lnTo>
                          <a:pt x="1699260" y="3741420"/>
                        </a:lnTo>
                        <a:lnTo>
                          <a:pt x="1714500" y="3855720"/>
                        </a:lnTo>
                        <a:lnTo>
                          <a:pt x="1676400" y="3886200"/>
                        </a:lnTo>
                        <a:lnTo>
                          <a:pt x="1653540" y="4191000"/>
                        </a:lnTo>
                        <a:lnTo>
                          <a:pt x="1592580" y="4251960"/>
                        </a:lnTo>
                        <a:lnTo>
                          <a:pt x="1592580" y="4312920"/>
                        </a:lnTo>
                        <a:lnTo>
                          <a:pt x="1668780" y="4328160"/>
                        </a:lnTo>
                        <a:lnTo>
                          <a:pt x="1684020" y="4511040"/>
                        </a:lnTo>
                        <a:lnTo>
                          <a:pt x="1638300" y="4556760"/>
                        </a:lnTo>
                        <a:lnTo>
                          <a:pt x="1653540" y="4724400"/>
                        </a:lnTo>
                        <a:lnTo>
                          <a:pt x="1665776" y="4726148"/>
                        </a:lnTo>
                        <a:lnTo>
                          <a:pt x="1661160" y="4739640"/>
                        </a:lnTo>
                        <a:lnTo>
                          <a:pt x="1729740" y="4846320"/>
                        </a:lnTo>
                        <a:lnTo>
                          <a:pt x="1790700" y="4869180"/>
                        </a:lnTo>
                        <a:lnTo>
                          <a:pt x="1836420" y="4937760"/>
                        </a:lnTo>
                        <a:lnTo>
                          <a:pt x="1661160" y="5212080"/>
                        </a:lnTo>
                        <a:lnTo>
                          <a:pt x="1584960" y="5242560"/>
                        </a:lnTo>
                        <a:lnTo>
                          <a:pt x="1607820" y="5311140"/>
                        </a:lnTo>
                        <a:lnTo>
                          <a:pt x="1607820" y="5402580"/>
                        </a:lnTo>
                        <a:lnTo>
                          <a:pt x="1539240" y="5539740"/>
                        </a:lnTo>
                        <a:lnTo>
                          <a:pt x="1424940" y="5554980"/>
                        </a:lnTo>
                        <a:lnTo>
                          <a:pt x="1386840" y="5577840"/>
                        </a:lnTo>
                        <a:lnTo>
                          <a:pt x="1249680" y="5608320"/>
                        </a:lnTo>
                        <a:lnTo>
                          <a:pt x="1196340" y="5494020"/>
                        </a:lnTo>
                        <a:lnTo>
                          <a:pt x="1120140" y="5471160"/>
                        </a:lnTo>
                        <a:lnTo>
                          <a:pt x="1066800" y="5394960"/>
                        </a:lnTo>
                        <a:lnTo>
                          <a:pt x="937260" y="5280660"/>
                        </a:lnTo>
                        <a:lnTo>
                          <a:pt x="868680" y="5280660"/>
                        </a:lnTo>
                        <a:lnTo>
                          <a:pt x="838200" y="5326380"/>
                        </a:lnTo>
                        <a:lnTo>
                          <a:pt x="754380" y="5303520"/>
                        </a:lnTo>
                        <a:lnTo>
                          <a:pt x="701040" y="5273040"/>
                        </a:lnTo>
                        <a:lnTo>
                          <a:pt x="624840" y="5356860"/>
                        </a:lnTo>
                        <a:lnTo>
                          <a:pt x="510540" y="5280660"/>
                        </a:lnTo>
                        <a:lnTo>
                          <a:pt x="472440" y="5212080"/>
                        </a:lnTo>
                        <a:lnTo>
                          <a:pt x="304800" y="5242560"/>
                        </a:lnTo>
                        <a:lnTo>
                          <a:pt x="281940" y="5173980"/>
                        </a:lnTo>
                        <a:lnTo>
                          <a:pt x="266700" y="5105400"/>
                        </a:lnTo>
                        <a:lnTo>
                          <a:pt x="228600" y="4983480"/>
                        </a:lnTo>
                        <a:lnTo>
                          <a:pt x="137160" y="4892040"/>
                        </a:lnTo>
                        <a:lnTo>
                          <a:pt x="83820" y="4846320"/>
                        </a:lnTo>
                        <a:lnTo>
                          <a:pt x="0" y="4732020"/>
                        </a:lnTo>
                        <a:lnTo>
                          <a:pt x="106680" y="4617720"/>
                        </a:lnTo>
                        <a:lnTo>
                          <a:pt x="152400" y="4541520"/>
                        </a:lnTo>
                        <a:lnTo>
                          <a:pt x="266700" y="4526280"/>
                        </a:lnTo>
                        <a:lnTo>
                          <a:pt x="457200" y="4366260"/>
                        </a:lnTo>
                        <a:lnTo>
                          <a:pt x="1051560" y="3550920"/>
                        </a:lnTo>
                        <a:lnTo>
                          <a:pt x="1135380" y="3459480"/>
                        </a:lnTo>
                        <a:lnTo>
                          <a:pt x="1470660" y="2796540"/>
                        </a:lnTo>
                        <a:lnTo>
                          <a:pt x="1569720" y="2415540"/>
                        </a:lnTo>
                        <a:lnTo>
                          <a:pt x="1569720" y="2385060"/>
                        </a:lnTo>
                        <a:lnTo>
                          <a:pt x="1531620" y="2362200"/>
                        </a:lnTo>
                        <a:lnTo>
                          <a:pt x="1508760" y="2316480"/>
                        </a:lnTo>
                        <a:lnTo>
                          <a:pt x="1577340" y="2225040"/>
                        </a:lnTo>
                        <a:lnTo>
                          <a:pt x="1569720" y="2095500"/>
                        </a:lnTo>
                        <a:lnTo>
                          <a:pt x="1501140" y="2042160"/>
                        </a:lnTo>
                        <a:lnTo>
                          <a:pt x="1524000" y="1981200"/>
                        </a:lnTo>
                        <a:lnTo>
                          <a:pt x="1470660" y="1935480"/>
                        </a:lnTo>
                        <a:lnTo>
                          <a:pt x="1440180" y="1805940"/>
                        </a:lnTo>
                        <a:lnTo>
                          <a:pt x="1455420" y="1744980"/>
                        </a:lnTo>
                        <a:lnTo>
                          <a:pt x="1463040" y="1531620"/>
                        </a:lnTo>
                        <a:lnTo>
                          <a:pt x="1394460" y="1493520"/>
                        </a:lnTo>
                        <a:lnTo>
                          <a:pt x="1303020" y="1546860"/>
                        </a:lnTo>
                        <a:lnTo>
                          <a:pt x="1264920" y="1516380"/>
                        </a:lnTo>
                        <a:lnTo>
                          <a:pt x="1325880" y="1272540"/>
                        </a:lnTo>
                        <a:lnTo>
                          <a:pt x="1379220" y="1188720"/>
                        </a:lnTo>
                        <a:lnTo>
                          <a:pt x="1386840" y="1150620"/>
                        </a:lnTo>
                        <a:lnTo>
                          <a:pt x="1447800" y="1028700"/>
                        </a:lnTo>
                        <a:lnTo>
                          <a:pt x="1463040" y="952500"/>
                        </a:lnTo>
                        <a:lnTo>
                          <a:pt x="1470660" y="800100"/>
                        </a:lnTo>
                        <a:lnTo>
                          <a:pt x="1501140" y="746760"/>
                        </a:lnTo>
                        <a:lnTo>
                          <a:pt x="1524000" y="701040"/>
                        </a:lnTo>
                        <a:lnTo>
                          <a:pt x="1760220" y="586740"/>
                        </a:lnTo>
                        <a:lnTo>
                          <a:pt x="1927860" y="510540"/>
                        </a:lnTo>
                        <a:lnTo>
                          <a:pt x="2072640" y="525780"/>
                        </a:lnTo>
                        <a:lnTo>
                          <a:pt x="2415540" y="358140"/>
                        </a:lnTo>
                        <a:lnTo>
                          <a:pt x="2522220" y="289560"/>
                        </a:lnTo>
                        <a:lnTo>
                          <a:pt x="2727960" y="137160"/>
                        </a:lnTo>
                        <a:lnTo>
                          <a:pt x="2956560" y="129540"/>
                        </a:lnTo>
                        <a:close/>
                      </a:path>
                    </a:pathLst>
                  </a:custGeom>
                  <a:solidFill>
                    <a:srgbClr val="92D050"/>
                  </a:solidFill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 sz="4800"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</p:txBody>
              </p:sp>
            </p:grpSp>
          </p:grpSp>
        </p:grpSp>
        <p:grpSp>
          <p:nvGrpSpPr>
            <p:cNvPr id="337" name="グループ化 336">
              <a:extLst>
                <a:ext uri="{FF2B5EF4-FFF2-40B4-BE49-F238E27FC236}">
                  <a16:creationId xmlns:a16="http://schemas.microsoft.com/office/drawing/2014/main" id="{942EC6A7-26B7-74D5-4323-94FC115B9A78}"/>
                </a:ext>
              </a:extLst>
            </p:cNvPr>
            <p:cNvGrpSpPr/>
            <p:nvPr/>
          </p:nvGrpSpPr>
          <p:grpSpPr>
            <a:xfrm>
              <a:off x="2300288" y="1628775"/>
              <a:ext cx="5000625" cy="4162425"/>
              <a:chOff x="2300288" y="1628775"/>
              <a:chExt cx="5000625" cy="4162425"/>
            </a:xfrm>
          </p:grpSpPr>
          <p:sp>
            <p:nvSpPr>
              <p:cNvPr id="266" name="フリーフォーム: 図形 265">
                <a:extLst>
                  <a:ext uri="{FF2B5EF4-FFF2-40B4-BE49-F238E27FC236}">
                    <a16:creationId xmlns:a16="http://schemas.microsoft.com/office/drawing/2014/main" id="{91C9EA01-9C2C-E9AF-6478-612A6E753018}"/>
                  </a:ext>
                </a:extLst>
              </p:cNvPr>
              <p:cNvSpPr/>
              <p:nvPr/>
            </p:nvSpPr>
            <p:spPr>
              <a:xfrm>
                <a:off x="6578600" y="1628775"/>
                <a:ext cx="685800" cy="361950"/>
              </a:xfrm>
              <a:custGeom>
                <a:avLst/>
                <a:gdLst>
                  <a:gd name="connsiteX0" fmla="*/ 0 w 685800"/>
                  <a:gd name="connsiteY0" fmla="*/ 203200 h 361950"/>
                  <a:gd name="connsiteX1" fmla="*/ 44450 w 685800"/>
                  <a:gd name="connsiteY1" fmla="*/ 228600 h 361950"/>
                  <a:gd name="connsiteX2" fmla="*/ 101600 w 685800"/>
                  <a:gd name="connsiteY2" fmla="*/ 298450 h 361950"/>
                  <a:gd name="connsiteX3" fmla="*/ 133350 w 685800"/>
                  <a:gd name="connsiteY3" fmla="*/ 273050 h 361950"/>
                  <a:gd name="connsiteX4" fmla="*/ 225425 w 685800"/>
                  <a:gd name="connsiteY4" fmla="*/ 301625 h 361950"/>
                  <a:gd name="connsiteX5" fmla="*/ 254000 w 685800"/>
                  <a:gd name="connsiteY5" fmla="*/ 342900 h 361950"/>
                  <a:gd name="connsiteX6" fmla="*/ 301625 w 685800"/>
                  <a:gd name="connsiteY6" fmla="*/ 336550 h 361950"/>
                  <a:gd name="connsiteX7" fmla="*/ 342900 w 685800"/>
                  <a:gd name="connsiteY7" fmla="*/ 361950 h 361950"/>
                  <a:gd name="connsiteX8" fmla="*/ 434975 w 685800"/>
                  <a:gd name="connsiteY8" fmla="*/ 342900 h 361950"/>
                  <a:gd name="connsiteX9" fmla="*/ 457200 w 685800"/>
                  <a:gd name="connsiteY9" fmla="*/ 304800 h 361950"/>
                  <a:gd name="connsiteX10" fmla="*/ 441325 w 685800"/>
                  <a:gd name="connsiteY10" fmla="*/ 200025 h 361950"/>
                  <a:gd name="connsiteX11" fmla="*/ 469900 w 685800"/>
                  <a:gd name="connsiteY11" fmla="*/ 177800 h 361950"/>
                  <a:gd name="connsiteX12" fmla="*/ 492125 w 685800"/>
                  <a:gd name="connsiteY12" fmla="*/ 206375 h 361950"/>
                  <a:gd name="connsiteX13" fmla="*/ 539750 w 685800"/>
                  <a:gd name="connsiteY13" fmla="*/ 158750 h 361950"/>
                  <a:gd name="connsiteX14" fmla="*/ 555625 w 685800"/>
                  <a:gd name="connsiteY14" fmla="*/ 114300 h 361950"/>
                  <a:gd name="connsiteX15" fmla="*/ 603250 w 685800"/>
                  <a:gd name="connsiteY15" fmla="*/ 85725 h 361950"/>
                  <a:gd name="connsiteX16" fmla="*/ 685800 w 685800"/>
                  <a:gd name="connsiteY16" fmla="*/ 0 h 361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685800" h="361950">
                    <a:moveTo>
                      <a:pt x="0" y="203200"/>
                    </a:moveTo>
                    <a:lnTo>
                      <a:pt x="44450" y="228600"/>
                    </a:lnTo>
                    <a:lnTo>
                      <a:pt x="101600" y="298450"/>
                    </a:lnTo>
                    <a:lnTo>
                      <a:pt x="133350" y="273050"/>
                    </a:lnTo>
                    <a:lnTo>
                      <a:pt x="225425" y="301625"/>
                    </a:lnTo>
                    <a:lnTo>
                      <a:pt x="254000" y="342900"/>
                    </a:lnTo>
                    <a:lnTo>
                      <a:pt x="301625" y="336550"/>
                    </a:lnTo>
                    <a:lnTo>
                      <a:pt x="342900" y="361950"/>
                    </a:lnTo>
                    <a:lnTo>
                      <a:pt x="434975" y="342900"/>
                    </a:lnTo>
                    <a:lnTo>
                      <a:pt x="457200" y="304800"/>
                    </a:lnTo>
                    <a:lnTo>
                      <a:pt x="441325" y="200025"/>
                    </a:lnTo>
                    <a:lnTo>
                      <a:pt x="469900" y="177800"/>
                    </a:lnTo>
                    <a:lnTo>
                      <a:pt x="492125" y="206375"/>
                    </a:lnTo>
                    <a:lnTo>
                      <a:pt x="539750" y="158750"/>
                    </a:lnTo>
                    <a:lnTo>
                      <a:pt x="555625" y="114300"/>
                    </a:lnTo>
                    <a:lnTo>
                      <a:pt x="603250" y="85725"/>
                    </a:lnTo>
                    <a:lnTo>
                      <a:pt x="685800" y="0"/>
                    </a:lnTo>
                  </a:path>
                </a:pathLst>
              </a:custGeom>
              <a:noFill/>
              <a:ln w="19050" cap="rnd">
                <a:solidFill>
                  <a:srgbClr val="0070C0"/>
                </a:solidFill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8" name="フリーフォーム: 図形 267">
                <a:extLst>
                  <a:ext uri="{FF2B5EF4-FFF2-40B4-BE49-F238E27FC236}">
                    <a16:creationId xmlns:a16="http://schemas.microsoft.com/office/drawing/2014/main" id="{21C2FCB9-4C62-7875-633C-98DFCAE9D6AE}"/>
                  </a:ext>
                </a:extLst>
              </p:cNvPr>
              <p:cNvSpPr/>
              <p:nvPr/>
            </p:nvSpPr>
            <p:spPr>
              <a:xfrm>
                <a:off x="4705350" y="2219325"/>
                <a:ext cx="1381125" cy="3571875"/>
              </a:xfrm>
              <a:custGeom>
                <a:avLst/>
                <a:gdLst>
                  <a:gd name="connsiteX0" fmla="*/ 871538 w 1381125"/>
                  <a:gd name="connsiteY0" fmla="*/ 3571875 h 3571875"/>
                  <a:gd name="connsiteX1" fmla="*/ 785813 w 1381125"/>
                  <a:gd name="connsiteY1" fmla="*/ 3538538 h 3571875"/>
                  <a:gd name="connsiteX2" fmla="*/ 771525 w 1381125"/>
                  <a:gd name="connsiteY2" fmla="*/ 3524250 h 3571875"/>
                  <a:gd name="connsiteX3" fmla="*/ 590550 w 1381125"/>
                  <a:gd name="connsiteY3" fmla="*/ 3505200 h 3571875"/>
                  <a:gd name="connsiteX4" fmla="*/ 590550 w 1381125"/>
                  <a:gd name="connsiteY4" fmla="*/ 3476625 h 3571875"/>
                  <a:gd name="connsiteX5" fmla="*/ 566738 w 1381125"/>
                  <a:gd name="connsiteY5" fmla="*/ 3462338 h 3571875"/>
                  <a:gd name="connsiteX6" fmla="*/ 519113 w 1381125"/>
                  <a:gd name="connsiteY6" fmla="*/ 3400425 h 3571875"/>
                  <a:gd name="connsiteX7" fmla="*/ 528638 w 1381125"/>
                  <a:gd name="connsiteY7" fmla="*/ 3328988 h 3571875"/>
                  <a:gd name="connsiteX8" fmla="*/ 500063 w 1381125"/>
                  <a:gd name="connsiteY8" fmla="*/ 3281363 h 3571875"/>
                  <a:gd name="connsiteX9" fmla="*/ 528638 w 1381125"/>
                  <a:gd name="connsiteY9" fmla="*/ 3200400 h 3571875"/>
                  <a:gd name="connsiteX10" fmla="*/ 523875 w 1381125"/>
                  <a:gd name="connsiteY10" fmla="*/ 3081338 h 3571875"/>
                  <a:gd name="connsiteX11" fmla="*/ 442913 w 1381125"/>
                  <a:gd name="connsiteY11" fmla="*/ 3014663 h 3571875"/>
                  <a:gd name="connsiteX12" fmla="*/ 442913 w 1381125"/>
                  <a:gd name="connsiteY12" fmla="*/ 2943225 h 3571875"/>
                  <a:gd name="connsiteX13" fmla="*/ 442913 w 1381125"/>
                  <a:gd name="connsiteY13" fmla="*/ 2909888 h 3571875"/>
                  <a:gd name="connsiteX14" fmla="*/ 290513 w 1381125"/>
                  <a:gd name="connsiteY14" fmla="*/ 2838450 h 3571875"/>
                  <a:gd name="connsiteX15" fmla="*/ 138113 w 1381125"/>
                  <a:gd name="connsiteY15" fmla="*/ 2762250 h 3571875"/>
                  <a:gd name="connsiteX16" fmla="*/ 66675 w 1381125"/>
                  <a:gd name="connsiteY16" fmla="*/ 2633663 h 3571875"/>
                  <a:gd name="connsiteX17" fmla="*/ 4763 w 1381125"/>
                  <a:gd name="connsiteY17" fmla="*/ 2586038 h 3571875"/>
                  <a:gd name="connsiteX18" fmla="*/ 0 w 1381125"/>
                  <a:gd name="connsiteY18" fmla="*/ 2514600 h 3571875"/>
                  <a:gd name="connsiteX19" fmla="*/ 61913 w 1381125"/>
                  <a:gd name="connsiteY19" fmla="*/ 2466975 h 3571875"/>
                  <a:gd name="connsiteX20" fmla="*/ 109538 w 1381125"/>
                  <a:gd name="connsiteY20" fmla="*/ 2466975 h 3571875"/>
                  <a:gd name="connsiteX21" fmla="*/ 123825 w 1381125"/>
                  <a:gd name="connsiteY21" fmla="*/ 2424113 h 3571875"/>
                  <a:gd name="connsiteX22" fmla="*/ 171450 w 1381125"/>
                  <a:gd name="connsiteY22" fmla="*/ 2390775 h 3571875"/>
                  <a:gd name="connsiteX23" fmla="*/ 328613 w 1381125"/>
                  <a:gd name="connsiteY23" fmla="*/ 2005013 h 3571875"/>
                  <a:gd name="connsiteX24" fmla="*/ 376238 w 1381125"/>
                  <a:gd name="connsiteY24" fmla="*/ 1919288 h 3571875"/>
                  <a:gd name="connsiteX25" fmla="*/ 414338 w 1381125"/>
                  <a:gd name="connsiteY25" fmla="*/ 1900238 h 3571875"/>
                  <a:gd name="connsiteX26" fmla="*/ 419100 w 1381125"/>
                  <a:gd name="connsiteY26" fmla="*/ 1838325 h 3571875"/>
                  <a:gd name="connsiteX27" fmla="*/ 481013 w 1381125"/>
                  <a:gd name="connsiteY27" fmla="*/ 1762125 h 3571875"/>
                  <a:gd name="connsiteX28" fmla="*/ 609600 w 1381125"/>
                  <a:gd name="connsiteY28" fmla="*/ 1743075 h 3571875"/>
                  <a:gd name="connsiteX29" fmla="*/ 733425 w 1381125"/>
                  <a:gd name="connsiteY29" fmla="*/ 1685925 h 3571875"/>
                  <a:gd name="connsiteX30" fmla="*/ 833438 w 1381125"/>
                  <a:gd name="connsiteY30" fmla="*/ 1624013 h 3571875"/>
                  <a:gd name="connsiteX31" fmla="*/ 900113 w 1381125"/>
                  <a:gd name="connsiteY31" fmla="*/ 1447800 h 3571875"/>
                  <a:gd name="connsiteX32" fmla="*/ 952500 w 1381125"/>
                  <a:gd name="connsiteY32" fmla="*/ 1395413 h 3571875"/>
                  <a:gd name="connsiteX33" fmla="*/ 966788 w 1381125"/>
                  <a:gd name="connsiteY33" fmla="*/ 1247775 h 3571875"/>
                  <a:gd name="connsiteX34" fmla="*/ 1047750 w 1381125"/>
                  <a:gd name="connsiteY34" fmla="*/ 1200150 h 3571875"/>
                  <a:gd name="connsiteX35" fmla="*/ 995363 w 1381125"/>
                  <a:gd name="connsiteY35" fmla="*/ 1157288 h 3571875"/>
                  <a:gd name="connsiteX36" fmla="*/ 1023938 w 1381125"/>
                  <a:gd name="connsiteY36" fmla="*/ 1104900 h 3571875"/>
                  <a:gd name="connsiteX37" fmla="*/ 1014413 w 1381125"/>
                  <a:gd name="connsiteY37" fmla="*/ 952500 h 3571875"/>
                  <a:gd name="connsiteX38" fmla="*/ 1047750 w 1381125"/>
                  <a:gd name="connsiteY38" fmla="*/ 862013 h 3571875"/>
                  <a:gd name="connsiteX39" fmla="*/ 1047750 w 1381125"/>
                  <a:gd name="connsiteY39" fmla="*/ 771525 h 3571875"/>
                  <a:gd name="connsiteX40" fmla="*/ 995363 w 1381125"/>
                  <a:gd name="connsiteY40" fmla="*/ 714375 h 3571875"/>
                  <a:gd name="connsiteX41" fmla="*/ 1047750 w 1381125"/>
                  <a:gd name="connsiteY41" fmla="*/ 585788 h 3571875"/>
                  <a:gd name="connsiteX42" fmla="*/ 1181100 w 1381125"/>
                  <a:gd name="connsiteY42" fmla="*/ 557213 h 3571875"/>
                  <a:gd name="connsiteX43" fmla="*/ 1195388 w 1381125"/>
                  <a:gd name="connsiteY43" fmla="*/ 533400 h 3571875"/>
                  <a:gd name="connsiteX44" fmla="*/ 1290638 w 1381125"/>
                  <a:gd name="connsiteY44" fmla="*/ 471488 h 3571875"/>
                  <a:gd name="connsiteX45" fmla="*/ 1366838 w 1381125"/>
                  <a:gd name="connsiteY45" fmla="*/ 338138 h 3571875"/>
                  <a:gd name="connsiteX46" fmla="*/ 1357313 w 1381125"/>
                  <a:gd name="connsiteY46" fmla="*/ 204788 h 3571875"/>
                  <a:gd name="connsiteX47" fmla="*/ 1314450 w 1381125"/>
                  <a:gd name="connsiteY47" fmla="*/ 180975 h 3571875"/>
                  <a:gd name="connsiteX48" fmla="*/ 1290638 w 1381125"/>
                  <a:gd name="connsiteY48" fmla="*/ 85725 h 3571875"/>
                  <a:gd name="connsiteX49" fmla="*/ 1352550 w 1381125"/>
                  <a:gd name="connsiteY49" fmla="*/ 42863 h 3571875"/>
                  <a:gd name="connsiteX50" fmla="*/ 1381125 w 1381125"/>
                  <a:gd name="connsiteY50" fmla="*/ 0 h 3571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</a:cxnLst>
                <a:rect l="l" t="t" r="r" b="b"/>
                <a:pathLst>
                  <a:path w="1381125" h="3571875">
                    <a:moveTo>
                      <a:pt x="871538" y="3571875"/>
                    </a:moveTo>
                    <a:lnTo>
                      <a:pt x="785813" y="3538538"/>
                    </a:lnTo>
                    <a:lnTo>
                      <a:pt x="771525" y="3524250"/>
                    </a:lnTo>
                    <a:lnTo>
                      <a:pt x="590550" y="3505200"/>
                    </a:lnTo>
                    <a:lnTo>
                      <a:pt x="590550" y="3476625"/>
                    </a:lnTo>
                    <a:lnTo>
                      <a:pt x="566738" y="3462338"/>
                    </a:lnTo>
                    <a:lnTo>
                      <a:pt x="519113" y="3400425"/>
                    </a:lnTo>
                    <a:lnTo>
                      <a:pt x="528638" y="3328988"/>
                    </a:lnTo>
                    <a:lnTo>
                      <a:pt x="500063" y="3281363"/>
                    </a:lnTo>
                    <a:lnTo>
                      <a:pt x="528638" y="3200400"/>
                    </a:lnTo>
                    <a:lnTo>
                      <a:pt x="523875" y="3081338"/>
                    </a:lnTo>
                    <a:lnTo>
                      <a:pt x="442913" y="3014663"/>
                    </a:lnTo>
                    <a:lnTo>
                      <a:pt x="442913" y="2943225"/>
                    </a:lnTo>
                    <a:lnTo>
                      <a:pt x="442913" y="2909888"/>
                    </a:lnTo>
                    <a:lnTo>
                      <a:pt x="290513" y="2838450"/>
                    </a:lnTo>
                    <a:lnTo>
                      <a:pt x="138113" y="2762250"/>
                    </a:lnTo>
                    <a:lnTo>
                      <a:pt x="66675" y="2633663"/>
                    </a:lnTo>
                    <a:lnTo>
                      <a:pt x="4763" y="2586038"/>
                    </a:lnTo>
                    <a:lnTo>
                      <a:pt x="0" y="2514600"/>
                    </a:lnTo>
                    <a:lnTo>
                      <a:pt x="61913" y="2466975"/>
                    </a:lnTo>
                    <a:lnTo>
                      <a:pt x="109538" y="2466975"/>
                    </a:lnTo>
                    <a:lnTo>
                      <a:pt x="123825" y="2424113"/>
                    </a:lnTo>
                    <a:lnTo>
                      <a:pt x="171450" y="2390775"/>
                    </a:lnTo>
                    <a:lnTo>
                      <a:pt x="328613" y="2005013"/>
                    </a:lnTo>
                    <a:lnTo>
                      <a:pt x="376238" y="1919288"/>
                    </a:lnTo>
                    <a:lnTo>
                      <a:pt x="414338" y="1900238"/>
                    </a:lnTo>
                    <a:lnTo>
                      <a:pt x="419100" y="1838325"/>
                    </a:lnTo>
                    <a:lnTo>
                      <a:pt x="481013" y="1762125"/>
                    </a:lnTo>
                    <a:lnTo>
                      <a:pt x="609600" y="1743075"/>
                    </a:lnTo>
                    <a:lnTo>
                      <a:pt x="733425" y="1685925"/>
                    </a:lnTo>
                    <a:lnTo>
                      <a:pt x="833438" y="1624013"/>
                    </a:lnTo>
                    <a:lnTo>
                      <a:pt x="900113" y="1447800"/>
                    </a:lnTo>
                    <a:lnTo>
                      <a:pt x="952500" y="1395413"/>
                    </a:lnTo>
                    <a:lnTo>
                      <a:pt x="966788" y="1247775"/>
                    </a:lnTo>
                    <a:lnTo>
                      <a:pt x="1047750" y="1200150"/>
                    </a:lnTo>
                    <a:lnTo>
                      <a:pt x="995363" y="1157288"/>
                    </a:lnTo>
                    <a:lnTo>
                      <a:pt x="1023938" y="1104900"/>
                    </a:lnTo>
                    <a:lnTo>
                      <a:pt x="1014413" y="952500"/>
                    </a:lnTo>
                    <a:lnTo>
                      <a:pt x="1047750" y="862013"/>
                    </a:lnTo>
                    <a:lnTo>
                      <a:pt x="1047750" y="771525"/>
                    </a:lnTo>
                    <a:lnTo>
                      <a:pt x="995363" y="714375"/>
                    </a:lnTo>
                    <a:lnTo>
                      <a:pt x="1047750" y="585788"/>
                    </a:lnTo>
                    <a:lnTo>
                      <a:pt x="1181100" y="557213"/>
                    </a:lnTo>
                    <a:lnTo>
                      <a:pt x="1195388" y="533400"/>
                    </a:lnTo>
                    <a:lnTo>
                      <a:pt x="1290638" y="471488"/>
                    </a:lnTo>
                    <a:lnTo>
                      <a:pt x="1366838" y="338138"/>
                    </a:lnTo>
                    <a:lnTo>
                      <a:pt x="1357313" y="204788"/>
                    </a:lnTo>
                    <a:lnTo>
                      <a:pt x="1314450" y="180975"/>
                    </a:lnTo>
                    <a:lnTo>
                      <a:pt x="1290638" y="85725"/>
                    </a:lnTo>
                    <a:lnTo>
                      <a:pt x="1352550" y="42863"/>
                    </a:lnTo>
                    <a:lnTo>
                      <a:pt x="1381125" y="0"/>
                    </a:lnTo>
                  </a:path>
                </a:pathLst>
              </a:custGeom>
              <a:noFill/>
              <a:ln w="19050" cap="rnd">
                <a:solidFill>
                  <a:srgbClr val="0070C0"/>
                </a:solidFill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9" name="フリーフォーム: 図形 268">
                <a:extLst>
                  <a:ext uri="{FF2B5EF4-FFF2-40B4-BE49-F238E27FC236}">
                    <a16:creationId xmlns:a16="http://schemas.microsoft.com/office/drawing/2014/main" id="{28519F4F-842E-9942-7C03-65D0CEC9227C}"/>
                  </a:ext>
                </a:extLst>
              </p:cNvPr>
              <p:cNvSpPr/>
              <p:nvPr/>
            </p:nvSpPr>
            <p:spPr>
              <a:xfrm>
                <a:off x="6138863" y="2190750"/>
                <a:ext cx="1162050" cy="1633538"/>
              </a:xfrm>
              <a:custGeom>
                <a:avLst/>
                <a:gdLst>
                  <a:gd name="connsiteX0" fmla="*/ 0 w 1162050"/>
                  <a:gd name="connsiteY0" fmla="*/ 0 h 1633538"/>
                  <a:gd name="connsiteX1" fmla="*/ 42862 w 1162050"/>
                  <a:gd name="connsiteY1" fmla="*/ 100013 h 1633538"/>
                  <a:gd name="connsiteX2" fmla="*/ 57150 w 1162050"/>
                  <a:gd name="connsiteY2" fmla="*/ 157163 h 1633538"/>
                  <a:gd name="connsiteX3" fmla="*/ 66675 w 1162050"/>
                  <a:gd name="connsiteY3" fmla="*/ 180975 h 1633538"/>
                  <a:gd name="connsiteX4" fmla="*/ 47625 w 1162050"/>
                  <a:gd name="connsiteY4" fmla="*/ 238125 h 1633538"/>
                  <a:gd name="connsiteX5" fmla="*/ 61912 w 1162050"/>
                  <a:gd name="connsiteY5" fmla="*/ 290513 h 1633538"/>
                  <a:gd name="connsiteX6" fmla="*/ 109537 w 1162050"/>
                  <a:gd name="connsiteY6" fmla="*/ 314325 h 1633538"/>
                  <a:gd name="connsiteX7" fmla="*/ 161925 w 1162050"/>
                  <a:gd name="connsiteY7" fmla="*/ 342900 h 1633538"/>
                  <a:gd name="connsiteX8" fmla="*/ 166687 w 1162050"/>
                  <a:gd name="connsiteY8" fmla="*/ 371475 h 1633538"/>
                  <a:gd name="connsiteX9" fmla="*/ 261937 w 1162050"/>
                  <a:gd name="connsiteY9" fmla="*/ 409575 h 1633538"/>
                  <a:gd name="connsiteX10" fmla="*/ 285750 w 1162050"/>
                  <a:gd name="connsiteY10" fmla="*/ 400050 h 1633538"/>
                  <a:gd name="connsiteX11" fmla="*/ 361950 w 1162050"/>
                  <a:gd name="connsiteY11" fmla="*/ 428625 h 1633538"/>
                  <a:gd name="connsiteX12" fmla="*/ 376237 w 1162050"/>
                  <a:gd name="connsiteY12" fmla="*/ 466725 h 1633538"/>
                  <a:gd name="connsiteX13" fmla="*/ 495300 w 1162050"/>
                  <a:gd name="connsiteY13" fmla="*/ 490538 h 1633538"/>
                  <a:gd name="connsiteX14" fmla="*/ 542925 w 1162050"/>
                  <a:gd name="connsiteY14" fmla="*/ 466725 h 1633538"/>
                  <a:gd name="connsiteX15" fmla="*/ 514350 w 1162050"/>
                  <a:gd name="connsiteY15" fmla="*/ 428625 h 1633538"/>
                  <a:gd name="connsiteX16" fmla="*/ 552450 w 1162050"/>
                  <a:gd name="connsiteY16" fmla="*/ 414338 h 1633538"/>
                  <a:gd name="connsiteX17" fmla="*/ 638175 w 1162050"/>
                  <a:gd name="connsiteY17" fmla="*/ 457200 h 1633538"/>
                  <a:gd name="connsiteX18" fmla="*/ 647700 w 1162050"/>
                  <a:gd name="connsiteY18" fmla="*/ 514350 h 1633538"/>
                  <a:gd name="connsiteX19" fmla="*/ 738187 w 1162050"/>
                  <a:gd name="connsiteY19" fmla="*/ 547688 h 1633538"/>
                  <a:gd name="connsiteX20" fmla="*/ 738187 w 1162050"/>
                  <a:gd name="connsiteY20" fmla="*/ 619125 h 1633538"/>
                  <a:gd name="connsiteX21" fmla="*/ 790575 w 1162050"/>
                  <a:gd name="connsiteY21" fmla="*/ 638175 h 1633538"/>
                  <a:gd name="connsiteX22" fmla="*/ 862012 w 1162050"/>
                  <a:gd name="connsiteY22" fmla="*/ 604838 h 1633538"/>
                  <a:gd name="connsiteX23" fmla="*/ 904875 w 1162050"/>
                  <a:gd name="connsiteY23" fmla="*/ 561975 h 1633538"/>
                  <a:gd name="connsiteX24" fmla="*/ 947737 w 1162050"/>
                  <a:gd name="connsiteY24" fmla="*/ 585788 h 1633538"/>
                  <a:gd name="connsiteX25" fmla="*/ 1066800 w 1162050"/>
                  <a:gd name="connsiteY25" fmla="*/ 647700 h 1633538"/>
                  <a:gd name="connsiteX26" fmla="*/ 1062037 w 1162050"/>
                  <a:gd name="connsiteY26" fmla="*/ 709613 h 1633538"/>
                  <a:gd name="connsiteX27" fmla="*/ 1128712 w 1162050"/>
                  <a:gd name="connsiteY27" fmla="*/ 871538 h 1633538"/>
                  <a:gd name="connsiteX28" fmla="*/ 1128712 w 1162050"/>
                  <a:gd name="connsiteY28" fmla="*/ 966788 h 1633538"/>
                  <a:gd name="connsiteX29" fmla="*/ 1162050 w 1162050"/>
                  <a:gd name="connsiteY29" fmla="*/ 1009650 h 1633538"/>
                  <a:gd name="connsiteX30" fmla="*/ 1138237 w 1162050"/>
                  <a:gd name="connsiteY30" fmla="*/ 1090613 h 1633538"/>
                  <a:gd name="connsiteX31" fmla="*/ 1138237 w 1162050"/>
                  <a:gd name="connsiteY31" fmla="*/ 1138238 h 1633538"/>
                  <a:gd name="connsiteX32" fmla="*/ 1123950 w 1162050"/>
                  <a:gd name="connsiteY32" fmla="*/ 1157288 h 1633538"/>
                  <a:gd name="connsiteX33" fmla="*/ 1128712 w 1162050"/>
                  <a:gd name="connsiteY33" fmla="*/ 1219200 h 1633538"/>
                  <a:gd name="connsiteX34" fmla="*/ 1019175 w 1162050"/>
                  <a:gd name="connsiteY34" fmla="*/ 1338263 h 1633538"/>
                  <a:gd name="connsiteX35" fmla="*/ 928687 w 1162050"/>
                  <a:gd name="connsiteY35" fmla="*/ 1343025 h 1633538"/>
                  <a:gd name="connsiteX36" fmla="*/ 852487 w 1162050"/>
                  <a:gd name="connsiteY36" fmla="*/ 1466850 h 1633538"/>
                  <a:gd name="connsiteX37" fmla="*/ 857250 w 1162050"/>
                  <a:gd name="connsiteY37" fmla="*/ 1528763 h 1633538"/>
                  <a:gd name="connsiteX38" fmla="*/ 823912 w 1162050"/>
                  <a:gd name="connsiteY38" fmla="*/ 1571625 h 1633538"/>
                  <a:gd name="connsiteX39" fmla="*/ 781050 w 1162050"/>
                  <a:gd name="connsiteY39" fmla="*/ 1633538 h 16335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1162050" h="1633538">
                    <a:moveTo>
                      <a:pt x="0" y="0"/>
                    </a:moveTo>
                    <a:lnTo>
                      <a:pt x="42862" y="100013"/>
                    </a:lnTo>
                    <a:lnTo>
                      <a:pt x="57150" y="157163"/>
                    </a:lnTo>
                    <a:lnTo>
                      <a:pt x="66675" y="180975"/>
                    </a:lnTo>
                    <a:lnTo>
                      <a:pt x="47625" y="238125"/>
                    </a:lnTo>
                    <a:lnTo>
                      <a:pt x="61912" y="290513"/>
                    </a:lnTo>
                    <a:lnTo>
                      <a:pt x="109537" y="314325"/>
                    </a:lnTo>
                    <a:lnTo>
                      <a:pt x="161925" y="342900"/>
                    </a:lnTo>
                    <a:lnTo>
                      <a:pt x="166687" y="371475"/>
                    </a:lnTo>
                    <a:lnTo>
                      <a:pt x="261937" y="409575"/>
                    </a:lnTo>
                    <a:lnTo>
                      <a:pt x="285750" y="400050"/>
                    </a:lnTo>
                    <a:lnTo>
                      <a:pt x="361950" y="428625"/>
                    </a:lnTo>
                    <a:lnTo>
                      <a:pt x="376237" y="466725"/>
                    </a:lnTo>
                    <a:lnTo>
                      <a:pt x="495300" y="490538"/>
                    </a:lnTo>
                    <a:lnTo>
                      <a:pt x="542925" y="466725"/>
                    </a:lnTo>
                    <a:lnTo>
                      <a:pt x="514350" y="428625"/>
                    </a:lnTo>
                    <a:lnTo>
                      <a:pt x="552450" y="414338"/>
                    </a:lnTo>
                    <a:lnTo>
                      <a:pt x="638175" y="457200"/>
                    </a:lnTo>
                    <a:lnTo>
                      <a:pt x="647700" y="514350"/>
                    </a:lnTo>
                    <a:lnTo>
                      <a:pt x="738187" y="547688"/>
                    </a:lnTo>
                    <a:lnTo>
                      <a:pt x="738187" y="619125"/>
                    </a:lnTo>
                    <a:lnTo>
                      <a:pt x="790575" y="638175"/>
                    </a:lnTo>
                    <a:lnTo>
                      <a:pt x="862012" y="604838"/>
                    </a:lnTo>
                    <a:lnTo>
                      <a:pt x="904875" y="561975"/>
                    </a:lnTo>
                    <a:lnTo>
                      <a:pt x="947737" y="585788"/>
                    </a:lnTo>
                    <a:lnTo>
                      <a:pt x="1066800" y="647700"/>
                    </a:lnTo>
                    <a:lnTo>
                      <a:pt x="1062037" y="709613"/>
                    </a:lnTo>
                    <a:lnTo>
                      <a:pt x="1128712" y="871538"/>
                    </a:lnTo>
                    <a:lnTo>
                      <a:pt x="1128712" y="966788"/>
                    </a:lnTo>
                    <a:lnTo>
                      <a:pt x="1162050" y="1009650"/>
                    </a:lnTo>
                    <a:lnTo>
                      <a:pt x="1138237" y="1090613"/>
                    </a:lnTo>
                    <a:lnTo>
                      <a:pt x="1138237" y="1138238"/>
                    </a:lnTo>
                    <a:lnTo>
                      <a:pt x="1123950" y="1157288"/>
                    </a:lnTo>
                    <a:lnTo>
                      <a:pt x="1128712" y="1219200"/>
                    </a:lnTo>
                    <a:lnTo>
                      <a:pt x="1019175" y="1338263"/>
                    </a:lnTo>
                    <a:lnTo>
                      <a:pt x="928687" y="1343025"/>
                    </a:lnTo>
                    <a:lnTo>
                      <a:pt x="852487" y="1466850"/>
                    </a:lnTo>
                    <a:lnTo>
                      <a:pt x="857250" y="1528763"/>
                    </a:lnTo>
                    <a:lnTo>
                      <a:pt x="823912" y="1571625"/>
                    </a:lnTo>
                    <a:lnTo>
                      <a:pt x="781050" y="1633538"/>
                    </a:lnTo>
                  </a:path>
                </a:pathLst>
              </a:custGeom>
              <a:noFill/>
              <a:ln w="19050" cap="rnd">
                <a:solidFill>
                  <a:srgbClr val="0070C0"/>
                </a:solidFill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0" name="フリーフォーム: 図形 269">
                <a:extLst>
                  <a:ext uri="{FF2B5EF4-FFF2-40B4-BE49-F238E27FC236}">
                    <a16:creationId xmlns:a16="http://schemas.microsoft.com/office/drawing/2014/main" id="{19B3C994-9077-86E0-54A3-1F4D3C21B818}"/>
                  </a:ext>
                </a:extLst>
              </p:cNvPr>
              <p:cNvSpPr/>
              <p:nvPr/>
            </p:nvSpPr>
            <p:spPr>
              <a:xfrm>
                <a:off x="4643438" y="3600450"/>
                <a:ext cx="309562" cy="590550"/>
              </a:xfrm>
              <a:custGeom>
                <a:avLst/>
                <a:gdLst>
                  <a:gd name="connsiteX0" fmla="*/ 257175 w 309562"/>
                  <a:gd name="connsiteY0" fmla="*/ 0 h 623887"/>
                  <a:gd name="connsiteX1" fmla="*/ 247650 w 309562"/>
                  <a:gd name="connsiteY1" fmla="*/ 123825 h 623887"/>
                  <a:gd name="connsiteX2" fmla="*/ 309562 w 309562"/>
                  <a:gd name="connsiteY2" fmla="*/ 204787 h 623887"/>
                  <a:gd name="connsiteX3" fmla="*/ 276225 w 309562"/>
                  <a:gd name="connsiteY3" fmla="*/ 280987 h 623887"/>
                  <a:gd name="connsiteX4" fmla="*/ 290512 w 309562"/>
                  <a:gd name="connsiteY4" fmla="*/ 352425 h 623887"/>
                  <a:gd name="connsiteX5" fmla="*/ 300037 w 309562"/>
                  <a:gd name="connsiteY5" fmla="*/ 428625 h 623887"/>
                  <a:gd name="connsiteX6" fmla="*/ 238125 w 309562"/>
                  <a:gd name="connsiteY6" fmla="*/ 495300 h 623887"/>
                  <a:gd name="connsiteX7" fmla="*/ 200025 w 309562"/>
                  <a:gd name="connsiteY7" fmla="*/ 590550 h 623887"/>
                  <a:gd name="connsiteX8" fmla="*/ 119062 w 309562"/>
                  <a:gd name="connsiteY8" fmla="*/ 623887 h 623887"/>
                  <a:gd name="connsiteX9" fmla="*/ 52387 w 309562"/>
                  <a:gd name="connsiteY9" fmla="*/ 623887 h 623887"/>
                  <a:gd name="connsiteX10" fmla="*/ 0 w 309562"/>
                  <a:gd name="connsiteY10" fmla="*/ 585787 h 6238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09562" h="623887">
                    <a:moveTo>
                      <a:pt x="257175" y="0"/>
                    </a:moveTo>
                    <a:lnTo>
                      <a:pt x="247650" y="123825"/>
                    </a:lnTo>
                    <a:lnTo>
                      <a:pt x="309562" y="204787"/>
                    </a:lnTo>
                    <a:lnTo>
                      <a:pt x="276225" y="280987"/>
                    </a:lnTo>
                    <a:lnTo>
                      <a:pt x="290512" y="352425"/>
                    </a:lnTo>
                    <a:lnTo>
                      <a:pt x="300037" y="428625"/>
                    </a:lnTo>
                    <a:lnTo>
                      <a:pt x="238125" y="495300"/>
                    </a:lnTo>
                    <a:lnTo>
                      <a:pt x="200025" y="590550"/>
                    </a:lnTo>
                    <a:lnTo>
                      <a:pt x="119062" y="623887"/>
                    </a:lnTo>
                    <a:lnTo>
                      <a:pt x="52387" y="623887"/>
                    </a:lnTo>
                    <a:lnTo>
                      <a:pt x="0" y="585787"/>
                    </a:lnTo>
                  </a:path>
                </a:pathLst>
              </a:custGeom>
              <a:noFill/>
              <a:ln w="19050" cap="rnd">
                <a:solidFill>
                  <a:srgbClr val="0070C0"/>
                </a:solidFill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1" name="フリーフォーム: 図形 270">
                <a:extLst>
                  <a:ext uri="{FF2B5EF4-FFF2-40B4-BE49-F238E27FC236}">
                    <a16:creationId xmlns:a16="http://schemas.microsoft.com/office/drawing/2014/main" id="{112410ED-ECA7-3F1E-D846-D62673ADBF25}"/>
                  </a:ext>
                </a:extLst>
              </p:cNvPr>
              <p:cNvSpPr/>
              <p:nvPr/>
            </p:nvSpPr>
            <p:spPr>
              <a:xfrm>
                <a:off x="4305300" y="3843338"/>
                <a:ext cx="119063" cy="723900"/>
              </a:xfrm>
              <a:custGeom>
                <a:avLst/>
                <a:gdLst>
                  <a:gd name="connsiteX0" fmla="*/ 0 w 119063"/>
                  <a:gd name="connsiteY0" fmla="*/ 0 h 723900"/>
                  <a:gd name="connsiteX1" fmla="*/ 52388 w 119063"/>
                  <a:gd name="connsiteY1" fmla="*/ 85725 h 723900"/>
                  <a:gd name="connsiteX2" fmla="*/ 38100 w 119063"/>
                  <a:gd name="connsiteY2" fmla="*/ 161925 h 723900"/>
                  <a:gd name="connsiteX3" fmla="*/ 57150 w 119063"/>
                  <a:gd name="connsiteY3" fmla="*/ 209550 h 723900"/>
                  <a:gd name="connsiteX4" fmla="*/ 28575 w 119063"/>
                  <a:gd name="connsiteY4" fmla="*/ 266700 h 723900"/>
                  <a:gd name="connsiteX5" fmla="*/ 90488 w 119063"/>
                  <a:gd name="connsiteY5" fmla="*/ 328612 h 723900"/>
                  <a:gd name="connsiteX6" fmla="*/ 119063 w 119063"/>
                  <a:gd name="connsiteY6" fmla="*/ 447675 h 723900"/>
                  <a:gd name="connsiteX7" fmla="*/ 80963 w 119063"/>
                  <a:gd name="connsiteY7" fmla="*/ 542925 h 723900"/>
                  <a:gd name="connsiteX8" fmla="*/ 71438 w 119063"/>
                  <a:gd name="connsiteY8" fmla="*/ 585787 h 723900"/>
                  <a:gd name="connsiteX9" fmla="*/ 33338 w 119063"/>
                  <a:gd name="connsiteY9" fmla="*/ 609600 h 723900"/>
                  <a:gd name="connsiteX10" fmla="*/ 28575 w 119063"/>
                  <a:gd name="connsiteY10" fmla="*/ 723900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19063" h="723900">
                    <a:moveTo>
                      <a:pt x="0" y="0"/>
                    </a:moveTo>
                    <a:lnTo>
                      <a:pt x="52388" y="85725"/>
                    </a:lnTo>
                    <a:lnTo>
                      <a:pt x="38100" y="161925"/>
                    </a:lnTo>
                    <a:lnTo>
                      <a:pt x="57150" y="209550"/>
                    </a:lnTo>
                    <a:lnTo>
                      <a:pt x="28575" y="266700"/>
                    </a:lnTo>
                    <a:lnTo>
                      <a:pt x="90488" y="328612"/>
                    </a:lnTo>
                    <a:lnTo>
                      <a:pt x="119063" y="447675"/>
                    </a:lnTo>
                    <a:lnTo>
                      <a:pt x="80963" y="542925"/>
                    </a:lnTo>
                    <a:lnTo>
                      <a:pt x="71438" y="585787"/>
                    </a:lnTo>
                    <a:lnTo>
                      <a:pt x="33338" y="609600"/>
                    </a:lnTo>
                    <a:lnTo>
                      <a:pt x="28575" y="723900"/>
                    </a:lnTo>
                  </a:path>
                </a:pathLst>
              </a:custGeom>
              <a:noFill/>
              <a:ln w="19050" cap="rnd">
                <a:solidFill>
                  <a:srgbClr val="0070C0"/>
                </a:solidFill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2" name="フリーフォーム: 図形 271">
                <a:extLst>
                  <a:ext uri="{FF2B5EF4-FFF2-40B4-BE49-F238E27FC236}">
                    <a16:creationId xmlns:a16="http://schemas.microsoft.com/office/drawing/2014/main" id="{6B25E703-D5D9-1F5B-9B4A-F68F07BDAFC6}"/>
                  </a:ext>
                </a:extLst>
              </p:cNvPr>
              <p:cNvSpPr/>
              <p:nvPr/>
            </p:nvSpPr>
            <p:spPr>
              <a:xfrm>
                <a:off x="3743325" y="4052888"/>
                <a:ext cx="352425" cy="928687"/>
              </a:xfrm>
              <a:custGeom>
                <a:avLst/>
                <a:gdLst>
                  <a:gd name="connsiteX0" fmla="*/ 0 w 352425"/>
                  <a:gd name="connsiteY0" fmla="*/ 0 h 928687"/>
                  <a:gd name="connsiteX1" fmla="*/ 95250 w 352425"/>
                  <a:gd name="connsiteY1" fmla="*/ 57150 h 928687"/>
                  <a:gd name="connsiteX2" fmla="*/ 166688 w 352425"/>
                  <a:gd name="connsiteY2" fmla="*/ 95250 h 928687"/>
                  <a:gd name="connsiteX3" fmla="*/ 185738 w 352425"/>
                  <a:gd name="connsiteY3" fmla="*/ 152400 h 928687"/>
                  <a:gd name="connsiteX4" fmla="*/ 219075 w 352425"/>
                  <a:gd name="connsiteY4" fmla="*/ 233362 h 928687"/>
                  <a:gd name="connsiteX5" fmla="*/ 247650 w 352425"/>
                  <a:gd name="connsiteY5" fmla="*/ 242887 h 928687"/>
                  <a:gd name="connsiteX6" fmla="*/ 309563 w 352425"/>
                  <a:gd name="connsiteY6" fmla="*/ 328612 h 928687"/>
                  <a:gd name="connsiteX7" fmla="*/ 304800 w 352425"/>
                  <a:gd name="connsiteY7" fmla="*/ 366712 h 928687"/>
                  <a:gd name="connsiteX8" fmla="*/ 347663 w 352425"/>
                  <a:gd name="connsiteY8" fmla="*/ 471487 h 928687"/>
                  <a:gd name="connsiteX9" fmla="*/ 352425 w 352425"/>
                  <a:gd name="connsiteY9" fmla="*/ 561975 h 928687"/>
                  <a:gd name="connsiteX10" fmla="*/ 328613 w 352425"/>
                  <a:gd name="connsiteY10" fmla="*/ 595312 h 928687"/>
                  <a:gd name="connsiteX11" fmla="*/ 328613 w 352425"/>
                  <a:gd name="connsiteY11" fmla="*/ 657225 h 928687"/>
                  <a:gd name="connsiteX12" fmla="*/ 314325 w 352425"/>
                  <a:gd name="connsiteY12" fmla="*/ 671512 h 928687"/>
                  <a:gd name="connsiteX13" fmla="*/ 290513 w 352425"/>
                  <a:gd name="connsiteY13" fmla="*/ 747712 h 928687"/>
                  <a:gd name="connsiteX14" fmla="*/ 190500 w 352425"/>
                  <a:gd name="connsiteY14" fmla="*/ 781050 h 928687"/>
                  <a:gd name="connsiteX15" fmla="*/ 190500 w 352425"/>
                  <a:gd name="connsiteY15" fmla="*/ 842962 h 928687"/>
                  <a:gd name="connsiteX16" fmla="*/ 161925 w 352425"/>
                  <a:gd name="connsiteY16" fmla="*/ 876300 h 928687"/>
                  <a:gd name="connsiteX17" fmla="*/ 171450 w 352425"/>
                  <a:gd name="connsiteY17" fmla="*/ 909637 h 928687"/>
                  <a:gd name="connsiteX18" fmla="*/ 204788 w 352425"/>
                  <a:gd name="connsiteY18" fmla="*/ 928687 h 9286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352425" h="928687">
                    <a:moveTo>
                      <a:pt x="0" y="0"/>
                    </a:moveTo>
                    <a:lnTo>
                      <a:pt x="95250" y="57150"/>
                    </a:lnTo>
                    <a:lnTo>
                      <a:pt x="166688" y="95250"/>
                    </a:lnTo>
                    <a:lnTo>
                      <a:pt x="185738" y="152400"/>
                    </a:lnTo>
                    <a:lnTo>
                      <a:pt x="219075" y="233362"/>
                    </a:lnTo>
                    <a:lnTo>
                      <a:pt x="247650" y="242887"/>
                    </a:lnTo>
                    <a:lnTo>
                      <a:pt x="309563" y="328612"/>
                    </a:lnTo>
                    <a:lnTo>
                      <a:pt x="304800" y="366712"/>
                    </a:lnTo>
                    <a:lnTo>
                      <a:pt x="347663" y="471487"/>
                    </a:lnTo>
                    <a:lnTo>
                      <a:pt x="352425" y="561975"/>
                    </a:lnTo>
                    <a:lnTo>
                      <a:pt x="328613" y="595312"/>
                    </a:lnTo>
                    <a:lnTo>
                      <a:pt x="328613" y="657225"/>
                    </a:lnTo>
                    <a:lnTo>
                      <a:pt x="314325" y="671512"/>
                    </a:lnTo>
                    <a:lnTo>
                      <a:pt x="290513" y="747712"/>
                    </a:lnTo>
                    <a:lnTo>
                      <a:pt x="190500" y="781050"/>
                    </a:lnTo>
                    <a:lnTo>
                      <a:pt x="190500" y="842962"/>
                    </a:lnTo>
                    <a:lnTo>
                      <a:pt x="161925" y="876300"/>
                    </a:lnTo>
                    <a:lnTo>
                      <a:pt x="171450" y="909637"/>
                    </a:lnTo>
                    <a:lnTo>
                      <a:pt x="204788" y="928687"/>
                    </a:lnTo>
                  </a:path>
                </a:pathLst>
              </a:custGeom>
              <a:noFill/>
              <a:ln w="19050" cap="rnd">
                <a:solidFill>
                  <a:srgbClr val="0070C0"/>
                </a:solidFill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3" name="フリーフォーム: 図形 272">
                <a:extLst>
                  <a:ext uri="{FF2B5EF4-FFF2-40B4-BE49-F238E27FC236}">
                    <a16:creationId xmlns:a16="http://schemas.microsoft.com/office/drawing/2014/main" id="{F291BD69-F2DC-72C1-14D1-E7BA7F32105E}"/>
                  </a:ext>
                </a:extLst>
              </p:cNvPr>
              <p:cNvSpPr/>
              <p:nvPr/>
            </p:nvSpPr>
            <p:spPr>
              <a:xfrm>
                <a:off x="3514725" y="4343400"/>
                <a:ext cx="342900" cy="561975"/>
              </a:xfrm>
              <a:custGeom>
                <a:avLst/>
                <a:gdLst>
                  <a:gd name="connsiteX0" fmla="*/ 23813 w 342900"/>
                  <a:gd name="connsiteY0" fmla="*/ 0 h 561975"/>
                  <a:gd name="connsiteX1" fmla="*/ 0 w 342900"/>
                  <a:gd name="connsiteY1" fmla="*/ 61913 h 561975"/>
                  <a:gd name="connsiteX2" fmla="*/ 0 w 342900"/>
                  <a:gd name="connsiteY2" fmla="*/ 190500 h 561975"/>
                  <a:gd name="connsiteX3" fmla="*/ 61913 w 342900"/>
                  <a:gd name="connsiteY3" fmla="*/ 319088 h 561975"/>
                  <a:gd name="connsiteX4" fmla="*/ 100013 w 342900"/>
                  <a:gd name="connsiteY4" fmla="*/ 352425 h 561975"/>
                  <a:gd name="connsiteX5" fmla="*/ 223838 w 342900"/>
                  <a:gd name="connsiteY5" fmla="*/ 314325 h 561975"/>
                  <a:gd name="connsiteX6" fmla="*/ 342900 w 342900"/>
                  <a:gd name="connsiteY6" fmla="*/ 366713 h 561975"/>
                  <a:gd name="connsiteX7" fmla="*/ 342900 w 342900"/>
                  <a:gd name="connsiteY7" fmla="*/ 409575 h 561975"/>
                  <a:gd name="connsiteX8" fmla="*/ 323850 w 342900"/>
                  <a:gd name="connsiteY8" fmla="*/ 457200 h 561975"/>
                  <a:gd name="connsiteX9" fmla="*/ 271463 w 342900"/>
                  <a:gd name="connsiteY9" fmla="*/ 495300 h 561975"/>
                  <a:gd name="connsiteX10" fmla="*/ 295275 w 342900"/>
                  <a:gd name="connsiteY10" fmla="*/ 538163 h 561975"/>
                  <a:gd name="connsiteX11" fmla="*/ 290513 w 342900"/>
                  <a:gd name="connsiteY11" fmla="*/ 561975 h 5619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42900" h="561975">
                    <a:moveTo>
                      <a:pt x="23813" y="0"/>
                    </a:moveTo>
                    <a:lnTo>
                      <a:pt x="0" y="61913"/>
                    </a:lnTo>
                    <a:lnTo>
                      <a:pt x="0" y="190500"/>
                    </a:lnTo>
                    <a:lnTo>
                      <a:pt x="61913" y="319088"/>
                    </a:lnTo>
                    <a:lnTo>
                      <a:pt x="100013" y="352425"/>
                    </a:lnTo>
                    <a:lnTo>
                      <a:pt x="223838" y="314325"/>
                    </a:lnTo>
                    <a:lnTo>
                      <a:pt x="342900" y="366713"/>
                    </a:lnTo>
                    <a:lnTo>
                      <a:pt x="342900" y="409575"/>
                    </a:lnTo>
                    <a:lnTo>
                      <a:pt x="323850" y="457200"/>
                    </a:lnTo>
                    <a:lnTo>
                      <a:pt x="271463" y="495300"/>
                    </a:lnTo>
                    <a:lnTo>
                      <a:pt x="295275" y="538163"/>
                    </a:lnTo>
                    <a:lnTo>
                      <a:pt x="290513" y="561975"/>
                    </a:lnTo>
                  </a:path>
                </a:pathLst>
              </a:custGeom>
              <a:noFill/>
              <a:ln w="19050" cap="rnd">
                <a:solidFill>
                  <a:srgbClr val="0070C0"/>
                </a:solidFill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4" name="フリーフォーム: 図形 273">
                <a:extLst>
                  <a:ext uri="{FF2B5EF4-FFF2-40B4-BE49-F238E27FC236}">
                    <a16:creationId xmlns:a16="http://schemas.microsoft.com/office/drawing/2014/main" id="{B3642C85-48DE-50B5-CC76-AACFC058E77F}"/>
                  </a:ext>
                </a:extLst>
              </p:cNvPr>
              <p:cNvSpPr/>
              <p:nvPr/>
            </p:nvSpPr>
            <p:spPr>
              <a:xfrm>
                <a:off x="3281363" y="4348163"/>
                <a:ext cx="214312" cy="1309687"/>
              </a:xfrm>
              <a:custGeom>
                <a:avLst/>
                <a:gdLst>
                  <a:gd name="connsiteX0" fmla="*/ 42862 w 214312"/>
                  <a:gd name="connsiteY0" fmla="*/ 1309687 h 1309687"/>
                  <a:gd name="connsiteX1" fmla="*/ 71437 w 214312"/>
                  <a:gd name="connsiteY1" fmla="*/ 1281112 h 1309687"/>
                  <a:gd name="connsiteX2" fmla="*/ 80962 w 214312"/>
                  <a:gd name="connsiteY2" fmla="*/ 1233487 h 1309687"/>
                  <a:gd name="connsiteX3" fmla="*/ 152400 w 214312"/>
                  <a:gd name="connsiteY3" fmla="*/ 1223962 h 1309687"/>
                  <a:gd name="connsiteX4" fmla="*/ 214312 w 214312"/>
                  <a:gd name="connsiteY4" fmla="*/ 1152525 h 1309687"/>
                  <a:gd name="connsiteX5" fmla="*/ 204787 w 214312"/>
                  <a:gd name="connsiteY5" fmla="*/ 1123950 h 1309687"/>
                  <a:gd name="connsiteX6" fmla="*/ 204787 w 214312"/>
                  <a:gd name="connsiteY6" fmla="*/ 1090612 h 1309687"/>
                  <a:gd name="connsiteX7" fmla="*/ 185737 w 214312"/>
                  <a:gd name="connsiteY7" fmla="*/ 1057275 h 1309687"/>
                  <a:gd name="connsiteX8" fmla="*/ 204787 w 214312"/>
                  <a:gd name="connsiteY8" fmla="*/ 1004887 h 1309687"/>
                  <a:gd name="connsiteX9" fmla="*/ 104775 w 214312"/>
                  <a:gd name="connsiteY9" fmla="*/ 952500 h 1309687"/>
                  <a:gd name="connsiteX10" fmla="*/ 38100 w 214312"/>
                  <a:gd name="connsiteY10" fmla="*/ 862012 h 1309687"/>
                  <a:gd name="connsiteX11" fmla="*/ 0 w 214312"/>
                  <a:gd name="connsiteY11" fmla="*/ 814387 h 1309687"/>
                  <a:gd name="connsiteX12" fmla="*/ 33337 w 214312"/>
                  <a:gd name="connsiteY12" fmla="*/ 766762 h 1309687"/>
                  <a:gd name="connsiteX13" fmla="*/ 80962 w 214312"/>
                  <a:gd name="connsiteY13" fmla="*/ 752475 h 1309687"/>
                  <a:gd name="connsiteX14" fmla="*/ 104775 w 214312"/>
                  <a:gd name="connsiteY14" fmla="*/ 714375 h 1309687"/>
                  <a:gd name="connsiteX15" fmla="*/ 100012 w 214312"/>
                  <a:gd name="connsiteY15" fmla="*/ 661987 h 1309687"/>
                  <a:gd name="connsiteX16" fmla="*/ 119062 w 214312"/>
                  <a:gd name="connsiteY16" fmla="*/ 581025 h 1309687"/>
                  <a:gd name="connsiteX17" fmla="*/ 176212 w 214312"/>
                  <a:gd name="connsiteY17" fmla="*/ 542925 h 1309687"/>
                  <a:gd name="connsiteX18" fmla="*/ 180975 w 214312"/>
                  <a:gd name="connsiteY18" fmla="*/ 457200 h 1309687"/>
                  <a:gd name="connsiteX19" fmla="*/ 176212 w 214312"/>
                  <a:gd name="connsiteY19" fmla="*/ 366712 h 1309687"/>
                  <a:gd name="connsiteX20" fmla="*/ 95250 w 214312"/>
                  <a:gd name="connsiteY20" fmla="*/ 319087 h 1309687"/>
                  <a:gd name="connsiteX21" fmla="*/ 90487 w 214312"/>
                  <a:gd name="connsiteY21" fmla="*/ 138112 h 1309687"/>
                  <a:gd name="connsiteX22" fmla="*/ 142875 w 214312"/>
                  <a:gd name="connsiteY22" fmla="*/ 76200 h 1309687"/>
                  <a:gd name="connsiteX23" fmla="*/ 147637 w 214312"/>
                  <a:gd name="connsiteY23" fmla="*/ 0 h 13096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214312" h="1309687">
                    <a:moveTo>
                      <a:pt x="42862" y="1309687"/>
                    </a:moveTo>
                    <a:lnTo>
                      <a:pt x="71437" y="1281112"/>
                    </a:lnTo>
                    <a:lnTo>
                      <a:pt x="80962" y="1233487"/>
                    </a:lnTo>
                    <a:lnTo>
                      <a:pt x="152400" y="1223962"/>
                    </a:lnTo>
                    <a:lnTo>
                      <a:pt x="214312" y="1152525"/>
                    </a:lnTo>
                    <a:lnTo>
                      <a:pt x="204787" y="1123950"/>
                    </a:lnTo>
                    <a:lnTo>
                      <a:pt x="204787" y="1090612"/>
                    </a:lnTo>
                    <a:lnTo>
                      <a:pt x="185737" y="1057275"/>
                    </a:lnTo>
                    <a:lnTo>
                      <a:pt x="204787" y="1004887"/>
                    </a:lnTo>
                    <a:lnTo>
                      <a:pt x="104775" y="952500"/>
                    </a:lnTo>
                    <a:lnTo>
                      <a:pt x="38100" y="862012"/>
                    </a:lnTo>
                    <a:lnTo>
                      <a:pt x="0" y="814387"/>
                    </a:lnTo>
                    <a:lnTo>
                      <a:pt x="33337" y="766762"/>
                    </a:lnTo>
                    <a:lnTo>
                      <a:pt x="80962" y="752475"/>
                    </a:lnTo>
                    <a:lnTo>
                      <a:pt x="104775" y="714375"/>
                    </a:lnTo>
                    <a:lnTo>
                      <a:pt x="100012" y="661987"/>
                    </a:lnTo>
                    <a:lnTo>
                      <a:pt x="119062" y="581025"/>
                    </a:lnTo>
                    <a:lnTo>
                      <a:pt x="176212" y="542925"/>
                    </a:lnTo>
                    <a:lnTo>
                      <a:pt x="180975" y="457200"/>
                    </a:lnTo>
                    <a:lnTo>
                      <a:pt x="176212" y="366712"/>
                    </a:lnTo>
                    <a:lnTo>
                      <a:pt x="95250" y="319087"/>
                    </a:lnTo>
                    <a:lnTo>
                      <a:pt x="90487" y="138112"/>
                    </a:lnTo>
                    <a:lnTo>
                      <a:pt x="142875" y="76200"/>
                    </a:lnTo>
                    <a:lnTo>
                      <a:pt x="147637" y="0"/>
                    </a:lnTo>
                  </a:path>
                </a:pathLst>
              </a:custGeom>
              <a:noFill/>
              <a:ln w="19050" cap="rnd">
                <a:solidFill>
                  <a:srgbClr val="0070C0"/>
                </a:solidFill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5" name="フリーフォーム: 図形 274">
                <a:extLst>
                  <a:ext uri="{FF2B5EF4-FFF2-40B4-BE49-F238E27FC236}">
                    <a16:creationId xmlns:a16="http://schemas.microsoft.com/office/drawing/2014/main" id="{3BFA4BCC-7568-3E8E-34D0-601F1EB2EB53}"/>
                  </a:ext>
                </a:extLst>
              </p:cNvPr>
              <p:cNvSpPr/>
              <p:nvPr/>
            </p:nvSpPr>
            <p:spPr>
              <a:xfrm>
                <a:off x="2924175" y="4295775"/>
                <a:ext cx="295275" cy="1471613"/>
              </a:xfrm>
              <a:custGeom>
                <a:avLst/>
                <a:gdLst>
                  <a:gd name="connsiteX0" fmla="*/ 295275 w 295275"/>
                  <a:gd name="connsiteY0" fmla="*/ 0 h 1471613"/>
                  <a:gd name="connsiteX1" fmla="*/ 257175 w 295275"/>
                  <a:gd name="connsiteY1" fmla="*/ 119063 h 1471613"/>
                  <a:gd name="connsiteX2" fmla="*/ 209550 w 295275"/>
                  <a:gd name="connsiteY2" fmla="*/ 166688 h 1471613"/>
                  <a:gd name="connsiteX3" fmla="*/ 176213 w 295275"/>
                  <a:gd name="connsiteY3" fmla="*/ 371475 h 1471613"/>
                  <a:gd name="connsiteX4" fmla="*/ 180975 w 295275"/>
                  <a:gd name="connsiteY4" fmla="*/ 419100 h 1471613"/>
                  <a:gd name="connsiteX5" fmla="*/ 166688 w 295275"/>
                  <a:gd name="connsiteY5" fmla="*/ 466725 h 1471613"/>
                  <a:gd name="connsiteX6" fmla="*/ 185738 w 295275"/>
                  <a:gd name="connsiteY6" fmla="*/ 519113 h 1471613"/>
                  <a:gd name="connsiteX7" fmla="*/ 147638 w 295275"/>
                  <a:gd name="connsiteY7" fmla="*/ 628650 h 1471613"/>
                  <a:gd name="connsiteX8" fmla="*/ 104775 w 295275"/>
                  <a:gd name="connsiteY8" fmla="*/ 695325 h 1471613"/>
                  <a:gd name="connsiteX9" fmla="*/ 0 w 295275"/>
                  <a:gd name="connsiteY9" fmla="*/ 685800 h 1471613"/>
                  <a:gd name="connsiteX10" fmla="*/ 0 w 295275"/>
                  <a:gd name="connsiteY10" fmla="*/ 728663 h 1471613"/>
                  <a:gd name="connsiteX11" fmla="*/ 38100 w 295275"/>
                  <a:gd name="connsiteY11" fmla="*/ 900113 h 1471613"/>
                  <a:gd name="connsiteX12" fmla="*/ 23813 w 295275"/>
                  <a:gd name="connsiteY12" fmla="*/ 976313 h 1471613"/>
                  <a:gd name="connsiteX13" fmla="*/ 57150 w 295275"/>
                  <a:gd name="connsiteY13" fmla="*/ 1138238 h 1471613"/>
                  <a:gd name="connsiteX14" fmla="*/ 114300 w 295275"/>
                  <a:gd name="connsiteY14" fmla="*/ 1243013 h 1471613"/>
                  <a:gd name="connsiteX15" fmla="*/ 95250 w 295275"/>
                  <a:gd name="connsiteY15" fmla="*/ 1285875 h 1471613"/>
                  <a:gd name="connsiteX16" fmla="*/ 119063 w 295275"/>
                  <a:gd name="connsiteY16" fmla="*/ 1376363 h 1471613"/>
                  <a:gd name="connsiteX17" fmla="*/ 166688 w 295275"/>
                  <a:gd name="connsiteY17" fmla="*/ 1366838 h 1471613"/>
                  <a:gd name="connsiteX18" fmla="*/ 219075 w 295275"/>
                  <a:gd name="connsiteY18" fmla="*/ 1385888 h 1471613"/>
                  <a:gd name="connsiteX19" fmla="*/ 223838 w 295275"/>
                  <a:gd name="connsiteY19" fmla="*/ 1471613 h 14716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95275" h="1471613">
                    <a:moveTo>
                      <a:pt x="295275" y="0"/>
                    </a:moveTo>
                    <a:lnTo>
                      <a:pt x="257175" y="119063"/>
                    </a:lnTo>
                    <a:lnTo>
                      <a:pt x="209550" y="166688"/>
                    </a:lnTo>
                    <a:lnTo>
                      <a:pt x="176213" y="371475"/>
                    </a:lnTo>
                    <a:lnTo>
                      <a:pt x="180975" y="419100"/>
                    </a:lnTo>
                    <a:lnTo>
                      <a:pt x="166688" y="466725"/>
                    </a:lnTo>
                    <a:lnTo>
                      <a:pt x="185738" y="519113"/>
                    </a:lnTo>
                    <a:lnTo>
                      <a:pt x="147638" y="628650"/>
                    </a:lnTo>
                    <a:lnTo>
                      <a:pt x="104775" y="695325"/>
                    </a:lnTo>
                    <a:lnTo>
                      <a:pt x="0" y="685800"/>
                    </a:lnTo>
                    <a:lnTo>
                      <a:pt x="0" y="728663"/>
                    </a:lnTo>
                    <a:lnTo>
                      <a:pt x="38100" y="900113"/>
                    </a:lnTo>
                    <a:lnTo>
                      <a:pt x="23813" y="976313"/>
                    </a:lnTo>
                    <a:lnTo>
                      <a:pt x="57150" y="1138238"/>
                    </a:lnTo>
                    <a:lnTo>
                      <a:pt x="114300" y="1243013"/>
                    </a:lnTo>
                    <a:lnTo>
                      <a:pt x="95250" y="1285875"/>
                    </a:lnTo>
                    <a:lnTo>
                      <a:pt x="119063" y="1376363"/>
                    </a:lnTo>
                    <a:lnTo>
                      <a:pt x="166688" y="1366838"/>
                    </a:lnTo>
                    <a:lnTo>
                      <a:pt x="219075" y="1385888"/>
                    </a:lnTo>
                    <a:lnTo>
                      <a:pt x="223838" y="1471613"/>
                    </a:lnTo>
                  </a:path>
                </a:pathLst>
              </a:custGeom>
              <a:noFill/>
              <a:ln w="19050" cap="rnd">
                <a:solidFill>
                  <a:srgbClr val="0070C0"/>
                </a:solidFill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6" name="フリーフォーム: 図形 275">
                <a:extLst>
                  <a:ext uri="{FF2B5EF4-FFF2-40B4-BE49-F238E27FC236}">
                    <a16:creationId xmlns:a16="http://schemas.microsoft.com/office/drawing/2014/main" id="{C47E0A66-8A59-DCE7-50C6-E9F7226D5A54}"/>
                  </a:ext>
                </a:extLst>
              </p:cNvPr>
              <p:cNvSpPr/>
              <p:nvPr/>
            </p:nvSpPr>
            <p:spPr>
              <a:xfrm>
                <a:off x="2390775" y="4843463"/>
                <a:ext cx="309563" cy="638175"/>
              </a:xfrm>
              <a:custGeom>
                <a:avLst/>
                <a:gdLst>
                  <a:gd name="connsiteX0" fmla="*/ 0 w 309563"/>
                  <a:gd name="connsiteY0" fmla="*/ 0 h 638175"/>
                  <a:gd name="connsiteX1" fmla="*/ 28575 w 309563"/>
                  <a:gd name="connsiteY1" fmla="*/ 47625 h 638175"/>
                  <a:gd name="connsiteX2" fmla="*/ 180975 w 309563"/>
                  <a:gd name="connsiteY2" fmla="*/ 47625 h 638175"/>
                  <a:gd name="connsiteX3" fmla="*/ 195263 w 309563"/>
                  <a:gd name="connsiteY3" fmla="*/ 133350 h 638175"/>
                  <a:gd name="connsiteX4" fmla="*/ 166688 w 309563"/>
                  <a:gd name="connsiteY4" fmla="*/ 180975 h 638175"/>
                  <a:gd name="connsiteX5" fmla="*/ 214313 w 309563"/>
                  <a:gd name="connsiteY5" fmla="*/ 261937 h 638175"/>
                  <a:gd name="connsiteX6" fmla="*/ 204788 w 309563"/>
                  <a:gd name="connsiteY6" fmla="*/ 304800 h 638175"/>
                  <a:gd name="connsiteX7" fmla="*/ 214313 w 309563"/>
                  <a:gd name="connsiteY7" fmla="*/ 357187 h 638175"/>
                  <a:gd name="connsiteX8" fmla="*/ 180975 w 309563"/>
                  <a:gd name="connsiteY8" fmla="*/ 547687 h 638175"/>
                  <a:gd name="connsiteX9" fmla="*/ 228600 w 309563"/>
                  <a:gd name="connsiteY9" fmla="*/ 561975 h 638175"/>
                  <a:gd name="connsiteX10" fmla="*/ 242888 w 309563"/>
                  <a:gd name="connsiteY10" fmla="*/ 638175 h 638175"/>
                  <a:gd name="connsiteX11" fmla="*/ 309563 w 309563"/>
                  <a:gd name="connsiteY11" fmla="*/ 638175 h 6381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09563" h="638175">
                    <a:moveTo>
                      <a:pt x="0" y="0"/>
                    </a:moveTo>
                    <a:lnTo>
                      <a:pt x="28575" y="47625"/>
                    </a:lnTo>
                    <a:lnTo>
                      <a:pt x="180975" y="47625"/>
                    </a:lnTo>
                    <a:lnTo>
                      <a:pt x="195263" y="133350"/>
                    </a:lnTo>
                    <a:lnTo>
                      <a:pt x="166688" y="180975"/>
                    </a:lnTo>
                    <a:lnTo>
                      <a:pt x="214313" y="261937"/>
                    </a:lnTo>
                    <a:lnTo>
                      <a:pt x="204788" y="304800"/>
                    </a:lnTo>
                    <a:lnTo>
                      <a:pt x="214313" y="357187"/>
                    </a:lnTo>
                    <a:lnTo>
                      <a:pt x="180975" y="547687"/>
                    </a:lnTo>
                    <a:lnTo>
                      <a:pt x="228600" y="561975"/>
                    </a:lnTo>
                    <a:lnTo>
                      <a:pt x="242888" y="638175"/>
                    </a:lnTo>
                    <a:lnTo>
                      <a:pt x="309563" y="638175"/>
                    </a:lnTo>
                  </a:path>
                </a:pathLst>
              </a:custGeom>
              <a:noFill/>
              <a:ln w="19050" cap="rnd">
                <a:solidFill>
                  <a:srgbClr val="0070C0"/>
                </a:solidFill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7" name="フリーフォーム: 図形 276">
                <a:extLst>
                  <a:ext uri="{FF2B5EF4-FFF2-40B4-BE49-F238E27FC236}">
                    <a16:creationId xmlns:a16="http://schemas.microsoft.com/office/drawing/2014/main" id="{2993826F-D96F-8F21-0280-D35C09A181FB}"/>
                  </a:ext>
                </a:extLst>
              </p:cNvPr>
              <p:cNvSpPr/>
              <p:nvPr/>
            </p:nvSpPr>
            <p:spPr>
              <a:xfrm>
                <a:off x="2300288" y="4943475"/>
                <a:ext cx="128587" cy="323850"/>
              </a:xfrm>
              <a:custGeom>
                <a:avLst/>
                <a:gdLst>
                  <a:gd name="connsiteX0" fmla="*/ 0 w 128587"/>
                  <a:gd name="connsiteY0" fmla="*/ 0 h 323850"/>
                  <a:gd name="connsiteX1" fmla="*/ 90487 w 128587"/>
                  <a:gd name="connsiteY1" fmla="*/ 28575 h 323850"/>
                  <a:gd name="connsiteX2" fmla="*/ 128587 w 128587"/>
                  <a:gd name="connsiteY2" fmla="*/ 71438 h 323850"/>
                  <a:gd name="connsiteX3" fmla="*/ 76200 w 128587"/>
                  <a:gd name="connsiteY3" fmla="*/ 142875 h 323850"/>
                  <a:gd name="connsiteX4" fmla="*/ 71437 w 128587"/>
                  <a:gd name="connsiteY4" fmla="*/ 280988 h 323850"/>
                  <a:gd name="connsiteX5" fmla="*/ 119062 w 128587"/>
                  <a:gd name="connsiteY5" fmla="*/ 323850 h 3238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28587" h="323850">
                    <a:moveTo>
                      <a:pt x="0" y="0"/>
                    </a:moveTo>
                    <a:lnTo>
                      <a:pt x="90487" y="28575"/>
                    </a:lnTo>
                    <a:lnTo>
                      <a:pt x="128587" y="71438"/>
                    </a:lnTo>
                    <a:lnTo>
                      <a:pt x="76200" y="142875"/>
                    </a:lnTo>
                    <a:lnTo>
                      <a:pt x="71437" y="280988"/>
                    </a:lnTo>
                    <a:lnTo>
                      <a:pt x="119062" y="323850"/>
                    </a:lnTo>
                  </a:path>
                </a:pathLst>
              </a:custGeom>
              <a:noFill/>
              <a:ln w="19050" cap="rnd">
                <a:solidFill>
                  <a:srgbClr val="0070C0"/>
                </a:solidFill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0" name="フリーフォーム: 図形 299">
                <a:extLst>
                  <a:ext uri="{FF2B5EF4-FFF2-40B4-BE49-F238E27FC236}">
                    <a16:creationId xmlns:a16="http://schemas.microsoft.com/office/drawing/2014/main" id="{5E90E8A7-EBBB-9222-ED47-F468197E9C80}"/>
                  </a:ext>
                </a:extLst>
              </p:cNvPr>
              <p:cNvSpPr/>
              <p:nvPr/>
            </p:nvSpPr>
            <p:spPr>
              <a:xfrm>
                <a:off x="2808721" y="4281161"/>
                <a:ext cx="395600" cy="791201"/>
              </a:xfrm>
              <a:custGeom>
                <a:avLst/>
                <a:gdLst>
                  <a:gd name="connsiteX0" fmla="*/ 604837 w 604837"/>
                  <a:gd name="connsiteY0" fmla="*/ 0 h 1209675"/>
                  <a:gd name="connsiteX1" fmla="*/ 523875 w 604837"/>
                  <a:gd name="connsiteY1" fmla="*/ 95250 h 1209675"/>
                  <a:gd name="connsiteX2" fmla="*/ 471487 w 604837"/>
                  <a:gd name="connsiteY2" fmla="*/ 85725 h 1209675"/>
                  <a:gd name="connsiteX3" fmla="*/ 247650 w 604837"/>
                  <a:gd name="connsiteY3" fmla="*/ 300037 h 1209675"/>
                  <a:gd name="connsiteX4" fmla="*/ 185737 w 604837"/>
                  <a:gd name="connsiteY4" fmla="*/ 409575 h 1209675"/>
                  <a:gd name="connsiteX5" fmla="*/ 290512 w 604837"/>
                  <a:gd name="connsiteY5" fmla="*/ 557212 h 1209675"/>
                  <a:gd name="connsiteX6" fmla="*/ 104775 w 604837"/>
                  <a:gd name="connsiteY6" fmla="*/ 890587 h 1209675"/>
                  <a:gd name="connsiteX7" fmla="*/ 19050 w 604837"/>
                  <a:gd name="connsiteY7" fmla="*/ 914400 h 1209675"/>
                  <a:gd name="connsiteX8" fmla="*/ 0 w 604837"/>
                  <a:gd name="connsiteY8" fmla="*/ 1009650 h 1209675"/>
                  <a:gd name="connsiteX9" fmla="*/ 61912 w 604837"/>
                  <a:gd name="connsiteY9" fmla="*/ 1095375 h 1209675"/>
                  <a:gd name="connsiteX10" fmla="*/ 66675 w 604837"/>
                  <a:gd name="connsiteY10" fmla="*/ 1209675 h 12096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604837" h="1209675">
                    <a:moveTo>
                      <a:pt x="604837" y="0"/>
                    </a:moveTo>
                    <a:lnTo>
                      <a:pt x="523875" y="95250"/>
                    </a:lnTo>
                    <a:lnTo>
                      <a:pt x="471487" y="85725"/>
                    </a:lnTo>
                    <a:lnTo>
                      <a:pt x="247650" y="300037"/>
                    </a:lnTo>
                    <a:lnTo>
                      <a:pt x="185737" y="409575"/>
                    </a:lnTo>
                    <a:lnTo>
                      <a:pt x="290512" y="557212"/>
                    </a:lnTo>
                    <a:lnTo>
                      <a:pt x="104775" y="890587"/>
                    </a:lnTo>
                    <a:lnTo>
                      <a:pt x="19050" y="914400"/>
                    </a:lnTo>
                    <a:lnTo>
                      <a:pt x="0" y="1009650"/>
                    </a:lnTo>
                    <a:lnTo>
                      <a:pt x="61912" y="1095375"/>
                    </a:lnTo>
                    <a:lnTo>
                      <a:pt x="66675" y="1209675"/>
                    </a:lnTo>
                  </a:path>
                </a:pathLst>
              </a:custGeom>
              <a:noFill/>
              <a:ln w="19050" cap="rnd">
                <a:solidFill>
                  <a:srgbClr val="0070C0"/>
                </a:solidFill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36" name="グループ化 335">
              <a:extLst>
                <a:ext uri="{FF2B5EF4-FFF2-40B4-BE49-F238E27FC236}">
                  <a16:creationId xmlns:a16="http://schemas.microsoft.com/office/drawing/2014/main" id="{E292CFBA-FEAA-9AEB-F6A6-0677B633291D}"/>
                </a:ext>
              </a:extLst>
            </p:cNvPr>
            <p:cNvGrpSpPr/>
            <p:nvPr/>
          </p:nvGrpSpPr>
          <p:grpSpPr>
            <a:xfrm>
              <a:off x="1782097" y="1596722"/>
              <a:ext cx="4894488" cy="4096053"/>
              <a:chOff x="1782097" y="1596722"/>
              <a:chExt cx="4894488" cy="4096053"/>
            </a:xfrm>
          </p:grpSpPr>
          <p:sp>
            <p:nvSpPr>
              <p:cNvPr id="288" name="テキスト ボックス 287">
                <a:extLst>
                  <a:ext uri="{FF2B5EF4-FFF2-40B4-BE49-F238E27FC236}">
                    <a16:creationId xmlns:a16="http://schemas.microsoft.com/office/drawing/2014/main" id="{3F2F7930-1504-6D6D-EA6C-CFC857A54BF2}"/>
                  </a:ext>
                </a:extLst>
              </p:cNvPr>
              <p:cNvSpPr txBox="1"/>
              <p:nvPr/>
            </p:nvSpPr>
            <p:spPr>
              <a:xfrm>
                <a:off x="6235439" y="1596722"/>
                <a:ext cx="441146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5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あらかわ</a:t>
                </a:r>
                <a:endParaRPr kumimoji="1" lang="en-US" altLang="ja-JP" sz="5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dist"/>
                <a:r>
                  <a:rPr kumimoji="1" lang="ja-JP" altLang="en-US" sz="9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荒川</a:t>
                </a:r>
              </a:p>
            </p:txBody>
          </p:sp>
          <p:sp>
            <p:nvSpPr>
              <p:cNvPr id="291" name="テキスト ボックス 290">
                <a:extLst>
                  <a:ext uri="{FF2B5EF4-FFF2-40B4-BE49-F238E27FC236}">
                    <a16:creationId xmlns:a16="http://schemas.microsoft.com/office/drawing/2014/main" id="{B5955369-3C0B-2DC0-EE61-C6CD45935238}"/>
                  </a:ext>
                </a:extLst>
              </p:cNvPr>
              <p:cNvSpPr txBox="1"/>
              <p:nvPr/>
            </p:nvSpPr>
            <p:spPr>
              <a:xfrm>
                <a:off x="5964770" y="1863968"/>
                <a:ext cx="646331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5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あがのがわ</a:t>
                </a:r>
                <a:endParaRPr kumimoji="1" lang="en-US" altLang="ja-JP" sz="5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dist"/>
                <a:r>
                  <a:rPr kumimoji="1" lang="ja-JP" altLang="en-US" sz="9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阿賀野川</a:t>
                </a:r>
              </a:p>
            </p:txBody>
          </p:sp>
          <p:sp>
            <p:nvSpPr>
              <p:cNvPr id="292" name="テキスト ボックス 291">
                <a:extLst>
                  <a:ext uri="{FF2B5EF4-FFF2-40B4-BE49-F238E27FC236}">
                    <a16:creationId xmlns:a16="http://schemas.microsoft.com/office/drawing/2014/main" id="{0EFE2805-DC9D-C60D-317D-155964390C04}"/>
                  </a:ext>
                </a:extLst>
              </p:cNvPr>
              <p:cNvSpPr txBox="1"/>
              <p:nvPr/>
            </p:nvSpPr>
            <p:spPr>
              <a:xfrm>
                <a:off x="5588302" y="2001333"/>
                <a:ext cx="530915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5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しなのがわ</a:t>
                </a:r>
                <a:endParaRPr kumimoji="1" lang="en-US" altLang="ja-JP" sz="5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dist"/>
                <a:r>
                  <a:rPr kumimoji="1" lang="ja-JP" altLang="en-US" sz="9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信濃川</a:t>
                </a:r>
              </a:p>
            </p:txBody>
          </p:sp>
          <p:sp>
            <p:nvSpPr>
              <p:cNvPr id="293" name="テキスト ボックス 292">
                <a:extLst>
                  <a:ext uri="{FF2B5EF4-FFF2-40B4-BE49-F238E27FC236}">
                    <a16:creationId xmlns:a16="http://schemas.microsoft.com/office/drawing/2014/main" id="{EBCCA896-4591-4B81-B1D7-93752BF419AF}"/>
                  </a:ext>
                </a:extLst>
              </p:cNvPr>
              <p:cNvSpPr txBox="1"/>
              <p:nvPr/>
            </p:nvSpPr>
            <p:spPr>
              <a:xfrm>
                <a:off x="4648283" y="3307771"/>
                <a:ext cx="441146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5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せきかわ</a:t>
                </a:r>
                <a:endParaRPr kumimoji="1" lang="en-US" altLang="ja-JP" sz="5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dist"/>
                <a:r>
                  <a:rPr kumimoji="1" lang="ja-JP" altLang="en-US" sz="9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関川</a:t>
                </a:r>
              </a:p>
            </p:txBody>
          </p:sp>
          <p:sp>
            <p:nvSpPr>
              <p:cNvPr id="294" name="テキスト ボックス 293">
                <a:extLst>
                  <a:ext uri="{FF2B5EF4-FFF2-40B4-BE49-F238E27FC236}">
                    <a16:creationId xmlns:a16="http://schemas.microsoft.com/office/drawing/2014/main" id="{CD55ADC3-A587-2D77-ECEF-221329078E38}"/>
                  </a:ext>
                </a:extLst>
              </p:cNvPr>
              <p:cNvSpPr txBox="1"/>
              <p:nvPr/>
            </p:nvSpPr>
            <p:spPr>
              <a:xfrm>
                <a:off x="4128191" y="3544988"/>
                <a:ext cx="441146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5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ひめかわ</a:t>
                </a:r>
                <a:endParaRPr kumimoji="1" lang="en-US" altLang="ja-JP" sz="5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dist"/>
                <a:r>
                  <a:rPr kumimoji="1" lang="ja-JP" altLang="en-US" sz="9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姫川</a:t>
                </a:r>
              </a:p>
            </p:txBody>
          </p:sp>
          <p:sp>
            <p:nvSpPr>
              <p:cNvPr id="295" name="テキスト ボックス 294">
                <a:extLst>
                  <a:ext uri="{FF2B5EF4-FFF2-40B4-BE49-F238E27FC236}">
                    <a16:creationId xmlns:a16="http://schemas.microsoft.com/office/drawing/2014/main" id="{FAD7347A-D0F9-D0E7-A610-798923BF9CF2}"/>
                  </a:ext>
                </a:extLst>
              </p:cNvPr>
              <p:cNvSpPr txBox="1"/>
              <p:nvPr/>
            </p:nvSpPr>
            <p:spPr>
              <a:xfrm>
                <a:off x="3611776" y="3734623"/>
                <a:ext cx="530915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5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くろべがわ</a:t>
                </a:r>
                <a:endParaRPr kumimoji="1" lang="en-US" altLang="ja-JP" sz="5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dist"/>
                <a:r>
                  <a:rPr kumimoji="1" lang="ja-JP" altLang="en-US" sz="9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黒部川</a:t>
                </a:r>
              </a:p>
            </p:txBody>
          </p:sp>
          <p:sp>
            <p:nvSpPr>
              <p:cNvPr id="296" name="テキスト ボックス 295">
                <a:extLst>
                  <a:ext uri="{FF2B5EF4-FFF2-40B4-BE49-F238E27FC236}">
                    <a16:creationId xmlns:a16="http://schemas.microsoft.com/office/drawing/2014/main" id="{7C1D7A65-1824-FF47-A0D4-73C9CEB995D8}"/>
                  </a:ext>
                </a:extLst>
              </p:cNvPr>
              <p:cNvSpPr txBox="1"/>
              <p:nvPr/>
            </p:nvSpPr>
            <p:spPr>
              <a:xfrm>
                <a:off x="3357050" y="4051675"/>
                <a:ext cx="69762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5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じょうがんじがわ</a:t>
                </a:r>
                <a:endParaRPr kumimoji="1" lang="en-US" altLang="ja-JP" sz="5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dist"/>
                <a:r>
                  <a:rPr kumimoji="1" lang="ja-JP" altLang="en-US" sz="9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常願寺川</a:t>
                </a:r>
              </a:p>
            </p:txBody>
          </p:sp>
          <p:sp>
            <p:nvSpPr>
              <p:cNvPr id="297" name="テキスト ボックス 296">
                <a:extLst>
                  <a:ext uri="{FF2B5EF4-FFF2-40B4-BE49-F238E27FC236}">
                    <a16:creationId xmlns:a16="http://schemas.microsoft.com/office/drawing/2014/main" id="{9F527817-0E53-D02F-C092-7175694E2B98}"/>
                  </a:ext>
                </a:extLst>
              </p:cNvPr>
              <p:cNvSpPr txBox="1"/>
              <p:nvPr/>
            </p:nvSpPr>
            <p:spPr>
              <a:xfrm>
                <a:off x="3428748" y="5384998"/>
                <a:ext cx="56938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5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じんずうがわ</a:t>
                </a:r>
                <a:endParaRPr kumimoji="1" lang="en-US" altLang="ja-JP" sz="5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dist"/>
                <a:r>
                  <a:rPr kumimoji="1" lang="ja-JP" altLang="en-US" sz="9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神通川</a:t>
                </a:r>
              </a:p>
            </p:txBody>
          </p:sp>
          <p:sp>
            <p:nvSpPr>
              <p:cNvPr id="301" name="テキスト ボックス 300">
                <a:extLst>
                  <a:ext uri="{FF2B5EF4-FFF2-40B4-BE49-F238E27FC236}">
                    <a16:creationId xmlns:a16="http://schemas.microsoft.com/office/drawing/2014/main" id="{1F3B774B-C5E0-DCED-D3C9-B6130B310151}"/>
                  </a:ext>
                </a:extLst>
              </p:cNvPr>
              <p:cNvSpPr txBox="1"/>
              <p:nvPr/>
            </p:nvSpPr>
            <p:spPr>
              <a:xfrm>
                <a:off x="2976341" y="5339842"/>
                <a:ext cx="50526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5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しょうがわ</a:t>
                </a:r>
                <a:endParaRPr kumimoji="1" lang="en-US" altLang="ja-JP" sz="5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dist"/>
                <a:r>
                  <a:rPr kumimoji="1" lang="ja-JP" altLang="en-US" sz="9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庄川</a:t>
                </a:r>
              </a:p>
            </p:txBody>
          </p:sp>
          <p:sp>
            <p:nvSpPr>
              <p:cNvPr id="302" name="テキスト ボックス 301">
                <a:extLst>
                  <a:ext uri="{FF2B5EF4-FFF2-40B4-BE49-F238E27FC236}">
                    <a16:creationId xmlns:a16="http://schemas.microsoft.com/office/drawing/2014/main" id="{AE0532E8-AE3F-6409-65E1-990A17C20FFB}"/>
                  </a:ext>
                </a:extLst>
              </p:cNvPr>
              <p:cNvSpPr txBox="1"/>
              <p:nvPr/>
            </p:nvSpPr>
            <p:spPr>
              <a:xfrm>
                <a:off x="2784404" y="4007066"/>
                <a:ext cx="646331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5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おやべがわ</a:t>
                </a:r>
                <a:endParaRPr kumimoji="1" lang="en-US" altLang="ja-JP" sz="5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dist"/>
                <a:r>
                  <a:rPr kumimoji="1" lang="ja-JP" altLang="en-US" sz="9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小矢部川</a:t>
                </a:r>
              </a:p>
            </p:txBody>
          </p:sp>
          <p:sp>
            <p:nvSpPr>
              <p:cNvPr id="303" name="テキスト ボックス 302">
                <a:extLst>
                  <a:ext uri="{FF2B5EF4-FFF2-40B4-BE49-F238E27FC236}">
                    <a16:creationId xmlns:a16="http://schemas.microsoft.com/office/drawing/2014/main" id="{5D540117-700B-CF43-3C1A-CAA88D1ADD08}"/>
                  </a:ext>
                </a:extLst>
              </p:cNvPr>
              <p:cNvSpPr txBox="1"/>
              <p:nvPr/>
            </p:nvSpPr>
            <p:spPr>
              <a:xfrm>
                <a:off x="1976020" y="4558332"/>
                <a:ext cx="530915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5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てどりがわ</a:t>
                </a:r>
                <a:endParaRPr kumimoji="1" lang="en-US" altLang="ja-JP" sz="5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dist"/>
                <a:r>
                  <a:rPr kumimoji="1" lang="ja-JP" altLang="en-US" sz="9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手取川</a:t>
                </a:r>
              </a:p>
            </p:txBody>
          </p:sp>
          <p:sp>
            <p:nvSpPr>
              <p:cNvPr id="304" name="テキスト ボックス 303">
                <a:extLst>
                  <a:ext uri="{FF2B5EF4-FFF2-40B4-BE49-F238E27FC236}">
                    <a16:creationId xmlns:a16="http://schemas.microsoft.com/office/drawing/2014/main" id="{CD38956E-5309-43F2-7F2A-0B89E3AE5D00}"/>
                  </a:ext>
                </a:extLst>
              </p:cNvPr>
              <p:cNvSpPr txBox="1"/>
              <p:nvPr/>
            </p:nvSpPr>
            <p:spPr>
              <a:xfrm>
                <a:off x="1782097" y="4844855"/>
                <a:ext cx="56938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5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かけはしがわ</a:t>
                </a:r>
                <a:endParaRPr kumimoji="1" lang="en-US" altLang="ja-JP" sz="5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dist"/>
                <a:r>
                  <a:rPr kumimoji="1" lang="ja-JP" altLang="en-US" sz="9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梯川</a:t>
                </a:r>
              </a:p>
            </p:txBody>
          </p:sp>
        </p:grpSp>
        <p:grpSp>
          <p:nvGrpSpPr>
            <p:cNvPr id="335" name="グループ化 334">
              <a:extLst>
                <a:ext uri="{FF2B5EF4-FFF2-40B4-BE49-F238E27FC236}">
                  <a16:creationId xmlns:a16="http://schemas.microsoft.com/office/drawing/2014/main" id="{C83A0225-E2B5-4D21-836E-67CE69EC34DA}"/>
                </a:ext>
              </a:extLst>
            </p:cNvPr>
            <p:cNvGrpSpPr/>
            <p:nvPr/>
          </p:nvGrpSpPr>
          <p:grpSpPr>
            <a:xfrm>
              <a:off x="1776440" y="1002988"/>
              <a:ext cx="6297725" cy="5323792"/>
              <a:chOff x="1776440" y="1002988"/>
              <a:chExt cx="6297725" cy="5323792"/>
            </a:xfrm>
          </p:grpSpPr>
          <p:sp>
            <p:nvSpPr>
              <p:cNvPr id="289" name="テキスト ボックス 288">
                <a:extLst>
                  <a:ext uri="{FF2B5EF4-FFF2-40B4-BE49-F238E27FC236}">
                    <a16:creationId xmlns:a16="http://schemas.microsoft.com/office/drawing/2014/main" id="{D46E07FD-61F8-02F2-AB4C-37FB8A833F45}"/>
                  </a:ext>
                </a:extLst>
              </p:cNvPr>
              <p:cNvSpPr txBox="1"/>
              <p:nvPr/>
            </p:nvSpPr>
            <p:spPr>
              <a:xfrm>
                <a:off x="5914100" y="2787826"/>
                <a:ext cx="595035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1600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新潟</a:t>
                </a:r>
                <a:endParaRPr kumimoji="1" lang="ja-JP" altLang="en-US" sz="28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305" name="テキスト ボックス 304">
                <a:extLst>
                  <a:ext uri="{FF2B5EF4-FFF2-40B4-BE49-F238E27FC236}">
                    <a16:creationId xmlns:a16="http://schemas.microsoft.com/office/drawing/2014/main" id="{B5DFA003-D264-CBEE-F9DD-D10FE8BF7B09}"/>
                  </a:ext>
                </a:extLst>
              </p:cNvPr>
              <p:cNvSpPr txBox="1"/>
              <p:nvPr/>
            </p:nvSpPr>
            <p:spPr>
              <a:xfrm>
                <a:off x="2660360" y="3123106"/>
                <a:ext cx="595035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1600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石川</a:t>
                </a:r>
                <a:endParaRPr kumimoji="1" lang="ja-JP" altLang="en-US" sz="28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306" name="テキスト ボックス 305">
                <a:extLst>
                  <a:ext uri="{FF2B5EF4-FFF2-40B4-BE49-F238E27FC236}">
                    <a16:creationId xmlns:a16="http://schemas.microsoft.com/office/drawing/2014/main" id="{A68A7FC5-C903-25CB-978D-35B86D543006}"/>
                  </a:ext>
                </a:extLst>
              </p:cNvPr>
              <p:cNvSpPr txBox="1"/>
              <p:nvPr/>
            </p:nvSpPr>
            <p:spPr>
              <a:xfrm>
                <a:off x="3539408" y="4332912"/>
                <a:ext cx="595035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1600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富山</a:t>
                </a:r>
                <a:endParaRPr kumimoji="1" lang="ja-JP" altLang="en-US" sz="28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307" name="テキスト ボックス 306">
                <a:extLst>
                  <a:ext uri="{FF2B5EF4-FFF2-40B4-BE49-F238E27FC236}">
                    <a16:creationId xmlns:a16="http://schemas.microsoft.com/office/drawing/2014/main" id="{1A81E252-9D30-90E2-324E-80AC176D1DDC}"/>
                  </a:ext>
                </a:extLst>
              </p:cNvPr>
              <p:cNvSpPr txBox="1"/>
              <p:nvPr/>
            </p:nvSpPr>
            <p:spPr>
              <a:xfrm>
                <a:off x="1776440" y="5584366"/>
                <a:ext cx="595035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1600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福井</a:t>
                </a:r>
                <a:endParaRPr kumimoji="1" lang="ja-JP" altLang="en-US" sz="28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309" name="テキスト ボックス 308">
                <a:extLst>
                  <a:ext uri="{FF2B5EF4-FFF2-40B4-BE49-F238E27FC236}">
                    <a16:creationId xmlns:a16="http://schemas.microsoft.com/office/drawing/2014/main" id="{681B4240-1307-AAF9-B99D-2F7F7C9B02AA}"/>
                  </a:ext>
                </a:extLst>
              </p:cNvPr>
              <p:cNvSpPr txBox="1"/>
              <p:nvPr/>
            </p:nvSpPr>
            <p:spPr>
              <a:xfrm>
                <a:off x="4234770" y="5328803"/>
                <a:ext cx="595035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1600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長野</a:t>
                </a:r>
                <a:endParaRPr kumimoji="1" lang="ja-JP" altLang="en-US" sz="28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311" name="テキスト ボックス 310">
                <a:extLst>
                  <a:ext uri="{FF2B5EF4-FFF2-40B4-BE49-F238E27FC236}">
                    <a16:creationId xmlns:a16="http://schemas.microsoft.com/office/drawing/2014/main" id="{D4E2C6EF-DE5E-B7F4-7CDF-0B2C52F4EEFE}"/>
                  </a:ext>
                </a:extLst>
              </p:cNvPr>
              <p:cNvSpPr txBox="1"/>
              <p:nvPr/>
            </p:nvSpPr>
            <p:spPr>
              <a:xfrm>
                <a:off x="7294492" y="1002988"/>
                <a:ext cx="595035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1600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山形</a:t>
                </a:r>
                <a:endParaRPr kumimoji="1" lang="ja-JP" altLang="en-US" sz="28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312" name="テキスト ボックス 311">
                <a:extLst>
                  <a:ext uri="{FF2B5EF4-FFF2-40B4-BE49-F238E27FC236}">
                    <a16:creationId xmlns:a16="http://schemas.microsoft.com/office/drawing/2014/main" id="{03532153-F4F5-17E1-53B3-830A68412F6F}"/>
                  </a:ext>
                </a:extLst>
              </p:cNvPr>
              <p:cNvSpPr txBox="1"/>
              <p:nvPr/>
            </p:nvSpPr>
            <p:spPr>
              <a:xfrm>
                <a:off x="7479130" y="2990050"/>
                <a:ext cx="595035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1600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福島</a:t>
                </a:r>
                <a:endParaRPr kumimoji="1" lang="ja-JP" altLang="en-US" sz="28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315" name="テキスト ボックス 314">
                <a:extLst>
                  <a:ext uri="{FF2B5EF4-FFF2-40B4-BE49-F238E27FC236}">
                    <a16:creationId xmlns:a16="http://schemas.microsoft.com/office/drawing/2014/main" id="{3826AD2A-7E52-C8E6-F817-1E25EA3C7B6C}"/>
                  </a:ext>
                </a:extLst>
              </p:cNvPr>
              <p:cNvSpPr txBox="1"/>
              <p:nvPr/>
            </p:nvSpPr>
            <p:spPr>
              <a:xfrm>
                <a:off x="2907132" y="5988226"/>
                <a:ext cx="595035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1600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岐阜</a:t>
                </a:r>
                <a:endParaRPr kumimoji="1" lang="ja-JP" altLang="en-US" sz="28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</p:grpSp>
      <p:sp>
        <p:nvSpPr>
          <p:cNvPr id="316" name="テキスト ボックス 315">
            <a:extLst>
              <a:ext uri="{FF2B5EF4-FFF2-40B4-BE49-F238E27FC236}">
                <a16:creationId xmlns:a16="http://schemas.microsoft.com/office/drawing/2014/main" id="{59BE8FA9-A2AD-44DD-4B99-CD41F12ED8C0}"/>
              </a:ext>
            </a:extLst>
          </p:cNvPr>
          <p:cNvSpPr txBox="1"/>
          <p:nvPr/>
        </p:nvSpPr>
        <p:spPr>
          <a:xfrm>
            <a:off x="276046" y="232912"/>
            <a:ext cx="2262158" cy="369332"/>
          </a:xfrm>
          <a:prstGeom prst="rect">
            <a:avLst/>
          </a:prstGeom>
          <a:solidFill>
            <a:srgbClr val="002060"/>
          </a:solidFill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北陸地方の一級河川</a:t>
            </a:r>
          </a:p>
        </p:txBody>
      </p:sp>
    </p:spTree>
    <p:extLst>
      <p:ext uri="{BB962C8B-B14F-4D97-AF65-F5344CB8AC3E}">
        <p14:creationId xmlns:p14="http://schemas.microsoft.com/office/powerpoint/2010/main" val="10540054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CFF0E9A-0A5C-3A7E-009F-031160CC314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B6DE30EF-4EB5-EC15-E749-9412082DC4C5}"/>
              </a:ext>
            </a:extLst>
          </p:cNvPr>
          <p:cNvGrpSpPr/>
          <p:nvPr/>
        </p:nvGrpSpPr>
        <p:grpSpPr>
          <a:xfrm>
            <a:off x="1424652" y="112511"/>
            <a:ext cx="7438984" cy="6365093"/>
            <a:chOff x="1424652" y="74411"/>
            <a:chExt cx="7438984" cy="6365093"/>
          </a:xfrm>
        </p:grpSpPr>
        <p:grpSp>
          <p:nvGrpSpPr>
            <p:cNvPr id="334" name="グループ化 333">
              <a:extLst>
                <a:ext uri="{FF2B5EF4-FFF2-40B4-BE49-F238E27FC236}">
                  <a16:creationId xmlns:a16="http://schemas.microsoft.com/office/drawing/2014/main" id="{1449B6F3-00BA-73D6-B46B-43BF2EB11102}"/>
                </a:ext>
              </a:extLst>
            </p:cNvPr>
            <p:cNvGrpSpPr/>
            <p:nvPr/>
          </p:nvGrpSpPr>
          <p:grpSpPr>
            <a:xfrm>
              <a:off x="1424652" y="74411"/>
              <a:ext cx="7438984" cy="6365093"/>
              <a:chOff x="1424652" y="74411"/>
              <a:chExt cx="7438984" cy="6365093"/>
            </a:xfrm>
            <a:solidFill>
              <a:schemeClr val="bg1">
                <a:lumMod val="85000"/>
              </a:schemeClr>
            </a:solidFill>
          </p:grpSpPr>
          <p:grpSp>
            <p:nvGrpSpPr>
              <p:cNvPr id="287" name="グループ化 286">
                <a:extLst>
                  <a:ext uri="{FF2B5EF4-FFF2-40B4-BE49-F238E27FC236}">
                    <a16:creationId xmlns:a16="http://schemas.microsoft.com/office/drawing/2014/main" id="{93F92FF0-18A0-4A6A-DB4A-15407CE0CDA5}"/>
                  </a:ext>
                </a:extLst>
              </p:cNvPr>
              <p:cNvGrpSpPr/>
              <p:nvPr/>
            </p:nvGrpSpPr>
            <p:grpSpPr>
              <a:xfrm>
                <a:off x="2091957" y="74411"/>
                <a:ext cx="6771679" cy="6365093"/>
                <a:chOff x="2091957" y="74411"/>
                <a:chExt cx="6771679" cy="6365093"/>
              </a:xfrm>
              <a:grpFill/>
            </p:grpSpPr>
            <p:grpSp>
              <p:nvGrpSpPr>
                <p:cNvPr id="285" name="グループ化 284">
                  <a:extLst>
                    <a:ext uri="{FF2B5EF4-FFF2-40B4-BE49-F238E27FC236}">
                      <a16:creationId xmlns:a16="http://schemas.microsoft.com/office/drawing/2014/main" id="{23B409A7-7040-72A1-E7DB-D7C762C48195}"/>
                    </a:ext>
                  </a:extLst>
                </p:cNvPr>
                <p:cNvGrpSpPr/>
                <p:nvPr/>
              </p:nvGrpSpPr>
              <p:grpSpPr>
                <a:xfrm>
                  <a:off x="2091957" y="3848513"/>
                  <a:ext cx="3526144" cy="2590991"/>
                  <a:chOff x="2091957" y="3848513"/>
                  <a:chExt cx="3526144" cy="2590991"/>
                </a:xfrm>
                <a:grpFill/>
              </p:grpSpPr>
              <p:sp>
                <p:nvSpPr>
                  <p:cNvPr id="283" name="フリーフォーム: 図形 282">
                    <a:extLst>
                      <a:ext uri="{FF2B5EF4-FFF2-40B4-BE49-F238E27FC236}">
                        <a16:creationId xmlns:a16="http://schemas.microsoft.com/office/drawing/2014/main" id="{7DD82938-0B4E-AA61-85C7-B366FC3D8F69}"/>
                      </a:ext>
                    </a:extLst>
                  </p:cNvPr>
                  <p:cNvSpPr/>
                  <p:nvPr/>
                </p:nvSpPr>
                <p:spPr>
                  <a:xfrm>
                    <a:off x="2091957" y="4866109"/>
                    <a:ext cx="1955013" cy="1573395"/>
                  </a:xfrm>
                  <a:custGeom>
                    <a:avLst/>
                    <a:gdLst>
                      <a:gd name="connsiteX0" fmla="*/ 1865056 w 1955013"/>
                      <a:gd name="connsiteY0" fmla="*/ 131819 h 1573395"/>
                      <a:gd name="connsiteX1" fmla="*/ 1858881 w 1955013"/>
                      <a:gd name="connsiteY1" fmla="*/ 132162 h 1573395"/>
                      <a:gd name="connsiteX2" fmla="*/ 1858881 w 1955013"/>
                      <a:gd name="connsiteY2" fmla="*/ 132162 h 1573395"/>
                      <a:gd name="connsiteX3" fmla="*/ 1412598 w 1955013"/>
                      <a:gd name="connsiteY3" fmla="*/ 0 h 1573395"/>
                      <a:gd name="connsiteX4" fmla="*/ 1430411 w 1955013"/>
                      <a:gd name="connsiteY4" fmla="*/ 14251 h 1573395"/>
                      <a:gd name="connsiteX5" fmla="*/ 1462475 w 1955013"/>
                      <a:gd name="connsiteY5" fmla="*/ 3563 h 1573395"/>
                      <a:gd name="connsiteX6" fmla="*/ 1483851 w 1955013"/>
                      <a:gd name="connsiteY6" fmla="*/ 7126 h 1573395"/>
                      <a:gd name="connsiteX7" fmla="*/ 1462475 w 1955013"/>
                      <a:gd name="connsiteY7" fmla="*/ 64128 h 1573395"/>
                      <a:gd name="connsiteX8" fmla="*/ 1523040 w 1955013"/>
                      <a:gd name="connsiteY8" fmla="*/ 53440 h 1573395"/>
                      <a:gd name="connsiteX9" fmla="*/ 1547979 w 1955013"/>
                      <a:gd name="connsiteY9" fmla="*/ 49878 h 1573395"/>
                      <a:gd name="connsiteX10" fmla="*/ 1544416 w 1955013"/>
                      <a:gd name="connsiteY10" fmla="*/ 28502 h 1573395"/>
                      <a:gd name="connsiteX11" fmla="*/ 1587168 w 1955013"/>
                      <a:gd name="connsiteY11" fmla="*/ 7126 h 1573395"/>
                      <a:gd name="connsiteX12" fmla="*/ 1594294 w 1955013"/>
                      <a:gd name="connsiteY12" fmla="*/ 57003 h 1573395"/>
                      <a:gd name="connsiteX13" fmla="*/ 1669110 w 1955013"/>
                      <a:gd name="connsiteY13" fmla="*/ 92629 h 1573395"/>
                      <a:gd name="connsiteX14" fmla="*/ 1701174 w 1955013"/>
                      <a:gd name="connsiteY14" fmla="*/ 71254 h 1573395"/>
                      <a:gd name="connsiteX15" fmla="*/ 1736800 w 1955013"/>
                      <a:gd name="connsiteY15" fmla="*/ 74816 h 1573395"/>
                      <a:gd name="connsiteX16" fmla="*/ 1800928 w 1955013"/>
                      <a:gd name="connsiteY16" fmla="*/ 135381 h 1573395"/>
                      <a:gd name="connsiteX17" fmla="*/ 1858881 w 1955013"/>
                      <a:gd name="connsiteY17" fmla="*/ 132162 h 1573395"/>
                      <a:gd name="connsiteX18" fmla="*/ 1865947 w 1955013"/>
                      <a:gd name="connsiteY18" fmla="*/ 164773 h 1573395"/>
                      <a:gd name="connsiteX19" fmla="*/ 1910481 w 1955013"/>
                      <a:gd name="connsiteY19" fmla="*/ 178133 h 1573395"/>
                      <a:gd name="connsiteX20" fmla="*/ 1914934 w 1955013"/>
                      <a:gd name="connsiteY20" fmla="*/ 204853 h 1573395"/>
                      <a:gd name="connsiteX21" fmla="*/ 1955013 w 1955013"/>
                      <a:gd name="connsiteY21" fmla="*/ 240480 h 1573395"/>
                      <a:gd name="connsiteX22" fmla="*/ 1950560 w 1955013"/>
                      <a:gd name="connsiteY22" fmla="*/ 302827 h 1573395"/>
                      <a:gd name="connsiteX23" fmla="*/ 1848133 w 1955013"/>
                      <a:gd name="connsiteY23" fmla="*/ 440880 h 1573395"/>
                      <a:gd name="connsiteX24" fmla="*/ 1843680 w 1955013"/>
                      <a:gd name="connsiteY24" fmla="*/ 480960 h 1573395"/>
                      <a:gd name="connsiteX25" fmla="*/ 1870400 w 1955013"/>
                      <a:gd name="connsiteY25" fmla="*/ 489866 h 1573395"/>
                      <a:gd name="connsiteX26" fmla="*/ 1870400 w 1955013"/>
                      <a:gd name="connsiteY26" fmla="*/ 547760 h 1573395"/>
                      <a:gd name="connsiteX27" fmla="*/ 1834773 w 1955013"/>
                      <a:gd name="connsiteY27" fmla="*/ 543306 h 1573395"/>
                      <a:gd name="connsiteX28" fmla="*/ 1812507 w 1955013"/>
                      <a:gd name="connsiteY28" fmla="*/ 574479 h 1573395"/>
                      <a:gd name="connsiteX29" fmla="*/ 1821414 w 1955013"/>
                      <a:gd name="connsiteY29" fmla="*/ 605653 h 1573395"/>
                      <a:gd name="connsiteX30" fmla="*/ 1816961 w 1955013"/>
                      <a:gd name="connsiteY30" fmla="*/ 632373 h 1573395"/>
                      <a:gd name="connsiteX31" fmla="*/ 1857041 w 1955013"/>
                      <a:gd name="connsiteY31" fmla="*/ 685813 h 1573395"/>
                      <a:gd name="connsiteX32" fmla="*/ 1901573 w 1955013"/>
                      <a:gd name="connsiteY32" fmla="*/ 699172 h 1573395"/>
                      <a:gd name="connsiteX33" fmla="*/ 1870400 w 1955013"/>
                      <a:gd name="connsiteY33" fmla="*/ 765973 h 1573395"/>
                      <a:gd name="connsiteX34" fmla="*/ 1870400 w 1955013"/>
                      <a:gd name="connsiteY34" fmla="*/ 806052 h 1573395"/>
                      <a:gd name="connsiteX35" fmla="*/ 1803601 w 1955013"/>
                      <a:gd name="connsiteY35" fmla="*/ 841679 h 1573395"/>
                      <a:gd name="connsiteX36" fmla="*/ 1763519 w 1955013"/>
                      <a:gd name="connsiteY36" fmla="*/ 935199 h 1573395"/>
                      <a:gd name="connsiteX37" fmla="*/ 1741253 w 1955013"/>
                      <a:gd name="connsiteY37" fmla="*/ 935199 h 1573395"/>
                      <a:gd name="connsiteX38" fmla="*/ 1714534 w 1955013"/>
                      <a:gd name="connsiteY38" fmla="*/ 966372 h 1573395"/>
                      <a:gd name="connsiteX39" fmla="*/ 1710081 w 1955013"/>
                      <a:gd name="connsiteY39" fmla="*/ 1010906 h 1573395"/>
                      <a:gd name="connsiteX40" fmla="*/ 1683360 w 1955013"/>
                      <a:gd name="connsiteY40" fmla="*/ 1015359 h 1573395"/>
                      <a:gd name="connsiteX41" fmla="*/ 1638828 w 1955013"/>
                      <a:gd name="connsiteY41" fmla="*/ 997546 h 1573395"/>
                      <a:gd name="connsiteX42" fmla="*/ 1585386 w 1955013"/>
                      <a:gd name="connsiteY42" fmla="*/ 1001999 h 1573395"/>
                      <a:gd name="connsiteX43" fmla="*/ 1554214 w 1955013"/>
                      <a:gd name="connsiteY43" fmla="*/ 1033172 h 1573395"/>
                      <a:gd name="connsiteX44" fmla="*/ 1558667 w 1955013"/>
                      <a:gd name="connsiteY44" fmla="*/ 1086612 h 1573395"/>
                      <a:gd name="connsiteX45" fmla="*/ 1540854 w 1955013"/>
                      <a:gd name="connsiteY45" fmla="*/ 1099973 h 1573395"/>
                      <a:gd name="connsiteX46" fmla="*/ 1505227 w 1955013"/>
                      <a:gd name="connsiteY46" fmla="*/ 1099973 h 1573395"/>
                      <a:gd name="connsiteX47" fmla="*/ 1487414 w 1955013"/>
                      <a:gd name="connsiteY47" fmla="*/ 1153413 h 1573395"/>
                      <a:gd name="connsiteX48" fmla="*/ 1523040 w 1955013"/>
                      <a:gd name="connsiteY48" fmla="*/ 1180132 h 1573395"/>
                      <a:gd name="connsiteX49" fmla="*/ 1585386 w 1955013"/>
                      <a:gd name="connsiteY49" fmla="*/ 1180132 h 1573395"/>
                      <a:gd name="connsiteX50" fmla="*/ 1589841 w 1955013"/>
                      <a:gd name="connsiteY50" fmla="*/ 1220212 h 1573395"/>
                      <a:gd name="connsiteX51" fmla="*/ 1634373 w 1955013"/>
                      <a:gd name="connsiteY51" fmla="*/ 1220212 h 1573395"/>
                      <a:gd name="connsiteX52" fmla="*/ 1652187 w 1955013"/>
                      <a:gd name="connsiteY52" fmla="*/ 1255839 h 1573395"/>
                      <a:gd name="connsiteX53" fmla="*/ 1678908 w 1955013"/>
                      <a:gd name="connsiteY53" fmla="*/ 1246932 h 1573395"/>
                      <a:gd name="connsiteX54" fmla="*/ 1696721 w 1955013"/>
                      <a:gd name="connsiteY54" fmla="*/ 1264745 h 1573395"/>
                      <a:gd name="connsiteX55" fmla="*/ 1701174 w 1955013"/>
                      <a:gd name="connsiteY55" fmla="*/ 1291465 h 1573395"/>
                      <a:gd name="connsiteX56" fmla="*/ 1718987 w 1955013"/>
                      <a:gd name="connsiteY56" fmla="*/ 1327092 h 1573395"/>
                      <a:gd name="connsiteX57" fmla="*/ 1732347 w 1955013"/>
                      <a:gd name="connsiteY57" fmla="*/ 1389439 h 1573395"/>
                      <a:gd name="connsiteX58" fmla="*/ 1776880 w 1955013"/>
                      <a:gd name="connsiteY58" fmla="*/ 1398345 h 1573395"/>
                      <a:gd name="connsiteX59" fmla="*/ 1799146 w 1955013"/>
                      <a:gd name="connsiteY59" fmla="*/ 1447331 h 1573395"/>
                      <a:gd name="connsiteX60" fmla="*/ 1763519 w 1955013"/>
                      <a:gd name="connsiteY60" fmla="*/ 1478505 h 1573395"/>
                      <a:gd name="connsiteX61" fmla="*/ 1759067 w 1955013"/>
                      <a:gd name="connsiteY61" fmla="*/ 1514132 h 1573395"/>
                      <a:gd name="connsiteX62" fmla="*/ 1785787 w 1955013"/>
                      <a:gd name="connsiteY62" fmla="*/ 1558665 h 1573395"/>
                      <a:gd name="connsiteX63" fmla="*/ 1834773 w 1955013"/>
                      <a:gd name="connsiteY63" fmla="*/ 1558665 h 1573395"/>
                      <a:gd name="connsiteX64" fmla="*/ 1835906 w 1955013"/>
                      <a:gd name="connsiteY64" fmla="*/ 1573395 h 1573395"/>
                      <a:gd name="connsiteX65" fmla="*/ 42096 w 1955013"/>
                      <a:gd name="connsiteY65" fmla="*/ 1573395 h 1573395"/>
                      <a:gd name="connsiteX66" fmla="*/ 44533 w 1955013"/>
                      <a:gd name="connsiteY66" fmla="*/ 1531945 h 1573395"/>
                      <a:gd name="connsiteX67" fmla="*/ 40081 w 1955013"/>
                      <a:gd name="connsiteY67" fmla="*/ 1491866 h 1573395"/>
                      <a:gd name="connsiteX68" fmla="*/ 0 w 1955013"/>
                      <a:gd name="connsiteY68" fmla="*/ 1482958 h 1573395"/>
                      <a:gd name="connsiteX69" fmla="*/ 0 w 1955013"/>
                      <a:gd name="connsiteY69" fmla="*/ 1433972 h 1573395"/>
                      <a:gd name="connsiteX70" fmla="*/ 8907 w 1955013"/>
                      <a:gd name="connsiteY70" fmla="*/ 1376078 h 1573395"/>
                      <a:gd name="connsiteX71" fmla="*/ 53440 w 1955013"/>
                      <a:gd name="connsiteY71" fmla="*/ 1313733 h 1573395"/>
                      <a:gd name="connsiteX72" fmla="*/ 62347 w 1955013"/>
                      <a:gd name="connsiteY72" fmla="*/ 1255839 h 1573395"/>
                      <a:gd name="connsiteX73" fmla="*/ 66800 w 1955013"/>
                      <a:gd name="connsiteY73" fmla="*/ 1215758 h 1573395"/>
                      <a:gd name="connsiteX74" fmla="*/ 129148 w 1955013"/>
                      <a:gd name="connsiteY74" fmla="*/ 1184586 h 1573395"/>
                      <a:gd name="connsiteX75" fmla="*/ 231574 w 1955013"/>
                      <a:gd name="connsiteY75" fmla="*/ 1224666 h 1573395"/>
                      <a:gd name="connsiteX76" fmla="*/ 285014 w 1955013"/>
                      <a:gd name="connsiteY76" fmla="*/ 1229119 h 1573395"/>
                      <a:gd name="connsiteX77" fmla="*/ 316186 w 1955013"/>
                      <a:gd name="connsiteY77" fmla="*/ 1264745 h 1573395"/>
                      <a:gd name="connsiteX78" fmla="*/ 338454 w 1955013"/>
                      <a:gd name="connsiteY78" fmla="*/ 1202399 h 1573395"/>
                      <a:gd name="connsiteX79" fmla="*/ 427520 w 1955013"/>
                      <a:gd name="connsiteY79" fmla="*/ 1211306 h 1573395"/>
                      <a:gd name="connsiteX80" fmla="*/ 454240 w 1955013"/>
                      <a:gd name="connsiteY80" fmla="*/ 1184586 h 1573395"/>
                      <a:gd name="connsiteX81" fmla="*/ 467601 w 1955013"/>
                      <a:gd name="connsiteY81" fmla="*/ 1197945 h 1573395"/>
                      <a:gd name="connsiteX82" fmla="*/ 516587 w 1955013"/>
                      <a:gd name="connsiteY82" fmla="*/ 1180132 h 1573395"/>
                      <a:gd name="connsiteX83" fmla="*/ 529946 w 1955013"/>
                      <a:gd name="connsiteY83" fmla="*/ 1202399 h 1573395"/>
                      <a:gd name="connsiteX84" fmla="*/ 583386 w 1955013"/>
                      <a:gd name="connsiteY84" fmla="*/ 1193492 h 1573395"/>
                      <a:gd name="connsiteX85" fmla="*/ 596747 w 1955013"/>
                      <a:gd name="connsiteY85" fmla="*/ 1184586 h 1573395"/>
                      <a:gd name="connsiteX86" fmla="*/ 641280 w 1955013"/>
                      <a:gd name="connsiteY86" fmla="*/ 1180132 h 1573395"/>
                      <a:gd name="connsiteX87" fmla="*/ 672453 w 1955013"/>
                      <a:gd name="connsiteY87" fmla="*/ 1157866 h 1573395"/>
                      <a:gd name="connsiteX88" fmla="*/ 694720 w 1955013"/>
                      <a:gd name="connsiteY88" fmla="*/ 1157866 h 1573395"/>
                      <a:gd name="connsiteX89" fmla="*/ 716988 w 1955013"/>
                      <a:gd name="connsiteY89" fmla="*/ 1180132 h 1573395"/>
                      <a:gd name="connsiteX90" fmla="*/ 734801 w 1955013"/>
                      <a:gd name="connsiteY90" fmla="*/ 1175679 h 1573395"/>
                      <a:gd name="connsiteX91" fmla="*/ 734801 w 1955013"/>
                      <a:gd name="connsiteY91" fmla="*/ 1099973 h 1573395"/>
                      <a:gd name="connsiteX92" fmla="*/ 774880 w 1955013"/>
                      <a:gd name="connsiteY92" fmla="*/ 1091065 h 1573395"/>
                      <a:gd name="connsiteX93" fmla="*/ 774880 w 1955013"/>
                      <a:gd name="connsiteY93" fmla="*/ 1019812 h 1573395"/>
                      <a:gd name="connsiteX94" fmla="*/ 743707 w 1955013"/>
                      <a:gd name="connsiteY94" fmla="*/ 970826 h 1573395"/>
                      <a:gd name="connsiteX95" fmla="*/ 694720 w 1955013"/>
                      <a:gd name="connsiteY95" fmla="*/ 944106 h 1573395"/>
                      <a:gd name="connsiteX96" fmla="*/ 716988 w 1955013"/>
                      <a:gd name="connsiteY96" fmla="*/ 921840 h 1573395"/>
                      <a:gd name="connsiteX97" fmla="*/ 699174 w 1955013"/>
                      <a:gd name="connsiteY97" fmla="*/ 899573 h 1573395"/>
                      <a:gd name="connsiteX98" fmla="*/ 650187 w 1955013"/>
                      <a:gd name="connsiteY98" fmla="*/ 886213 h 1573395"/>
                      <a:gd name="connsiteX99" fmla="*/ 672453 w 1955013"/>
                      <a:gd name="connsiteY99" fmla="*/ 863946 h 1573395"/>
                      <a:gd name="connsiteX100" fmla="*/ 672453 w 1955013"/>
                      <a:gd name="connsiteY100" fmla="*/ 828319 h 1573395"/>
                      <a:gd name="connsiteX101" fmla="*/ 627921 w 1955013"/>
                      <a:gd name="connsiteY101" fmla="*/ 832773 h 1573395"/>
                      <a:gd name="connsiteX102" fmla="*/ 645734 w 1955013"/>
                      <a:gd name="connsiteY102" fmla="*/ 721439 h 1573395"/>
                      <a:gd name="connsiteX103" fmla="*/ 685814 w 1955013"/>
                      <a:gd name="connsiteY103" fmla="*/ 703626 h 1573395"/>
                      <a:gd name="connsiteX104" fmla="*/ 664889 w 1955013"/>
                      <a:gd name="connsiteY104" fmla="*/ 670671 h 1573395"/>
                      <a:gd name="connsiteX105" fmla="*/ 671563 w 1955013"/>
                      <a:gd name="connsiteY105" fmla="*/ 669781 h 1573395"/>
                      <a:gd name="connsiteX106" fmla="*/ 703627 w 1955013"/>
                      <a:gd name="connsiteY106" fmla="*/ 605653 h 1573395"/>
                      <a:gd name="connsiteX107" fmla="*/ 703627 w 1955013"/>
                      <a:gd name="connsiteY107" fmla="*/ 562901 h 1573395"/>
                      <a:gd name="connsiteX108" fmla="*/ 692939 w 1955013"/>
                      <a:gd name="connsiteY108" fmla="*/ 530837 h 1573395"/>
                      <a:gd name="connsiteX109" fmla="*/ 728566 w 1955013"/>
                      <a:gd name="connsiteY109" fmla="*/ 516586 h 1573395"/>
                      <a:gd name="connsiteX110" fmla="*/ 810507 w 1955013"/>
                      <a:gd name="connsiteY110" fmla="*/ 388330 h 1573395"/>
                      <a:gd name="connsiteX111" fmla="*/ 789131 w 1955013"/>
                      <a:gd name="connsiteY111" fmla="*/ 356267 h 1573395"/>
                      <a:gd name="connsiteX112" fmla="*/ 760630 w 1955013"/>
                      <a:gd name="connsiteY112" fmla="*/ 345579 h 1573395"/>
                      <a:gd name="connsiteX113" fmla="*/ 728566 w 1955013"/>
                      <a:gd name="connsiteY113" fmla="*/ 295701 h 1573395"/>
                      <a:gd name="connsiteX114" fmla="*/ 730724 w 1955013"/>
                      <a:gd name="connsiteY114" fmla="*/ 289393 h 1573395"/>
                      <a:gd name="connsiteX115" fmla="*/ 725003 w 1955013"/>
                      <a:gd name="connsiteY115" fmla="*/ 288576 h 1573395"/>
                      <a:gd name="connsiteX116" fmla="*/ 774880 w 1955013"/>
                      <a:gd name="connsiteY116" fmla="*/ 295701 h 1573395"/>
                      <a:gd name="connsiteX117" fmla="*/ 803382 w 1955013"/>
                      <a:gd name="connsiteY117" fmla="*/ 256512 h 1573395"/>
                      <a:gd name="connsiteX118" fmla="*/ 792694 w 1955013"/>
                      <a:gd name="connsiteY118" fmla="*/ 210197 h 1573395"/>
                      <a:gd name="connsiteX119" fmla="*/ 821195 w 1955013"/>
                      <a:gd name="connsiteY119" fmla="*/ 206635 h 1573395"/>
                      <a:gd name="connsiteX120" fmla="*/ 853259 w 1955013"/>
                      <a:gd name="connsiteY120" fmla="*/ 224448 h 1573395"/>
                      <a:gd name="connsiteX121" fmla="*/ 885323 w 1955013"/>
                      <a:gd name="connsiteY121" fmla="*/ 192384 h 1573395"/>
                      <a:gd name="connsiteX122" fmla="*/ 938763 w 1955013"/>
                      <a:gd name="connsiteY122" fmla="*/ 203072 h 1573395"/>
                      <a:gd name="connsiteX123" fmla="*/ 981515 w 1955013"/>
                      <a:gd name="connsiteY123" fmla="*/ 263637 h 1573395"/>
                      <a:gd name="connsiteX124" fmla="*/ 967264 w 1955013"/>
                      <a:gd name="connsiteY124" fmla="*/ 320640 h 1573395"/>
                      <a:gd name="connsiteX125" fmla="*/ 1002891 w 1955013"/>
                      <a:gd name="connsiteY125" fmla="*/ 320640 h 1573395"/>
                      <a:gd name="connsiteX126" fmla="*/ 1056331 w 1955013"/>
                      <a:gd name="connsiteY126" fmla="*/ 274325 h 1573395"/>
                      <a:gd name="connsiteX127" fmla="*/ 1095520 w 1955013"/>
                      <a:gd name="connsiteY127" fmla="*/ 245824 h 1573395"/>
                      <a:gd name="connsiteX128" fmla="*/ 1106208 w 1955013"/>
                      <a:gd name="connsiteY128" fmla="*/ 171008 h 1573395"/>
                      <a:gd name="connsiteX129" fmla="*/ 1152523 w 1955013"/>
                      <a:gd name="connsiteY129" fmla="*/ 149632 h 1573395"/>
                      <a:gd name="connsiteX130" fmla="*/ 1170336 w 1955013"/>
                      <a:gd name="connsiteY130" fmla="*/ 99755 h 1573395"/>
                      <a:gd name="connsiteX131" fmla="*/ 1238027 w 1955013"/>
                      <a:gd name="connsiteY131" fmla="*/ 24939 h 1573395"/>
                      <a:gd name="connsiteX132" fmla="*/ 1287904 w 1955013"/>
                      <a:gd name="connsiteY132" fmla="*/ 24939 h 1573395"/>
                      <a:gd name="connsiteX133" fmla="*/ 1323531 w 1955013"/>
                      <a:gd name="connsiteY133" fmla="*/ 57003 h 1573395"/>
                      <a:gd name="connsiteX134" fmla="*/ 1366283 w 1955013"/>
                      <a:gd name="connsiteY134" fmla="*/ 14251 h 1573395"/>
                      <a:gd name="connsiteX135" fmla="*/ 1387659 w 1955013"/>
                      <a:gd name="connsiteY135" fmla="*/ 21376 h 157339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  <a:cxn ang="0">
                        <a:pos x="connsiteX95" y="connsiteY95"/>
                      </a:cxn>
                      <a:cxn ang="0">
                        <a:pos x="connsiteX96" y="connsiteY96"/>
                      </a:cxn>
                      <a:cxn ang="0">
                        <a:pos x="connsiteX97" y="connsiteY97"/>
                      </a:cxn>
                      <a:cxn ang="0">
                        <a:pos x="connsiteX98" y="connsiteY98"/>
                      </a:cxn>
                      <a:cxn ang="0">
                        <a:pos x="connsiteX99" y="connsiteY99"/>
                      </a:cxn>
                      <a:cxn ang="0">
                        <a:pos x="connsiteX100" y="connsiteY100"/>
                      </a:cxn>
                      <a:cxn ang="0">
                        <a:pos x="connsiteX101" y="connsiteY101"/>
                      </a:cxn>
                      <a:cxn ang="0">
                        <a:pos x="connsiteX102" y="connsiteY102"/>
                      </a:cxn>
                      <a:cxn ang="0">
                        <a:pos x="connsiteX103" y="connsiteY103"/>
                      </a:cxn>
                      <a:cxn ang="0">
                        <a:pos x="connsiteX104" y="connsiteY104"/>
                      </a:cxn>
                      <a:cxn ang="0">
                        <a:pos x="connsiteX105" y="connsiteY105"/>
                      </a:cxn>
                      <a:cxn ang="0">
                        <a:pos x="connsiteX106" y="connsiteY106"/>
                      </a:cxn>
                      <a:cxn ang="0">
                        <a:pos x="connsiteX107" y="connsiteY107"/>
                      </a:cxn>
                      <a:cxn ang="0">
                        <a:pos x="connsiteX108" y="connsiteY108"/>
                      </a:cxn>
                      <a:cxn ang="0">
                        <a:pos x="connsiteX109" y="connsiteY109"/>
                      </a:cxn>
                      <a:cxn ang="0">
                        <a:pos x="connsiteX110" y="connsiteY110"/>
                      </a:cxn>
                      <a:cxn ang="0">
                        <a:pos x="connsiteX111" y="connsiteY111"/>
                      </a:cxn>
                      <a:cxn ang="0">
                        <a:pos x="connsiteX112" y="connsiteY112"/>
                      </a:cxn>
                      <a:cxn ang="0">
                        <a:pos x="connsiteX113" y="connsiteY113"/>
                      </a:cxn>
                      <a:cxn ang="0">
                        <a:pos x="connsiteX114" y="connsiteY114"/>
                      </a:cxn>
                      <a:cxn ang="0">
                        <a:pos x="connsiteX115" y="connsiteY115"/>
                      </a:cxn>
                      <a:cxn ang="0">
                        <a:pos x="connsiteX116" y="connsiteY116"/>
                      </a:cxn>
                      <a:cxn ang="0">
                        <a:pos x="connsiteX117" y="connsiteY117"/>
                      </a:cxn>
                      <a:cxn ang="0">
                        <a:pos x="connsiteX118" y="connsiteY118"/>
                      </a:cxn>
                      <a:cxn ang="0">
                        <a:pos x="connsiteX119" y="connsiteY119"/>
                      </a:cxn>
                      <a:cxn ang="0">
                        <a:pos x="connsiteX120" y="connsiteY120"/>
                      </a:cxn>
                      <a:cxn ang="0">
                        <a:pos x="connsiteX121" y="connsiteY121"/>
                      </a:cxn>
                      <a:cxn ang="0">
                        <a:pos x="connsiteX122" y="connsiteY122"/>
                      </a:cxn>
                      <a:cxn ang="0">
                        <a:pos x="connsiteX123" y="connsiteY123"/>
                      </a:cxn>
                      <a:cxn ang="0">
                        <a:pos x="connsiteX124" y="connsiteY124"/>
                      </a:cxn>
                      <a:cxn ang="0">
                        <a:pos x="connsiteX125" y="connsiteY125"/>
                      </a:cxn>
                      <a:cxn ang="0">
                        <a:pos x="connsiteX126" y="connsiteY126"/>
                      </a:cxn>
                      <a:cxn ang="0">
                        <a:pos x="connsiteX127" y="connsiteY127"/>
                      </a:cxn>
                      <a:cxn ang="0">
                        <a:pos x="connsiteX128" y="connsiteY128"/>
                      </a:cxn>
                      <a:cxn ang="0">
                        <a:pos x="connsiteX129" y="connsiteY129"/>
                      </a:cxn>
                      <a:cxn ang="0">
                        <a:pos x="connsiteX130" y="connsiteY130"/>
                      </a:cxn>
                      <a:cxn ang="0">
                        <a:pos x="connsiteX131" y="connsiteY131"/>
                      </a:cxn>
                      <a:cxn ang="0">
                        <a:pos x="connsiteX132" y="connsiteY132"/>
                      </a:cxn>
                      <a:cxn ang="0">
                        <a:pos x="connsiteX133" y="connsiteY133"/>
                      </a:cxn>
                      <a:cxn ang="0">
                        <a:pos x="connsiteX134" y="connsiteY134"/>
                      </a:cxn>
                      <a:cxn ang="0">
                        <a:pos x="connsiteX135" y="connsiteY135"/>
                      </a:cxn>
                    </a:cxnLst>
                    <a:rect l="l" t="t" r="r" b="b"/>
                    <a:pathLst>
                      <a:path w="1955013" h="1573395">
                        <a:moveTo>
                          <a:pt x="1865056" y="131819"/>
                        </a:moveTo>
                        <a:lnTo>
                          <a:pt x="1858881" y="132162"/>
                        </a:lnTo>
                        <a:lnTo>
                          <a:pt x="1858881" y="132162"/>
                        </a:lnTo>
                        <a:close/>
                        <a:moveTo>
                          <a:pt x="1412598" y="0"/>
                        </a:moveTo>
                        <a:lnTo>
                          <a:pt x="1430411" y="14251"/>
                        </a:lnTo>
                        <a:lnTo>
                          <a:pt x="1462475" y="3563"/>
                        </a:lnTo>
                        <a:lnTo>
                          <a:pt x="1483851" y="7126"/>
                        </a:lnTo>
                        <a:lnTo>
                          <a:pt x="1462475" y="64128"/>
                        </a:lnTo>
                        <a:lnTo>
                          <a:pt x="1523040" y="53440"/>
                        </a:lnTo>
                        <a:lnTo>
                          <a:pt x="1547979" y="49878"/>
                        </a:lnTo>
                        <a:lnTo>
                          <a:pt x="1544416" y="28502"/>
                        </a:lnTo>
                        <a:lnTo>
                          <a:pt x="1587168" y="7126"/>
                        </a:lnTo>
                        <a:lnTo>
                          <a:pt x="1594294" y="57003"/>
                        </a:lnTo>
                        <a:lnTo>
                          <a:pt x="1669110" y="92629"/>
                        </a:lnTo>
                        <a:lnTo>
                          <a:pt x="1701174" y="71254"/>
                        </a:lnTo>
                        <a:lnTo>
                          <a:pt x="1736800" y="74816"/>
                        </a:lnTo>
                        <a:lnTo>
                          <a:pt x="1800928" y="135381"/>
                        </a:lnTo>
                        <a:lnTo>
                          <a:pt x="1858881" y="132162"/>
                        </a:lnTo>
                        <a:lnTo>
                          <a:pt x="1865947" y="164773"/>
                        </a:lnTo>
                        <a:lnTo>
                          <a:pt x="1910481" y="178133"/>
                        </a:lnTo>
                        <a:lnTo>
                          <a:pt x="1914934" y="204853"/>
                        </a:lnTo>
                        <a:lnTo>
                          <a:pt x="1955013" y="240480"/>
                        </a:lnTo>
                        <a:lnTo>
                          <a:pt x="1950560" y="302827"/>
                        </a:lnTo>
                        <a:lnTo>
                          <a:pt x="1848133" y="440880"/>
                        </a:lnTo>
                        <a:lnTo>
                          <a:pt x="1843680" y="480960"/>
                        </a:lnTo>
                        <a:lnTo>
                          <a:pt x="1870400" y="489866"/>
                        </a:lnTo>
                        <a:lnTo>
                          <a:pt x="1870400" y="547760"/>
                        </a:lnTo>
                        <a:lnTo>
                          <a:pt x="1834773" y="543306"/>
                        </a:lnTo>
                        <a:lnTo>
                          <a:pt x="1812507" y="574479"/>
                        </a:lnTo>
                        <a:lnTo>
                          <a:pt x="1821414" y="605653"/>
                        </a:lnTo>
                        <a:lnTo>
                          <a:pt x="1816961" y="632373"/>
                        </a:lnTo>
                        <a:lnTo>
                          <a:pt x="1857041" y="685813"/>
                        </a:lnTo>
                        <a:lnTo>
                          <a:pt x="1901573" y="699172"/>
                        </a:lnTo>
                        <a:lnTo>
                          <a:pt x="1870400" y="765973"/>
                        </a:lnTo>
                        <a:lnTo>
                          <a:pt x="1870400" y="806052"/>
                        </a:lnTo>
                        <a:lnTo>
                          <a:pt x="1803601" y="841679"/>
                        </a:lnTo>
                        <a:lnTo>
                          <a:pt x="1763519" y="935199"/>
                        </a:lnTo>
                        <a:lnTo>
                          <a:pt x="1741253" y="935199"/>
                        </a:lnTo>
                        <a:lnTo>
                          <a:pt x="1714534" y="966372"/>
                        </a:lnTo>
                        <a:lnTo>
                          <a:pt x="1710081" y="1010906"/>
                        </a:lnTo>
                        <a:lnTo>
                          <a:pt x="1683360" y="1015359"/>
                        </a:lnTo>
                        <a:lnTo>
                          <a:pt x="1638828" y="997546"/>
                        </a:lnTo>
                        <a:lnTo>
                          <a:pt x="1585386" y="1001999"/>
                        </a:lnTo>
                        <a:lnTo>
                          <a:pt x="1554214" y="1033172"/>
                        </a:lnTo>
                        <a:lnTo>
                          <a:pt x="1558667" y="1086612"/>
                        </a:lnTo>
                        <a:lnTo>
                          <a:pt x="1540854" y="1099973"/>
                        </a:lnTo>
                        <a:lnTo>
                          <a:pt x="1505227" y="1099973"/>
                        </a:lnTo>
                        <a:lnTo>
                          <a:pt x="1487414" y="1153413"/>
                        </a:lnTo>
                        <a:lnTo>
                          <a:pt x="1523040" y="1180132"/>
                        </a:lnTo>
                        <a:lnTo>
                          <a:pt x="1585386" y="1180132"/>
                        </a:lnTo>
                        <a:lnTo>
                          <a:pt x="1589841" y="1220212"/>
                        </a:lnTo>
                        <a:lnTo>
                          <a:pt x="1634373" y="1220212"/>
                        </a:lnTo>
                        <a:lnTo>
                          <a:pt x="1652187" y="1255839"/>
                        </a:lnTo>
                        <a:lnTo>
                          <a:pt x="1678908" y="1246932"/>
                        </a:lnTo>
                        <a:lnTo>
                          <a:pt x="1696721" y="1264745"/>
                        </a:lnTo>
                        <a:lnTo>
                          <a:pt x="1701174" y="1291465"/>
                        </a:lnTo>
                        <a:lnTo>
                          <a:pt x="1718987" y="1327092"/>
                        </a:lnTo>
                        <a:lnTo>
                          <a:pt x="1732347" y="1389439"/>
                        </a:lnTo>
                        <a:lnTo>
                          <a:pt x="1776880" y="1398345"/>
                        </a:lnTo>
                        <a:lnTo>
                          <a:pt x="1799146" y="1447331"/>
                        </a:lnTo>
                        <a:lnTo>
                          <a:pt x="1763519" y="1478505"/>
                        </a:lnTo>
                        <a:lnTo>
                          <a:pt x="1759067" y="1514132"/>
                        </a:lnTo>
                        <a:lnTo>
                          <a:pt x="1785787" y="1558665"/>
                        </a:lnTo>
                        <a:lnTo>
                          <a:pt x="1834773" y="1558665"/>
                        </a:lnTo>
                        <a:lnTo>
                          <a:pt x="1835906" y="1573395"/>
                        </a:lnTo>
                        <a:lnTo>
                          <a:pt x="42096" y="1573395"/>
                        </a:lnTo>
                        <a:lnTo>
                          <a:pt x="44533" y="1531945"/>
                        </a:lnTo>
                        <a:lnTo>
                          <a:pt x="40081" y="1491866"/>
                        </a:lnTo>
                        <a:lnTo>
                          <a:pt x="0" y="1482958"/>
                        </a:lnTo>
                        <a:lnTo>
                          <a:pt x="0" y="1433972"/>
                        </a:lnTo>
                        <a:lnTo>
                          <a:pt x="8907" y="1376078"/>
                        </a:lnTo>
                        <a:lnTo>
                          <a:pt x="53440" y="1313733"/>
                        </a:lnTo>
                        <a:lnTo>
                          <a:pt x="62347" y="1255839"/>
                        </a:lnTo>
                        <a:lnTo>
                          <a:pt x="66800" y="1215758"/>
                        </a:lnTo>
                        <a:lnTo>
                          <a:pt x="129148" y="1184586"/>
                        </a:lnTo>
                        <a:lnTo>
                          <a:pt x="231574" y="1224666"/>
                        </a:lnTo>
                        <a:lnTo>
                          <a:pt x="285014" y="1229119"/>
                        </a:lnTo>
                        <a:lnTo>
                          <a:pt x="316186" y="1264745"/>
                        </a:lnTo>
                        <a:lnTo>
                          <a:pt x="338454" y="1202399"/>
                        </a:lnTo>
                        <a:lnTo>
                          <a:pt x="427520" y="1211306"/>
                        </a:lnTo>
                        <a:lnTo>
                          <a:pt x="454240" y="1184586"/>
                        </a:lnTo>
                        <a:lnTo>
                          <a:pt x="467601" y="1197945"/>
                        </a:lnTo>
                        <a:lnTo>
                          <a:pt x="516587" y="1180132"/>
                        </a:lnTo>
                        <a:lnTo>
                          <a:pt x="529946" y="1202399"/>
                        </a:lnTo>
                        <a:lnTo>
                          <a:pt x="583386" y="1193492"/>
                        </a:lnTo>
                        <a:lnTo>
                          <a:pt x="596747" y="1184586"/>
                        </a:lnTo>
                        <a:lnTo>
                          <a:pt x="641280" y="1180132"/>
                        </a:lnTo>
                        <a:lnTo>
                          <a:pt x="672453" y="1157866"/>
                        </a:lnTo>
                        <a:lnTo>
                          <a:pt x="694720" y="1157866"/>
                        </a:lnTo>
                        <a:lnTo>
                          <a:pt x="716988" y="1180132"/>
                        </a:lnTo>
                        <a:lnTo>
                          <a:pt x="734801" y="1175679"/>
                        </a:lnTo>
                        <a:lnTo>
                          <a:pt x="734801" y="1099973"/>
                        </a:lnTo>
                        <a:lnTo>
                          <a:pt x="774880" y="1091065"/>
                        </a:lnTo>
                        <a:lnTo>
                          <a:pt x="774880" y="1019812"/>
                        </a:lnTo>
                        <a:lnTo>
                          <a:pt x="743707" y="970826"/>
                        </a:lnTo>
                        <a:lnTo>
                          <a:pt x="694720" y="944106"/>
                        </a:lnTo>
                        <a:lnTo>
                          <a:pt x="716988" y="921840"/>
                        </a:lnTo>
                        <a:lnTo>
                          <a:pt x="699174" y="899573"/>
                        </a:lnTo>
                        <a:lnTo>
                          <a:pt x="650187" y="886213"/>
                        </a:lnTo>
                        <a:lnTo>
                          <a:pt x="672453" y="863946"/>
                        </a:lnTo>
                        <a:lnTo>
                          <a:pt x="672453" y="828319"/>
                        </a:lnTo>
                        <a:lnTo>
                          <a:pt x="627921" y="832773"/>
                        </a:lnTo>
                        <a:lnTo>
                          <a:pt x="645734" y="721439"/>
                        </a:lnTo>
                        <a:lnTo>
                          <a:pt x="685814" y="703626"/>
                        </a:lnTo>
                        <a:lnTo>
                          <a:pt x="664889" y="670671"/>
                        </a:lnTo>
                        <a:lnTo>
                          <a:pt x="671563" y="669781"/>
                        </a:lnTo>
                        <a:lnTo>
                          <a:pt x="703627" y="605653"/>
                        </a:lnTo>
                        <a:lnTo>
                          <a:pt x="703627" y="562901"/>
                        </a:lnTo>
                        <a:lnTo>
                          <a:pt x="692939" y="530837"/>
                        </a:lnTo>
                        <a:lnTo>
                          <a:pt x="728566" y="516586"/>
                        </a:lnTo>
                        <a:lnTo>
                          <a:pt x="810507" y="388330"/>
                        </a:lnTo>
                        <a:lnTo>
                          <a:pt x="789131" y="356267"/>
                        </a:lnTo>
                        <a:lnTo>
                          <a:pt x="760630" y="345579"/>
                        </a:lnTo>
                        <a:lnTo>
                          <a:pt x="728566" y="295701"/>
                        </a:lnTo>
                        <a:lnTo>
                          <a:pt x="730724" y="289393"/>
                        </a:lnTo>
                        <a:lnTo>
                          <a:pt x="725003" y="288576"/>
                        </a:lnTo>
                        <a:lnTo>
                          <a:pt x="774880" y="295701"/>
                        </a:lnTo>
                        <a:lnTo>
                          <a:pt x="803382" y="256512"/>
                        </a:lnTo>
                        <a:lnTo>
                          <a:pt x="792694" y="210197"/>
                        </a:lnTo>
                        <a:lnTo>
                          <a:pt x="821195" y="206635"/>
                        </a:lnTo>
                        <a:lnTo>
                          <a:pt x="853259" y="224448"/>
                        </a:lnTo>
                        <a:lnTo>
                          <a:pt x="885323" y="192384"/>
                        </a:lnTo>
                        <a:lnTo>
                          <a:pt x="938763" y="203072"/>
                        </a:lnTo>
                        <a:lnTo>
                          <a:pt x="981515" y="263637"/>
                        </a:lnTo>
                        <a:lnTo>
                          <a:pt x="967264" y="320640"/>
                        </a:lnTo>
                        <a:lnTo>
                          <a:pt x="1002891" y="320640"/>
                        </a:lnTo>
                        <a:lnTo>
                          <a:pt x="1056331" y="274325"/>
                        </a:lnTo>
                        <a:lnTo>
                          <a:pt x="1095520" y="245824"/>
                        </a:lnTo>
                        <a:lnTo>
                          <a:pt x="1106208" y="171008"/>
                        </a:lnTo>
                        <a:lnTo>
                          <a:pt x="1152523" y="149632"/>
                        </a:lnTo>
                        <a:lnTo>
                          <a:pt x="1170336" y="99755"/>
                        </a:lnTo>
                        <a:lnTo>
                          <a:pt x="1238027" y="24939"/>
                        </a:lnTo>
                        <a:lnTo>
                          <a:pt x="1287904" y="24939"/>
                        </a:lnTo>
                        <a:lnTo>
                          <a:pt x="1323531" y="57003"/>
                        </a:lnTo>
                        <a:lnTo>
                          <a:pt x="1366283" y="14251"/>
                        </a:lnTo>
                        <a:lnTo>
                          <a:pt x="1387659" y="21376"/>
                        </a:lnTo>
                        <a:close/>
                      </a:path>
                    </a:pathLst>
                  </a:custGeom>
                  <a:grpFill/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 sz="4800"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</p:txBody>
              </p:sp>
              <p:sp>
                <p:nvSpPr>
                  <p:cNvPr id="284" name="フリーフォーム: 図形 283">
                    <a:extLst>
                      <a:ext uri="{FF2B5EF4-FFF2-40B4-BE49-F238E27FC236}">
                        <a16:creationId xmlns:a16="http://schemas.microsoft.com/office/drawing/2014/main" id="{3FD3C71C-7909-5FAF-60BD-FC18CAC2BA2B}"/>
                      </a:ext>
                    </a:extLst>
                  </p:cNvPr>
                  <p:cNvSpPr/>
                  <p:nvPr/>
                </p:nvSpPr>
                <p:spPr>
                  <a:xfrm>
                    <a:off x="3582112" y="3848513"/>
                    <a:ext cx="2035989" cy="2590991"/>
                  </a:xfrm>
                  <a:custGeom>
                    <a:avLst/>
                    <a:gdLst>
                      <a:gd name="connsiteX0" fmla="*/ 1702611 w 2035989"/>
                      <a:gd name="connsiteY0" fmla="*/ 0 h 2590991"/>
                      <a:gd name="connsiteX1" fmla="*/ 1717493 w 2035989"/>
                      <a:gd name="connsiteY1" fmla="*/ 11906 h 2590991"/>
                      <a:gd name="connsiteX2" fmla="*/ 1785955 w 2035989"/>
                      <a:gd name="connsiteY2" fmla="*/ 17860 h 2590991"/>
                      <a:gd name="connsiteX3" fmla="*/ 1788931 w 2035989"/>
                      <a:gd name="connsiteY3" fmla="*/ 53579 h 2590991"/>
                      <a:gd name="connsiteX4" fmla="*/ 1800837 w 2035989"/>
                      <a:gd name="connsiteY4" fmla="*/ 74415 h 2590991"/>
                      <a:gd name="connsiteX5" fmla="*/ 1812744 w 2035989"/>
                      <a:gd name="connsiteY5" fmla="*/ 184549 h 2590991"/>
                      <a:gd name="connsiteX6" fmla="*/ 1815721 w 2035989"/>
                      <a:gd name="connsiteY6" fmla="*/ 202408 h 2590991"/>
                      <a:gd name="connsiteX7" fmla="*/ 1821675 w 2035989"/>
                      <a:gd name="connsiteY7" fmla="*/ 220268 h 2590991"/>
                      <a:gd name="connsiteX8" fmla="*/ 1851440 w 2035989"/>
                      <a:gd name="connsiteY8" fmla="*/ 220268 h 2590991"/>
                      <a:gd name="connsiteX9" fmla="*/ 1851440 w 2035989"/>
                      <a:gd name="connsiteY9" fmla="*/ 255987 h 2590991"/>
                      <a:gd name="connsiteX10" fmla="*/ 1910972 w 2035989"/>
                      <a:gd name="connsiteY10" fmla="*/ 297659 h 2590991"/>
                      <a:gd name="connsiteX11" fmla="*/ 1940738 w 2035989"/>
                      <a:gd name="connsiteY11" fmla="*/ 291706 h 2590991"/>
                      <a:gd name="connsiteX12" fmla="*/ 1958598 w 2035989"/>
                      <a:gd name="connsiteY12" fmla="*/ 324449 h 2590991"/>
                      <a:gd name="connsiteX13" fmla="*/ 1946691 w 2035989"/>
                      <a:gd name="connsiteY13" fmla="*/ 369098 h 2590991"/>
                      <a:gd name="connsiteX14" fmla="*/ 1958598 w 2035989"/>
                      <a:gd name="connsiteY14" fmla="*/ 398863 h 2590991"/>
                      <a:gd name="connsiteX15" fmla="*/ 1955620 w 2035989"/>
                      <a:gd name="connsiteY15" fmla="*/ 428629 h 2590991"/>
                      <a:gd name="connsiteX16" fmla="*/ 1925856 w 2035989"/>
                      <a:gd name="connsiteY16" fmla="*/ 443512 h 2590991"/>
                      <a:gd name="connsiteX17" fmla="*/ 1925856 w 2035989"/>
                      <a:gd name="connsiteY17" fmla="*/ 461372 h 2590991"/>
                      <a:gd name="connsiteX18" fmla="*/ 1949669 w 2035989"/>
                      <a:gd name="connsiteY18" fmla="*/ 470302 h 2590991"/>
                      <a:gd name="connsiteX19" fmla="*/ 1958429 w 2035989"/>
                      <a:gd name="connsiteY19" fmla="*/ 522867 h 2590991"/>
                      <a:gd name="connsiteX20" fmla="*/ 1843106 w 2035989"/>
                      <a:gd name="connsiteY20" fmla="*/ 557813 h 2590991"/>
                      <a:gd name="connsiteX21" fmla="*/ 1818103 w 2035989"/>
                      <a:gd name="connsiteY21" fmla="*/ 593533 h 2590991"/>
                      <a:gd name="connsiteX22" fmla="*/ 1775240 w 2035989"/>
                      <a:gd name="connsiteY22" fmla="*/ 582817 h 2590991"/>
                      <a:gd name="connsiteX23" fmla="*/ 1718089 w 2035989"/>
                      <a:gd name="connsiteY23" fmla="*/ 604248 h 2590991"/>
                      <a:gd name="connsiteX24" fmla="*/ 1718089 w 2035989"/>
                      <a:gd name="connsiteY24" fmla="*/ 639967 h 2590991"/>
                      <a:gd name="connsiteX25" fmla="*/ 1710945 w 2035989"/>
                      <a:gd name="connsiteY25" fmla="*/ 689974 h 2590991"/>
                      <a:gd name="connsiteX26" fmla="*/ 1639507 w 2035989"/>
                      <a:gd name="connsiteY26" fmla="*/ 704262 h 2590991"/>
                      <a:gd name="connsiteX27" fmla="*/ 1625219 w 2035989"/>
                      <a:gd name="connsiteY27" fmla="*/ 732837 h 2590991"/>
                      <a:gd name="connsiteX28" fmla="*/ 1582357 w 2035989"/>
                      <a:gd name="connsiteY28" fmla="*/ 779272 h 2590991"/>
                      <a:gd name="connsiteX29" fmla="*/ 1571641 w 2035989"/>
                      <a:gd name="connsiteY29" fmla="*/ 807847 h 2590991"/>
                      <a:gd name="connsiteX30" fmla="*/ 1582357 w 2035989"/>
                      <a:gd name="connsiteY30" fmla="*/ 847138 h 2590991"/>
                      <a:gd name="connsiteX31" fmla="*/ 1550209 w 2035989"/>
                      <a:gd name="connsiteY31" fmla="*/ 897145 h 2590991"/>
                      <a:gd name="connsiteX32" fmla="*/ 1543066 w 2035989"/>
                      <a:gd name="connsiteY32" fmla="*/ 1065025 h 2590991"/>
                      <a:gd name="connsiteX33" fmla="*/ 1610932 w 2035989"/>
                      <a:gd name="connsiteY33" fmla="*/ 1090028 h 2590991"/>
                      <a:gd name="connsiteX34" fmla="*/ 1635935 w 2035989"/>
                      <a:gd name="connsiteY34" fmla="*/ 1122175 h 2590991"/>
                      <a:gd name="connsiteX35" fmla="*/ 1668082 w 2035989"/>
                      <a:gd name="connsiteY35" fmla="*/ 1125747 h 2590991"/>
                      <a:gd name="connsiteX36" fmla="*/ 1675226 w 2035989"/>
                      <a:gd name="connsiteY36" fmla="*/ 1100744 h 2590991"/>
                      <a:gd name="connsiteX37" fmla="*/ 1728805 w 2035989"/>
                      <a:gd name="connsiteY37" fmla="*/ 1129319 h 2590991"/>
                      <a:gd name="connsiteX38" fmla="*/ 1785955 w 2035989"/>
                      <a:gd name="connsiteY38" fmla="*/ 1093600 h 2590991"/>
                      <a:gd name="connsiteX39" fmla="*/ 1871681 w 2035989"/>
                      <a:gd name="connsiteY39" fmla="*/ 1097172 h 2590991"/>
                      <a:gd name="connsiteX40" fmla="*/ 1896685 w 2035989"/>
                      <a:gd name="connsiteY40" fmla="*/ 1132891 h 2590991"/>
                      <a:gd name="connsiteX41" fmla="*/ 1903828 w 2035989"/>
                      <a:gd name="connsiteY41" fmla="*/ 1232904 h 2590991"/>
                      <a:gd name="connsiteX42" fmla="*/ 1903828 w 2035989"/>
                      <a:gd name="connsiteY42" fmla="*/ 1307914 h 2590991"/>
                      <a:gd name="connsiteX43" fmla="*/ 1885969 w 2035989"/>
                      <a:gd name="connsiteY43" fmla="*/ 1329346 h 2590991"/>
                      <a:gd name="connsiteX44" fmla="*/ 1828818 w 2035989"/>
                      <a:gd name="connsiteY44" fmla="*/ 1357921 h 2590991"/>
                      <a:gd name="connsiteX45" fmla="*/ 1835962 w 2035989"/>
                      <a:gd name="connsiteY45" fmla="*/ 1407928 h 2590991"/>
                      <a:gd name="connsiteX46" fmla="*/ 1871681 w 2035989"/>
                      <a:gd name="connsiteY46" fmla="*/ 1443647 h 2590991"/>
                      <a:gd name="connsiteX47" fmla="*/ 1871681 w 2035989"/>
                      <a:gd name="connsiteY47" fmla="*/ 1457935 h 2590991"/>
                      <a:gd name="connsiteX48" fmla="*/ 1868109 w 2035989"/>
                      <a:gd name="connsiteY48" fmla="*/ 1493654 h 2590991"/>
                      <a:gd name="connsiteX49" fmla="*/ 1875253 w 2035989"/>
                      <a:gd name="connsiteY49" fmla="*/ 1532945 h 2590991"/>
                      <a:gd name="connsiteX50" fmla="*/ 1810959 w 2035989"/>
                      <a:gd name="connsiteY50" fmla="*/ 1547232 h 2590991"/>
                      <a:gd name="connsiteX51" fmla="*/ 1825246 w 2035989"/>
                      <a:gd name="connsiteY51" fmla="*/ 1600811 h 2590991"/>
                      <a:gd name="connsiteX52" fmla="*/ 1882397 w 2035989"/>
                      <a:gd name="connsiteY52" fmla="*/ 1604383 h 2590991"/>
                      <a:gd name="connsiteX53" fmla="*/ 1900257 w 2035989"/>
                      <a:gd name="connsiteY53" fmla="*/ 1650818 h 2590991"/>
                      <a:gd name="connsiteX54" fmla="*/ 1875253 w 2035989"/>
                      <a:gd name="connsiteY54" fmla="*/ 1682965 h 2590991"/>
                      <a:gd name="connsiteX55" fmla="*/ 1889541 w 2035989"/>
                      <a:gd name="connsiteY55" fmla="*/ 1732972 h 2590991"/>
                      <a:gd name="connsiteX56" fmla="*/ 1882397 w 2035989"/>
                      <a:gd name="connsiteY56" fmla="*/ 1790122 h 2590991"/>
                      <a:gd name="connsiteX57" fmla="*/ 1986875 w 2035989"/>
                      <a:gd name="connsiteY57" fmla="*/ 1866739 h 2590991"/>
                      <a:gd name="connsiteX58" fmla="*/ 1986875 w 2035989"/>
                      <a:gd name="connsiteY58" fmla="*/ 1903531 h 2590991"/>
                      <a:gd name="connsiteX59" fmla="*/ 2013665 w 2035989"/>
                      <a:gd name="connsiteY59" fmla="*/ 1925855 h 2590991"/>
                      <a:gd name="connsiteX60" fmla="*/ 2035989 w 2035989"/>
                      <a:gd name="connsiteY60" fmla="*/ 1943714 h 2590991"/>
                      <a:gd name="connsiteX61" fmla="*/ 2013665 w 2035989"/>
                      <a:gd name="connsiteY61" fmla="*/ 2006223 h 2590991"/>
                      <a:gd name="connsiteX62" fmla="*/ 1960087 w 2035989"/>
                      <a:gd name="connsiteY62" fmla="*/ 2006223 h 2590991"/>
                      <a:gd name="connsiteX63" fmla="*/ 1946691 w 2035989"/>
                      <a:gd name="connsiteY63" fmla="*/ 2024082 h 2590991"/>
                      <a:gd name="connsiteX64" fmla="*/ 1942227 w 2035989"/>
                      <a:gd name="connsiteY64" fmla="*/ 2064267 h 2590991"/>
                      <a:gd name="connsiteX65" fmla="*/ 1843999 w 2035989"/>
                      <a:gd name="connsiteY65" fmla="*/ 2064267 h 2590991"/>
                      <a:gd name="connsiteX66" fmla="*/ 1843999 w 2035989"/>
                      <a:gd name="connsiteY66" fmla="*/ 2006223 h 2590991"/>
                      <a:gd name="connsiteX67" fmla="*/ 1821675 w 2035989"/>
                      <a:gd name="connsiteY67" fmla="*/ 1983898 h 2590991"/>
                      <a:gd name="connsiteX68" fmla="*/ 1794886 w 2035989"/>
                      <a:gd name="connsiteY68" fmla="*/ 1992829 h 2590991"/>
                      <a:gd name="connsiteX69" fmla="*/ 1768096 w 2035989"/>
                      <a:gd name="connsiteY69" fmla="*/ 1983898 h 2590991"/>
                      <a:gd name="connsiteX70" fmla="*/ 1696658 w 2035989"/>
                      <a:gd name="connsiteY70" fmla="*/ 1988363 h 2590991"/>
                      <a:gd name="connsiteX71" fmla="*/ 1683263 w 2035989"/>
                      <a:gd name="connsiteY71" fmla="*/ 2001757 h 2590991"/>
                      <a:gd name="connsiteX72" fmla="*/ 1674334 w 2035989"/>
                      <a:gd name="connsiteY72" fmla="*/ 2019617 h 2590991"/>
                      <a:gd name="connsiteX73" fmla="*/ 1634148 w 2035989"/>
                      <a:gd name="connsiteY73" fmla="*/ 2024082 h 2590991"/>
                      <a:gd name="connsiteX74" fmla="*/ 1607360 w 2035989"/>
                      <a:gd name="connsiteY74" fmla="*/ 2001757 h 2590991"/>
                      <a:gd name="connsiteX75" fmla="*/ 1607360 w 2035989"/>
                      <a:gd name="connsiteY75" fmla="*/ 1970504 h 2590991"/>
                      <a:gd name="connsiteX76" fmla="*/ 1602896 w 2035989"/>
                      <a:gd name="connsiteY76" fmla="*/ 1939250 h 2590991"/>
                      <a:gd name="connsiteX77" fmla="*/ 1576105 w 2035989"/>
                      <a:gd name="connsiteY77" fmla="*/ 1916925 h 2590991"/>
                      <a:gd name="connsiteX78" fmla="*/ 1495738 w 2035989"/>
                      <a:gd name="connsiteY78" fmla="*/ 1899066 h 2590991"/>
                      <a:gd name="connsiteX79" fmla="*/ 1375186 w 2035989"/>
                      <a:gd name="connsiteY79" fmla="*/ 2091055 h 2590991"/>
                      <a:gd name="connsiteX80" fmla="*/ 1343931 w 2035989"/>
                      <a:gd name="connsiteY80" fmla="*/ 2046407 h 2590991"/>
                      <a:gd name="connsiteX81" fmla="*/ 1308212 w 2035989"/>
                      <a:gd name="connsiteY81" fmla="*/ 2046407 h 2590991"/>
                      <a:gd name="connsiteX82" fmla="*/ 1272493 w 2035989"/>
                      <a:gd name="connsiteY82" fmla="*/ 2144634 h 2590991"/>
                      <a:gd name="connsiteX83" fmla="*/ 1259100 w 2035989"/>
                      <a:gd name="connsiteY83" fmla="*/ 2162493 h 2590991"/>
                      <a:gd name="connsiteX84" fmla="*/ 1232309 w 2035989"/>
                      <a:gd name="connsiteY84" fmla="*/ 2207143 h 2590991"/>
                      <a:gd name="connsiteX85" fmla="*/ 1236774 w 2035989"/>
                      <a:gd name="connsiteY85" fmla="*/ 2225003 h 2590991"/>
                      <a:gd name="connsiteX86" fmla="*/ 1299283 w 2035989"/>
                      <a:gd name="connsiteY86" fmla="*/ 2274116 h 2590991"/>
                      <a:gd name="connsiteX87" fmla="*/ 1227845 w 2035989"/>
                      <a:gd name="connsiteY87" fmla="*/ 2345554 h 2590991"/>
                      <a:gd name="connsiteX88" fmla="*/ 1250169 w 2035989"/>
                      <a:gd name="connsiteY88" fmla="*/ 2363414 h 2590991"/>
                      <a:gd name="connsiteX89" fmla="*/ 1250169 w 2035989"/>
                      <a:gd name="connsiteY89" fmla="*/ 2416992 h 2590991"/>
                      <a:gd name="connsiteX90" fmla="*/ 1281424 w 2035989"/>
                      <a:gd name="connsiteY90" fmla="*/ 2475036 h 2590991"/>
                      <a:gd name="connsiteX91" fmla="*/ 1259100 w 2035989"/>
                      <a:gd name="connsiteY91" fmla="*/ 2506290 h 2590991"/>
                      <a:gd name="connsiteX92" fmla="*/ 1259100 w 2035989"/>
                      <a:gd name="connsiteY92" fmla="*/ 2542009 h 2590991"/>
                      <a:gd name="connsiteX93" fmla="*/ 1236774 w 2035989"/>
                      <a:gd name="connsiteY93" fmla="*/ 2586658 h 2590991"/>
                      <a:gd name="connsiteX94" fmla="*/ 1205519 w 2035989"/>
                      <a:gd name="connsiteY94" fmla="*/ 2577728 h 2590991"/>
                      <a:gd name="connsiteX95" fmla="*/ 1197230 w 2035989"/>
                      <a:gd name="connsiteY95" fmla="*/ 2590991 h 2590991"/>
                      <a:gd name="connsiteX96" fmla="*/ 349281 w 2035989"/>
                      <a:gd name="connsiteY96" fmla="*/ 2590991 h 2590991"/>
                      <a:gd name="connsiteX97" fmla="*/ 348261 w 2035989"/>
                      <a:gd name="connsiteY97" fmla="*/ 2577728 h 2590991"/>
                      <a:gd name="connsiteX98" fmla="*/ 299148 w 2035989"/>
                      <a:gd name="connsiteY98" fmla="*/ 2577728 h 2590991"/>
                      <a:gd name="connsiteX99" fmla="*/ 272358 w 2035989"/>
                      <a:gd name="connsiteY99" fmla="*/ 2533079 h 2590991"/>
                      <a:gd name="connsiteX100" fmla="*/ 276822 w 2035989"/>
                      <a:gd name="connsiteY100" fmla="*/ 2497360 h 2590991"/>
                      <a:gd name="connsiteX101" fmla="*/ 312541 w 2035989"/>
                      <a:gd name="connsiteY101" fmla="*/ 2466106 h 2590991"/>
                      <a:gd name="connsiteX102" fmla="*/ 290218 w 2035989"/>
                      <a:gd name="connsiteY102" fmla="*/ 2416992 h 2590991"/>
                      <a:gd name="connsiteX103" fmla="*/ 245569 w 2035989"/>
                      <a:gd name="connsiteY103" fmla="*/ 2408063 h 2590991"/>
                      <a:gd name="connsiteX104" fmla="*/ 232174 w 2035989"/>
                      <a:gd name="connsiteY104" fmla="*/ 2345554 h 2590991"/>
                      <a:gd name="connsiteX105" fmla="*/ 214315 w 2035989"/>
                      <a:gd name="connsiteY105" fmla="*/ 2309835 h 2590991"/>
                      <a:gd name="connsiteX106" fmla="*/ 209851 w 2035989"/>
                      <a:gd name="connsiteY106" fmla="*/ 2283046 h 2590991"/>
                      <a:gd name="connsiteX107" fmla="*/ 191991 w 2035989"/>
                      <a:gd name="connsiteY107" fmla="*/ 2265186 h 2590991"/>
                      <a:gd name="connsiteX108" fmla="*/ 165201 w 2035989"/>
                      <a:gd name="connsiteY108" fmla="*/ 2274116 h 2590991"/>
                      <a:gd name="connsiteX109" fmla="*/ 147341 w 2035989"/>
                      <a:gd name="connsiteY109" fmla="*/ 2238397 h 2590991"/>
                      <a:gd name="connsiteX110" fmla="*/ 102693 w 2035989"/>
                      <a:gd name="connsiteY110" fmla="*/ 2238397 h 2590991"/>
                      <a:gd name="connsiteX111" fmla="*/ 98227 w 2035989"/>
                      <a:gd name="connsiteY111" fmla="*/ 2198212 h 2590991"/>
                      <a:gd name="connsiteX112" fmla="*/ 35719 w 2035989"/>
                      <a:gd name="connsiteY112" fmla="*/ 2198212 h 2590991"/>
                      <a:gd name="connsiteX113" fmla="*/ 0 w 2035989"/>
                      <a:gd name="connsiteY113" fmla="*/ 2171424 h 2590991"/>
                      <a:gd name="connsiteX114" fmla="*/ 17860 w 2035989"/>
                      <a:gd name="connsiteY114" fmla="*/ 2117845 h 2590991"/>
                      <a:gd name="connsiteX115" fmla="*/ 53579 w 2035989"/>
                      <a:gd name="connsiteY115" fmla="*/ 2117845 h 2590991"/>
                      <a:gd name="connsiteX116" fmla="*/ 71438 w 2035989"/>
                      <a:gd name="connsiteY116" fmla="*/ 2104450 h 2590991"/>
                      <a:gd name="connsiteX117" fmla="*/ 66974 w 2035989"/>
                      <a:gd name="connsiteY117" fmla="*/ 2050872 h 2590991"/>
                      <a:gd name="connsiteX118" fmla="*/ 98227 w 2035989"/>
                      <a:gd name="connsiteY118" fmla="*/ 2019617 h 2590991"/>
                      <a:gd name="connsiteX119" fmla="*/ 151807 w 2035989"/>
                      <a:gd name="connsiteY119" fmla="*/ 2015153 h 2590991"/>
                      <a:gd name="connsiteX120" fmla="*/ 196455 w 2035989"/>
                      <a:gd name="connsiteY120" fmla="*/ 2033012 h 2590991"/>
                      <a:gd name="connsiteX121" fmla="*/ 223246 w 2035989"/>
                      <a:gd name="connsiteY121" fmla="*/ 2028548 h 2590991"/>
                      <a:gd name="connsiteX122" fmla="*/ 227710 w 2035989"/>
                      <a:gd name="connsiteY122" fmla="*/ 1983898 h 2590991"/>
                      <a:gd name="connsiteX123" fmla="*/ 254499 w 2035989"/>
                      <a:gd name="connsiteY123" fmla="*/ 1952644 h 2590991"/>
                      <a:gd name="connsiteX124" fmla="*/ 276822 w 2035989"/>
                      <a:gd name="connsiteY124" fmla="*/ 1952644 h 2590991"/>
                      <a:gd name="connsiteX125" fmla="*/ 317008 w 2035989"/>
                      <a:gd name="connsiteY125" fmla="*/ 1858881 h 2590991"/>
                      <a:gd name="connsiteX126" fmla="*/ 383980 w 2035989"/>
                      <a:gd name="connsiteY126" fmla="*/ 1823162 h 2590991"/>
                      <a:gd name="connsiteX127" fmla="*/ 383980 w 2035989"/>
                      <a:gd name="connsiteY127" fmla="*/ 1782978 h 2590991"/>
                      <a:gd name="connsiteX128" fmla="*/ 415234 w 2035989"/>
                      <a:gd name="connsiteY128" fmla="*/ 1716005 h 2590991"/>
                      <a:gd name="connsiteX129" fmla="*/ 370587 w 2035989"/>
                      <a:gd name="connsiteY129" fmla="*/ 1702610 h 2590991"/>
                      <a:gd name="connsiteX130" fmla="*/ 330403 w 2035989"/>
                      <a:gd name="connsiteY130" fmla="*/ 1649032 h 2590991"/>
                      <a:gd name="connsiteX131" fmla="*/ 334867 w 2035989"/>
                      <a:gd name="connsiteY131" fmla="*/ 1622243 h 2590991"/>
                      <a:gd name="connsiteX132" fmla="*/ 325937 w 2035989"/>
                      <a:gd name="connsiteY132" fmla="*/ 1590988 h 2590991"/>
                      <a:gd name="connsiteX133" fmla="*/ 348261 w 2035989"/>
                      <a:gd name="connsiteY133" fmla="*/ 1559734 h 2590991"/>
                      <a:gd name="connsiteX134" fmla="*/ 383980 w 2035989"/>
                      <a:gd name="connsiteY134" fmla="*/ 1564199 h 2590991"/>
                      <a:gd name="connsiteX135" fmla="*/ 383980 w 2035989"/>
                      <a:gd name="connsiteY135" fmla="*/ 1506155 h 2590991"/>
                      <a:gd name="connsiteX136" fmla="*/ 357191 w 2035989"/>
                      <a:gd name="connsiteY136" fmla="*/ 1497226 h 2590991"/>
                      <a:gd name="connsiteX137" fmla="*/ 361656 w 2035989"/>
                      <a:gd name="connsiteY137" fmla="*/ 1457042 h 2590991"/>
                      <a:gd name="connsiteX138" fmla="*/ 464349 w 2035989"/>
                      <a:gd name="connsiteY138" fmla="*/ 1318630 h 2590991"/>
                      <a:gd name="connsiteX139" fmla="*/ 468813 w 2035989"/>
                      <a:gd name="connsiteY139" fmla="*/ 1256122 h 2590991"/>
                      <a:gd name="connsiteX140" fmla="*/ 428629 w 2035989"/>
                      <a:gd name="connsiteY140" fmla="*/ 1220403 h 2590991"/>
                      <a:gd name="connsiteX141" fmla="*/ 424165 w 2035989"/>
                      <a:gd name="connsiteY141" fmla="*/ 1193613 h 2590991"/>
                      <a:gd name="connsiteX142" fmla="*/ 379515 w 2035989"/>
                      <a:gd name="connsiteY142" fmla="*/ 1180218 h 2590991"/>
                      <a:gd name="connsiteX143" fmla="*/ 372431 w 2035989"/>
                      <a:gd name="connsiteY143" fmla="*/ 1147523 h 2590991"/>
                      <a:gd name="connsiteX144" fmla="*/ 378623 w 2035989"/>
                      <a:gd name="connsiteY144" fmla="*/ 1147179 h 2590991"/>
                      <a:gd name="connsiteX145" fmla="*/ 400054 w 2035989"/>
                      <a:gd name="connsiteY145" fmla="*/ 1132891 h 2590991"/>
                      <a:gd name="connsiteX146" fmla="*/ 403626 w 2035989"/>
                      <a:gd name="connsiteY146" fmla="*/ 1104316 h 2590991"/>
                      <a:gd name="connsiteX147" fmla="*/ 428629 w 2035989"/>
                      <a:gd name="connsiteY147" fmla="*/ 1097172 h 2590991"/>
                      <a:gd name="connsiteX148" fmla="*/ 435773 w 2035989"/>
                      <a:gd name="connsiteY148" fmla="*/ 1068597 h 2590991"/>
                      <a:gd name="connsiteX149" fmla="*/ 478636 w 2035989"/>
                      <a:gd name="connsiteY149" fmla="*/ 1029306 h 2590991"/>
                      <a:gd name="connsiteX150" fmla="*/ 457205 w 2035989"/>
                      <a:gd name="connsiteY150" fmla="*/ 1000730 h 2590991"/>
                      <a:gd name="connsiteX151" fmla="*/ 457205 w 2035989"/>
                      <a:gd name="connsiteY151" fmla="*/ 979299 h 2590991"/>
                      <a:gd name="connsiteX152" fmla="*/ 485780 w 2035989"/>
                      <a:gd name="connsiteY152" fmla="*/ 972155 h 2590991"/>
                      <a:gd name="connsiteX153" fmla="*/ 496496 w 2035989"/>
                      <a:gd name="connsiteY153" fmla="*/ 943580 h 2590991"/>
                      <a:gd name="connsiteX154" fmla="*/ 535787 w 2035989"/>
                      <a:gd name="connsiteY154" fmla="*/ 929292 h 2590991"/>
                      <a:gd name="connsiteX155" fmla="*/ 550075 w 2035989"/>
                      <a:gd name="connsiteY155" fmla="*/ 886429 h 2590991"/>
                      <a:gd name="connsiteX156" fmla="*/ 510783 w 2035989"/>
                      <a:gd name="connsiteY156" fmla="*/ 882857 h 2590991"/>
                      <a:gd name="connsiteX157" fmla="*/ 517927 w 2035989"/>
                      <a:gd name="connsiteY157" fmla="*/ 843566 h 2590991"/>
                      <a:gd name="connsiteX158" fmla="*/ 571506 w 2035989"/>
                      <a:gd name="connsiteY158" fmla="*/ 797131 h 2590991"/>
                      <a:gd name="connsiteX159" fmla="*/ 610797 w 2035989"/>
                      <a:gd name="connsiteY159" fmla="*/ 797131 h 2590991"/>
                      <a:gd name="connsiteX160" fmla="*/ 600081 w 2035989"/>
                      <a:gd name="connsiteY160" fmla="*/ 736409 h 2590991"/>
                      <a:gd name="connsiteX161" fmla="*/ 617941 w 2035989"/>
                      <a:gd name="connsiteY161" fmla="*/ 707834 h 2590991"/>
                      <a:gd name="connsiteX162" fmla="*/ 628656 w 2035989"/>
                      <a:gd name="connsiteY162" fmla="*/ 654255 h 2590991"/>
                      <a:gd name="connsiteX163" fmla="*/ 607225 w 2035989"/>
                      <a:gd name="connsiteY163" fmla="*/ 593533 h 2590991"/>
                      <a:gd name="connsiteX164" fmla="*/ 621513 w 2035989"/>
                      <a:gd name="connsiteY164" fmla="*/ 468516 h 2590991"/>
                      <a:gd name="connsiteX165" fmla="*/ 621788 w 2035989"/>
                      <a:gd name="connsiteY165" fmla="*/ 467005 h 2590991"/>
                      <a:gd name="connsiteX166" fmla="*/ 631038 w 2035989"/>
                      <a:gd name="connsiteY166" fmla="*/ 476255 h 2590991"/>
                      <a:gd name="connsiteX167" fmla="*/ 669733 w 2035989"/>
                      <a:gd name="connsiteY167" fmla="*/ 455419 h 2590991"/>
                      <a:gd name="connsiteX168" fmla="*/ 675688 w 2035989"/>
                      <a:gd name="connsiteY168" fmla="*/ 440536 h 2590991"/>
                      <a:gd name="connsiteX169" fmla="*/ 693545 w 2035989"/>
                      <a:gd name="connsiteY169" fmla="*/ 422676 h 2590991"/>
                      <a:gd name="connsiteX170" fmla="*/ 759032 w 2035989"/>
                      <a:gd name="connsiteY170" fmla="*/ 333378 h 2590991"/>
                      <a:gd name="connsiteX171" fmla="*/ 782845 w 2035989"/>
                      <a:gd name="connsiteY171" fmla="*/ 303612 h 2590991"/>
                      <a:gd name="connsiteX172" fmla="*/ 782845 w 2035989"/>
                      <a:gd name="connsiteY172" fmla="*/ 276823 h 2590991"/>
                      <a:gd name="connsiteX173" fmla="*/ 767961 w 2035989"/>
                      <a:gd name="connsiteY173" fmla="*/ 255987 h 2590991"/>
                      <a:gd name="connsiteX174" fmla="*/ 776890 w 2035989"/>
                      <a:gd name="connsiteY174" fmla="*/ 211338 h 2590991"/>
                      <a:gd name="connsiteX175" fmla="*/ 809633 w 2035989"/>
                      <a:gd name="connsiteY175" fmla="*/ 220268 h 2590991"/>
                      <a:gd name="connsiteX176" fmla="*/ 839399 w 2035989"/>
                      <a:gd name="connsiteY176" fmla="*/ 199432 h 2590991"/>
                      <a:gd name="connsiteX177" fmla="*/ 910837 w 2035989"/>
                      <a:gd name="connsiteY177" fmla="*/ 229198 h 2590991"/>
                      <a:gd name="connsiteX178" fmla="*/ 931673 w 2035989"/>
                      <a:gd name="connsiteY178" fmla="*/ 211338 h 2590991"/>
                      <a:gd name="connsiteX179" fmla="*/ 958463 w 2035989"/>
                      <a:gd name="connsiteY179" fmla="*/ 214315 h 2590991"/>
                      <a:gd name="connsiteX180" fmla="*/ 961440 w 2035989"/>
                      <a:gd name="connsiteY180" fmla="*/ 232174 h 2590991"/>
                      <a:gd name="connsiteX181" fmla="*/ 976322 w 2035989"/>
                      <a:gd name="connsiteY181" fmla="*/ 232174 h 2590991"/>
                      <a:gd name="connsiteX182" fmla="*/ 988229 w 2035989"/>
                      <a:gd name="connsiteY182" fmla="*/ 250034 h 2590991"/>
                      <a:gd name="connsiteX183" fmla="*/ 1003111 w 2035989"/>
                      <a:gd name="connsiteY183" fmla="*/ 250034 h 2590991"/>
                      <a:gd name="connsiteX184" fmla="*/ 1006088 w 2035989"/>
                      <a:gd name="connsiteY184" fmla="*/ 282776 h 2590991"/>
                      <a:gd name="connsiteX185" fmla="*/ 988229 w 2035989"/>
                      <a:gd name="connsiteY185" fmla="*/ 315519 h 2590991"/>
                      <a:gd name="connsiteX186" fmla="*/ 991204 w 2035989"/>
                      <a:gd name="connsiteY186" fmla="*/ 333378 h 2590991"/>
                      <a:gd name="connsiteX187" fmla="*/ 970369 w 2035989"/>
                      <a:gd name="connsiteY187" fmla="*/ 366121 h 2590991"/>
                      <a:gd name="connsiteX188" fmla="*/ 1056691 w 2035989"/>
                      <a:gd name="connsiteY188" fmla="*/ 404817 h 2590991"/>
                      <a:gd name="connsiteX189" fmla="*/ 1077527 w 2035989"/>
                      <a:gd name="connsiteY189" fmla="*/ 398863 h 2590991"/>
                      <a:gd name="connsiteX190" fmla="*/ 1077527 w 2035989"/>
                      <a:gd name="connsiteY190" fmla="*/ 375051 h 2590991"/>
                      <a:gd name="connsiteX191" fmla="*/ 1116223 w 2035989"/>
                      <a:gd name="connsiteY191" fmla="*/ 327425 h 2590991"/>
                      <a:gd name="connsiteX192" fmla="*/ 1145987 w 2035989"/>
                      <a:gd name="connsiteY192" fmla="*/ 327425 h 2590991"/>
                      <a:gd name="connsiteX193" fmla="*/ 1187661 w 2035989"/>
                      <a:gd name="connsiteY193" fmla="*/ 333378 h 2590991"/>
                      <a:gd name="connsiteX194" fmla="*/ 1238263 w 2035989"/>
                      <a:gd name="connsiteY194" fmla="*/ 324449 h 2590991"/>
                      <a:gd name="connsiteX195" fmla="*/ 1268028 w 2035989"/>
                      <a:gd name="connsiteY195" fmla="*/ 297659 h 2590991"/>
                      <a:gd name="connsiteX196" fmla="*/ 1309701 w 2035989"/>
                      <a:gd name="connsiteY196" fmla="*/ 300636 h 2590991"/>
                      <a:gd name="connsiteX197" fmla="*/ 1324583 w 2035989"/>
                      <a:gd name="connsiteY197" fmla="*/ 288730 h 2590991"/>
                      <a:gd name="connsiteX198" fmla="*/ 1357326 w 2035989"/>
                      <a:gd name="connsiteY198" fmla="*/ 309566 h 2590991"/>
                      <a:gd name="connsiteX199" fmla="*/ 1366257 w 2035989"/>
                      <a:gd name="connsiteY199" fmla="*/ 342308 h 2590991"/>
                      <a:gd name="connsiteX200" fmla="*/ 1396021 w 2035989"/>
                      <a:gd name="connsiteY200" fmla="*/ 318495 h 2590991"/>
                      <a:gd name="connsiteX201" fmla="*/ 1387092 w 2035989"/>
                      <a:gd name="connsiteY201" fmla="*/ 291706 h 2590991"/>
                      <a:gd name="connsiteX202" fmla="*/ 1396021 w 2035989"/>
                      <a:gd name="connsiteY202" fmla="*/ 273847 h 2590991"/>
                      <a:gd name="connsiteX203" fmla="*/ 1387092 w 2035989"/>
                      <a:gd name="connsiteY203" fmla="*/ 229198 h 2590991"/>
                      <a:gd name="connsiteX204" fmla="*/ 1419834 w 2035989"/>
                      <a:gd name="connsiteY204" fmla="*/ 196455 h 2590991"/>
                      <a:gd name="connsiteX205" fmla="*/ 1440671 w 2035989"/>
                      <a:gd name="connsiteY205" fmla="*/ 187525 h 2590991"/>
                      <a:gd name="connsiteX206" fmla="*/ 1497227 w 2035989"/>
                      <a:gd name="connsiteY206" fmla="*/ 157759 h 2590991"/>
                      <a:gd name="connsiteX207" fmla="*/ 1503178 w 2035989"/>
                      <a:gd name="connsiteY207" fmla="*/ 104181 h 2590991"/>
                      <a:gd name="connsiteX208" fmla="*/ 1524015 w 2035989"/>
                      <a:gd name="connsiteY208" fmla="*/ 62509 h 259099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  <a:cxn ang="0">
                        <a:pos x="connsiteX95" y="connsiteY95"/>
                      </a:cxn>
                      <a:cxn ang="0">
                        <a:pos x="connsiteX96" y="connsiteY96"/>
                      </a:cxn>
                      <a:cxn ang="0">
                        <a:pos x="connsiteX97" y="connsiteY97"/>
                      </a:cxn>
                      <a:cxn ang="0">
                        <a:pos x="connsiteX98" y="connsiteY98"/>
                      </a:cxn>
                      <a:cxn ang="0">
                        <a:pos x="connsiteX99" y="connsiteY99"/>
                      </a:cxn>
                      <a:cxn ang="0">
                        <a:pos x="connsiteX100" y="connsiteY100"/>
                      </a:cxn>
                      <a:cxn ang="0">
                        <a:pos x="connsiteX101" y="connsiteY101"/>
                      </a:cxn>
                      <a:cxn ang="0">
                        <a:pos x="connsiteX102" y="connsiteY102"/>
                      </a:cxn>
                      <a:cxn ang="0">
                        <a:pos x="connsiteX103" y="connsiteY103"/>
                      </a:cxn>
                      <a:cxn ang="0">
                        <a:pos x="connsiteX104" y="connsiteY104"/>
                      </a:cxn>
                      <a:cxn ang="0">
                        <a:pos x="connsiteX105" y="connsiteY105"/>
                      </a:cxn>
                      <a:cxn ang="0">
                        <a:pos x="connsiteX106" y="connsiteY106"/>
                      </a:cxn>
                      <a:cxn ang="0">
                        <a:pos x="connsiteX107" y="connsiteY107"/>
                      </a:cxn>
                      <a:cxn ang="0">
                        <a:pos x="connsiteX108" y="connsiteY108"/>
                      </a:cxn>
                      <a:cxn ang="0">
                        <a:pos x="connsiteX109" y="connsiteY109"/>
                      </a:cxn>
                      <a:cxn ang="0">
                        <a:pos x="connsiteX110" y="connsiteY110"/>
                      </a:cxn>
                      <a:cxn ang="0">
                        <a:pos x="connsiteX111" y="connsiteY111"/>
                      </a:cxn>
                      <a:cxn ang="0">
                        <a:pos x="connsiteX112" y="connsiteY112"/>
                      </a:cxn>
                      <a:cxn ang="0">
                        <a:pos x="connsiteX113" y="connsiteY113"/>
                      </a:cxn>
                      <a:cxn ang="0">
                        <a:pos x="connsiteX114" y="connsiteY114"/>
                      </a:cxn>
                      <a:cxn ang="0">
                        <a:pos x="connsiteX115" y="connsiteY115"/>
                      </a:cxn>
                      <a:cxn ang="0">
                        <a:pos x="connsiteX116" y="connsiteY116"/>
                      </a:cxn>
                      <a:cxn ang="0">
                        <a:pos x="connsiteX117" y="connsiteY117"/>
                      </a:cxn>
                      <a:cxn ang="0">
                        <a:pos x="connsiteX118" y="connsiteY118"/>
                      </a:cxn>
                      <a:cxn ang="0">
                        <a:pos x="connsiteX119" y="connsiteY119"/>
                      </a:cxn>
                      <a:cxn ang="0">
                        <a:pos x="connsiteX120" y="connsiteY120"/>
                      </a:cxn>
                      <a:cxn ang="0">
                        <a:pos x="connsiteX121" y="connsiteY121"/>
                      </a:cxn>
                      <a:cxn ang="0">
                        <a:pos x="connsiteX122" y="connsiteY122"/>
                      </a:cxn>
                      <a:cxn ang="0">
                        <a:pos x="connsiteX123" y="connsiteY123"/>
                      </a:cxn>
                      <a:cxn ang="0">
                        <a:pos x="connsiteX124" y="connsiteY124"/>
                      </a:cxn>
                      <a:cxn ang="0">
                        <a:pos x="connsiteX125" y="connsiteY125"/>
                      </a:cxn>
                      <a:cxn ang="0">
                        <a:pos x="connsiteX126" y="connsiteY126"/>
                      </a:cxn>
                      <a:cxn ang="0">
                        <a:pos x="connsiteX127" y="connsiteY127"/>
                      </a:cxn>
                      <a:cxn ang="0">
                        <a:pos x="connsiteX128" y="connsiteY128"/>
                      </a:cxn>
                      <a:cxn ang="0">
                        <a:pos x="connsiteX129" y="connsiteY129"/>
                      </a:cxn>
                      <a:cxn ang="0">
                        <a:pos x="connsiteX130" y="connsiteY130"/>
                      </a:cxn>
                      <a:cxn ang="0">
                        <a:pos x="connsiteX131" y="connsiteY131"/>
                      </a:cxn>
                      <a:cxn ang="0">
                        <a:pos x="connsiteX132" y="connsiteY132"/>
                      </a:cxn>
                      <a:cxn ang="0">
                        <a:pos x="connsiteX133" y="connsiteY133"/>
                      </a:cxn>
                      <a:cxn ang="0">
                        <a:pos x="connsiteX134" y="connsiteY134"/>
                      </a:cxn>
                      <a:cxn ang="0">
                        <a:pos x="connsiteX135" y="connsiteY135"/>
                      </a:cxn>
                      <a:cxn ang="0">
                        <a:pos x="connsiteX136" y="connsiteY136"/>
                      </a:cxn>
                      <a:cxn ang="0">
                        <a:pos x="connsiteX137" y="connsiteY137"/>
                      </a:cxn>
                      <a:cxn ang="0">
                        <a:pos x="connsiteX138" y="connsiteY138"/>
                      </a:cxn>
                      <a:cxn ang="0">
                        <a:pos x="connsiteX139" y="connsiteY139"/>
                      </a:cxn>
                      <a:cxn ang="0">
                        <a:pos x="connsiteX140" y="connsiteY140"/>
                      </a:cxn>
                      <a:cxn ang="0">
                        <a:pos x="connsiteX141" y="connsiteY141"/>
                      </a:cxn>
                      <a:cxn ang="0">
                        <a:pos x="connsiteX142" y="connsiteY142"/>
                      </a:cxn>
                      <a:cxn ang="0">
                        <a:pos x="connsiteX143" y="connsiteY143"/>
                      </a:cxn>
                      <a:cxn ang="0">
                        <a:pos x="connsiteX144" y="connsiteY144"/>
                      </a:cxn>
                      <a:cxn ang="0">
                        <a:pos x="connsiteX145" y="connsiteY145"/>
                      </a:cxn>
                      <a:cxn ang="0">
                        <a:pos x="connsiteX146" y="connsiteY146"/>
                      </a:cxn>
                      <a:cxn ang="0">
                        <a:pos x="connsiteX147" y="connsiteY147"/>
                      </a:cxn>
                      <a:cxn ang="0">
                        <a:pos x="connsiteX148" y="connsiteY148"/>
                      </a:cxn>
                      <a:cxn ang="0">
                        <a:pos x="connsiteX149" y="connsiteY149"/>
                      </a:cxn>
                      <a:cxn ang="0">
                        <a:pos x="connsiteX150" y="connsiteY150"/>
                      </a:cxn>
                      <a:cxn ang="0">
                        <a:pos x="connsiteX151" y="connsiteY151"/>
                      </a:cxn>
                      <a:cxn ang="0">
                        <a:pos x="connsiteX152" y="connsiteY152"/>
                      </a:cxn>
                      <a:cxn ang="0">
                        <a:pos x="connsiteX153" y="connsiteY153"/>
                      </a:cxn>
                      <a:cxn ang="0">
                        <a:pos x="connsiteX154" y="connsiteY154"/>
                      </a:cxn>
                      <a:cxn ang="0">
                        <a:pos x="connsiteX155" y="connsiteY155"/>
                      </a:cxn>
                      <a:cxn ang="0">
                        <a:pos x="connsiteX156" y="connsiteY156"/>
                      </a:cxn>
                      <a:cxn ang="0">
                        <a:pos x="connsiteX157" y="connsiteY157"/>
                      </a:cxn>
                      <a:cxn ang="0">
                        <a:pos x="connsiteX158" y="connsiteY158"/>
                      </a:cxn>
                      <a:cxn ang="0">
                        <a:pos x="connsiteX159" y="connsiteY159"/>
                      </a:cxn>
                      <a:cxn ang="0">
                        <a:pos x="connsiteX160" y="connsiteY160"/>
                      </a:cxn>
                      <a:cxn ang="0">
                        <a:pos x="connsiteX161" y="connsiteY161"/>
                      </a:cxn>
                      <a:cxn ang="0">
                        <a:pos x="connsiteX162" y="connsiteY162"/>
                      </a:cxn>
                      <a:cxn ang="0">
                        <a:pos x="connsiteX163" y="connsiteY163"/>
                      </a:cxn>
                      <a:cxn ang="0">
                        <a:pos x="connsiteX164" y="connsiteY164"/>
                      </a:cxn>
                      <a:cxn ang="0">
                        <a:pos x="connsiteX165" y="connsiteY165"/>
                      </a:cxn>
                      <a:cxn ang="0">
                        <a:pos x="connsiteX166" y="connsiteY166"/>
                      </a:cxn>
                      <a:cxn ang="0">
                        <a:pos x="connsiteX167" y="connsiteY167"/>
                      </a:cxn>
                      <a:cxn ang="0">
                        <a:pos x="connsiteX168" y="connsiteY168"/>
                      </a:cxn>
                      <a:cxn ang="0">
                        <a:pos x="connsiteX169" y="connsiteY169"/>
                      </a:cxn>
                      <a:cxn ang="0">
                        <a:pos x="connsiteX170" y="connsiteY170"/>
                      </a:cxn>
                      <a:cxn ang="0">
                        <a:pos x="connsiteX171" y="connsiteY171"/>
                      </a:cxn>
                      <a:cxn ang="0">
                        <a:pos x="connsiteX172" y="connsiteY172"/>
                      </a:cxn>
                      <a:cxn ang="0">
                        <a:pos x="connsiteX173" y="connsiteY173"/>
                      </a:cxn>
                      <a:cxn ang="0">
                        <a:pos x="connsiteX174" y="connsiteY174"/>
                      </a:cxn>
                      <a:cxn ang="0">
                        <a:pos x="connsiteX175" y="connsiteY175"/>
                      </a:cxn>
                      <a:cxn ang="0">
                        <a:pos x="connsiteX176" y="connsiteY176"/>
                      </a:cxn>
                      <a:cxn ang="0">
                        <a:pos x="connsiteX177" y="connsiteY177"/>
                      </a:cxn>
                      <a:cxn ang="0">
                        <a:pos x="connsiteX178" y="connsiteY178"/>
                      </a:cxn>
                      <a:cxn ang="0">
                        <a:pos x="connsiteX179" y="connsiteY179"/>
                      </a:cxn>
                      <a:cxn ang="0">
                        <a:pos x="connsiteX180" y="connsiteY180"/>
                      </a:cxn>
                      <a:cxn ang="0">
                        <a:pos x="connsiteX181" y="connsiteY181"/>
                      </a:cxn>
                      <a:cxn ang="0">
                        <a:pos x="connsiteX182" y="connsiteY182"/>
                      </a:cxn>
                      <a:cxn ang="0">
                        <a:pos x="connsiteX183" y="connsiteY183"/>
                      </a:cxn>
                      <a:cxn ang="0">
                        <a:pos x="connsiteX184" y="connsiteY184"/>
                      </a:cxn>
                      <a:cxn ang="0">
                        <a:pos x="connsiteX185" y="connsiteY185"/>
                      </a:cxn>
                      <a:cxn ang="0">
                        <a:pos x="connsiteX186" y="connsiteY186"/>
                      </a:cxn>
                      <a:cxn ang="0">
                        <a:pos x="connsiteX187" y="connsiteY187"/>
                      </a:cxn>
                      <a:cxn ang="0">
                        <a:pos x="connsiteX188" y="connsiteY188"/>
                      </a:cxn>
                      <a:cxn ang="0">
                        <a:pos x="connsiteX189" y="connsiteY189"/>
                      </a:cxn>
                      <a:cxn ang="0">
                        <a:pos x="connsiteX190" y="connsiteY190"/>
                      </a:cxn>
                      <a:cxn ang="0">
                        <a:pos x="connsiteX191" y="connsiteY191"/>
                      </a:cxn>
                      <a:cxn ang="0">
                        <a:pos x="connsiteX192" y="connsiteY192"/>
                      </a:cxn>
                      <a:cxn ang="0">
                        <a:pos x="connsiteX193" y="connsiteY193"/>
                      </a:cxn>
                      <a:cxn ang="0">
                        <a:pos x="connsiteX194" y="connsiteY194"/>
                      </a:cxn>
                      <a:cxn ang="0">
                        <a:pos x="connsiteX195" y="connsiteY195"/>
                      </a:cxn>
                      <a:cxn ang="0">
                        <a:pos x="connsiteX196" y="connsiteY196"/>
                      </a:cxn>
                      <a:cxn ang="0">
                        <a:pos x="connsiteX197" y="connsiteY197"/>
                      </a:cxn>
                      <a:cxn ang="0">
                        <a:pos x="connsiteX198" y="connsiteY198"/>
                      </a:cxn>
                      <a:cxn ang="0">
                        <a:pos x="connsiteX199" y="connsiteY199"/>
                      </a:cxn>
                      <a:cxn ang="0">
                        <a:pos x="connsiteX200" y="connsiteY200"/>
                      </a:cxn>
                      <a:cxn ang="0">
                        <a:pos x="connsiteX201" y="connsiteY201"/>
                      </a:cxn>
                      <a:cxn ang="0">
                        <a:pos x="connsiteX202" y="connsiteY202"/>
                      </a:cxn>
                      <a:cxn ang="0">
                        <a:pos x="connsiteX203" y="connsiteY203"/>
                      </a:cxn>
                      <a:cxn ang="0">
                        <a:pos x="connsiteX204" y="connsiteY204"/>
                      </a:cxn>
                      <a:cxn ang="0">
                        <a:pos x="connsiteX205" y="connsiteY205"/>
                      </a:cxn>
                      <a:cxn ang="0">
                        <a:pos x="connsiteX206" y="connsiteY206"/>
                      </a:cxn>
                      <a:cxn ang="0">
                        <a:pos x="connsiteX207" y="connsiteY207"/>
                      </a:cxn>
                      <a:cxn ang="0">
                        <a:pos x="connsiteX208" y="connsiteY208"/>
                      </a:cxn>
                    </a:cxnLst>
                    <a:rect l="l" t="t" r="r" b="b"/>
                    <a:pathLst>
                      <a:path w="2035989" h="2590991">
                        <a:moveTo>
                          <a:pt x="1702611" y="0"/>
                        </a:moveTo>
                        <a:lnTo>
                          <a:pt x="1717493" y="11906"/>
                        </a:lnTo>
                        <a:lnTo>
                          <a:pt x="1785955" y="17860"/>
                        </a:lnTo>
                        <a:lnTo>
                          <a:pt x="1788931" y="53579"/>
                        </a:lnTo>
                        <a:lnTo>
                          <a:pt x="1800837" y="74415"/>
                        </a:lnTo>
                        <a:lnTo>
                          <a:pt x="1812744" y="184549"/>
                        </a:lnTo>
                        <a:lnTo>
                          <a:pt x="1815721" y="202408"/>
                        </a:lnTo>
                        <a:lnTo>
                          <a:pt x="1821675" y="220268"/>
                        </a:lnTo>
                        <a:lnTo>
                          <a:pt x="1851440" y="220268"/>
                        </a:lnTo>
                        <a:lnTo>
                          <a:pt x="1851440" y="255987"/>
                        </a:lnTo>
                        <a:lnTo>
                          <a:pt x="1910972" y="297659"/>
                        </a:lnTo>
                        <a:lnTo>
                          <a:pt x="1940738" y="291706"/>
                        </a:lnTo>
                        <a:lnTo>
                          <a:pt x="1958598" y="324449"/>
                        </a:lnTo>
                        <a:lnTo>
                          <a:pt x="1946691" y="369098"/>
                        </a:lnTo>
                        <a:lnTo>
                          <a:pt x="1958598" y="398863"/>
                        </a:lnTo>
                        <a:lnTo>
                          <a:pt x="1955620" y="428629"/>
                        </a:lnTo>
                        <a:lnTo>
                          <a:pt x="1925856" y="443512"/>
                        </a:lnTo>
                        <a:lnTo>
                          <a:pt x="1925856" y="461372"/>
                        </a:lnTo>
                        <a:lnTo>
                          <a:pt x="1949669" y="470302"/>
                        </a:lnTo>
                        <a:lnTo>
                          <a:pt x="1958429" y="522867"/>
                        </a:lnTo>
                        <a:lnTo>
                          <a:pt x="1843106" y="557813"/>
                        </a:lnTo>
                        <a:lnTo>
                          <a:pt x="1818103" y="593533"/>
                        </a:lnTo>
                        <a:lnTo>
                          <a:pt x="1775240" y="582817"/>
                        </a:lnTo>
                        <a:lnTo>
                          <a:pt x="1718089" y="604248"/>
                        </a:lnTo>
                        <a:lnTo>
                          <a:pt x="1718089" y="639967"/>
                        </a:lnTo>
                        <a:lnTo>
                          <a:pt x="1710945" y="689974"/>
                        </a:lnTo>
                        <a:lnTo>
                          <a:pt x="1639507" y="704262"/>
                        </a:lnTo>
                        <a:lnTo>
                          <a:pt x="1625219" y="732837"/>
                        </a:lnTo>
                        <a:lnTo>
                          <a:pt x="1582357" y="779272"/>
                        </a:lnTo>
                        <a:lnTo>
                          <a:pt x="1571641" y="807847"/>
                        </a:lnTo>
                        <a:lnTo>
                          <a:pt x="1582357" y="847138"/>
                        </a:lnTo>
                        <a:lnTo>
                          <a:pt x="1550209" y="897145"/>
                        </a:lnTo>
                        <a:lnTo>
                          <a:pt x="1543066" y="1065025"/>
                        </a:lnTo>
                        <a:lnTo>
                          <a:pt x="1610932" y="1090028"/>
                        </a:lnTo>
                        <a:lnTo>
                          <a:pt x="1635935" y="1122175"/>
                        </a:lnTo>
                        <a:lnTo>
                          <a:pt x="1668082" y="1125747"/>
                        </a:lnTo>
                        <a:lnTo>
                          <a:pt x="1675226" y="1100744"/>
                        </a:lnTo>
                        <a:lnTo>
                          <a:pt x="1728805" y="1129319"/>
                        </a:lnTo>
                        <a:lnTo>
                          <a:pt x="1785955" y="1093600"/>
                        </a:lnTo>
                        <a:lnTo>
                          <a:pt x="1871681" y="1097172"/>
                        </a:lnTo>
                        <a:lnTo>
                          <a:pt x="1896685" y="1132891"/>
                        </a:lnTo>
                        <a:lnTo>
                          <a:pt x="1903828" y="1232904"/>
                        </a:lnTo>
                        <a:lnTo>
                          <a:pt x="1903828" y="1307914"/>
                        </a:lnTo>
                        <a:lnTo>
                          <a:pt x="1885969" y="1329346"/>
                        </a:lnTo>
                        <a:lnTo>
                          <a:pt x="1828818" y="1357921"/>
                        </a:lnTo>
                        <a:lnTo>
                          <a:pt x="1835962" y="1407928"/>
                        </a:lnTo>
                        <a:lnTo>
                          <a:pt x="1871681" y="1443647"/>
                        </a:lnTo>
                        <a:lnTo>
                          <a:pt x="1871681" y="1457935"/>
                        </a:lnTo>
                        <a:lnTo>
                          <a:pt x="1868109" y="1493654"/>
                        </a:lnTo>
                        <a:lnTo>
                          <a:pt x="1875253" y="1532945"/>
                        </a:lnTo>
                        <a:lnTo>
                          <a:pt x="1810959" y="1547232"/>
                        </a:lnTo>
                        <a:lnTo>
                          <a:pt x="1825246" y="1600811"/>
                        </a:lnTo>
                        <a:lnTo>
                          <a:pt x="1882397" y="1604383"/>
                        </a:lnTo>
                        <a:lnTo>
                          <a:pt x="1900257" y="1650818"/>
                        </a:lnTo>
                        <a:lnTo>
                          <a:pt x="1875253" y="1682965"/>
                        </a:lnTo>
                        <a:lnTo>
                          <a:pt x="1889541" y="1732972"/>
                        </a:lnTo>
                        <a:lnTo>
                          <a:pt x="1882397" y="1790122"/>
                        </a:lnTo>
                        <a:lnTo>
                          <a:pt x="1986875" y="1866739"/>
                        </a:lnTo>
                        <a:lnTo>
                          <a:pt x="1986875" y="1903531"/>
                        </a:lnTo>
                        <a:lnTo>
                          <a:pt x="2013665" y="1925855"/>
                        </a:lnTo>
                        <a:lnTo>
                          <a:pt x="2035989" y="1943714"/>
                        </a:lnTo>
                        <a:lnTo>
                          <a:pt x="2013665" y="2006223"/>
                        </a:lnTo>
                        <a:lnTo>
                          <a:pt x="1960087" y="2006223"/>
                        </a:lnTo>
                        <a:lnTo>
                          <a:pt x="1946691" y="2024082"/>
                        </a:lnTo>
                        <a:lnTo>
                          <a:pt x="1942227" y="2064267"/>
                        </a:lnTo>
                        <a:lnTo>
                          <a:pt x="1843999" y="2064267"/>
                        </a:lnTo>
                        <a:lnTo>
                          <a:pt x="1843999" y="2006223"/>
                        </a:lnTo>
                        <a:lnTo>
                          <a:pt x="1821675" y="1983898"/>
                        </a:lnTo>
                        <a:lnTo>
                          <a:pt x="1794886" y="1992829"/>
                        </a:lnTo>
                        <a:lnTo>
                          <a:pt x="1768096" y="1983898"/>
                        </a:lnTo>
                        <a:lnTo>
                          <a:pt x="1696658" y="1988363"/>
                        </a:lnTo>
                        <a:lnTo>
                          <a:pt x="1683263" y="2001757"/>
                        </a:lnTo>
                        <a:lnTo>
                          <a:pt x="1674334" y="2019617"/>
                        </a:lnTo>
                        <a:lnTo>
                          <a:pt x="1634148" y="2024082"/>
                        </a:lnTo>
                        <a:lnTo>
                          <a:pt x="1607360" y="2001757"/>
                        </a:lnTo>
                        <a:lnTo>
                          <a:pt x="1607360" y="1970504"/>
                        </a:lnTo>
                        <a:lnTo>
                          <a:pt x="1602896" y="1939250"/>
                        </a:lnTo>
                        <a:lnTo>
                          <a:pt x="1576105" y="1916925"/>
                        </a:lnTo>
                        <a:lnTo>
                          <a:pt x="1495738" y="1899066"/>
                        </a:lnTo>
                        <a:lnTo>
                          <a:pt x="1375186" y="2091055"/>
                        </a:lnTo>
                        <a:lnTo>
                          <a:pt x="1343931" y="2046407"/>
                        </a:lnTo>
                        <a:lnTo>
                          <a:pt x="1308212" y="2046407"/>
                        </a:lnTo>
                        <a:lnTo>
                          <a:pt x="1272493" y="2144634"/>
                        </a:lnTo>
                        <a:lnTo>
                          <a:pt x="1259100" y="2162493"/>
                        </a:lnTo>
                        <a:lnTo>
                          <a:pt x="1232309" y="2207143"/>
                        </a:lnTo>
                        <a:lnTo>
                          <a:pt x="1236774" y="2225003"/>
                        </a:lnTo>
                        <a:lnTo>
                          <a:pt x="1299283" y="2274116"/>
                        </a:lnTo>
                        <a:lnTo>
                          <a:pt x="1227845" y="2345554"/>
                        </a:lnTo>
                        <a:lnTo>
                          <a:pt x="1250169" y="2363414"/>
                        </a:lnTo>
                        <a:lnTo>
                          <a:pt x="1250169" y="2416992"/>
                        </a:lnTo>
                        <a:lnTo>
                          <a:pt x="1281424" y="2475036"/>
                        </a:lnTo>
                        <a:lnTo>
                          <a:pt x="1259100" y="2506290"/>
                        </a:lnTo>
                        <a:lnTo>
                          <a:pt x="1259100" y="2542009"/>
                        </a:lnTo>
                        <a:lnTo>
                          <a:pt x="1236774" y="2586658"/>
                        </a:lnTo>
                        <a:lnTo>
                          <a:pt x="1205519" y="2577728"/>
                        </a:lnTo>
                        <a:lnTo>
                          <a:pt x="1197230" y="2590991"/>
                        </a:lnTo>
                        <a:lnTo>
                          <a:pt x="349281" y="2590991"/>
                        </a:lnTo>
                        <a:lnTo>
                          <a:pt x="348261" y="2577728"/>
                        </a:lnTo>
                        <a:lnTo>
                          <a:pt x="299148" y="2577728"/>
                        </a:lnTo>
                        <a:lnTo>
                          <a:pt x="272358" y="2533079"/>
                        </a:lnTo>
                        <a:lnTo>
                          <a:pt x="276822" y="2497360"/>
                        </a:lnTo>
                        <a:lnTo>
                          <a:pt x="312541" y="2466106"/>
                        </a:lnTo>
                        <a:lnTo>
                          <a:pt x="290218" y="2416992"/>
                        </a:lnTo>
                        <a:lnTo>
                          <a:pt x="245569" y="2408063"/>
                        </a:lnTo>
                        <a:lnTo>
                          <a:pt x="232174" y="2345554"/>
                        </a:lnTo>
                        <a:lnTo>
                          <a:pt x="214315" y="2309835"/>
                        </a:lnTo>
                        <a:lnTo>
                          <a:pt x="209851" y="2283046"/>
                        </a:lnTo>
                        <a:lnTo>
                          <a:pt x="191991" y="2265186"/>
                        </a:lnTo>
                        <a:lnTo>
                          <a:pt x="165201" y="2274116"/>
                        </a:lnTo>
                        <a:lnTo>
                          <a:pt x="147341" y="2238397"/>
                        </a:lnTo>
                        <a:lnTo>
                          <a:pt x="102693" y="2238397"/>
                        </a:lnTo>
                        <a:lnTo>
                          <a:pt x="98227" y="2198212"/>
                        </a:lnTo>
                        <a:lnTo>
                          <a:pt x="35719" y="2198212"/>
                        </a:lnTo>
                        <a:lnTo>
                          <a:pt x="0" y="2171424"/>
                        </a:lnTo>
                        <a:lnTo>
                          <a:pt x="17860" y="2117845"/>
                        </a:lnTo>
                        <a:lnTo>
                          <a:pt x="53579" y="2117845"/>
                        </a:lnTo>
                        <a:lnTo>
                          <a:pt x="71438" y="2104450"/>
                        </a:lnTo>
                        <a:lnTo>
                          <a:pt x="66974" y="2050872"/>
                        </a:lnTo>
                        <a:lnTo>
                          <a:pt x="98227" y="2019617"/>
                        </a:lnTo>
                        <a:lnTo>
                          <a:pt x="151807" y="2015153"/>
                        </a:lnTo>
                        <a:lnTo>
                          <a:pt x="196455" y="2033012"/>
                        </a:lnTo>
                        <a:lnTo>
                          <a:pt x="223246" y="2028548"/>
                        </a:lnTo>
                        <a:lnTo>
                          <a:pt x="227710" y="1983898"/>
                        </a:lnTo>
                        <a:lnTo>
                          <a:pt x="254499" y="1952644"/>
                        </a:lnTo>
                        <a:lnTo>
                          <a:pt x="276822" y="1952644"/>
                        </a:lnTo>
                        <a:lnTo>
                          <a:pt x="317008" y="1858881"/>
                        </a:lnTo>
                        <a:lnTo>
                          <a:pt x="383980" y="1823162"/>
                        </a:lnTo>
                        <a:lnTo>
                          <a:pt x="383980" y="1782978"/>
                        </a:lnTo>
                        <a:lnTo>
                          <a:pt x="415234" y="1716005"/>
                        </a:lnTo>
                        <a:lnTo>
                          <a:pt x="370587" y="1702610"/>
                        </a:lnTo>
                        <a:lnTo>
                          <a:pt x="330403" y="1649032"/>
                        </a:lnTo>
                        <a:lnTo>
                          <a:pt x="334867" y="1622243"/>
                        </a:lnTo>
                        <a:lnTo>
                          <a:pt x="325937" y="1590988"/>
                        </a:lnTo>
                        <a:lnTo>
                          <a:pt x="348261" y="1559734"/>
                        </a:lnTo>
                        <a:lnTo>
                          <a:pt x="383980" y="1564199"/>
                        </a:lnTo>
                        <a:lnTo>
                          <a:pt x="383980" y="1506155"/>
                        </a:lnTo>
                        <a:lnTo>
                          <a:pt x="357191" y="1497226"/>
                        </a:lnTo>
                        <a:lnTo>
                          <a:pt x="361656" y="1457042"/>
                        </a:lnTo>
                        <a:lnTo>
                          <a:pt x="464349" y="1318630"/>
                        </a:lnTo>
                        <a:lnTo>
                          <a:pt x="468813" y="1256122"/>
                        </a:lnTo>
                        <a:lnTo>
                          <a:pt x="428629" y="1220403"/>
                        </a:lnTo>
                        <a:lnTo>
                          <a:pt x="424165" y="1193613"/>
                        </a:lnTo>
                        <a:lnTo>
                          <a:pt x="379515" y="1180218"/>
                        </a:lnTo>
                        <a:lnTo>
                          <a:pt x="372431" y="1147523"/>
                        </a:lnTo>
                        <a:lnTo>
                          <a:pt x="378623" y="1147179"/>
                        </a:lnTo>
                        <a:lnTo>
                          <a:pt x="400054" y="1132891"/>
                        </a:lnTo>
                        <a:lnTo>
                          <a:pt x="403626" y="1104316"/>
                        </a:lnTo>
                        <a:lnTo>
                          <a:pt x="428629" y="1097172"/>
                        </a:lnTo>
                        <a:lnTo>
                          <a:pt x="435773" y="1068597"/>
                        </a:lnTo>
                        <a:lnTo>
                          <a:pt x="478636" y="1029306"/>
                        </a:lnTo>
                        <a:lnTo>
                          <a:pt x="457205" y="1000730"/>
                        </a:lnTo>
                        <a:lnTo>
                          <a:pt x="457205" y="979299"/>
                        </a:lnTo>
                        <a:lnTo>
                          <a:pt x="485780" y="972155"/>
                        </a:lnTo>
                        <a:lnTo>
                          <a:pt x="496496" y="943580"/>
                        </a:lnTo>
                        <a:lnTo>
                          <a:pt x="535787" y="929292"/>
                        </a:lnTo>
                        <a:lnTo>
                          <a:pt x="550075" y="886429"/>
                        </a:lnTo>
                        <a:lnTo>
                          <a:pt x="510783" y="882857"/>
                        </a:lnTo>
                        <a:lnTo>
                          <a:pt x="517927" y="843566"/>
                        </a:lnTo>
                        <a:lnTo>
                          <a:pt x="571506" y="797131"/>
                        </a:lnTo>
                        <a:lnTo>
                          <a:pt x="610797" y="797131"/>
                        </a:lnTo>
                        <a:lnTo>
                          <a:pt x="600081" y="736409"/>
                        </a:lnTo>
                        <a:lnTo>
                          <a:pt x="617941" y="707834"/>
                        </a:lnTo>
                        <a:lnTo>
                          <a:pt x="628656" y="654255"/>
                        </a:lnTo>
                        <a:lnTo>
                          <a:pt x="607225" y="593533"/>
                        </a:lnTo>
                        <a:lnTo>
                          <a:pt x="621513" y="468516"/>
                        </a:lnTo>
                        <a:lnTo>
                          <a:pt x="621788" y="467005"/>
                        </a:lnTo>
                        <a:lnTo>
                          <a:pt x="631038" y="476255"/>
                        </a:lnTo>
                        <a:lnTo>
                          <a:pt x="669733" y="455419"/>
                        </a:lnTo>
                        <a:lnTo>
                          <a:pt x="675688" y="440536"/>
                        </a:lnTo>
                        <a:lnTo>
                          <a:pt x="693545" y="422676"/>
                        </a:lnTo>
                        <a:lnTo>
                          <a:pt x="759032" y="333378"/>
                        </a:lnTo>
                        <a:lnTo>
                          <a:pt x="782845" y="303612"/>
                        </a:lnTo>
                        <a:lnTo>
                          <a:pt x="782845" y="276823"/>
                        </a:lnTo>
                        <a:lnTo>
                          <a:pt x="767961" y="255987"/>
                        </a:lnTo>
                        <a:lnTo>
                          <a:pt x="776890" y="211338"/>
                        </a:lnTo>
                        <a:lnTo>
                          <a:pt x="809633" y="220268"/>
                        </a:lnTo>
                        <a:lnTo>
                          <a:pt x="839399" y="199432"/>
                        </a:lnTo>
                        <a:lnTo>
                          <a:pt x="910837" y="229198"/>
                        </a:lnTo>
                        <a:lnTo>
                          <a:pt x="931673" y="211338"/>
                        </a:lnTo>
                        <a:lnTo>
                          <a:pt x="958463" y="214315"/>
                        </a:lnTo>
                        <a:lnTo>
                          <a:pt x="961440" y="232174"/>
                        </a:lnTo>
                        <a:lnTo>
                          <a:pt x="976322" y="232174"/>
                        </a:lnTo>
                        <a:lnTo>
                          <a:pt x="988229" y="250034"/>
                        </a:lnTo>
                        <a:lnTo>
                          <a:pt x="1003111" y="250034"/>
                        </a:lnTo>
                        <a:lnTo>
                          <a:pt x="1006088" y="282776"/>
                        </a:lnTo>
                        <a:lnTo>
                          <a:pt x="988229" y="315519"/>
                        </a:lnTo>
                        <a:lnTo>
                          <a:pt x="991204" y="333378"/>
                        </a:lnTo>
                        <a:lnTo>
                          <a:pt x="970369" y="366121"/>
                        </a:lnTo>
                        <a:lnTo>
                          <a:pt x="1056691" y="404817"/>
                        </a:lnTo>
                        <a:lnTo>
                          <a:pt x="1077527" y="398863"/>
                        </a:lnTo>
                        <a:lnTo>
                          <a:pt x="1077527" y="375051"/>
                        </a:lnTo>
                        <a:lnTo>
                          <a:pt x="1116223" y="327425"/>
                        </a:lnTo>
                        <a:lnTo>
                          <a:pt x="1145987" y="327425"/>
                        </a:lnTo>
                        <a:lnTo>
                          <a:pt x="1187661" y="333378"/>
                        </a:lnTo>
                        <a:lnTo>
                          <a:pt x="1238263" y="324449"/>
                        </a:lnTo>
                        <a:lnTo>
                          <a:pt x="1268028" y="297659"/>
                        </a:lnTo>
                        <a:lnTo>
                          <a:pt x="1309701" y="300636"/>
                        </a:lnTo>
                        <a:lnTo>
                          <a:pt x="1324583" y="288730"/>
                        </a:lnTo>
                        <a:lnTo>
                          <a:pt x="1357326" y="309566"/>
                        </a:lnTo>
                        <a:lnTo>
                          <a:pt x="1366257" y="342308"/>
                        </a:lnTo>
                        <a:lnTo>
                          <a:pt x="1396021" y="318495"/>
                        </a:lnTo>
                        <a:lnTo>
                          <a:pt x="1387092" y="291706"/>
                        </a:lnTo>
                        <a:lnTo>
                          <a:pt x="1396021" y="273847"/>
                        </a:lnTo>
                        <a:lnTo>
                          <a:pt x="1387092" y="229198"/>
                        </a:lnTo>
                        <a:lnTo>
                          <a:pt x="1419834" y="196455"/>
                        </a:lnTo>
                        <a:lnTo>
                          <a:pt x="1440671" y="187525"/>
                        </a:lnTo>
                        <a:lnTo>
                          <a:pt x="1497227" y="157759"/>
                        </a:lnTo>
                        <a:lnTo>
                          <a:pt x="1503178" y="104181"/>
                        </a:lnTo>
                        <a:lnTo>
                          <a:pt x="1524015" y="62509"/>
                        </a:lnTo>
                        <a:close/>
                      </a:path>
                    </a:pathLst>
                  </a:custGeom>
                  <a:grpFill/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 sz="4800"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</p:txBody>
              </p:sp>
            </p:grpSp>
            <p:grpSp>
              <p:nvGrpSpPr>
                <p:cNvPr id="282" name="グループ化 281">
                  <a:extLst>
                    <a:ext uri="{FF2B5EF4-FFF2-40B4-BE49-F238E27FC236}">
                      <a16:creationId xmlns:a16="http://schemas.microsoft.com/office/drawing/2014/main" id="{CA9A97FB-B5E7-D8C9-82F2-8C8BE8F1DA7B}"/>
                    </a:ext>
                  </a:extLst>
                </p:cNvPr>
                <p:cNvGrpSpPr/>
                <p:nvPr/>
              </p:nvGrpSpPr>
              <p:grpSpPr>
                <a:xfrm>
                  <a:off x="5117184" y="74411"/>
                  <a:ext cx="3746452" cy="5640768"/>
                  <a:chOff x="5117184" y="74411"/>
                  <a:chExt cx="3746452" cy="5640768"/>
                </a:xfrm>
                <a:grpFill/>
              </p:grpSpPr>
              <p:grpSp>
                <p:nvGrpSpPr>
                  <p:cNvPr id="259" name="グループ化 258">
                    <a:extLst>
                      <a:ext uri="{FF2B5EF4-FFF2-40B4-BE49-F238E27FC236}">
                        <a16:creationId xmlns:a16="http://schemas.microsoft.com/office/drawing/2014/main" id="{5D17ABA5-C2BE-8F34-B882-6B8DBBF8AFE3}"/>
                      </a:ext>
                    </a:extLst>
                  </p:cNvPr>
                  <p:cNvGrpSpPr/>
                  <p:nvPr/>
                </p:nvGrpSpPr>
                <p:grpSpPr>
                  <a:xfrm>
                    <a:off x="6222488" y="74411"/>
                    <a:ext cx="2641148" cy="4202313"/>
                    <a:chOff x="3793044" y="3532143"/>
                    <a:chExt cx="1899361" cy="3022060"/>
                  </a:xfrm>
                  <a:grpFill/>
                </p:grpSpPr>
                <p:sp>
                  <p:nvSpPr>
                    <p:cNvPr id="257" name="フリーフォーム: 図形 256">
                      <a:extLst>
                        <a:ext uri="{FF2B5EF4-FFF2-40B4-BE49-F238E27FC236}">
                          <a16:creationId xmlns:a16="http://schemas.microsoft.com/office/drawing/2014/main" id="{5C060DF2-4E1C-CEC9-A7B1-5BE64196D3F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793044" y="5028542"/>
                      <a:ext cx="1899361" cy="1525661"/>
                    </a:xfrm>
                    <a:custGeom>
                      <a:avLst/>
                      <a:gdLst>
                        <a:gd name="connsiteX0" fmla="*/ 3379588 w 5715000"/>
                        <a:gd name="connsiteY0" fmla="*/ 0 h 4556380"/>
                        <a:gd name="connsiteX1" fmla="*/ 3566160 w 5715000"/>
                        <a:gd name="connsiteY1" fmla="*/ 99950 h 4556380"/>
                        <a:gd name="connsiteX2" fmla="*/ 3695700 w 5715000"/>
                        <a:gd name="connsiteY2" fmla="*/ 92330 h 4556380"/>
                        <a:gd name="connsiteX3" fmla="*/ 3787140 w 5715000"/>
                        <a:gd name="connsiteY3" fmla="*/ 890 h 4556380"/>
                        <a:gd name="connsiteX4" fmla="*/ 3832860 w 5715000"/>
                        <a:gd name="connsiteY4" fmla="*/ 92330 h 4556380"/>
                        <a:gd name="connsiteX5" fmla="*/ 4008120 w 5715000"/>
                        <a:gd name="connsiteY5" fmla="*/ 107570 h 4556380"/>
                        <a:gd name="connsiteX6" fmla="*/ 3977640 w 5715000"/>
                        <a:gd name="connsiteY6" fmla="*/ 183770 h 4556380"/>
                        <a:gd name="connsiteX7" fmla="*/ 3992880 w 5715000"/>
                        <a:gd name="connsiteY7" fmla="*/ 252350 h 4556380"/>
                        <a:gd name="connsiteX8" fmla="*/ 4091940 w 5715000"/>
                        <a:gd name="connsiteY8" fmla="*/ 290450 h 4556380"/>
                        <a:gd name="connsiteX9" fmla="*/ 4297680 w 5715000"/>
                        <a:gd name="connsiteY9" fmla="*/ 252350 h 4556380"/>
                        <a:gd name="connsiteX10" fmla="*/ 4648200 w 5715000"/>
                        <a:gd name="connsiteY10" fmla="*/ 336170 h 4556380"/>
                        <a:gd name="connsiteX11" fmla="*/ 4648200 w 5715000"/>
                        <a:gd name="connsiteY11" fmla="*/ 419990 h 4556380"/>
                        <a:gd name="connsiteX12" fmla="*/ 4648200 w 5715000"/>
                        <a:gd name="connsiteY12" fmla="*/ 480950 h 4556380"/>
                        <a:gd name="connsiteX13" fmla="*/ 4625340 w 5715000"/>
                        <a:gd name="connsiteY13" fmla="*/ 648590 h 4556380"/>
                        <a:gd name="connsiteX14" fmla="*/ 4724400 w 5715000"/>
                        <a:gd name="connsiteY14" fmla="*/ 694310 h 4556380"/>
                        <a:gd name="connsiteX15" fmla="*/ 4732020 w 5715000"/>
                        <a:gd name="connsiteY15" fmla="*/ 762890 h 4556380"/>
                        <a:gd name="connsiteX16" fmla="*/ 4808220 w 5715000"/>
                        <a:gd name="connsiteY16" fmla="*/ 762890 h 4556380"/>
                        <a:gd name="connsiteX17" fmla="*/ 4968240 w 5715000"/>
                        <a:gd name="connsiteY17" fmla="*/ 785750 h 4556380"/>
                        <a:gd name="connsiteX18" fmla="*/ 4937760 w 5715000"/>
                        <a:gd name="connsiteY18" fmla="*/ 694310 h 4556380"/>
                        <a:gd name="connsiteX19" fmla="*/ 5151120 w 5715000"/>
                        <a:gd name="connsiteY19" fmla="*/ 694310 h 4556380"/>
                        <a:gd name="connsiteX20" fmla="*/ 5166360 w 5715000"/>
                        <a:gd name="connsiteY20" fmla="*/ 496190 h 4556380"/>
                        <a:gd name="connsiteX21" fmla="*/ 5166360 w 5715000"/>
                        <a:gd name="connsiteY21" fmla="*/ 359030 h 4556380"/>
                        <a:gd name="connsiteX22" fmla="*/ 5227320 w 5715000"/>
                        <a:gd name="connsiteY22" fmla="*/ 305690 h 4556380"/>
                        <a:gd name="connsiteX23" fmla="*/ 5382788 w 5715000"/>
                        <a:gd name="connsiteY23" fmla="*/ 313094 h 4556380"/>
                        <a:gd name="connsiteX24" fmla="*/ 5384800 w 5715000"/>
                        <a:gd name="connsiteY24" fmla="*/ 314580 h 4556380"/>
                        <a:gd name="connsiteX25" fmla="*/ 5391148 w 5715000"/>
                        <a:gd name="connsiteY25" fmla="*/ 428880 h 4556380"/>
                        <a:gd name="connsiteX26" fmla="*/ 5549900 w 5715000"/>
                        <a:gd name="connsiteY26" fmla="*/ 600330 h 4556380"/>
                        <a:gd name="connsiteX27" fmla="*/ 5549900 w 5715000"/>
                        <a:gd name="connsiteY27" fmla="*/ 797180 h 4556380"/>
                        <a:gd name="connsiteX28" fmla="*/ 5626100 w 5715000"/>
                        <a:gd name="connsiteY28" fmla="*/ 873380 h 4556380"/>
                        <a:gd name="connsiteX29" fmla="*/ 5619748 w 5715000"/>
                        <a:gd name="connsiteY29" fmla="*/ 1127380 h 4556380"/>
                        <a:gd name="connsiteX30" fmla="*/ 5651500 w 5715000"/>
                        <a:gd name="connsiteY30" fmla="*/ 1197230 h 4556380"/>
                        <a:gd name="connsiteX31" fmla="*/ 5651500 w 5715000"/>
                        <a:gd name="connsiteY31" fmla="*/ 1254380 h 4556380"/>
                        <a:gd name="connsiteX32" fmla="*/ 5670548 w 5715000"/>
                        <a:gd name="connsiteY32" fmla="*/ 1311530 h 4556380"/>
                        <a:gd name="connsiteX33" fmla="*/ 5676900 w 5715000"/>
                        <a:gd name="connsiteY33" fmla="*/ 1590930 h 4556380"/>
                        <a:gd name="connsiteX34" fmla="*/ 5689600 w 5715000"/>
                        <a:gd name="connsiteY34" fmla="*/ 1679830 h 4556380"/>
                        <a:gd name="connsiteX35" fmla="*/ 5715000 w 5715000"/>
                        <a:gd name="connsiteY35" fmla="*/ 1813180 h 4556380"/>
                        <a:gd name="connsiteX36" fmla="*/ 5708652 w 5715000"/>
                        <a:gd name="connsiteY36" fmla="*/ 1952880 h 4556380"/>
                        <a:gd name="connsiteX37" fmla="*/ 5695948 w 5715000"/>
                        <a:gd name="connsiteY37" fmla="*/ 2035430 h 4556380"/>
                        <a:gd name="connsiteX38" fmla="*/ 5689600 w 5715000"/>
                        <a:gd name="connsiteY38" fmla="*/ 2137030 h 4556380"/>
                        <a:gd name="connsiteX39" fmla="*/ 5695948 w 5715000"/>
                        <a:gd name="connsiteY39" fmla="*/ 2194180 h 4556380"/>
                        <a:gd name="connsiteX40" fmla="*/ 5695948 w 5715000"/>
                        <a:gd name="connsiteY40" fmla="*/ 2264030 h 4556380"/>
                        <a:gd name="connsiteX41" fmla="*/ 5689600 w 5715000"/>
                        <a:gd name="connsiteY41" fmla="*/ 2321180 h 4556380"/>
                        <a:gd name="connsiteX42" fmla="*/ 5702300 w 5715000"/>
                        <a:gd name="connsiteY42" fmla="*/ 2365630 h 4556380"/>
                        <a:gd name="connsiteX43" fmla="*/ 5670548 w 5715000"/>
                        <a:gd name="connsiteY43" fmla="*/ 2492630 h 4556380"/>
                        <a:gd name="connsiteX44" fmla="*/ 5689600 w 5715000"/>
                        <a:gd name="connsiteY44" fmla="*/ 2530730 h 4556380"/>
                        <a:gd name="connsiteX45" fmla="*/ 5632452 w 5715000"/>
                        <a:gd name="connsiteY45" fmla="*/ 2702180 h 4556380"/>
                        <a:gd name="connsiteX46" fmla="*/ 5657852 w 5715000"/>
                        <a:gd name="connsiteY46" fmla="*/ 2854580 h 4556380"/>
                        <a:gd name="connsiteX47" fmla="*/ 5594348 w 5715000"/>
                        <a:gd name="connsiteY47" fmla="*/ 3006980 h 4556380"/>
                        <a:gd name="connsiteX48" fmla="*/ 5613400 w 5715000"/>
                        <a:gd name="connsiteY48" fmla="*/ 3197480 h 4556380"/>
                        <a:gd name="connsiteX49" fmla="*/ 5613400 w 5715000"/>
                        <a:gd name="connsiteY49" fmla="*/ 3318130 h 4556380"/>
                        <a:gd name="connsiteX50" fmla="*/ 5524500 w 5715000"/>
                        <a:gd name="connsiteY50" fmla="*/ 3438780 h 4556380"/>
                        <a:gd name="connsiteX51" fmla="*/ 5518148 w 5715000"/>
                        <a:gd name="connsiteY51" fmla="*/ 3680080 h 4556380"/>
                        <a:gd name="connsiteX52" fmla="*/ 5537200 w 5715000"/>
                        <a:gd name="connsiteY52" fmla="*/ 3737230 h 4556380"/>
                        <a:gd name="connsiteX53" fmla="*/ 5537200 w 5715000"/>
                        <a:gd name="connsiteY53" fmla="*/ 3800730 h 4556380"/>
                        <a:gd name="connsiteX54" fmla="*/ 5454652 w 5715000"/>
                        <a:gd name="connsiteY54" fmla="*/ 3883280 h 4556380"/>
                        <a:gd name="connsiteX55" fmla="*/ 5429252 w 5715000"/>
                        <a:gd name="connsiteY55" fmla="*/ 3921380 h 4556380"/>
                        <a:gd name="connsiteX56" fmla="*/ 5340348 w 5715000"/>
                        <a:gd name="connsiteY56" fmla="*/ 4022980 h 4556380"/>
                        <a:gd name="connsiteX57" fmla="*/ 5283200 w 5715000"/>
                        <a:gd name="connsiteY57" fmla="*/ 3978530 h 4556380"/>
                        <a:gd name="connsiteX58" fmla="*/ 5175252 w 5715000"/>
                        <a:gd name="connsiteY58" fmla="*/ 4061080 h 4556380"/>
                        <a:gd name="connsiteX59" fmla="*/ 5092700 w 5715000"/>
                        <a:gd name="connsiteY59" fmla="*/ 4099180 h 4556380"/>
                        <a:gd name="connsiteX60" fmla="*/ 5048252 w 5715000"/>
                        <a:gd name="connsiteY60" fmla="*/ 4124580 h 4556380"/>
                        <a:gd name="connsiteX61" fmla="*/ 4978400 w 5715000"/>
                        <a:gd name="connsiteY61" fmla="*/ 4169030 h 4556380"/>
                        <a:gd name="connsiteX62" fmla="*/ 4933948 w 5715000"/>
                        <a:gd name="connsiteY62" fmla="*/ 4276980 h 4556380"/>
                        <a:gd name="connsiteX63" fmla="*/ 4832348 w 5715000"/>
                        <a:gd name="connsiteY63" fmla="*/ 4226180 h 4556380"/>
                        <a:gd name="connsiteX64" fmla="*/ 4749800 w 5715000"/>
                        <a:gd name="connsiteY64" fmla="*/ 4257930 h 4556380"/>
                        <a:gd name="connsiteX65" fmla="*/ 4692652 w 5715000"/>
                        <a:gd name="connsiteY65" fmla="*/ 4200780 h 4556380"/>
                        <a:gd name="connsiteX66" fmla="*/ 4578348 w 5715000"/>
                        <a:gd name="connsiteY66" fmla="*/ 4156330 h 4556380"/>
                        <a:gd name="connsiteX67" fmla="*/ 4457700 w 5715000"/>
                        <a:gd name="connsiteY67" fmla="*/ 4137280 h 4556380"/>
                        <a:gd name="connsiteX68" fmla="*/ 4349748 w 5715000"/>
                        <a:gd name="connsiteY68" fmla="*/ 3978530 h 4556380"/>
                        <a:gd name="connsiteX69" fmla="*/ 4279900 w 5715000"/>
                        <a:gd name="connsiteY69" fmla="*/ 3984880 h 4556380"/>
                        <a:gd name="connsiteX70" fmla="*/ 4279900 w 5715000"/>
                        <a:gd name="connsiteY70" fmla="*/ 4080130 h 4556380"/>
                        <a:gd name="connsiteX71" fmla="*/ 4349748 w 5715000"/>
                        <a:gd name="connsiteY71" fmla="*/ 4213480 h 4556380"/>
                        <a:gd name="connsiteX72" fmla="*/ 4184652 w 5715000"/>
                        <a:gd name="connsiteY72" fmla="*/ 4308730 h 4556380"/>
                        <a:gd name="connsiteX73" fmla="*/ 4159252 w 5715000"/>
                        <a:gd name="connsiteY73" fmla="*/ 4327780 h 4556380"/>
                        <a:gd name="connsiteX74" fmla="*/ 4095748 w 5715000"/>
                        <a:gd name="connsiteY74" fmla="*/ 4423030 h 4556380"/>
                        <a:gd name="connsiteX75" fmla="*/ 4032252 w 5715000"/>
                        <a:gd name="connsiteY75" fmla="*/ 4467480 h 4556380"/>
                        <a:gd name="connsiteX76" fmla="*/ 3975100 w 5715000"/>
                        <a:gd name="connsiteY76" fmla="*/ 4556380 h 4556380"/>
                        <a:gd name="connsiteX77" fmla="*/ 3898900 w 5715000"/>
                        <a:gd name="connsiteY77" fmla="*/ 4461130 h 4556380"/>
                        <a:gd name="connsiteX78" fmla="*/ 3822700 w 5715000"/>
                        <a:gd name="connsiteY78" fmla="*/ 4410330 h 4556380"/>
                        <a:gd name="connsiteX79" fmla="*/ 3683000 w 5715000"/>
                        <a:gd name="connsiteY79" fmla="*/ 4372230 h 4556380"/>
                        <a:gd name="connsiteX80" fmla="*/ 3651252 w 5715000"/>
                        <a:gd name="connsiteY80" fmla="*/ 4219830 h 4556380"/>
                        <a:gd name="connsiteX81" fmla="*/ 3536948 w 5715000"/>
                        <a:gd name="connsiteY81" fmla="*/ 4169030 h 4556380"/>
                        <a:gd name="connsiteX82" fmla="*/ 3492500 w 5715000"/>
                        <a:gd name="connsiteY82" fmla="*/ 4061080 h 4556380"/>
                        <a:gd name="connsiteX83" fmla="*/ 3390900 w 5715000"/>
                        <a:gd name="connsiteY83" fmla="*/ 4035680 h 4556380"/>
                        <a:gd name="connsiteX84" fmla="*/ 3333748 w 5715000"/>
                        <a:gd name="connsiteY84" fmla="*/ 4022980 h 4556380"/>
                        <a:gd name="connsiteX85" fmla="*/ 3289300 w 5715000"/>
                        <a:gd name="connsiteY85" fmla="*/ 3965830 h 4556380"/>
                        <a:gd name="connsiteX86" fmla="*/ 3302000 w 5715000"/>
                        <a:gd name="connsiteY86" fmla="*/ 3921380 h 4556380"/>
                        <a:gd name="connsiteX87" fmla="*/ 3289300 w 5715000"/>
                        <a:gd name="connsiteY87" fmla="*/ 3826130 h 4556380"/>
                        <a:gd name="connsiteX88" fmla="*/ 3276600 w 5715000"/>
                        <a:gd name="connsiteY88" fmla="*/ 3768980 h 4556380"/>
                        <a:gd name="connsiteX89" fmla="*/ 3308348 w 5715000"/>
                        <a:gd name="connsiteY89" fmla="*/ 3711830 h 4556380"/>
                        <a:gd name="connsiteX90" fmla="*/ 3308348 w 5715000"/>
                        <a:gd name="connsiteY90" fmla="*/ 3673730 h 4556380"/>
                        <a:gd name="connsiteX91" fmla="*/ 3155948 w 5715000"/>
                        <a:gd name="connsiteY91" fmla="*/ 3673730 h 4556380"/>
                        <a:gd name="connsiteX92" fmla="*/ 3130548 w 5715000"/>
                        <a:gd name="connsiteY92" fmla="*/ 3534030 h 4556380"/>
                        <a:gd name="connsiteX93" fmla="*/ 3060700 w 5715000"/>
                        <a:gd name="connsiteY93" fmla="*/ 3476880 h 4556380"/>
                        <a:gd name="connsiteX94" fmla="*/ 2946400 w 5715000"/>
                        <a:gd name="connsiteY94" fmla="*/ 3349880 h 4556380"/>
                        <a:gd name="connsiteX95" fmla="*/ 2832100 w 5715000"/>
                        <a:gd name="connsiteY95" fmla="*/ 3299080 h 4556380"/>
                        <a:gd name="connsiteX96" fmla="*/ 2762252 w 5715000"/>
                        <a:gd name="connsiteY96" fmla="*/ 3292730 h 4556380"/>
                        <a:gd name="connsiteX97" fmla="*/ 2654300 w 5715000"/>
                        <a:gd name="connsiteY97" fmla="*/ 3241930 h 4556380"/>
                        <a:gd name="connsiteX98" fmla="*/ 2444748 w 5715000"/>
                        <a:gd name="connsiteY98" fmla="*/ 3197480 h 4556380"/>
                        <a:gd name="connsiteX99" fmla="*/ 2362200 w 5715000"/>
                        <a:gd name="connsiteY99" fmla="*/ 3172080 h 4556380"/>
                        <a:gd name="connsiteX100" fmla="*/ 2228852 w 5715000"/>
                        <a:gd name="connsiteY100" fmla="*/ 3184780 h 4556380"/>
                        <a:gd name="connsiteX101" fmla="*/ 2032000 w 5715000"/>
                        <a:gd name="connsiteY101" fmla="*/ 3241930 h 4556380"/>
                        <a:gd name="connsiteX102" fmla="*/ 1987548 w 5715000"/>
                        <a:gd name="connsiteY102" fmla="*/ 3299080 h 4556380"/>
                        <a:gd name="connsiteX103" fmla="*/ 2006600 w 5715000"/>
                        <a:gd name="connsiteY103" fmla="*/ 3381630 h 4556380"/>
                        <a:gd name="connsiteX104" fmla="*/ 2006600 w 5715000"/>
                        <a:gd name="connsiteY104" fmla="*/ 3426080 h 4556380"/>
                        <a:gd name="connsiteX105" fmla="*/ 1854200 w 5715000"/>
                        <a:gd name="connsiteY105" fmla="*/ 3426080 h 4556380"/>
                        <a:gd name="connsiteX106" fmla="*/ 1758948 w 5715000"/>
                        <a:gd name="connsiteY106" fmla="*/ 3495930 h 4556380"/>
                        <a:gd name="connsiteX107" fmla="*/ 1663700 w 5715000"/>
                        <a:gd name="connsiteY107" fmla="*/ 3489580 h 4556380"/>
                        <a:gd name="connsiteX108" fmla="*/ 1562100 w 5715000"/>
                        <a:gd name="connsiteY108" fmla="*/ 3546730 h 4556380"/>
                        <a:gd name="connsiteX109" fmla="*/ 1524000 w 5715000"/>
                        <a:gd name="connsiteY109" fmla="*/ 3610230 h 4556380"/>
                        <a:gd name="connsiteX110" fmla="*/ 1397000 w 5715000"/>
                        <a:gd name="connsiteY110" fmla="*/ 3622930 h 4556380"/>
                        <a:gd name="connsiteX111" fmla="*/ 1390652 w 5715000"/>
                        <a:gd name="connsiteY111" fmla="*/ 3686430 h 4556380"/>
                        <a:gd name="connsiteX112" fmla="*/ 1282700 w 5715000"/>
                        <a:gd name="connsiteY112" fmla="*/ 3705480 h 4556380"/>
                        <a:gd name="connsiteX113" fmla="*/ 1238252 w 5715000"/>
                        <a:gd name="connsiteY113" fmla="*/ 3756280 h 4556380"/>
                        <a:gd name="connsiteX114" fmla="*/ 1181100 w 5715000"/>
                        <a:gd name="connsiteY114" fmla="*/ 3807080 h 4556380"/>
                        <a:gd name="connsiteX115" fmla="*/ 996948 w 5715000"/>
                        <a:gd name="connsiteY115" fmla="*/ 3889630 h 4556380"/>
                        <a:gd name="connsiteX116" fmla="*/ 927100 w 5715000"/>
                        <a:gd name="connsiteY116" fmla="*/ 3876930 h 4556380"/>
                        <a:gd name="connsiteX117" fmla="*/ 889000 w 5715000"/>
                        <a:gd name="connsiteY117" fmla="*/ 3953130 h 4556380"/>
                        <a:gd name="connsiteX118" fmla="*/ 755652 w 5715000"/>
                        <a:gd name="connsiteY118" fmla="*/ 4016630 h 4556380"/>
                        <a:gd name="connsiteX119" fmla="*/ 742948 w 5715000"/>
                        <a:gd name="connsiteY119" fmla="*/ 4061080 h 4556380"/>
                        <a:gd name="connsiteX120" fmla="*/ 679452 w 5715000"/>
                        <a:gd name="connsiteY120" fmla="*/ 4086480 h 4556380"/>
                        <a:gd name="connsiteX121" fmla="*/ 654052 w 5715000"/>
                        <a:gd name="connsiteY121" fmla="*/ 4099180 h 4556380"/>
                        <a:gd name="connsiteX122" fmla="*/ 622300 w 5715000"/>
                        <a:gd name="connsiteY122" fmla="*/ 4073780 h 4556380"/>
                        <a:gd name="connsiteX123" fmla="*/ 520700 w 5715000"/>
                        <a:gd name="connsiteY123" fmla="*/ 4042030 h 4556380"/>
                        <a:gd name="connsiteX124" fmla="*/ 317500 w 5715000"/>
                        <a:gd name="connsiteY124" fmla="*/ 4003930 h 4556380"/>
                        <a:gd name="connsiteX125" fmla="*/ 222252 w 5715000"/>
                        <a:gd name="connsiteY125" fmla="*/ 4029330 h 4556380"/>
                        <a:gd name="connsiteX126" fmla="*/ 193796 w 5715000"/>
                        <a:gd name="connsiteY126" fmla="*/ 4005618 h 4556380"/>
                        <a:gd name="connsiteX127" fmla="*/ 190500 w 5715000"/>
                        <a:gd name="connsiteY127" fmla="*/ 3986150 h 4556380"/>
                        <a:gd name="connsiteX128" fmla="*/ 243840 w 5715000"/>
                        <a:gd name="connsiteY128" fmla="*/ 3909950 h 4556380"/>
                        <a:gd name="connsiteX129" fmla="*/ 251460 w 5715000"/>
                        <a:gd name="connsiteY129" fmla="*/ 3810890 h 4556380"/>
                        <a:gd name="connsiteX130" fmla="*/ 243840 w 5715000"/>
                        <a:gd name="connsiteY130" fmla="*/ 3711830 h 4556380"/>
                        <a:gd name="connsiteX131" fmla="*/ 259080 w 5715000"/>
                        <a:gd name="connsiteY131" fmla="*/ 3643250 h 4556380"/>
                        <a:gd name="connsiteX132" fmla="*/ 259080 w 5715000"/>
                        <a:gd name="connsiteY132" fmla="*/ 3574670 h 4556380"/>
                        <a:gd name="connsiteX133" fmla="*/ 205740 w 5715000"/>
                        <a:gd name="connsiteY133" fmla="*/ 3376550 h 4556380"/>
                        <a:gd name="connsiteX134" fmla="*/ 228600 w 5715000"/>
                        <a:gd name="connsiteY134" fmla="*/ 3102230 h 4556380"/>
                        <a:gd name="connsiteX135" fmla="*/ 144780 w 5715000"/>
                        <a:gd name="connsiteY135" fmla="*/ 2987930 h 4556380"/>
                        <a:gd name="connsiteX136" fmla="*/ 60960 w 5715000"/>
                        <a:gd name="connsiteY136" fmla="*/ 3026030 h 4556380"/>
                        <a:gd name="connsiteX137" fmla="*/ 0 w 5715000"/>
                        <a:gd name="connsiteY137" fmla="*/ 2843150 h 4556380"/>
                        <a:gd name="connsiteX138" fmla="*/ 152400 w 5715000"/>
                        <a:gd name="connsiteY138" fmla="*/ 2667890 h 4556380"/>
                        <a:gd name="connsiteX139" fmla="*/ 175260 w 5715000"/>
                        <a:gd name="connsiteY139" fmla="*/ 2492630 h 4556380"/>
                        <a:gd name="connsiteX140" fmla="*/ 205740 w 5715000"/>
                        <a:gd name="connsiteY140" fmla="*/ 2340230 h 4556380"/>
                        <a:gd name="connsiteX141" fmla="*/ 198120 w 5715000"/>
                        <a:gd name="connsiteY141" fmla="*/ 2271650 h 4556380"/>
                        <a:gd name="connsiteX142" fmla="*/ 152400 w 5715000"/>
                        <a:gd name="connsiteY142" fmla="*/ 2256410 h 4556380"/>
                        <a:gd name="connsiteX143" fmla="*/ 114300 w 5715000"/>
                        <a:gd name="connsiteY143" fmla="*/ 2187830 h 4556380"/>
                        <a:gd name="connsiteX144" fmla="*/ 144780 w 5715000"/>
                        <a:gd name="connsiteY144" fmla="*/ 2058290 h 4556380"/>
                        <a:gd name="connsiteX145" fmla="*/ 205740 w 5715000"/>
                        <a:gd name="connsiteY145" fmla="*/ 2035430 h 4556380"/>
                        <a:gd name="connsiteX146" fmla="*/ 541020 w 5715000"/>
                        <a:gd name="connsiteY146" fmla="*/ 1989710 h 4556380"/>
                        <a:gd name="connsiteX147" fmla="*/ 609600 w 5715000"/>
                        <a:gd name="connsiteY147" fmla="*/ 1974470 h 4556380"/>
                        <a:gd name="connsiteX148" fmla="*/ 685800 w 5715000"/>
                        <a:gd name="connsiteY148" fmla="*/ 1989710 h 4556380"/>
                        <a:gd name="connsiteX149" fmla="*/ 731520 w 5715000"/>
                        <a:gd name="connsiteY149" fmla="*/ 1951610 h 4556380"/>
                        <a:gd name="connsiteX150" fmla="*/ 746760 w 5715000"/>
                        <a:gd name="connsiteY150" fmla="*/ 1799210 h 4556380"/>
                        <a:gd name="connsiteX151" fmla="*/ 876300 w 5715000"/>
                        <a:gd name="connsiteY151" fmla="*/ 1776350 h 4556380"/>
                        <a:gd name="connsiteX152" fmla="*/ 944880 w 5715000"/>
                        <a:gd name="connsiteY152" fmla="*/ 1844930 h 4556380"/>
                        <a:gd name="connsiteX153" fmla="*/ 1005840 w 5715000"/>
                        <a:gd name="connsiteY153" fmla="*/ 1791590 h 4556380"/>
                        <a:gd name="connsiteX154" fmla="*/ 1150620 w 5715000"/>
                        <a:gd name="connsiteY154" fmla="*/ 1783970 h 4556380"/>
                        <a:gd name="connsiteX155" fmla="*/ 1234440 w 5715000"/>
                        <a:gd name="connsiteY155" fmla="*/ 1844930 h 4556380"/>
                        <a:gd name="connsiteX156" fmla="*/ 1280160 w 5715000"/>
                        <a:gd name="connsiteY156" fmla="*/ 1753490 h 4556380"/>
                        <a:gd name="connsiteX157" fmla="*/ 1249680 w 5715000"/>
                        <a:gd name="connsiteY157" fmla="*/ 1692530 h 4556380"/>
                        <a:gd name="connsiteX158" fmla="*/ 1226820 w 5715000"/>
                        <a:gd name="connsiteY158" fmla="*/ 1616330 h 4556380"/>
                        <a:gd name="connsiteX159" fmla="*/ 1188720 w 5715000"/>
                        <a:gd name="connsiteY159" fmla="*/ 1471550 h 4556380"/>
                        <a:gd name="connsiteX160" fmla="*/ 1173480 w 5715000"/>
                        <a:gd name="connsiteY160" fmla="*/ 1425830 h 4556380"/>
                        <a:gd name="connsiteX161" fmla="*/ 1188720 w 5715000"/>
                        <a:gd name="connsiteY161" fmla="*/ 1265810 h 4556380"/>
                        <a:gd name="connsiteX162" fmla="*/ 1264920 w 5715000"/>
                        <a:gd name="connsiteY162" fmla="*/ 1242950 h 4556380"/>
                        <a:gd name="connsiteX163" fmla="*/ 1371600 w 5715000"/>
                        <a:gd name="connsiteY163" fmla="*/ 1098170 h 4556380"/>
                        <a:gd name="connsiteX164" fmla="*/ 1371600 w 5715000"/>
                        <a:gd name="connsiteY164" fmla="*/ 1037210 h 4556380"/>
                        <a:gd name="connsiteX165" fmla="*/ 1501140 w 5715000"/>
                        <a:gd name="connsiteY165" fmla="*/ 922910 h 4556380"/>
                        <a:gd name="connsiteX166" fmla="*/ 1493520 w 5715000"/>
                        <a:gd name="connsiteY166" fmla="*/ 839090 h 4556380"/>
                        <a:gd name="connsiteX167" fmla="*/ 1623060 w 5715000"/>
                        <a:gd name="connsiteY167" fmla="*/ 740030 h 4556380"/>
                        <a:gd name="connsiteX168" fmla="*/ 1737360 w 5715000"/>
                        <a:gd name="connsiteY168" fmla="*/ 587630 h 4556380"/>
                        <a:gd name="connsiteX169" fmla="*/ 1874520 w 5715000"/>
                        <a:gd name="connsiteY169" fmla="*/ 564770 h 4556380"/>
                        <a:gd name="connsiteX170" fmla="*/ 1958340 w 5715000"/>
                        <a:gd name="connsiteY170" fmla="*/ 663830 h 4556380"/>
                        <a:gd name="connsiteX171" fmla="*/ 2080260 w 5715000"/>
                        <a:gd name="connsiteY171" fmla="*/ 602870 h 4556380"/>
                        <a:gd name="connsiteX172" fmla="*/ 2179320 w 5715000"/>
                        <a:gd name="connsiteY172" fmla="*/ 640970 h 4556380"/>
                        <a:gd name="connsiteX173" fmla="*/ 2286000 w 5715000"/>
                        <a:gd name="connsiteY173" fmla="*/ 625730 h 4556380"/>
                        <a:gd name="connsiteX174" fmla="*/ 2324100 w 5715000"/>
                        <a:gd name="connsiteY174" fmla="*/ 564770 h 4556380"/>
                        <a:gd name="connsiteX175" fmla="*/ 2407920 w 5715000"/>
                        <a:gd name="connsiteY175" fmla="*/ 633350 h 4556380"/>
                        <a:gd name="connsiteX176" fmla="*/ 2446020 w 5715000"/>
                        <a:gd name="connsiteY176" fmla="*/ 747650 h 4556380"/>
                        <a:gd name="connsiteX177" fmla="*/ 2506980 w 5715000"/>
                        <a:gd name="connsiteY177" fmla="*/ 831470 h 4556380"/>
                        <a:gd name="connsiteX178" fmla="*/ 2659380 w 5715000"/>
                        <a:gd name="connsiteY178" fmla="*/ 823850 h 4556380"/>
                        <a:gd name="connsiteX179" fmla="*/ 2689860 w 5715000"/>
                        <a:gd name="connsiteY179" fmla="*/ 778130 h 4556380"/>
                        <a:gd name="connsiteX180" fmla="*/ 2758440 w 5715000"/>
                        <a:gd name="connsiteY180" fmla="*/ 831470 h 4556380"/>
                        <a:gd name="connsiteX181" fmla="*/ 2758440 w 5715000"/>
                        <a:gd name="connsiteY181" fmla="*/ 854330 h 4556380"/>
                        <a:gd name="connsiteX182" fmla="*/ 2865120 w 5715000"/>
                        <a:gd name="connsiteY182" fmla="*/ 930530 h 4556380"/>
                        <a:gd name="connsiteX183" fmla="*/ 2956560 w 5715000"/>
                        <a:gd name="connsiteY183" fmla="*/ 922910 h 4556380"/>
                        <a:gd name="connsiteX184" fmla="*/ 3009900 w 5715000"/>
                        <a:gd name="connsiteY184" fmla="*/ 854330 h 4556380"/>
                        <a:gd name="connsiteX185" fmla="*/ 3093720 w 5715000"/>
                        <a:gd name="connsiteY185" fmla="*/ 854330 h 4556380"/>
                        <a:gd name="connsiteX186" fmla="*/ 3223260 w 5715000"/>
                        <a:gd name="connsiteY186" fmla="*/ 892430 h 4556380"/>
                        <a:gd name="connsiteX187" fmla="*/ 3451860 w 5715000"/>
                        <a:gd name="connsiteY187" fmla="*/ 656210 h 4556380"/>
                        <a:gd name="connsiteX188" fmla="*/ 3337560 w 5715000"/>
                        <a:gd name="connsiteY188" fmla="*/ 549530 h 4556380"/>
                        <a:gd name="connsiteX189" fmla="*/ 3352800 w 5715000"/>
                        <a:gd name="connsiteY189" fmla="*/ 488570 h 4556380"/>
                        <a:gd name="connsiteX190" fmla="*/ 3383280 w 5715000"/>
                        <a:gd name="connsiteY190" fmla="*/ 237110 h 4556380"/>
                        <a:gd name="connsiteX191" fmla="*/ 3390900 w 5715000"/>
                        <a:gd name="connsiteY191" fmla="*/ 176150 h 4556380"/>
                        <a:gd name="connsiteX192" fmla="*/ 3375660 w 5715000"/>
                        <a:gd name="connsiteY192" fmla="*/ 8510 h 455638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  <a:cxn ang="0">
                          <a:pos x="connsiteX38" y="connsiteY38"/>
                        </a:cxn>
                        <a:cxn ang="0">
                          <a:pos x="connsiteX39" y="connsiteY39"/>
                        </a:cxn>
                        <a:cxn ang="0">
                          <a:pos x="connsiteX40" y="connsiteY40"/>
                        </a:cxn>
                        <a:cxn ang="0">
                          <a:pos x="connsiteX41" y="connsiteY41"/>
                        </a:cxn>
                        <a:cxn ang="0">
                          <a:pos x="connsiteX42" y="connsiteY42"/>
                        </a:cxn>
                        <a:cxn ang="0">
                          <a:pos x="connsiteX43" y="connsiteY43"/>
                        </a:cxn>
                        <a:cxn ang="0">
                          <a:pos x="connsiteX44" y="connsiteY44"/>
                        </a:cxn>
                        <a:cxn ang="0">
                          <a:pos x="connsiteX45" y="connsiteY45"/>
                        </a:cxn>
                        <a:cxn ang="0">
                          <a:pos x="connsiteX46" y="connsiteY46"/>
                        </a:cxn>
                        <a:cxn ang="0">
                          <a:pos x="connsiteX47" y="connsiteY47"/>
                        </a:cxn>
                        <a:cxn ang="0">
                          <a:pos x="connsiteX48" y="connsiteY48"/>
                        </a:cxn>
                        <a:cxn ang="0">
                          <a:pos x="connsiteX49" y="connsiteY49"/>
                        </a:cxn>
                        <a:cxn ang="0">
                          <a:pos x="connsiteX50" y="connsiteY50"/>
                        </a:cxn>
                        <a:cxn ang="0">
                          <a:pos x="connsiteX51" y="connsiteY51"/>
                        </a:cxn>
                        <a:cxn ang="0">
                          <a:pos x="connsiteX52" y="connsiteY52"/>
                        </a:cxn>
                        <a:cxn ang="0">
                          <a:pos x="connsiteX53" y="connsiteY53"/>
                        </a:cxn>
                        <a:cxn ang="0">
                          <a:pos x="connsiteX54" y="connsiteY54"/>
                        </a:cxn>
                        <a:cxn ang="0">
                          <a:pos x="connsiteX55" y="connsiteY55"/>
                        </a:cxn>
                        <a:cxn ang="0">
                          <a:pos x="connsiteX56" y="connsiteY56"/>
                        </a:cxn>
                        <a:cxn ang="0">
                          <a:pos x="connsiteX57" y="connsiteY57"/>
                        </a:cxn>
                        <a:cxn ang="0">
                          <a:pos x="connsiteX58" y="connsiteY58"/>
                        </a:cxn>
                        <a:cxn ang="0">
                          <a:pos x="connsiteX59" y="connsiteY59"/>
                        </a:cxn>
                        <a:cxn ang="0">
                          <a:pos x="connsiteX60" y="connsiteY60"/>
                        </a:cxn>
                        <a:cxn ang="0">
                          <a:pos x="connsiteX61" y="connsiteY61"/>
                        </a:cxn>
                        <a:cxn ang="0">
                          <a:pos x="connsiteX62" y="connsiteY62"/>
                        </a:cxn>
                        <a:cxn ang="0">
                          <a:pos x="connsiteX63" y="connsiteY63"/>
                        </a:cxn>
                        <a:cxn ang="0">
                          <a:pos x="connsiteX64" y="connsiteY64"/>
                        </a:cxn>
                        <a:cxn ang="0">
                          <a:pos x="connsiteX65" y="connsiteY65"/>
                        </a:cxn>
                        <a:cxn ang="0">
                          <a:pos x="connsiteX66" y="connsiteY66"/>
                        </a:cxn>
                        <a:cxn ang="0">
                          <a:pos x="connsiteX67" y="connsiteY67"/>
                        </a:cxn>
                        <a:cxn ang="0">
                          <a:pos x="connsiteX68" y="connsiteY68"/>
                        </a:cxn>
                        <a:cxn ang="0">
                          <a:pos x="connsiteX69" y="connsiteY69"/>
                        </a:cxn>
                        <a:cxn ang="0">
                          <a:pos x="connsiteX70" y="connsiteY70"/>
                        </a:cxn>
                        <a:cxn ang="0">
                          <a:pos x="connsiteX71" y="connsiteY71"/>
                        </a:cxn>
                        <a:cxn ang="0">
                          <a:pos x="connsiteX72" y="connsiteY72"/>
                        </a:cxn>
                        <a:cxn ang="0">
                          <a:pos x="connsiteX73" y="connsiteY73"/>
                        </a:cxn>
                        <a:cxn ang="0">
                          <a:pos x="connsiteX74" y="connsiteY74"/>
                        </a:cxn>
                        <a:cxn ang="0">
                          <a:pos x="connsiteX75" y="connsiteY75"/>
                        </a:cxn>
                        <a:cxn ang="0">
                          <a:pos x="connsiteX76" y="connsiteY76"/>
                        </a:cxn>
                        <a:cxn ang="0">
                          <a:pos x="connsiteX77" y="connsiteY77"/>
                        </a:cxn>
                        <a:cxn ang="0">
                          <a:pos x="connsiteX78" y="connsiteY78"/>
                        </a:cxn>
                        <a:cxn ang="0">
                          <a:pos x="connsiteX79" y="connsiteY79"/>
                        </a:cxn>
                        <a:cxn ang="0">
                          <a:pos x="connsiteX80" y="connsiteY80"/>
                        </a:cxn>
                        <a:cxn ang="0">
                          <a:pos x="connsiteX81" y="connsiteY81"/>
                        </a:cxn>
                        <a:cxn ang="0">
                          <a:pos x="connsiteX82" y="connsiteY82"/>
                        </a:cxn>
                        <a:cxn ang="0">
                          <a:pos x="connsiteX83" y="connsiteY83"/>
                        </a:cxn>
                        <a:cxn ang="0">
                          <a:pos x="connsiteX84" y="connsiteY84"/>
                        </a:cxn>
                        <a:cxn ang="0">
                          <a:pos x="connsiteX85" y="connsiteY85"/>
                        </a:cxn>
                        <a:cxn ang="0">
                          <a:pos x="connsiteX86" y="connsiteY86"/>
                        </a:cxn>
                        <a:cxn ang="0">
                          <a:pos x="connsiteX87" y="connsiteY87"/>
                        </a:cxn>
                        <a:cxn ang="0">
                          <a:pos x="connsiteX88" y="connsiteY88"/>
                        </a:cxn>
                        <a:cxn ang="0">
                          <a:pos x="connsiteX89" y="connsiteY89"/>
                        </a:cxn>
                        <a:cxn ang="0">
                          <a:pos x="connsiteX90" y="connsiteY90"/>
                        </a:cxn>
                        <a:cxn ang="0">
                          <a:pos x="connsiteX91" y="connsiteY91"/>
                        </a:cxn>
                        <a:cxn ang="0">
                          <a:pos x="connsiteX92" y="connsiteY92"/>
                        </a:cxn>
                        <a:cxn ang="0">
                          <a:pos x="connsiteX93" y="connsiteY93"/>
                        </a:cxn>
                        <a:cxn ang="0">
                          <a:pos x="connsiteX94" y="connsiteY94"/>
                        </a:cxn>
                        <a:cxn ang="0">
                          <a:pos x="connsiteX95" y="connsiteY95"/>
                        </a:cxn>
                        <a:cxn ang="0">
                          <a:pos x="connsiteX96" y="connsiteY96"/>
                        </a:cxn>
                        <a:cxn ang="0">
                          <a:pos x="connsiteX97" y="connsiteY97"/>
                        </a:cxn>
                        <a:cxn ang="0">
                          <a:pos x="connsiteX98" y="connsiteY98"/>
                        </a:cxn>
                        <a:cxn ang="0">
                          <a:pos x="connsiteX99" y="connsiteY99"/>
                        </a:cxn>
                        <a:cxn ang="0">
                          <a:pos x="connsiteX100" y="connsiteY100"/>
                        </a:cxn>
                        <a:cxn ang="0">
                          <a:pos x="connsiteX101" y="connsiteY101"/>
                        </a:cxn>
                        <a:cxn ang="0">
                          <a:pos x="connsiteX102" y="connsiteY102"/>
                        </a:cxn>
                        <a:cxn ang="0">
                          <a:pos x="connsiteX103" y="connsiteY103"/>
                        </a:cxn>
                        <a:cxn ang="0">
                          <a:pos x="connsiteX104" y="connsiteY104"/>
                        </a:cxn>
                        <a:cxn ang="0">
                          <a:pos x="connsiteX105" y="connsiteY105"/>
                        </a:cxn>
                        <a:cxn ang="0">
                          <a:pos x="connsiteX106" y="connsiteY106"/>
                        </a:cxn>
                        <a:cxn ang="0">
                          <a:pos x="connsiteX107" y="connsiteY107"/>
                        </a:cxn>
                        <a:cxn ang="0">
                          <a:pos x="connsiteX108" y="connsiteY108"/>
                        </a:cxn>
                        <a:cxn ang="0">
                          <a:pos x="connsiteX109" y="connsiteY109"/>
                        </a:cxn>
                        <a:cxn ang="0">
                          <a:pos x="connsiteX110" y="connsiteY110"/>
                        </a:cxn>
                        <a:cxn ang="0">
                          <a:pos x="connsiteX111" y="connsiteY111"/>
                        </a:cxn>
                        <a:cxn ang="0">
                          <a:pos x="connsiteX112" y="connsiteY112"/>
                        </a:cxn>
                        <a:cxn ang="0">
                          <a:pos x="connsiteX113" y="connsiteY113"/>
                        </a:cxn>
                        <a:cxn ang="0">
                          <a:pos x="connsiteX114" y="connsiteY114"/>
                        </a:cxn>
                        <a:cxn ang="0">
                          <a:pos x="connsiteX115" y="connsiteY115"/>
                        </a:cxn>
                        <a:cxn ang="0">
                          <a:pos x="connsiteX116" y="connsiteY116"/>
                        </a:cxn>
                        <a:cxn ang="0">
                          <a:pos x="connsiteX117" y="connsiteY117"/>
                        </a:cxn>
                        <a:cxn ang="0">
                          <a:pos x="connsiteX118" y="connsiteY118"/>
                        </a:cxn>
                        <a:cxn ang="0">
                          <a:pos x="connsiteX119" y="connsiteY119"/>
                        </a:cxn>
                        <a:cxn ang="0">
                          <a:pos x="connsiteX120" y="connsiteY120"/>
                        </a:cxn>
                        <a:cxn ang="0">
                          <a:pos x="connsiteX121" y="connsiteY121"/>
                        </a:cxn>
                        <a:cxn ang="0">
                          <a:pos x="connsiteX122" y="connsiteY122"/>
                        </a:cxn>
                        <a:cxn ang="0">
                          <a:pos x="connsiteX123" y="connsiteY123"/>
                        </a:cxn>
                        <a:cxn ang="0">
                          <a:pos x="connsiteX124" y="connsiteY124"/>
                        </a:cxn>
                        <a:cxn ang="0">
                          <a:pos x="connsiteX125" y="connsiteY125"/>
                        </a:cxn>
                        <a:cxn ang="0">
                          <a:pos x="connsiteX126" y="connsiteY126"/>
                        </a:cxn>
                        <a:cxn ang="0">
                          <a:pos x="connsiteX127" y="connsiteY127"/>
                        </a:cxn>
                        <a:cxn ang="0">
                          <a:pos x="connsiteX128" y="connsiteY128"/>
                        </a:cxn>
                        <a:cxn ang="0">
                          <a:pos x="connsiteX129" y="connsiteY129"/>
                        </a:cxn>
                        <a:cxn ang="0">
                          <a:pos x="connsiteX130" y="connsiteY130"/>
                        </a:cxn>
                        <a:cxn ang="0">
                          <a:pos x="connsiteX131" y="connsiteY131"/>
                        </a:cxn>
                        <a:cxn ang="0">
                          <a:pos x="connsiteX132" y="connsiteY132"/>
                        </a:cxn>
                        <a:cxn ang="0">
                          <a:pos x="connsiteX133" y="connsiteY133"/>
                        </a:cxn>
                        <a:cxn ang="0">
                          <a:pos x="connsiteX134" y="connsiteY134"/>
                        </a:cxn>
                        <a:cxn ang="0">
                          <a:pos x="connsiteX135" y="connsiteY135"/>
                        </a:cxn>
                        <a:cxn ang="0">
                          <a:pos x="connsiteX136" y="connsiteY136"/>
                        </a:cxn>
                        <a:cxn ang="0">
                          <a:pos x="connsiteX137" y="connsiteY137"/>
                        </a:cxn>
                        <a:cxn ang="0">
                          <a:pos x="connsiteX138" y="connsiteY138"/>
                        </a:cxn>
                        <a:cxn ang="0">
                          <a:pos x="connsiteX139" y="connsiteY139"/>
                        </a:cxn>
                        <a:cxn ang="0">
                          <a:pos x="connsiteX140" y="connsiteY140"/>
                        </a:cxn>
                        <a:cxn ang="0">
                          <a:pos x="connsiteX141" y="connsiteY141"/>
                        </a:cxn>
                        <a:cxn ang="0">
                          <a:pos x="connsiteX142" y="connsiteY142"/>
                        </a:cxn>
                        <a:cxn ang="0">
                          <a:pos x="connsiteX143" y="connsiteY143"/>
                        </a:cxn>
                        <a:cxn ang="0">
                          <a:pos x="connsiteX144" y="connsiteY144"/>
                        </a:cxn>
                        <a:cxn ang="0">
                          <a:pos x="connsiteX145" y="connsiteY145"/>
                        </a:cxn>
                        <a:cxn ang="0">
                          <a:pos x="connsiteX146" y="connsiteY146"/>
                        </a:cxn>
                        <a:cxn ang="0">
                          <a:pos x="connsiteX147" y="connsiteY147"/>
                        </a:cxn>
                        <a:cxn ang="0">
                          <a:pos x="connsiteX148" y="connsiteY148"/>
                        </a:cxn>
                        <a:cxn ang="0">
                          <a:pos x="connsiteX149" y="connsiteY149"/>
                        </a:cxn>
                        <a:cxn ang="0">
                          <a:pos x="connsiteX150" y="connsiteY150"/>
                        </a:cxn>
                        <a:cxn ang="0">
                          <a:pos x="connsiteX151" y="connsiteY151"/>
                        </a:cxn>
                        <a:cxn ang="0">
                          <a:pos x="connsiteX152" y="connsiteY152"/>
                        </a:cxn>
                        <a:cxn ang="0">
                          <a:pos x="connsiteX153" y="connsiteY153"/>
                        </a:cxn>
                        <a:cxn ang="0">
                          <a:pos x="connsiteX154" y="connsiteY154"/>
                        </a:cxn>
                        <a:cxn ang="0">
                          <a:pos x="connsiteX155" y="connsiteY155"/>
                        </a:cxn>
                        <a:cxn ang="0">
                          <a:pos x="connsiteX156" y="connsiteY156"/>
                        </a:cxn>
                        <a:cxn ang="0">
                          <a:pos x="connsiteX157" y="connsiteY157"/>
                        </a:cxn>
                        <a:cxn ang="0">
                          <a:pos x="connsiteX158" y="connsiteY158"/>
                        </a:cxn>
                        <a:cxn ang="0">
                          <a:pos x="connsiteX159" y="connsiteY159"/>
                        </a:cxn>
                        <a:cxn ang="0">
                          <a:pos x="connsiteX160" y="connsiteY160"/>
                        </a:cxn>
                        <a:cxn ang="0">
                          <a:pos x="connsiteX161" y="connsiteY161"/>
                        </a:cxn>
                        <a:cxn ang="0">
                          <a:pos x="connsiteX162" y="connsiteY162"/>
                        </a:cxn>
                        <a:cxn ang="0">
                          <a:pos x="connsiteX163" y="connsiteY163"/>
                        </a:cxn>
                        <a:cxn ang="0">
                          <a:pos x="connsiteX164" y="connsiteY164"/>
                        </a:cxn>
                        <a:cxn ang="0">
                          <a:pos x="connsiteX165" y="connsiteY165"/>
                        </a:cxn>
                        <a:cxn ang="0">
                          <a:pos x="connsiteX166" y="connsiteY166"/>
                        </a:cxn>
                        <a:cxn ang="0">
                          <a:pos x="connsiteX167" y="connsiteY167"/>
                        </a:cxn>
                        <a:cxn ang="0">
                          <a:pos x="connsiteX168" y="connsiteY168"/>
                        </a:cxn>
                        <a:cxn ang="0">
                          <a:pos x="connsiteX169" y="connsiteY169"/>
                        </a:cxn>
                        <a:cxn ang="0">
                          <a:pos x="connsiteX170" y="connsiteY170"/>
                        </a:cxn>
                        <a:cxn ang="0">
                          <a:pos x="connsiteX171" y="connsiteY171"/>
                        </a:cxn>
                        <a:cxn ang="0">
                          <a:pos x="connsiteX172" y="connsiteY172"/>
                        </a:cxn>
                        <a:cxn ang="0">
                          <a:pos x="connsiteX173" y="connsiteY173"/>
                        </a:cxn>
                        <a:cxn ang="0">
                          <a:pos x="connsiteX174" y="connsiteY174"/>
                        </a:cxn>
                        <a:cxn ang="0">
                          <a:pos x="connsiteX175" y="connsiteY175"/>
                        </a:cxn>
                        <a:cxn ang="0">
                          <a:pos x="connsiteX176" y="connsiteY176"/>
                        </a:cxn>
                        <a:cxn ang="0">
                          <a:pos x="connsiteX177" y="connsiteY177"/>
                        </a:cxn>
                        <a:cxn ang="0">
                          <a:pos x="connsiteX178" y="connsiteY178"/>
                        </a:cxn>
                        <a:cxn ang="0">
                          <a:pos x="connsiteX179" y="connsiteY179"/>
                        </a:cxn>
                        <a:cxn ang="0">
                          <a:pos x="connsiteX180" y="connsiteY180"/>
                        </a:cxn>
                        <a:cxn ang="0">
                          <a:pos x="connsiteX181" y="connsiteY181"/>
                        </a:cxn>
                        <a:cxn ang="0">
                          <a:pos x="connsiteX182" y="connsiteY182"/>
                        </a:cxn>
                        <a:cxn ang="0">
                          <a:pos x="connsiteX183" y="connsiteY183"/>
                        </a:cxn>
                        <a:cxn ang="0">
                          <a:pos x="connsiteX184" y="connsiteY184"/>
                        </a:cxn>
                        <a:cxn ang="0">
                          <a:pos x="connsiteX185" y="connsiteY185"/>
                        </a:cxn>
                        <a:cxn ang="0">
                          <a:pos x="connsiteX186" y="connsiteY186"/>
                        </a:cxn>
                        <a:cxn ang="0">
                          <a:pos x="connsiteX187" y="connsiteY187"/>
                        </a:cxn>
                        <a:cxn ang="0">
                          <a:pos x="connsiteX188" y="connsiteY188"/>
                        </a:cxn>
                        <a:cxn ang="0">
                          <a:pos x="connsiteX189" y="connsiteY189"/>
                        </a:cxn>
                        <a:cxn ang="0">
                          <a:pos x="connsiteX190" y="connsiteY190"/>
                        </a:cxn>
                        <a:cxn ang="0">
                          <a:pos x="connsiteX191" y="connsiteY191"/>
                        </a:cxn>
                        <a:cxn ang="0">
                          <a:pos x="connsiteX192" y="connsiteY192"/>
                        </a:cxn>
                      </a:cxnLst>
                      <a:rect l="l" t="t" r="r" b="b"/>
                      <a:pathLst>
                        <a:path w="5715000" h="4556380">
                          <a:moveTo>
                            <a:pt x="3379588" y="0"/>
                          </a:moveTo>
                          <a:lnTo>
                            <a:pt x="3566160" y="99950"/>
                          </a:lnTo>
                          <a:lnTo>
                            <a:pt x="3695700" y="92330"/>
                          </a:lnTo>
                          <a:lnTo>
                            <a:pt x="3787140" y="890"/>
                          </a:lnTo>
                          <a:lnTo>
                            <a:pt x="3832860" y="92330"/>
                          </a:lnTo>
                          <a:lnTo>
                            <a:pt x="4008120" y="107570"/>
                          </a:lnTo>
                          <a:lnTo>
                            <a:pt x="3977640" y="183770"/>
                          </a:lnTo>
                          <a:lnTo>
                            <a:pt x="3992880" y="252350"/>
                          </a:lnTo>
                          <a:lnTo>
                            <a:pt x="4091940" y="290450"/>
                          </a:lnTo>
                          <a:lnTo>
                            <a:pt x="4297680" y="252350"/>
                          </a:lnTo>
                          <a:lnTo>
                            <a:pt x="4648200" y="336170"/>
                          </a:lnTo>
                          <a:lnTo>
                            <a:pt x="4648200" y="419990"/>
                          </a:lnTo>
                          <a:lnTo>
                            <a:pt x="4648200" y="480950"/>
                          </a:lnTo>
                          <a:lnTo>
                            <a:pt x="4625340" y="648590"/>
                          </a:lnTo>
                          <a:lnTo>
                            <a:pt x="4724400" y="694310"/>
                          </a:lnTo>
                          <a:lnTo>
                            <a:pt x="4732020" y="762890"/>
                          </a:lnTo>
                          <a:lnTo>
                            <a:pt x="4808220" y="762890"/>
                          </a:lnTo>
                          <a:lnTo>
                            <a:pt x="4968240" y="785750"/>
                          </a:lnTo>
                          <a:lnTo>
                            <a:pt x="4937760" y="694310"/>
                          </a:lnTo>
                          <a:lnTo>
                            <a:pt x="5151120" y="694310"/>
                          </a:lnTo>
                          <a:lnTo>
                            <a:pt x="5166360" y="496190"/>
                          </a:lnTo>
                          <a:lnTo>
                            <a:pt x="5166360" y="359030"/>
                          </a:lnTo>
                          <a:lnTo>
                            <a:pt x="5227320" y="305690"/>
                          </a:lnTo>
                          <a:lnTo>
                            <a:pt x="5382788" y="313094"/>
                          </a:lnTo>
                          <a:lnTo>
                            <a:pt x="5384800" y="314580"/>
                          </a:lnTo>
                          <a:lnTo>
                            <a:pt x="5391148" y="428880"/>
                          </a:lnTo>
                          <a:lnTo>
                            <a:pt x="5549900" y="600330"/>
                          </a:lnTo>
                          <a:lnTo>
                            <a:pt x="5549900" y="797180"/>
                          </a:lnTo>
                          <a:lnTo>
                            <a:pt x="5626100" y="873380"/>
                          </a:lnTo>
                          <a:lnTo>
                            <a:pt x="5619748" y="1127380"/>
                          </a:lnTo>
                          <a:lnTo>
                            <a:pt x="5651500" y="1197230"/>
                          </a:lnTo>
                          <a:lnTo>
                            <a:pt x="5651500" y="1254380"/>
                          </a:lnTo>
                          <a:lnTo>
                            <a:pt x="5670548" y="1311530"/>
                          </a:lnTo>
                          <a:lnTo>
                            <a:pt x="5676900" y="1590930"/>
                          </a:lnTo>
                          <a:lnTo>
                            <a:pt x="5689600" y="1679830"/>
                          </a:lnTo>
                          <a:lnTo>
                            <a:pt x="5715000" y="1813180"/>
                          </a:lnTo>
                          <a:lnTo>
                            <a:pt x="5708652" y="1952880"/>
                          </a:lnTo>
                          <a:lnTo>
                            <a:pt x="5695948" y="2035430"/>
                          </a:lnTo>
                          <a:lnTo>
                            <a:pt x="5689600" y="2137030"/>
                          </a:lnTo>
                          <a:lnTo>
                            <a:pt x="5695948" y="2194180"/>
                          </a:lnTo>
                          <a:lnTo>
                            <a:pt x="5695948" y="2264030"/>
                          </a:lnTo>
                          <a:lnTo>
                            <a:pt x="5689600" y="2321180"/>
                          </a:lnTo>
                          <a:lnTo>
                            <a:pt x="5702300" y="2365630"/>
                          </a:lnTo>
                          <a:lnTo>
                            <a:pt x="5670548" y="2492630"/>
                          </a:lnTo>
                          <a:lnTo>
                            <a:pt x="5689600" y="2530730"/>
                          </a:lnTo>
                          <a:lnTo>
                            <a:pt x="5632452" y="2702180"/>
                          </a:lnTo>
                          <a:lnTo>
                            <a:pt x="5657852" y="2854580"/>
                          </a:lnTo>
                          <a:lnTo>
                            <a:pt x="5594348" y="3006980"/>
                          </a:lnTo>
                          <a:lnTo>
                            <a:pt x="5613400" y="3197480"/>
                          </a:lnTo>
                          <a:lnTo>
                            <a:pt x="5613400" y="3318130"/>
                          </a:lnTo>
                          <a:lnTo>
                            <a:pt x="5524500" y="3438780"/>
                          </a:lnTo>
                          <a:lnTo>
                            <a:pt x="5518148" y="3680080"/>
                          </a:lnTo>
                          <a:lnTo>
                            <a:pt x="5537200" y="3737230"/>
                          </a:lnTo>
                          <a:lnTo>
                            <a:pt x="5537200" y="3800730"/>
                          </a:lnTo>
                          <a:lnTo>
                            <a:pt x="5454652" y="3883280"/>
                          </a:lnTo>
                          <a:lnTo>
                            <a:pt x="5429252" y="3921380"/>
                          </a:lnTo>
                          <a:lnTo>
                            <a:pt x="5340348" y="4022980"/>
                          </a:lnTo>
                          <a:lnTo>
                            <a:pt x="5283200" y="3978530"/>
                          </a:lnTo>
                          <a:lnTo>
                            <a:pt x="5175252" y="4061080"/>
                          </a:lnTo>
                          <a:lnTo>
                            <a:pt x="5092700" y="4099180"/>
                          </a:lnTo>
                          <a:lnTo>
                            <a:pt x="5048252" y="4124580"/>
                          </a:lnTo>
                          <a:lnTo>
                            <a:pt x="4978400" y="4169030"/>
                          </a:lnTo>
                          <a:lnTo>
                            <a:pt x="4933948" y="4276980"/>
                          </a:lnTo>
                          <a:lnTo>
                            <a:pt x="4832348" y="4226180"/>
                          </a:lnTo>
                          <a:lnTo>
                            <a:pt x="4749800" y="4257930"/>
                          </a:lnTo>
                          <a:lnTo>
                            <a:pt x="4692652" y="4200780"/>
                          </a:lnTo>
                          <a:lnTo>
                            <a:pt x="4578348" y="4156330"/>
                          </a:lnTo>
                          <a:lnTo>
                            <a:pt x="4457700" y="4137280"/>
                          </a:lnTo>
                          <a:lnTo>
                            <a:pt x="4349748" y="3978530"/>
                          </a:lnTo>
                          <a:lnTo>
                            <a:pt x="4279900" y="3984880"/>
                          </a:lnTo>
                          <a:lnTo>
                            <a:pt x="4279900" y="4080130"/>
                          </a:lnTo>
                          <a:lnTo>
                            <a:pt x="4349748" y="4213480"/>
                          </a:lnTo>
                          <a:lnTo>
                            <a:pt x="4184652" y="4308730"/>
                          </a:lnTo>
                          <a:lnTo>
                            <a:pt x="4159252" y="4327780"/>
                          </a:lnTo>
                          <a:lnTo>
                            <a:pt x="4095748" y="4423030"/>
                          </a:lnTo>
                          <a:lnTo>
                            <a:pt x="4032252" y="4467480"/>
                          </a:lnTo>
                          <a:lnTo>
                            <a:pt x="3975100" y="4556380"/>
                          </a:lnTo>
                          <a:lnTo>
                            <a:pt x="3898900" y="4461130"/>
                          </a:lnTo>
                          <a:lnTo>
                            <a:pt x="3822700" y="4410330"/>
                          </a:lnTo>
                          <a:lnTo>
                            <a:pt x="3683000" y="4372230"/>
                          </a:lnTo>
                          <a:lnTo>
                            <a:pt x="3651252" y="4219830"/>
                          </a:lnTo>
                          <a:lnTo>
                            <a:pt x="3536948" y="4169030"/>
                          </a:lnTo>
                          <a:lnTo>
                            <a:pt x="3492500" y="4061080"/>
                          </a:lnTo>
                          <a:lnTo>
                            <a:pt x="3390900" y="4035680"/>
                          </a:lnTo>
                          <a:lnTo>
                            <a:pt x="3333748" y="4022980"/>
                          </a:lnTo>
                          <a:lnTo>
                            <a:pt x="3289300" y="3965830"/>
                          </a:lnTo>
                          <a:lnTo>
                            <a:pt x="3302000" y="3921380"/>
                          </a:lnTo>
                          <a:lnTo>
                            <a:pt x="3289300" y="3826130"/>
                          </a:lnTo>
                          <a:lnTo>
                            <a:pt x="3276600" y="3768980"/>
                          </a:lnTo>
                          <a:lnTo>
                            <a:pt x="3308348" y="3711830"/>
                          </a:lnTo>
                          <a:lnTo>
                            <a:pt x="3308348" y="3673730"/>
                          </a:lnTo>
                          <a:lnTo>
                            <a:pt x="3155948" y="3673730"/>
                          </a:lnTo>
                          <a:lnTo>
                            <a:pt x="3130548" y="3534030"/>
                          </a:lnTo>
                          <a:lnTo>
                            <a:pt x="3060700" y="3476880"/>
                          </a:lnTo>
                          <a:lnTo>
                            <a:pt x="2946400" y="3349880"/>
                          </a:lnTo>
                          <a:lnTo>
                            <a:pt x="2832100" y="3299080"/>
                          </a:lnTo>
                          <a:lnTo>
                            <a:pt x="2762252" y="3292730"/>
                          </a:lnTo>
                          <a:lnTo>
                            <a:pt x="2654300" y="3241930"/>
                          </a:lnTo>
                          <a:lnTo>
                            <a:pt x="2444748" y="3197480"/>
                          </a:lnTo>
                          <a:lnTo>
                            <a:pt x="2362200" y="3172080"/>
                          </a:lnTo>
                          <a:lnTo>
                            <a:pt x="2228852" y="3184780"/>
                          </a:lnTo>
                          <a:lnTo>
                            <a:pt x="2032000" y="3241930"/>
                          </a:lnTo>
                          <a:lnTo>
                            <a:pt x="1987548" y="3299080"/>
                          </a:lnTo>
                          <a:lnTo>
                            <a:pt x="2006600" y="3381630"/>
                          </a:lnTo>
                          <a:lnTo>
                            <a:pt x="2006600" y="3426080"/>
                          </a:lnTo>
                          <a:lnTo>
                            <a:pt x="1854200" y="3426080"/>
                          </a:lnTo>
                          <a:lnTo>
                            <a:pt x="1758948" y="3495930"/>
                          </a:lnTo>
                          <a:lnTo>
                            <a:pt x="1663700" y="3489580"/>
                          </a:lnTo>
                          <a:lnTo>
                            <a:pt x="1562100" y="3546730"/>
                          </a:lnTo>
                          <a:lnTo>
                            <a:pt x="1524000" y="3610230"/>
                          </a:lnTo>
                          <a:lnTo>
                            <a:pt x="1397000" y="3622930"/>
                          </a:lnTo>
                          <a:lnTo>
                            <a:pt x="1390652" y="3686430"/>
                          </a:lnTo>
                          <a:lnTo>
                            <a:pt x="1282700" y="3705480"/>
                          </a:lnTo>
                          <a:lnTo>
                            <a:pt x="1238252" y="3756280"/>
                          </a:lnTo>
                          <a:lnTo>
                            <a:pt x="1181100" y="3807080"/>
                          </a:lnTo>
                          <a:lnTo>
                            <a:pt x="996948" y="3889630"/>
                          </a:lnTo>
                          <a:lnTo>
                            <a:pt x="927100" y="3876930"/>
                          </a:lnTo>
                          <a:lnTo>
                            <a:pt x="889000" y="3953130"/>
                          </a:lnTo>
                          <a:lnTo>
                            <a:pt x="755652" y="4016630"/>
                          </a:lnTo>
                          <a:lnTo>
                            <a:pt x="742948" y="4061080"/>
                          </a:lnTo>
                          <a:lnTo>
                            <a:pt x="679452" y="4086480"/>
                          </a:lnTo>
                          <a:lnTo>
                            <a:pt x="654052" y="4099180"/>
                          </a:lnTo>
                          <a:lnTo>
                            <a:pt x="622300" y="4073780"/>
                          </a:lnTo>
                          <a:lnTo>
                            <a:pt x="520700" y="4042030"/>
                          </a:lnTo>
                          <a:lnTo>
                            <a:pt x="317500" y="4003930"/>
                          </a:lnTo>
                          <a:lnTo>
                            <a:pt x="222252" y="4029330"/>
                          </a:lnTo>
                          <a:lnTo>
                            <a:pt x="193796" y="4005618"/>
                          </a:lnTo>
                          <a:lnTo>
                            <a:pt x="190500" y="3986150"/>
                          </a:lnTo>
                          <a:lnTo>
                            <a:pt x="243840" y="3909950"/>
                          </a:lnTo>
                          <a:lnTo>
                            <a:pt x="251460" y="3810890"/>
                          </a:lnTo>
                          <a:lnTo>
                            <a:pt x="243840" y="3711830"/>
                          </a:lnTo>
                          <a:lnTo>
                            <a:pt x="259080" y="3643250"/>
                          </a:lnTo>
                          <a:lnTo>
                            <a:pt x="259080" y="3574670"/>
                          </a:lnTo>
                          <a:lnTo>
                            <a:pt x="205740" y="3376550"/>
                          </a:lnTo>
                          <a:lnTo>
                            <a:pt x="228600" y="3102230"/>
                          </a:lnTo>
                          <a:lnTo>
                            <a:pt x="144780" y="2987930"/>
                          </a:lnTo>
                          <a:lnTo>
                            <a:pt x="60960" y="3026030"/>
                          </a:lnTo>
                          <a:lnTo>
                            <a:pt x="0" y="2843150"/>
                          </a:lnTo>
                          <a:lnTo>
                            <a:pt x="152400" y="2667890"/>
                          </a:lnTo>
                          <a:lnTo>
                            <a:pt x="175260" y="2492630"/>
                          </a:lnTo>
                          <a:lnTo>
                            <a:pt x="205740" y="2340230"/>
                          </a:lnTo>
                          <a:lnTo>
                            <a:pt x="198120" y="2271650"/>
                          </a:lnTo>
                          <a:lnTo>
                            <a:pt x="152400" y="2256410"/>
                          </a:lnTo>
                          <a:lnTo>
                            <a:pt x="114300" y="2187830"/>
                          </a:lnTo>
                          <a:lnTo>
                            <a:pt x="144780" y="2058290"/>
                          </a:lnTo>
                          <a:lnTo>
                            <a:pt x="205740" y="2035430"/>
                          </a:lnTo>
                          <a:lnTo>
                            <a:pt x="541020" y="1989710"/>
                          </a:lnTo>
                          <a:lnTo>
                            <a:pt x="609600" y="1974470"/>
                          </a:lnTo>
                          <a:lnTo>
                            <a:pt x="685800" y="1989710"/>
                          </a:lnTo>
                          <a:lnTo>
                            <a:pt x="731520" y="1951610"/>
                          </a:lnTo>
                          <a:lnTo>
                            <a:pt x="746760" y="1799210"/>
                          </a:lnTo>
                          <a:lnTo>
                            <a:pt x="876300" y="1776350"/>
                          </a:lnTo>
                          <a:lnTo>
                            <a:pt x="944880" y="1844930"/>
                          </a:lnTo>
                          <a:lnTo>
                            <a:pt x="1005840" y="1791590"/>
                          </a:lnTo>
                          <a:lnTo>
                            <a:pt x="1150620" y="1783970"/>
                          </a:lnTo>
                          <a:lnTo>
                            <a:pt x="1234440" y="1844930"/>
                          </a:lnTo>
                          <a:lnTo>
                            <a:pt x="1280160" y="1753490"/>
                          </a:lnTo>
                          <a:lnTo>
                            <a:pt x="1249680" y="1692530"/>
                          </a:lnTo>
                          <a:lnTo>
                            <a:pt x="1226820" y="1616330"/>
                          </a:lnTo>
                          <a:lnTo>
                            <a:pt x="1188720" y="1471550"/>
                          </a:lnTo>
                          <a:lnTo>
                            <a:pt x="1173480" y="1425830"/>
                          </a:lnTo>
                          <a:lnTo>
                            <a:pt x="1188720" y="1265810"/>
                          </a:lnTo>
                          <a:lnTo>
                            <a:pt x="1264920" y="1242950"/>
                          </a:lnTo>
                          <a:lnTo>
                            <a:pt x="1371600" y="1098170"/>
                          </a:lnTo>
                          <a:lnTo>
                            <a:pt x="1371600" y="1037210"/>
                          </a:lnTo>
                          <a:lnTo>
                            <a:pt x="1501140" y="922910"/>
                          </a:lnTo>
                          <a:lnTo>
                            <a:pt x="1493520" y="839090"/>
                          </a:lnTo>
                          <a:lnTo>
                            <a:pt x="1623060" y="740030"/>
                          </a:lnTo>
                          <a:lnTo>
                            <a:pt x="1737360" y="587630"/>
                          </a:lnTo>
                          <a:lnTo>
                            <a:pt x="1874520" y="564770"/>
                          </a:lnTo>
                          <a:lnTo>
                            <a:pt x="1958340" y="663830"/>
                          </a:lnTo>
                          <a:lnTo>
                            <a:pt x="2080260" y="602870"/>
                          </a:lnTo>
                          <a:lnTo>
                            <a:pt x="2179320" y="640970"/>
                          </a:lnTo>
                          <a:lnTo>
                            <a:pt x="2286000" y="625730"/>
                          </a:lnTo>
                          <a:lnTo>
                            <a:pt x="2324100" y="564770"/>
                          </a:lnTo>
                          <a:lnTo>
                            <a:pt x="2407920" y="633350"/>
                          </a:lnTo>
                          <a:lnTo>
                            <a:pt x="2446020" y="747650"/>
                          </a:lnTo>
                          <a:lnTo>
                            <a:pt x="2506980" y="831470"/>
                          </a:lnTo>
                          <a:lnTo>
                            <a:pt x="2659380" y="823850"/>
                          </a:lnTo>
                          <a:lnTo>
                            <a:pt x="2689860" y="778130"/>
                          </a:lnTo>
                          <a:lnTo>
                            <a:pt x="2758440" y="831470"/>
                          </a:lnTo>
                          <a:lnTo>
                            <a:pt x="2758440" y="854330"/>
                          </a:lnTo>
                          <a:lnTo>
                            <a:pt x="2865120" y="930530"/>
                          </a:lnTo>
                          <a:lnTo>
                            <a:pt x="2956560" y="922910"/>
                          </a:lnTo>
                          <a:lnTo>
                            <a:pt x="3009900" y="854330"/>
                          </a:lnTo>
                          <a:lnTo>
                            <a:pt x="3093720" y="854330"/>
                          </a:lnTo>
                          <a:lnTo>
                            <a:pt x="3223260" y="892430"/>
                          </a:lnTo>
                          <a:lnTo>
                            <a:pt x="3451860" y="656210"/>
                          </a:lnTo>
                          <a:lnTo>
                            <a:pt x="3337560" y="549530"/>
                          </a:lnTo>
                          <a:lnTo>
                            <a:pt x="3352800" y="488570"/>
                          </a:lnTo>
                          <a:lnTo>
                            <a:pt x="3383280" y="237110"/>
                          </a:lnTo>
                          <a:lnTo>
                            <a:pt x="3390900" y="176150"/>
                          </a:lnTo>
                          <a:lnTo>
                            <a:pt x="3375660" y="8510"/>
                          </a:lnTo>
                          <a:close/>
                        </a:path>
                      </a:pathLst>
                    </a:custGeom>
                    <a:grpFill/>
                    <a:ln w="12700">
                      <a:solidFill>
                        <a:schemeClr val="bg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endParaRPr kumimoji="1" lang="ja-JP" altLang="en-US" sz="48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p:txBody>
                </p:sp>
                <p:sp>
                  <p:nvSpPr>
                    <p:cNvPr id="256" name="フリーフォーム: 図形 255">
                      <a:extLst>
                        <a:ext uri="{FF2B5EF4-FFF2-40B4-BE49-F238E27FC236}">
                          <a16:creationId xmlns:a16="http://schemas.microsoft.com/office/drawing/2014/main" id="{387A020B-C808-BF20-C53C-064BF578C0A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177982" y="3532143"/>
                      <a:ext cx="1116824" cy="1805658"/>
                    </a:xfrm>
                    <a:custGeom>
                      <a:avLst/>
                      <a:gdLst>
                        <a:gd name="connsiteX0" fmla="*/ 1554480 w 3360420"/>
                        <a:gd name="connsiteY0" fmla="*/ 0 h 5433060"/>
                        <a:gd name="connsiteX1" fmla="*/ 1592580 w 3360420"/>
                        <a:gd name="connsiteY1" fmla="*/ 167640 h 5433060"/>
                        <a:gd name="connsiteX2" fmla="*/ 1714500 w 3360420"/>
                        <a:gd name="connsiteY2" fmla="*/ 213360 h 5433060"/>
                        <a:gd name="connsiteX3" fmla="*/ 1775460 w 3360420"/>
                        <a:gd name="connsiteY3" fmla="*/ 259080 h 5433060"/>
                        <a:gd name="connsiteX4" fmla="*/ 1874520 w 3360420"/>
                        <a:gd name="connsiteY4" fmla="*/ 304800 h 5433060"/>
                        <a:gd name="connsiteX5" fmla="*/ 1981200 w 3360420"/>
                        <a:gd name="connsiteY5" fmla="*/ 281940 h 5433060"/>
                        <a:gd name="connsiteX6" fmla="*/ 2019300 w 3360420"/>
                        <a:gd name="connsiteY6" fmla="*/ 358140 h 5433060"/>
                        <a:gd name="connsiteX7" fmla="*/ 2133600 w 3360420"/>
                        <a:gd name="connsiteY7" fmla="*/ 396240 h 5433060"/>
                        <a:gd name="connsiteX8" fmla="*/ 2225040 w 3360420"/>
                        <a:gd name="connsiteY8" fmla="*/ 373380 h 5433060"/>
                        <a:gd name="connsiteX9" fmla="*/ 2331720 w 3360420"/>
                        <a:gd name="connsiteY9" fmla="*/ 457200 h 5433060"/>
                        <a:gd name="connsiteX10" fmla="*/ 2392680 w 3360420"/>
                        <a:gd name="connsiteY10" fmla="*/ 381000 h 5433060"/>
                        <a:gd name="connsiteX11" fmla="*/ 2529840 w 3360420"/>
                        <a:gd name="connsiteY11" fmla="*/ 472440 h 5433060"/>
                        <a:gd name="connsiteX12" fmla="*/ 2590800 w 3360420"/>
                        <a:gd name="connsiteY12" fmla="*/ 533400 h 5433060"/>
                        <a:gd name="connsiteX13" fmla="*/ 2705100 w 3360420"/>
                        <a:gd name="connsiteY13" fmla="*/ 548640 h 5433060"/>
                        <a:gd name="connsiteX14" fmla="*/ 2766060 w 3360420"/>
                        <a:gd name="connsiteY14" fmla="*/ 647700 h 5433060"/>
                        <a:gd name="connsiteX15" fmla="*/ 2766060 w 3360420"/>
                        <a:gd name="connsiteY15" fmla="*/ 807720 h 5433060"/>
                        <a:gd name="connsiteX16" fmla="*/ 2865120 w 3360420"/>
                        <a:gd name="connsiteY16" fmla="*/ 838200 h 5433060"/>
                        <a:gd name="connsiteX17" fmla="*/ 2887980 w 3360420"/>
                        <a:gd name="connsiteY17" fmla="*/ 899160 h 5433060"/>
                        <a:gd name="connsiteX18" fmla="*/ 3040380 w 3360420"/>
                        <a:gd name="connsiteY18" fmla="*/ 922020 h 5433060"/>
                        <a:gd name="connsiteX19" fmla="*/ 3092984 w 3360420"/>
                        <a:gd name="connsiteY19" fmla="*/ 987773 h 5433060"/>
                        <a:gd name="connsiteX20" fmla="*/ 3078480 w 3360420"/>
                        <a:gd name="connsiteY20" fmla="*/ 1082040 h 5433060"/>
                        <a:gd name="connsiteX21" fmla="*/ 3124200 w 3360420"/>
                        <a:gd name="connsiteY21" fmla="*/ 1127760 h 5433060"/>
                        <a:gd name="connsiteX22" fmla="*/ 3230880 w 3360420"/>
                        <a:gd name="connsiteY22" fmla="*/ 1203960 h 5433060"/>
                        <a:gd name="connsiteX23" fmla="*/ 3200400 w 3360420"/>
                        <a:gd name="connsiteY23" fmla="*/ 1295400 h 5433060"/>
                        <a:gd name="connsiteX24" fmla="*/ 3246120 w 3360420"/>
                        <a:gd name="connsiteY24" fmla="*/ 1386840 h 5433060"/>
                        <a:gd name="connsiteX25" fmla="*/ 3329940 w 3360420"/>
                        <a:gd name="connsiteY25" fmla="*/ 1386840 h 5433060"/>
                        <a:gd name="connsiteX26" fmla="*/ 3360420 w 3360420"/>
                        <a:gd name="connsiteY26" fmla="*/ 1417320 h 5433060"/>
                        <a:gd name="connsiteX27" fmla="*/ 3230880 w 3360420"/>
                        <a:gd name="connsiteY27" fmla="*/ 1615440 h 5433060"/>
                        <a:gd name="connsiteX28" fmla="*/ 3238500 w 3360420"/>
                        <a:gd name="connsiteY28" fmla="*/ 1676400 h 5433060"/>
                        <a:gd name="connsiteX29" fmla="*/ 3307080 w 3360420"/>
                        <a:gd name="connsiteY29" fmla="*/ 1699260 h 5433060"/>
                        <a:gd name="connsiteX30" fmla="*/ 3246120 w 3360420"/>
                        <a:gd name="connsiteY30" fmla="*/ 1859280 h 5433060"/>
                        <a:gd name="connsiteX31" fmla="*/ 3169920 w 3360420"/>
                        <a:gd name="connsiteY31" fmla="*/ 1958340 h 5433060"/>
                        <a:gd name="connsiteX32" fmla="*/ 3055620 w 3360420"/>
                        <a:gd name="connsiteY32" fmla="*/ 1882140 h 5433060"/>
                        <a:gd name="connsiteX33" fmla="*/ 3025140 w 3360420"/>
                        <a:gd name="connsiteY33" fmla="*/ 1981200 h 5433060"/>
                        <a:gd name="connsiteX34" fmla="*/ 3093720 w 3360420"/>
                        <a:gd name="connsiteY34" fmla="*/ 2057400 h 5433060"/>
                        <a:gd name="connsiteX35" fmla="*/ 3139440 w 3360420"/>
                        <a:gd name="connsiteY35" fmla="*/ 2217420 h 5433060"/>
                        <a:gd name="connsiteX36" fmla="*/ 3086100 w 3360420"/>
                        <a:gd name="connsiteY36" fmla="*/ 2331720 h 5433060"/>
                        <a:gd name="connsiteX37" fmla="*/ 3124200 w 3360420"/>
                        <a:gd name="connsiteY37" fmla="*/ 2392680 h 5433060"/>
                        <a:gd name="connsiteX38" fmla="*/ 3108960 w 3360420"/>
                        <a:gd name="connsiteY38" fmla="*/ 2461260 h 5433060"/>
                        <a:gd name="connsiteX39" fmla="*/ 3238500 w 3360420"/>
                        <a:gd name="connsiteY39" fmla="*/ 2552700 h 5433060"/>
                        <a:gd name="connsiteX40" fmla="*/ 3253740 w 3360420"/>
                        <a:gd name="connsiteY40" fmla="*/ 2628900 h 5433060"/>
                        <a:gd name="connsiteX41" fmla="*/ 3238500 w 3360420"/>
                        <a:gd name="connsiteY41" fmla="*/ 2697480 h 5433060"/>
                        <a:gd name="connsiteX42" fmla="*/ 3154680 w 3360420"/>
                        <a:gd name="connsiteY42" fmla="*/ 2712720 h 5433060"/>
                        <a:gd name="connsiteX43" fmla="*/ 3108960 w 3360420"/>
                        <a:gd name="connsiteY43" fmla="*/ 2926080 h 5433060"/>
                        <a:gd name="connsiteX44" fmla="*/ 2987040 w 3360420"/>
                        <a:gd name="connsiteY44" fmla="*/ 3063240 h 5433060"/>
                        <a:gd name="connsiteX45" fmla="*/ 2987040 w 3360420"/>
                        <a:gd name="connsiteY45" fmla="*/ 3192780 h 5433060"/>
                        <a:gd name="connsiteX46" fmla="*/ 2887980 w 3360420"/>
                        <a:gd name="connsiteY46" fmla="*/ 3268980 h 5433060"/>
                        <a:gd name="connsiteX47" fmla="*/ 2887980 w 3360420"/>
                        <a:gd name="connsiteY47" fmla="*/ 3368040 h 5433060"/>
                        <a:gd name="connsiteX48" fmla="*/ 2827020 w 3360420"/>
                        <a:gd name="connsiteY48" fmla="*/ 3383280 h 5433060"/>
                        <a:gd name="connsiteX49" fmla="*/ 2827020 w 3360420"/>
                        <a:gd name="connsiteY49" fmla="*/ 3749040 h 5433060"/>
                        <a:gd name="connsiteX50" fmla="*/ 2758440 w 3360420"/>
                        <a:gd name="connsiteY50" fmla="*/ 3817620 h 5433060"/>
                        <a:gd name="connsiteX51" fmla="*/ 2750820 w 3360420"/>
                        <a:gd name="connsiteY51" fmla="*/ 3886200 h 5433060"/>
                        <a:gd name="connsiteX52" fmla="*/ 2697480 w 3360420"/>
                        <a:gd name="connsiteY52" fmla="*/ 3924300 h 5433060"/>
                        <a:gd name="connsiteX53" fmla="*/ 2659380 w 3360420"/>
                        <a:gd name="connsiteY53" fmla="*/ 4038600 h 5433060"/>
                        <a:gd name="connsiteX54" fmla="*/ 2659380 w 3360420"/>
                        <a:gd name="connsiteY54" fmla="*/ 4114800 h 5433060"/>
                        <a:gd name="connsiteX55" fmla="*/ 2644140 w 3360420"/>
                        <a:gd name="connsiteY55" fmla="*/ 4137660 h 5433060"/>
                        <a:gd name="connsiteX56" fmla="*/ 2567940 w 3360420"/>
                        <a:gd name="connsiteY56" fmla="*/ 4160520 h 5433060"/>
                        <a:gd name="connsiteX57" fmla="*/ 2529840 w 3360420"/>
                        <a:gd name="connsiteY57" fmla="*/ 4183380 h 5433060"/>
                        <a:gd name="connsiteX58" fmla="*/ 2255520 w 3360420"/>
                        <a:gd name="connsiteY58" fmla="*/ 4183380 h 5433060"/>
                        <a:gd name="connsiteX59" fmla="*/ 2232660 w 3360420"/>
                        <a:gd name="connsiteY59" fmla="*/ 4297680 h 5433060"/>
                        <a:gd name="connsiteX60" fmla="*/ 2263140 w 3360420"/>
                        <a:gd name="connsiteY60" fmla="*/ 4411980 h 5433060"/>
                        <a:gd name="connsiteX61" fmla="*/ 2217420 w 3360420"/>
                        <a:gd name="connsiteY61" fmla="*/ 4511040 h 5433060"/>
                        <a:gd name="connsiteX62" fmla="*/ 2232660 w 3360420"/>
                        <a:gd name="connsiteY62" fmla="*/ 4678680 h 5433060"/>
                        <a:gd name="connsiteX63" fmla="*/ 2225040 w 3360420"/>
                        <a:gd name="connsiteY63" fmla="*/ 4739640 h 5433060"/>
                        <a:gd name="connsiteX64" fmla="*/ 2194560 w 3360420"/>
                        <a:gd name="connsiteY64" fmla="*/ 4991100 h 5433060"/>
                        <a:gd name="connsiteX65" fmla="*/ 2179320 w 3360420"/>
                        <a:gd name="connsiteY65" fmla="*/ 5052060 h 5433060"/>
                        <a:gd name="connsiteX66" fmla="*/ 2293620 w 3360420"/>
                        <a:gd name="connsiteY66" fmla="*/ 5158740 h 5433060"/>
                        <a:gd name="connsiteX67" fmla="*/ 2065020 w 3360420"/>
                        <a:gd name="connsiteY67" fmla="*/ 5394960 h 5433060"/>
                        <a:gd name="connsiteX68" fmla="*/ 1935480 w 3360420"/>
                        <a:gd name="connsiteY68" fmla="*/ 5356860 h 5433060"/>
                        <a:gd name="connsiteX69" fmla="*/ 1851660 w 3360420"/>
                        <a:gd name="connsiteY69" fmla="*/ 5356860 h 5433060"/>
                        <a:gd name="connsiteX70" fmla="*/ 1798320 w 3360420"/>
                        <a:gd name="connsiteY70" fmla="*/ 5425440 h 5433060"/>
                        <a:gd name="connsiteX71" fmla="*/ 1706880 w 3360420"/>
                        <a:gd name="connsiteY71" fmla="*/ 5433060 h 5433060"/>
                        <a:gd name="connsiteX72" fmla="*/ 1600200 w 3360420"/>
                        <a:gd name="connsiteY72" fmla="*/ 5356860 h 5433060"/>
                        <a:gd name="connsiteX73" fmla="*/ 1600200 w 3360420"/>
                        <a:gd name="connsiteY73" fmla="*/ 5334000 h 5433060"/>
                        <a:gd name="connsiteX74" fmla="*/ 1531620 w 3360420"/>
                        <a:gd name="connsiteY74" fmla="*/ 5280660 h 5433060"/>
                        <a:gd name="connsiteX75" fmla="*/ 1501140 w 3360420"/>
                        <a:gd name="connsiteY75" fmla="*/ 5326380 h 5433060"/>
                        <a:gd name="connsiteX76" fmla="*/ 1348740 w 3360420"/>
                        <a:gd name="connsiteY76" fmla="*/ 5334000 h 5433060"/>
                        <a:gd name="connsiteX77" fmla="*/ 1287780 w 3360420"/>
                        <a:gd name="connsiteY77" fmla="*/ 5250180 h 5433060"/>
                        <a:gd name="connsiteX78" fmla="*/ 1249680 w 3360420"/>
                        <a:gd name="connsiteY78" fmla="*/ 5135880 h 5433060"/>
                        <a:gd name="connsiteX79" fmla="*/ 1165860 w 3360420"/>
                        <a:gd name="connsiteY79" fmla="*/ 5067300 h 5433060"/>
                        <a:gd name="connsiteX80" fmla="*/ 1127760 w 3360420"/>
                        <a:gd name="connsiteY80" fmla="*/ 5128260 h 5433060"/>
                        <a:gd name="connsiteX81" fmla="*/ 1021080 w 3360420"/>
                        <a:gd name="connsiteY81" fmla="*/ 5143500 h 5433060"/>
                        <a:gd name="connsiteX82" fmla="*/ 922020 w 3360420"/>
                        <a:gd name="connsiteY82" fmla="*/ 5105400 h 5433060"/>
                        <a:gd name="connsiteX83" fmla="*/ 800100 w 3360420"/>
                        <a:gd name="connsiteY83" fmla="*/ 5166360 h 5433060"/>
                        <a:gd name="connsiteX84" fmla="*/ 716280 w 3360420"/>
                        <a:gd name="connsiteY84" fmla="*/ 5067300 h 5433060"/>
                        <a:gd name="connsiteX85" fmla="*/ 579120 w 3360420"/>
                        <a:gd name="connsiteY85" fmla="*/ 5090160 h 5433060"/>
                        <a:gd name="connsiteX86" fmla="*/ 487680 w 3360420"/>
                        <a:gd name="connsiteY86" fmla="*/ 4983480 h 5433060"/>
                        <a:gd name="connsiteX87" fmla="*/ 441960 w 3360420"/>
                        <a:gd name="connsiteY87" fmla="*/ 4991100 h 5433060"/>
                        <a:gd name="connsiteX88" fmla="*/ 335280 w 3360420"/>
                        <a:gd name="connsiteY88" fmla="*/ 4922520 h 5433060"/>
                        <a:gd name="connsiteX89" fmla="*/ 259080 w 3360420"/>
                        <a:gd name="connsiteY89" fmla="*/ 4808220 h 5433060"/>
                        <a:gd name="connsiteX90" fmla="*/ 243840 w 3360420"/>
                        <a:gd name="connsiteY90" fmla="*/ 4732020 h 5433060"/>
                        <a:gd name="connsiteX91" fmla="*/ 243840 w 3360420"/>
                        <a:gd name="connsiteY91" fmla="*/ 4678680 h 5433060"/>
                        <a:gd name="connsiteX92" fmla="*/ 297180 w 3360420"/>
                        <a:gd name="connsiteY92" fmla="*/ 4556760 h 5433060"/>
                        <a:gd name="connsiteX93" fmla="*/ 289560 w 3360420"/>
                        <a:gd name="connsiteY93" fmla="*/ 4511040 h 5433060"/>
                        <a:gd name="connsiteX94" fmla="*/ 281940 w 3360420"/>
                        <a:gd name="connsiteY94" fmla="*/ 4450080 h 5433060"/>
                        <a:gd name="connsiteX95" fmla="*/ 320040 w 3360420"/>
                        <a:gd name="connsiteY95" fmla="*/ 4404360 h 5433060"/>
                        <a:gd name="connsiteX96" fmla="*/ 320040 w 3360420"/>
                        <a:gd name="connsiteY96" fmla="*/ 4259580 h 5433060"/>
                        <a:gd name="connsiteX97" fmla="*/ 388620 w 3360420"/>
                        <a:gd name="connsiteY97" fmla="*/ 4251960 h 5433060"/>
                        <a:gd name="connsiteX98" fmla="*/ 434340 w 3360420"/>
                        <a:gd name="connsiteY98" fmla="*/ 4175760 h 5433060"/>
                        <a:gd name="connsiteX99" fmla="*/ 434340 w 3360420"/>
                        <a:gd name="connsiteY99" fmla="*/ 4107180 h 5433060"/>
                        <a:gd name="connsiteX100" fmla="*/ 396240 w 3360420"/>
                        <a:gd name="connsiteY100" fmla="*/ 4038600 h 5433060"/>
                        <a:gd name="connsiteX101" fmla="*/ 426720 w 3360420"/>
                        <a:gd name="connsiteY101" fmla="*/ 3977640 h 5433060"/>
                        <a:gd name="connsiteX102" fmla="*/ 434340 w 3360420"/>
                        <a:gd name="connsiteY102" fmla="*/ 3810000 h 5433060"/>
                        <a:gd name="connsiteX103" fmla="*/ 403860 w 3360420"/>
                        <a:gd name="connsiteY103" fmla="*/ 3741420 h 5433060"/>
                        <a:gd name="connsiteX104" fmla="*/ 464820 w 3360420"/>
                        <a:gd name="connsiteY104" fmla="*/ 3665220 h 5433060"/>
                        <a:gd name="connsiteX105" fmla="*/ 464820 w 3360420"/>
                        <a:gd name="connsiteY105" fmla="*/ 3634740 h 5433060"/>
                        <a:gd name="connsiteX106" fmla="*/ 510540 w 3360420"/>
                        <a:gd name="connsiteY106" fmla="*/ 3627120 h 5433060"/>
                        <a:gd name="connsiteX107" fmla="*/ 632460 w 3360420"/>
                        <a:gd name="connsiteY107" fmla="*/ 3649980 h 5433060"/>
                        <a:gd name="connsiteX108" fmla="*/ 739140 w 3360420"/>
                        <a:gd name="connsiteY108" fmla="*/ 3665220 h 5433060"/>
                        <a:gd name="connsiteX109" fmla="*/ 815340 w 3360420"/>
                        <a:gd name="connsiteY109" fmla="*/ 3596640 h 5433060"/>
                        <a:gd name="connsiteX110" fmla="*/ 967740 w 3360420"/>
                        <a:gd name="connsiteY110" fmla="*/ 3512820 h 5433060"/>
                        <a:gd name="connsiteX111" fmla="*/ 1005840 w 3360420"/>
                        <a:gd name="connsiteY111" fmla="*/ 3398520 h 5433060"/>
                        <a:gd name="connsiteX112" fmla="*/ 1066800 w 3360420"/>
                        <a:gd name="connsiteY112" fmla="*/ 3345180 h 5433060"/>
                        <a:gd name="connsiteX113" fmla="*/ 1059180 w 3360420"/>
                        <a:gd name="connsiteY113" fmla="*/ 3261360 h 5433060"/>
                        <a:gd name="connsiteX114" fmla="*/ 1028700 w 3360420"/>
                        <a:gd name="connsiteY114" fmla="*/ 3230880 h 5433060"/>
                        <a:gd name="connsiteX115" fmla="*/ 914400 w 3360420"/>
                        <a:gd name="connsiteY115" fmla="*/ 3101340 h 5433060"/>
                        <a:gd name="connsiteX116" fmla="*/ 792480 w 3360420"/>
                        <a:gd name="connsiteY116" fmla="*/ 3032760 h 5433060"/>
                        <a:gd name="connsiteX117" fmla="*/ 701040 w 3360420"/>
                        <a:gd name="connsiteY117" fmla="*/ 3055620 h 5433060"/>
                        <a:gd name="connsiteX118" fmla="*/ 556260 w 3360420"/>
                        <a:gd name="connsiteY118" fmla="*/ 2971800 h 5433060"/>
                        <a:gd name="connsiteX119" fmla="*/ 548640 w 3360420"/>
                        <a:gd name="connsiteY119" fmla="*/ 2880360 h 5433060"/>
                        <a:gd name="connsiteX120" fmla="*/ 487680 w 3360420"/>
                        <a:gd name="connsiteY120" fmla="*/ 2903220 h 5433060"/>
                        <a:gd name="connsiteX121" fmla="*/ 487680 w 3360420"/>
                        <a:gd name="connsiteY121" fmla="*/ 2827020 h 5433060"/>
                        <a:gd name="connsiteX122" fmla="*/ 518160 w 3360420"/>
                        <a:gd name="connsiteY122" fmla="*/ 2788920 h 5433060"/>
                        <a:gd name="connsiteX123" fmla="*/ 541020 w 3360420"/>
                        <a:gd name="connsiteY123" fmla="*/ 2621280 h 5433060"/>
                        <a:gd name="connsiteX124" fmla="*/ 502920 w 3360420"/>
                        <a:gd name="connsiteY124" fmla="*/ 2552700 h 5433060"/>
                        <a:gd name="connsiteX125" fmla="*/ 556260 w 3360420"/>
                        <a:gd name="connsiteY125" fmla="*/ 2491740 h 5433060"/>
                        <a:gd name="connsiteX126" fmla="*/ 464820 w 3360420"/>
                        <a:gd name="connsiteY126" fmla="*/ 2446020 h 5433060"/>
                        <a:gd name="connsiteX127" fmla="*/ 396240 w 3360420"/>
                        <a:gd name="connsiteY127" fmla="*/ 2446020 h 5433060"/>
                        <a:gd name="connsiteX128" fmla="*/ 289560 w 3360420"/>
                        <a:gd name="connsiteY128" fmla="*/ 2423160 h 5433060"/>
                        <a:gd name="connsiteX129" fmla="*/ 259080 w 3360420"/>
                        <a:gd name="connsiteY129" fmla="*/ 2362200 h 5433060"/>
                        <a:gd name="connsiteX130" fmla="*/ 182880 w 3360420"/>
                        <a:gd name="connsiteY130" fmla="*/ 2392680 h 5433060"/>
                        <a:gd name="connsiteX131" fmla="*/ 7620 w 3360420"/>
                        <a:gd name="connsiteY131" fmla="*/ 2301240 h 5433060"/>
                        <a:gd name="connsiteX132" fmla="*/ 0 w 3360420"/>
                        <a:gd name="connsiteY132" fmla="*/ 2232660 h 5433060"/>
                        <a:gd name="connsiteX133" fmla="*/ 91440 w 3360420"/>
                        <a:gd name="connsiteY133" fmla="*/ 2057400 h 5433060"/>
                        <a:gd name="connsiteX134" fmla="*/ 160020 w 3360420"/>
                        <a:gd name="connsiteY134" fmla="*/ 1836420 h 5433060"/>
                        <a:gd name="connsiteX135" fmla="*/ 259080 w 3360420"/>
                        <a:gd name="connsiteY135" fmla="*/ 1752600 h 5433060"/>
                        <a:gd name="connsiteX136" fmla="*/ 342900 w 3360420"/>
                        <a:gd name="connsiteY136" fmla="*/ 1722120 h 5433060"/>
                        <a:gd name="connsiteX137" fmla="*/ 396240 w 3360420"/>
                        <a:gd name="connsiteY137" fmla="*/ 1615440 h 5433060"/>
                        <a:gd name="connsiteX138" fmla="*/ 480060 w 3360420"/>
                        <a:gd name="connsiteY138" fmla="*/ 1546860 h 5433060"/>
                        <a:gd name="connsiteX139" fmla="*/ 525780 w 3360420"/>
                        <a:gd name="connsiteY139" fmla="*/ 1463040 h 5433060"/>
                        <a:gd name="connsiteX140" fmla="*/ 617220 w 3360420"/>
                        <a:gd name="connsiteY140" fmla="*/ 1394460 h 5433060"/>
                        <a:gd name="connsiteX141" fmla="*/ 670560 w 3360420"/>
                        <a:gd name="connsiteY141" fmla="*/ 1272540 h 5433060"/>
                        <a:gd name="connsiteX142" fmla="*/ 792480 w 3360420"/>
                        <a:gd name="connsiteY142" fmla="*/ 845820 h 5433060"/>
                        <a:gd name="connsiteX143" fmla="*/ 800100 w 3360420"/>
                        <a:gd name="connsiteY143" fmla="*/ 754380 h 5433060"/>
                        <a:gd name="connsiteX144" fmla="*/ 861060 w 3360420"/>
                        <a:gd name="connsiteY144" fmla="*/ 662940 h 5433060"/>
                        <a:gd name="connsiteX145" fmla="*/ 838200 w 3360420"/>
                        <a:gd name="connsiteY145" fmla="*/ 617220 h 5433060"/>
                        <a:gd name="connsiteX146" fmla="*/ 883920 w 3360420"/>
                        <a:gd name="connsiteY146" fmla="*/ 541020 h 5433060"/>
                        <a:gd name="connsiteX147" fmla="*/ 922020 w 3360420"/>
                        <a:gd name="connsiteY147" fmla="*/ 434340 h 5433060"/>
                        <a:gd name="connsiteX148" fmla="*/ 952500 w 3360420"/>
                        <a:gd name="connsiteY148" fmla="*/ 381000 h 5433060"/>
                        <a:gd name="connsiteX149" fmla="*/ 1005840 w 3360420"/>
                        <a:gd name="connsiteY149" fmla="*/ 175260 h 5433060"/>
                        <a:gd name="connsiteX150" fmla="*/ 982980 w 3360420"/>
                        <a:gd name="connsiteY150" fmla="*/ 38100 h 5433060"/>
                        <a:gd name="connsiteX151" fmla="*/ 993236 w 3360420"/>
                        <a:gd name="connsiteY151" fmla="*/ 32688 h 5433060"/>
                        <a:gd name="connsiteX152" fmla="*/ 989512 w 3360420"/>
                        <a:gd name="connsiteY152" fmla="*/ 45720 h 5433060"/>
                        <a:gd name="connsiteX153" fmla="*/ 1264920 w 3360420"/>
                        <a:gd name="connsiteY153" fmla="*/ 45720 h 5433060"/>
                        <a:gd name="connsiteX154" fmla="*/ 1379220 w 3360420"/>
                        <a:gd name="connsiteY154" fmla="*/ 91440 h 5433060"/>
                        <a:gd name="connsiteX155" fmla="*/ 1394460 w 3360420"/>
                        <a:gd name="connsiteY155" fmla="*/ 22860 h 543306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  <a:cxn ang="0">
                          <a:pos x="connsiteX38" y="connsiteY38"/>
                        </a:cxn>
                        <a:cxn ang="0">
                          <a:pos x="connsiteX39" y="connsiteY39"/>
                        </a:cxn>
                        <a:cxn ang="0">
                          <a:pos x="connsiteX40" y="connsiteY40"/>
                        </a:cxn>
                        <a:cxn ang="0">
                          <a:pos x="connsiteX41" y="connsiteY41"/>
                        </a:cxn>
                        <a:cxn ang="0">
                          <a:pos x="connsiteX42" y="connsiteY42"/>
                        </a:cxn>
                        <a:cxn ang="0">
                          <a:pos x="connsiteX43" y="connsiteY43"/>
                        </a:cxn>
                        <a:cxn ang="0">
                          <a:pos x="connsiteX44" y="connsiteY44"/>
                        </a:cxn>
                        <a:cxn ang="0">
                          <a:pos x="connsiteX45" y="connsiteY45"/>
                        </a:cxn>
                        <a:cxn ang="0">
                          <a:pos x="connsiteX46" y="connsiteY46"/>
                        </a:cxn>
                        <a:cxn ang="0">
                          <a:pos x="connsiteX47" y="connsiteY47"/>
                        </a:cxn>
                        <a:cxn ang="0">
                          <a:pos x="connsiteX48" y="connsiteY48"/>
                        </a:cxn>
                        <a:cxn ang="0">
                          <a:pos x="connsiteX49" y="connsiteY49"/>
                        </a:cxn>
                        <a:cxn ang="0">
                          <a:pos x="connsiteX50" y="connsiteY50"/>
                        </a:cxn>
                        <a:cxn ang="0">
                          <a:pos x="connsiteX51" y="connsiteY51"/>
                        </a:cxn>
                        <a:cxn ang="0">
                          <a:pos x="connsiteX52" y="connsiteY52"/>
                        </a:cxn>
                        <a:cxn ang="0">
                          <a:pos x="connsiteX53" y="connsiteY53"/>
                        </a:cxn>
                        <a:cxn ang="0">
                          <a:pos x="connsiteX54" y="connsiteY54"/>
                        </a:cxn>
                        <a:cxn ang="0">
                          <a:pos x="connsiteX55" y="connsiteY55"/>
                        </a:cxn>
                        <a:cxn ang="0">
                          <a:pos x="connsiteX56" y="connsiteY56"/>
                        </a:cxn>
                        <a:cxn ang="0">
                          <a:pos x="connsiteX57" y="connsiteY57"/>
                        </a:cxn>
                        <a:cxn ang="0">
                          <a:pos x="connsiteX58" y="connsiteY58"/>
                        </a:cxn>
                        <a:cxn ang="0">
                          <a:pos x="connsiteX59" y="connsiteY59"/>
                        </a:cxn>
                        <a:cxn ang="0">
                          <a:pos x="connsiteX60" y="connsiteY60"/>
                        </a:cxn>
                        <a:cxn ang="0">
                          <a:pos x="connsiteX61" y="connsiteY61"/>
                        </a:cxn>
                        <a:cxn ang="0">
                          <a:pos x="connsiteX62" y="connsiteY62"/>
                        </a:cxn>
                        <a:cxn ang="0">
                          <a:pos x="connsiteX63" y="connsiteY63"/>
                        </a:cxn>
                        <a:cxn ang="0">
                          <a:pos x="connsiteX64" y="connsiteY64"/>
                        </a:cxn>
                        <a:cxn ang="0">
                          <a:pos x="connsiteX65" y="connsiteY65"/>
                        </a:cxn>
                        <a:cxn ang="0">
                          <a:pos x="connsiteX66" y="connsiteY66"/>
                        </a:cxn>
                        <a:cxn ang="0">
                          <a:pos x="connsiteX67" y="connsiteY67"/>
                        </a:cxn>
                        <a:cxn ang="0">
                          <a:pos x="connsiteX68" y="connsiteY68"/>
                        </a:cxn>
                        <a:cxn ang="0">
                          <a:pos x="connsiteX69" y="connsiteY69"/>
                        </a:cxn>
                        <a:cxn ang="0">
                          <a:pos x="connsiteX70" y="connsiteY70"/>
                        </a:cxn>
                        <a:cxn ang="0">
                          <a:pos x="connsiteX71" y="connsiteY71"/>
                        </a:cxn>
                        <a:cxn ang="0">
                          <a:pos x="connsiteX72" y="connsiteY72"/>
                        </a:cxn>
                        <a:cxn ang="0">
                          <a:pos x="connsiteX73" y="connsiteY73"/>
                        </a:cxn>
                        <a:cxn ang="0">
                          <a:pos x="connsiteX74" y="connsiteY74"/>
                        </a:cxn>
                        <a:cxn ang="0">
                          <a:pos x="connsiteX75" y="connsiteY75"/>
                        </a:cxn>
                        <a:cxn ang="0">
                          <a:pos x="connsiteX76" y="connsiteY76"/>
                        </a:cxn>
                        <a:cxn ang="0">
                          <a:pos x="connsiteX77" y="connsiteY77"/>
                        </a:cxn>
                        <a:cxn ang="0">
                          <a:pos x="connsiteX78" y="connsiteY78"/>
                        </a:cxn>
                        <a:cxn ang="0">
                          <a:pos x="connsiteX79" y="connsiteY79"/>
                        </a:cxn>
                        <a:cxn ang="0">
                          <a:pos x="connsiteX80" y="connsiteY80"/>
                        </a:cxn>
                        <a:cxn ang="0">
                          <a:pos x="connsiteX81" y="connsiteY81"/>
                        </a:cxn>
                        <a:cxn ang="0">
                          <a:pos x="connsiteX82" y="connsiteY82"/>
                        </a:cxn>
                        <a:cxn ang="0">
                          <a:pos x="connsiteX83" y="connsiteY83"/>
                        </a:cxn>
                        <a:cxn ang="0">
                          <a:pos x="connsiteX84" y="connsiteY84"/>
                        </a:cxn>
                        <a:cxn ang="0">
                          <a:pos x="connsiteX85" y="connsiteY85"/>
                        </a:cxn>
                        <a:cxn ang="0">
                          <a:pos x="connsiteX86" y="connsiteY86"/>
                        </a:cxn>
                        <a:cxn ang="0">
                          <a:pos x="connsiteX87" y="connsiteY87"/>
                        </a:cxn>
                        <a:cxn ang="0">
                          <a:pos x="connsiteX88" y="connsiteY88"/>
                        </a:cxn>
                        <a:cxn ang="0">
                          <a:pos x="connsiteX89" y="connsiteY89"/>
                        </a:cxn>
                        <a:cxn ang="0">
                          <a:pos x="connsiteX90" y="connsiteY90"/>
                        </a:cxn>
                        <a:cxn ang="0">
                          <a:pos x="connsiteX91" y="connsiteY91"/>
                        </a:cxn>
                        <a:cxn ang="0">
                          <a:pos x="connsiteX92" y="connsiteY92"/>
                        </a:cxn>
                        <a:cxn ang="0">
                          <a:pos x="connsiteX93" y="connsiteY93"/>
                        </a:cxn>
                        <a:cxn ang="0">
                          <a:pos x="connsiteX94" y="connsiteY94"/>
                        </a:cxn>
                        <a:cxn ang="0">
                          <a:pos x="connsiteX95" y="connsiteY95"/>
                        </a:cxn>
                        <a:cxn ang="0">
                          <a:pos x="connsiteX96" y="connsiteY96"/>
                        </a:cxn>
                        <a:cxn ang="0">
                          <a:pos x="connsiteX97" y="connsiteY97"/>
                        </a:cxn>
                        <a:cxn ang="0">
                          <a:pos x="connsiteX98" y="connsiteY98"/>
                        </a:cxn>
                        <a:cxn ang="0">
                          <a:pos x="connsiteX99" y="connsiteY99"/>
                        </a:cxn>
                        <a:cxn ang="0">
                          <a:pos x="connsiteX100" y="connsiteY100"/>
                        </a:cxn>
                        <a:cxn ang="0">
                          <a:pos x="connsiteX101" y="connsiteY101"/>
                        </a:cxn>
                        <a:cxn ang="0">
                          <a:pos x="connsiteX102" y="connsiteY102"/>
                        </a:cxn>
                        <a:cxn ang="0">
                          <a:pos x="connsiteX103" y="connsiteY103"/>
                        </a:cxn>
                        <a:cxn ang="0">
                          <a:pos x="connsiteX104" y="connsiteY104"/>
                        </a:cxn>
                        <a:cxn ang="0">
                          <a:pos x="connsiteX105" y="connsiteY105"/>
                        </a:cxn>
                        <a:cxn ang="0">
                          <a:pos x="connsiteX106" y="connsiteY106"/>
                        </a:cxn>
                        <a:cxn ang="0">
                          <a:pos x="connsiteX107" y="connsiteY107"/>
                        </a:cxn>
                        <a:cxn ang="0">
                          <a:pos x="connsiteX108" y="connsiteY108"/>
                        </a:cxn>
                        <a:cxn ang="0">
                          <a:pos x="connsiteX109" y="connsiteY109"/>
                        </a:cxn>
                        <a:cxn ang="0">
                          <a:pos x="connsiteX110" y="connsiteY110"/>
                        </a:cxn>
                        <a:cxn ang="0">
                          <a:pos x="connsiteX111" y="connsiteY111"/>
                        </a:cxn>
                        <a:cxn ang="0">
                          <a:pos x="connsiteX112" y="connsiteY112"/>
                        </a:cxn>
                        <a:cxn ang="0">
                          <a:pos x="connsiteX113" y="connsiteY113"/>
                        </a:cxn>
                        <a:cxn ang="0">
                          <a:pos x="connsiteX114" y="connsiteY114"/>
                        </a:cxn>
                        <a:cxn ang="0">
                          <a:pos x="connsiteX115" y="connsiteY115"/>
                        </a:cxn>
                        <a:cxn ang="0">
                          <a:pos x="connsiteX116" y="connsiteY116"/>
                        </a:cxn>
                        <a:cxn ang="0">
                          <a:pos x="connsiteX117" y="connsiteY117"/>
                        </a:cxn>
                        <a:cxn ang="0">
                          <a:pos x="connsiteX118" y="connsiteY118"/>
                        </a:cxn>
                        <a:cxn ang="0">
                          <a:pos x="connsiteX119" y="connsiteY119"/>
                        </a:cxn>
                        <a:cxn ang="0">
                          <a:pos x="connsiteX120" y="connsiteY120"/>
                        </a:cxn>
                        <a:cxn ang="0">
                          <a:pos x="connsiteX121" y="connsiteY121"/>
                        </a:cxn>
                        <a:cxn ang="0">
                          <a:pos x="connsiteX122" y="connsiteY122"/>
                        </a:cxn>
                        <a:cxn ang="0">
                          <a:pos x="connsiteX123" y="connsiteY123"/>
                        </a:cxn>
                        <a:cxn ang="0">
                          <a:pos x="connsiteX124" y="connsiteY124"/>
                        </a:cxn>
                        <a:cxn ang="0">
                          <a:pos x="connsiteX125" y="connsiteY125"/>
                        </a:cxn>
                        <a:cxn ang="0">
                          <a:pos x="connsiteX126" y="connsiteY126"/>
                        </a:cxn>
                        <a:cxn ang="0">
                          <a:pos x="connsiteX127" y="connsiteY127"/>
                        </a:cxn>
                        <a:cxn ang="0">
                          <a:pos x="connsiteX128" y="connsiteY128"/>
                        </a:cxn>
                        <a:cxn ang="0">
                          <a:pos x="connsiteX129" y="connsiteY129"/>
                        </a:cxn>
                        <a:cxn ang="0">
                          <a:pos x="connsiteX130" y="connsiteY130"/>
                        </a:cxn>
                        <a:cxn ang="0">
                          <a:pos x="connsiteX131" y="connsiteY131"/>
                        </a:cxn>
                        <a:cxn ang="0">
                          <a:pos x="connsiteX132" y="connsiteY132"/>
                        </a:cxn>
                        <a:cxn ang="0">
                          <a:pos x="connsiteX133" y="connsiteY133"/>
                        </a:cxn>
                        <a:cxn ang="0">
                          <a:pos x="connsiteX134" y="connsiteY134"/>
                        </a:cxn>
                        <a:cxn ang="0">
                          <a:pos x="connsiteX135" y="connsiteY135"/>
                        </a:cxn>
                        <a:cxn ang="0">
                          <a:pos x="connsiteX136" y="connsiteY136"/>
                        </a:cxn>
                        <a:cxn ang="0">
                          <a:pos x="connsiteX137" y="connsiteY137"/>
                        </a:cxn>
                        <a:cxn ang="0">
                          <a:pos x="connsiteX138" y="connsiteY138"/>
                        </a:cxn>
                        <a:cxn ang="0">
                          <a:pos x="connsiteX139" y="connsiteY139"/>
                        </a:cxn>
                        <a:cxn ang="0">
                          <a:pos x="connsiteX140" y="connsiteY140"/>
                        </a:cxn>
                        <a:cxn ang="0">
                          <a:pos x="connsiteX141" y="connsiteY141"/>
                        </a:cxn>
                        <a:cxn ang="0">
                          <a:pos x="connsiteX142" y="connsiteY142"/>
                        </a:cxn>
                        <a:cxn ang="0">
                          <a:pos x="connsiteX143" y="connsiteY143"/>
                        </a:cxn>
                        <a:cxn ang="0">
                          <a:pos x="connsiteX144" y="connsiteY144"/>
                        </a:cxn>
                        <a:cxn ang="0">
                          <a:pos x="connsiteX145" y="connsiteY145"/>
                        </a:cxn>
                        <a:cxn ang="0">
                          <a:pos x="connsiteX146" y="connsiteY146"/>
                        </a:cxn>
                        <a:cxn ang="0">
                          <a:pos x="connsiteX147" y="connsiteY147"/>
                        </a:cxn>
                        <a:cxn ang="0">
                          <a:pos x="connsiteX148" y="connsiteY148"/>
                        </a:cxn>
                        <a:cxn ang="0">
                          <a:pos x="connsiteX149" y="connsiteY149"/>
                        </a:cxn>
                        <a:cxn ang="0">
                          <a:pos x="connsiteX150" y="connsiteY150"/>
                        </a:cxn>
                        <a:cxn ang="0">
                          <a:pos x="connsiteX151" y="connsiteY151"/>
                        </a:cxn>
                        <a:cxn ang="0">
                          <a:pos x="connsiteX152" y="connsiteY152"/>
                        </a:cxn>
                        <a:cxn ang="0">
                          <a:pos x="connsiteX153" y="connsiteY153"/>
                        </a:cxn>
                        <a:cxn ang="0">
                          <a:pos x="connsiteX154" y="connsiteY154"/>
                        </a:cxn>
                        <a:cxn ang="0">
                          <a:pos x="connsiteX155" y="connsiteY155"/>
                        </a:cxn>
                      </a:cxnLst>
                      <a:rect l="l" t="t" r="r" b="b"/>
                      <a:pathLst>
                        <a:path w="3360420" h="5433060">
                          <a:moveTo>
                            <a:pt x="1554480" y="0"/>
                          </a:moveTo>
                          <a:lnTo>
                            <a:pt x="1592580" y="167640"/>
                          </a:lnTo>
                          <a:lnTo>
                            <a:pt x="1714500" y="213360"/>
                          </a:lnTo>
                          <a:lnTo>
                            <a:pt x="1775460" y="259080"/>
                          </a:lnTo>
                          <a:lnTo>
                            <a:pt x="1874520" y="304800"/>
                          </a:lnTo>
                          <a:lnTo>
                            <a:pt x="1981200" y="281940"/>
                          </a:lnTo>
                          <a:lnTo>
                            <a:pt x="2019300" y="358140"/>
                          </a:lnTo>
                          <a:lnTo>
                            <a:pt x="2133600" y="396240"/>
                          </a:lnTo>
                          <a:lnTo>
                            <a:pt x="2225040" y="373380"/>
                          </a:lnTo>
                          <a:lnTo>
                            <a:pt x="2331720" y="457200"/>
                          </a:lnTo>
                          <a:lnTo>
                            <a:pt x="2392680" y="381000"/>
                          </a:lnTo>
                          <a:lnTo>
                            <a:pt x="2529840" y="472440"/>
                          </a:lnTo>
                          <a:lnTo>
                            <a:pt x="2590800" y="533400"/>
                          </a:lnTo>
                          <a:lnTo>
                            <a:pt x="2705100" y="548640"/>
                          </a:lnTo>
                          <a:lnTo>
                            <a:pt x="2766060" y="647700"/>
                          </a:lnTo>
                          <a:lnTo>
                            <a:pt x="2766060" y="807720"/>
                          </a:lnTo>
                          <a:lnTo>
                            <a:pt x="2865120" y="838200"/>
                          </a:lnTo>
                          <a:lnTo>
                            <a:pt x="2887980" y="899160"/>
                          </a:lnTo>
                          <a:lnTo>
                            <a:pt x="3040380" y="922020"/>
                          </a:lnTo>
                          <a:lnTo>
                            <a:pt x="3092984" y="987773"/>
                          </a:lnTo>
                          <a:lnTo>
                            <a:pt x="3078480" y="1082040"/>
                          </a:lnTo>
                          <a:lnTo>
                            <a:pt x="3124200" y="1127760"/>
                          </a:lnTo>
                          <a:lnTo>
                            <a:pt x="3230880" y="1203960"/>
                          </a:lnTo>
                          <a:lnTo>
                            <a:pt x="3200400" y="1295400"/>
                          </a:lnTo>
                          <a:lnTo>
                            <a:pt x="3246120" y="1386840"/>
                          </a:lnTo>
                          <a:lnTo>
                            <a:pt x="3329940" y="1386840"/>
                          </a:lnTo>
                          <a:lnTo>
                            <a:pt x="3360420" y="1417320"/>
                          </a:lnTo>
                          <a:lnTo>
                            <a:pt x="3230880" y="1615440"/>
                          </a:lnTo>
                          <a:lnTo>
                            <a:pt x="3238500" y="1676400"/>
                          </a:lnTo>
                          <a:lnTo>
                            <a:pt x="3307080" y="1699260"/>
                          </a:lnTo>
                          <a:lnTo>
                            <a:pt x="3246120" y="1859280"/>
                          </a:lnTo>
                          <a:lnTo>
                            <a:pt x="3169920" y="1958340"/>
                          </a:lnTo>
                          <a:lnTo>
                            <a:pt x="3055620" y="1882140"/>
                          </a:lnTo>
                          <a:lnTo>
                            <a:pt x="3025140" y="1981200"/>
                          </a:lnTo>
                          <a:lnTo>
                            <a:pt x="3093720" y="2057400"/>
                          </a:lnTo>
                          <a:lnTo>
                            <a:pt x="3139440" y="2217420"/>
                          </a:lnTo>
                          <a:lnTo>
                            <a:pt x="3086100" y="2331720"/>
                          </a:lnTo>
                          <a:lnTo>
                            <a:pt x="3124200" y="2392680"/>
                          </a:lnTo>
                          <a:lnTo>
                            <a:pt x="3108960" y="2461260"/>
                          </a:lnTo>
                          <a:lnTo>
                            <a:pt x="3238500" y="2552700"/>
                          </a:lnTo>
                          <a:lnTo>
                            <a:pt x="3253740" y="2628900"/>
                          </a:lnTo>
                          <a:lnTo>
                            <a:pt x="3238500" y="2697480"/>
                          </a:lnTo>
                          <a:lnTo>
                            <a:pt x="3154680" y="2712720"/>
                          </a:lnTo>
                          <a:lnTo>
                            <a:pt x="3108960" y="2926080"/>
                          </a:lnTo>
                          <a:lnTo>
                            <a:pt x="2987040" y="3063240"/>
                          </a:lnTo>
                          <a:lnTo>
                            <a:pt x="2987040" y="3192780"/>
                          </a:lnTo>
                          <a:lnTo>
                            <a:pt x="2887980" y="3268980"/>
                          </a:lnTo>
                          <a:lnTo>
                            <a:pt x="2887980" y="3368040"/>
                          </a:lnTo>
                          <a:lnTo>
                            <a:pt x="2827020" y="3383280"/>
                          </a:lnTo>
                          <a:lnTo>
                            <a:pt x="2827020" y="3749040"/>
                          </a:lnTo>
                          <a:lnTo>
                            <a:pt x="2758440" y="3817620"/>
                          </a:lnTo>
                          <a:lnTo>
                            <a:pt x="2750820" y="3886200"/>
                          </a:lnTo>
                          <a:lnTo>
                            <a:pt x="2697480" y="3924300"/>
                          </a:lnTo>
                          <a:lnTo>
                            <a:pt x="2659380" y="4038600"/>
                          </a:lnTo>
                          <a:lnTo>
                            <a:pt x="2659380" y="4114800"/>
                          </a:lnTo>
                          <a:lnTo>
                            <a:pt x="2644140" y="4137660"/>
                          </a:lnTo>
                          <a:lnTo>
                            <a:pt x="2567940" y="4160520"/>
                          </a:lnTo>
                          <a:lnTo>
                            <a:pt x="2529840" y="4183380"/>
                          </a:lnTo>
                          <a:lnTo>
                            <a:pt x="2255520" y="4183380"/>
                          </a:lnTo>
                          <a:lnTo>
                            <a:pt x="2232660" y="4297680"/>
                          </a:lnTo>
                          <a:lnTo>
                            <a:pt x="2263140" y="4411980"/>
                          </a:lnTo>
                          <a:lnTo>
                            <a:pt x="2217420" y="4511040"/>
                          </a:lnTo>
                          <a:lnTo>
                            <a:pt x="2232660" y="4678680"/>
                          </a:lnTo>
                          <a:lnTo>
                            <a:pt x="2225040" y="4739640"/>
                          </a:lnTo>
                          <a:lnTo>
                            <a:pt x="2194560" y="4991100"/>
                          </a:lnTo>
                          <a:lnTo>
                            <a:pt x="2179320" y="5052060"/>
                          </a:lnTo>
                          <a:lnTo>
                            <a:pt x="2293620" y="5158740"/>
                          </a:lnTo>
                          <a:lnTo>
                            <a:pt x="2065020" y="5394960"/>
                          </a:lnTo>
                          <a:lnTo>
                            <a:pt x="1935480" y="5356860"/>
                          </a:lnTo>
                          <a:lnTo>
                            <a:pt x="1851660" y="5356860"/>
                          </a:lnTo>
                          <a:lnTo>
                            <a:pt x="1798320" y="5425440"/>
                          </a:lnTo>
                          <a:lnTo>
                            <a:pt x="1706880" y="5433060"/>
                          </a:lnTo>
                          <a:lnTo>
                            <a:pt x="1600200" y="5356860"/>
                          </a:lnTo>
                          <a:lnTo>
                            <a:pt x="1600200" y="5334000"/>
                          </a:lnTo>
                          <a:lnTo>
                            <a:pt x="1531620" y="5280660"/>
                          </a:lnTo>
                          <a:lnTo>
                            <a:pt x="1501140" y="5326380"/>
                          </a:lnTo>
                          <a:lnTo>
                            <a:pt x="1348740" y="5334000"/>
                          </a:lnTo>
                          <a:lnTo>
                            <a:pt x="1287780" y="5250180"/>
                          </a:lnTo>
                          <a:lnTo>
                            <a:pt x="1249680" y="5135880"/>
                          </a:lnTo>
                          <a:lnTo>
                            <a:pt x="1165860" y="5067300"/>
                          </a:lnTo>
                          <a:lnTo>
                            <a:pt x="1127760" y="5128260"/>
                          </a:lnTo>
                          <a:lnTo>
                            <a:pt x="1021080" y="5143500"/>
                          </a:lnTo>
                          <a:lnTo>
                            <a:pt x="922020" y="5105400"/>
                          </a:lnTo>
                          <a:lnTo>
                            <a:pt x="800100" y="5166360"/>
                          </a:lnTo>
                          <a:lnTo>
                            <a:pt x="716280" y="5067300"/>
                          </a:lnTo>
                          <a:lnTo>
                            <a:pt x="579120" y="5090160"/>
                          </a:lnTo>
                          <a:lnTo>
                            <a:pt x="487680" y="4983480"/>
                          </a:lnTo>
                          <a:lnTo>
                            <a:pt x="441960" y="4991100"/>
                          </a:lnTo>
                          <a:lnTo>
                            <a:pt x="335280" y="4922520"/>
                          </a:lnTo>
                          <a:lnTo>
                            <a:pt x="259080" y="4808220"/>
                          </a:lnTo>
                          <a:lnTo>
                            <a:pt x="243840" y="4732020"/>
                          </a:lnTo>
                          <a:lnTo>
                            <a:pt x="243840" y="4678680"/>
                          </a:lnTo>
                          <a:lnTo>
                            <a:pt x="297180" y="4556760"/>
                          </a:lnTo>
                          <a:lnTo>
                            <a:pt x="289560" y="4511040"/>
                          </a:lnTo>
                          <a:lnTo>
                            <a:pt x="281940" y="4450080"/>
                          </a:lnTo>
                          <a:lnTo>
                            <a:pt x="320040" y="4404360"/>
                          </a:lnTo>
                          <a:lnTo>
                            <a:pt x="320040" y="4259580"/>
                          </a:lnTo>
                          <a:lnTo>
                            <a:pt x="388620" y="4251960"/>
                          </a:lnTo>
                          <a:lnTo>
                            <a:pt x="434340" y="4175760"/>
                          </a:lnTo>
                          <a:lnTo>
                            <a:pt x="434340" y="4107180"/>
                          </a:lnTo>
                          <a:lnTo>
                            <a:pt x="396240" y="4038600"/>
                          </a:lnTo>
                          <a:lnTo>
                            <a:pt x="426720" y="3977640"/>
                          </a:lnTo>
                          <a:lnTo>
                            <a:pt x="434340" y="3810000"/>
                          </a:lnTo>
                          <a:lnTo>
                            <a:pt x="403860" y="3741420"/>
                          </a:lnTo>
                          <a:lnTo>
                            <a:pt x="464820" y="3665220"/>
                          </a:lnTo>
                          <a:lnTo>
                            <a:pt x="464820" y="3634740"/>
                          </a:lnTo>
                          <a:lnTo>
                            <a:pt x="510540" y="3627120"/>
                          </a:lnTo>
                          <a:lnTo>
                            <a:pt x="632460" y="3649980"/>
                          </a:lnTo>
                          <a:lnTo>
                            <a:pt x="739140" y="3665220"/>
                          </a:lnTo>
                          <a:lnTo>
                            <a:pt x="815340" y="3596640"/>
                          </a:lnTo>
                          <a:lnTo>
                            <a:pt x="967740" y="3512820"/>
                          </a:lnTo>
                          <a:lnTo>
                            <a:pt x="1005840" y="3398520"/>
                          </a:lnTo>
                          <a:lnTo>
                            <a:pt x="1066800" y="3345180"/>
                          </a:lnTo>
                          <a:lnTo>
                            <a:pt x="1059180" y="3261360"/>
                          </a:lnTo>
                          <a:lnTo>
                            <a:pt x="1028700" y="3230880"/>
                          </a:lnTo>
                          <a:lnTo>
                            <a:pt x="914400" y="3101340"/>
                          </a:lnTo>
                          <a:lnTo>
                            <a:pt x="792480" y="3032760"/>
                          </a:lnTo>
                          <a:lnTo>
                            <a:pt x="701040" y="3055620"/>
                          </a:lnTo>
                          <a:lnTo>
                            <a:pt x="556260" y="2971800"/>
                          </a:lnTo>
                          <a:lnTo>
                            <a:pt x="548640" y="2880360"/>
                          </a:lnTo>
                          <a:lnTo>
                            <a:pt x="487680" y="2903220"/>
                          </a:lnTo>
                          <a:lnTo>
                            <a:pt x="487680" y="2827020"/>
                          </a:lnTo>
                          <a:lnTo>
                            <a:pt x="518160" y="2788920"/>
                          </a:lnTo>
                          <a:lnTo>
                            <a:pt x="541020" y="2621280"/>
                          </a:lnTo>
                          <a:lnTo>
                            <a:pt x="502920" y="2552700"/>
                          </a:lnTo>
                          <a:lnTo>
                            <a:pt x="556260" y="2491740"/>
                          </a:lnTo>
                          <a:lnTo>
                            <a:pt x="464820" y="2446020"/>
                          </a:lnTo>
                          <a:lnTo>
                            <a:pt x="396240" y="2446020"/>
                          </a:lnTo>
                          <a:lnTo>
                            <a:pt x="289560" y="2423160"/>
                          </a:lnTo>
                          <a:lnTo>
                            <a:pt x="259080" y="2362200"/>
                          </a:lnTo>
                          <a:lnTo>
                            <a:pt x="182880" y="2392680"/>
                          </a:lnTo>
                          <a:lnTo>
                            <a:pt x="7620" y="2301240"/>
                          </a:lnTo>
                          <a:lnTo>
                            <a:pt x="0" y="2232660"/>
                          </a:lnTo>
                          <a:lnTo>
                            <a:pt x="91440" y="2057400"/>
                          </a:lnTo>
                          <a:lnTo>
                            <a:pt x="160020" y="1836420"/>
                          </a:lnTo>
                          <a:lnTo>
                            <a:pt x="259080" y="1752600"/>
                          </a:lnTo>
                          <a:lnTo>
                            <a:pt x="342900" y="1722120"/>
                          </a:lnTo>
                          <a:lnTo>
                            <a:pt x="396240" y="1615440"/>
                          </a:lnTo>
                          <a:lnTo>
                            <a:pt x="480060" y="1546860"/>
                          </a:lnTo>
                          <a:lnTo>
                            <a:pt x="525780" y="1463040"/>
                          </a:lnTo>
                          <a:lnTo>
                            <a:pt x="617220" y="1394460"/>
                          </a:lnTo>
                          <a:lnTo>
                            <a:pt x="670560" y="1272540"/>
                          </a:lnTo>
                          <a:lnTo>
                            <a:pt x="792480" y="845820"/>
                          </a:lnTo>
                          <a:lnTo>
                            <a:pt x="800100" y="754380"/>
                          </a:lnTo>
                          <a:lnTo>
                            <a:pt x="861060" y="662940"/>
                          </a:lnTo>
                          <a:lnTo>
                            <a:pt x="838200" y="617220"/>
                          </a:lnTo>
                          <a:lnTo>
                            <a:pt x="883920" y="541020"/>
                          </a:lnTo>
                          <a:lnTo>
                            <a:pt x="922020" y="434340"/>
                          </a:lnTo>
                          <a:lnTo>
                            <a:pt x="952500" y="381000"/>
                          </a:lnTo>
                          <a:lnTo>
                            <a:pt x="1005840" y="175260"/>
                          </a:lnTo>
                          <a:lnTo>
                            <a:pt x="982980" y="38100"/>
                          </a:lnTo>
                          <a:lnTo>
                            <a:pt x="993236" y="32688"/>
                          </a:lnTo>
                          <a:lnTo>
                            <a:pt x="989512" y="45720"/>
                          </a:lnTo>
                          <a:lnTo>
                            <a:pt x="1264920" y="45720"/>
                          </a:lnTo>
                          <a:lnTo>
                            <a:pt x="1379220" y="91440"/>
                          </a:lnTo>
                          <a:lnTo>
                            <a:pt x="1394460" y="22860"/>
                          </a:lnTo>
                          <a:close/>
                        </a:path>
                      </a:pathLst>
                    </a:custGeom>
                    <a:grpFill/>
                    <a:ln w="12700">
                      <a:solidFill>
                        <a:schemeClr val="bg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endParaRPr kumimoji="1" lang="ja-JP" altLang="en-US" sz="480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p:txBody>
                </p:sp>
              </p:grpSp>
              <p:sp>
                <p:nvSpPr>
                  <p:cNvPr id="280" name="フリーフォーム: 図形 279">
                    <a:extLst>
                      <a:ext uri="{FF2B5EF4-FFF2-40B4-BE49-F238E27FC236}">
                        <a16:creationId xmlns:a16="http://schemas.microsoft.com/office/drawing/2014/main" id="{4F06DA7A-9E07-D5E9-88E3-EC899076DE3A}"/>
                      </a:ext>
                    </a:extLst>
                  </p:cNvPr>
                  <p:cNvSpPr/>
                  <p:nvPr/>
                </p:nvSpPr>
                <p:spPr>
                  <a:xfrm>
                    <a:off x="6445501" y="3627825"/>
                    <a:ext cx="1387804" cy="1705487"/>
                  </a:xfrm>
                  <a:custGeom>
                    <a:avLst/>
                    <a:gdLst>
                      <a:gd name="connsiteX0" fmla="*/ 1873252 w 2962912"/>
                      <a:gd name="connsiteY0" fmla="*/ 0 h 3641156"/>
                      <a:gd name="connsiteX1" fmla="*/ 1955800 w 2962912"/>
                      <a:gd name="connsiteY1" fmla="*/ 25400 h 3641156"/>
                      <a:gd name="connsiteX2" fmla="*/ 2165352 w 2962912"/>
                      <a:gd name="connsiteY2" fmla="*/ 69850 h 3641156"/>
                      <a:gd name="connsiteX3" fmla="*/ 2273304 w 2962912"/>
                      <a:gd name="connsiteY3" fmla="*/ 120650 h 3641156"/>
                      <a:gd name="connsiteX4" fmla="*/ 2343152 w 2962912"/>
                      <a:gd name="connsiteY4" fmla="*/ 127000 h 3641156"/>
                      <a:gd name="connsiteX5" fmla="*/ 2457452 w 2962912"/>
                      <a:gd name="connsiteY5" fmla="*/ 177800 h 3641156"/>
                      <a:gd name="connsiteX6" fmla="*/ 2571752 w 2962912"/>
                      <a:gd name="connsiteY6" fmla="*/ 304800 h 3641156"/>
                      <a:gd name="connsiteX7" fmla="*/ 2641600 w 2962912"/>
                      <a:gd name="connsiteY7" fmla="*/ 361950 h 3641156"/>
                      <a:gd name="connsiteX8" fmla="*/ 2667000 w 2962912"/>
                      <a:gd name="connsiteY8" fmla="*/ 501650 h 3641156"/>
                      <a:gd name="connsiteX9" fmla="*/ 2819400 w 2962912"/>
                      <a:gd name="connsiteY9" fmla="*/ 501650 h 3641156"/>
                      <a:gd name="connsiteX10" fmla="*/ 2819400 w 2962912"/>
                      <a:gd name="connsiteY10" fmla="*/ 539750 h 3641156"/>
                      <a:gd name="connsiteX11" fmla="*/ 2787652 w 2962912"/>
                      <a:gd name="connsiteY11" fmla="*/ 596900 h 3641156"/>
                      <a:gd name="connsiteX12" fmla="*/ 2800352 w 2962912"/>
                      <a:gd name="connsiteY12" fmla="*/ 654050 h 3641156"/>
                      <a:gd name="connsiteX13" fmla="*/ 2813052 w 2962912"/>
                      <a:gd name="connsiteY13" fmla="*/ 749300 h 3641156"/>
                      <a:gd name="connsiteX14" fmla="*/ 2800352 w 2962912"/>
                      <a:gd name="connsiteY14" fmla="*/ 793750 h 3641156"/>
                      <a:gd name="connsiteX15" fmla="*/ 2844800 w 2962912"/>
                      <a:gd name="connsiteY15" fmla="*/ 850900 h 3641156"/>
                      <a:gd name="connsiteX16" fmla="*/ 2843092 w 2962912"/>
                      <a:gd name="connsiteY16" fmla="*/ 848704 h 3641156"/>
                      <a:gd name="connsiteX17" fmla="*/ 2818132 w 2962912"/>
                      <a:gd name="connsiteY17" fmla="*/ 882650 h 3641156"/>
                      <a:gd name="connsiteX18" fmla="*/ 2833372 w 2962912"/>
                      <a:gd name="connsiteY18" fmla="*/ 1141730 h 3641156"/>
                      <a:gd name="connsiteX19" fmla="*/ 2886712 w 2962912"/>
                      <a:gd name="connsiteY19" fmla="*/ 1248410 h 3641156"/>
                      <a:gd name="connsiteX20" fmla="*/ 2879092 w 2962912"/>
                      <a:gd name="connsiteY20" fmla="*/ 1393190 h 3641156"/>
                      <a:gd name="connsiteX21" fmla="*/ 2856232 w 2962912"/>
                      <a:gd name="connsiteY21" fmla="*/ 1423670 h 3641156"/>
                      <a:gd name="connsiteX22" fmla="*/ 2848612 w 2962912"/>
                      <a:gd name="connsiteY22" fmla="*/ 1507490 h 3641156"/>
                      <a:gd name="connsiteX23" fmla="*/ 2962912 w 2962912"/>
                      <a:gd name="connsiteY23" fmla="*/ 1697990 h 3641156"/>
                      <a:gd name="connsiteX24" fmla="*/ 2772412 w 2962912"/>
                      <a:gd name="connsiteY24" fmla="*/ 1720850 h 3641156"/>
                      <a:gd name="connsiteX25" fmla="*/ 2734312 w 2962912"/>
                      <a:gd name="connsiteY25" fmla="*/ 1781810 h 3641156"/>
                      <a:gd name="connsiteX26" fmla="*/ 2772412 w 2962912"/>
                      <a:gd name="connsiteY26" fmla="*/ 1888490 h 3641156"/>
                      <a:gd name="connsiteX27" fmla="*/ 2802892 w 2962912"/>
                      <a:gd name="connsiteY27" fmla="*/ 2071370 h 3641156"/>
                      <a:gd name="connsiteX28" fmla="*/ 2787652 w 2962912"/>
                      <a:gd name="connsiteY28" fmla="*/ 2338070 h 3641156"/>
                      <a:gd name="connsiteX29" fmla="*/ 2825752 w 2962912"/>
                      <a:gd name="connsiteY29" fmla="*/ 2429510 h 3641156"/>
                      <a:gd name="connsiteX30" fmla="*/ 2680972 w 2962912"/>
                      <a:gd name="connsiteY30" fmla="*/ 2635250 h 3641156"/>
                      <a:gd name="connsiteX31" fmla="*/ 2673352 w 2962912"/>
                      <a:gd name="connsiteY31" fmla="*/ 2787650 h 3641156"/>
                      <a:gd name="connsiteX32" fmla="*/ 2627632 w 2962912"/>
                      <a:gd name="connsiteY32" fmla="*/ 2863850 h 3641156"/>
                      <a:gd name="connsiteX33" fmla="*/ 2536192 w 2962912"/>
                      <a:gd name="connsiteY33" fmla="*/ 2879090 h 3641156"/>
                      <a:gd name="connsiteX34" fmla="*/ 2475232 w 2962912"/>
                      <a:gd name="connsiteY34" fmla="*/ 2818130 h 3641156"/>
                      <a:gd name="connsiteX35" fmla="*/ 2429512 w 2962912"/>
                      <a:gd name="connsiteY35" fmla="*/ 2818130 h 3641156"/>
                      <a:gd name="connsiteX36" fmla="*/ 2406652 w 2962912"/>
                      <a:gd name="connsiteY36" fmla="*/ 2871470 h 3641156"/>
                      <a:gd name="connsiteX37" fmla="*/ 2261872 w 2962912"/>
                      <a:gd name="connsiteY37" fmla="*/ 2856230 h 3641156"/>
                      <a:gd name="connsiteX38" fmla="*/ 2261872 w 2962912"/>
                      <a:gd name="connsiteY38" fmla="*/ 2917190 h 3641156"/>
                      <a:gd name="connsiteX39" fmla="*/ 2200912 w 2962912"/>
                      <a:gd name="connsiteY39" fmla="*/ 2962910 h 3641156"/>
                      <a:gd name="connsiteX40" fmla="*/ 1995172 w 2962912"/>
                      <a:gd name="connsiteY40" fmla="*/ 3001010 h 3641156"/>
                      <a:gd name="connsiteX41" fmla="*/ 1949452 w 2962912"/>
                      <a:gd name="connsiteY41" fmla="*/ 2970530 h 3641156"/>
                      <a:gd name="connsiteX42" fmla="*/ 1949452 w 2962912"/>
                      <a:gd name="connsiteY42" fmla="*/ 3039110 h 3641156"/>
                      <a:gd name="connsiteX43" fmla="*/ 1781812 w 2962912"/>
                      <a:gd name="connsiteY43" fmla="*/ 3107690 h 3641156"/>
                      <a:gd name="connsiteX44" fmla="*/ 1781812 w 2962912"/>
                      <a:gd name="connsiteY44" fmla="*/ 3237230 h 3641156"/>
                      <a:gd name="connsiteX45" fmla="*/ 1736092 w 2962912"/>
                      <a:gd name="connsiteY45" fmla="*/ 3237230 h 3641156"/>
                      <a:gd name="connsiteX46" fmla="*/ 1667512 w 2962912"/>
                      <a:gd name="connsiteY46" fmla="*/ 3183890 h 3641156"/>
                      <a:gd name="connsiteX47" fmla="*/ 1568452 w 2962912"/>
                      <a:gd name="connsiteY47" fmla="*/ 3237230 h 3641156"/>
                      <a:gd name="connsiteX48" fmla="*/ 1522732 w 2962912"/>
                      <a:gd name="connsiteY48" fmla="*/ 3465830 h 3641156"/>
                      <a:gd name="connsiteX49" fmla="*/ 1248412 w 2962912"/>
                      <a:gd name="connsiteY49" fmla="*/ 3610610 h 3641156"/>
                      <a:gd name="connsiteX50" fmla="*/ 1164592 w 2962912"/>
                      <a:gd name="connsiteY50" fmla="*/ 3610610 h 3641156"/>
                      <a:gd name="connsiteX51" fmla="*/ 1097392 w 2962912"/>
                      <a:gd name="connsiteY51" fmla="*/ 3641156 h 3641156"/>
                      <a:gd name="connsiteX52" fmla="*/ 1009652 w 2962912"/>
                      <a:gd name="connsiteY52" fmla="*/ 3587750 h 3641156"/>
                      <a:gd name="connsiteX53" fmla="*/ 1003304 w 2962912"/>
                      <a:gd name="connsiteY53" fmla="*/ 3543300 h 3641156"/>
                      <a:gd name="connsiteX54" fmla="*/ 933452 w 2962912"/>
                      <a:gd name="connsiteY54" fmla="*/ 3429000 h 3641156"/>
                      <a:gd name="connsiteX55" fmla="*/ 939800 w 2962912"/>
                      <a:gd name="connsiteY55" fmla="*/ 3352800 h 3641156"/>
                      <a:gd name="connsiteX56" fmla="*/ 869952 w 2962912"/>
                      <a:gd name="connsiteY56" fmla="*/ 3359150 h 3641156"/>
                      <a:gd name="connsiteX57" fmla="*/ 857252 w 2962912"/>
                      <a:gd name="connsiteY57" fmla="*/ 3371850 h 3641156"/>
                      <a:gd name="connsiteX58" fmla="*/ 717552 w 2962912"/>
                      <a:gd name="connsiteY58" fmla="*/ 3365500 h 3641156"/>
                      <a:gd name="connsiteX59" fmla="*/ 692152 w 2962912"/>
                      <a:gd name="connsiteY59" fmla="*/ 3340100 h 3641156"/>
                      <a:gd name="connsiteX60" fmla="*/ 615952 w 2962912"/>
                      <a:gd name="connsiteY60" fmla="*/ 3327400 h 3641156"/>
                      <a:gd name="connsiteX61" fmla="*/ 533400 w 2962912"/>
                      <a:gd name="connsiteY61" fmla="*/ 3359150 h 3641156"/>
                      <a:gd name="connsiteX62" fmla="*/ 419104 w 2962912"/>
                      <a:gd name="connsiteY62" fmla="*/ 3359150 h 3641156"/>
                      <a:gd name="connsiteX63" fmla="*/ 260352 w 2962912"/>
                      <a:gd name="connsiteY63" fmla="*/ 3187700 h 3641156"/>
                      <a:gd name="connsiteX64" fmla="*/ 279400 w 2962912"/>
                      <a:gd name="connsiteY64" fmla="*/ 3143250 h 3641156"/>
                      <a:gd name="connsiteX65" fmla="*/ 266704 w 2962912"/>
                      <a:gd name="connsiteY65" fmla="*/ 3111500 h 3641156"/>
                      <a:gd name="connsiteX66" fmla="*/ 203200 w 2962912"/>
                      <a:gd name="connsiteY66" fmla="*/ 3098800 h 3641156"/>
                      <a:gd name="connsiteX67" fmla="*/ 107952 w 2962912"/>
                      <a:gd name="connsiteY67" fmla="*/ 2997200 h 3641156"/>
                      <a:gd name="connsiteX68" fmla="*/ 120652 w 2962912"/>
                      <a:gd name="connsiteY68" fmla="*/ 2876550 h 3641156"/>
                      <a:gd name="connsiteX69" fmla="*/ 241304 w 2962912"/>
                      <a:gd name="connsiteY69" fmla="*/ 2692400 h 3641156"/>
                      <a:gd name="connsiteX70" fmla="*/ 247652 w 2962912"/>
                      <a:gd name="connsiteY70" fmla="*/ 2654300 h 3641156"/>
                      <a:gd name="connsiteX71" fmla="*/ 317504 w 2962912"/>
                      <a:gd name="connsiteY71" fmla="*/ 2635250 h 3641156"/>
                      <a:gd name="connsiteX72" fmla="*/ 330200 w 2962912"/>
                      <a:gd name="connsiteY72" fmla="*/ 2584450 h 3641156"/>
                      <a:gd name="connsiteX73" fmla="*/ 266704 w 2962912"/>
                      <a:gd name="connsiteY73" fmla="*/ 2501900 h 3641156"/>
                      <a:gd name="connsiteX74" fmla="*/ 330200 w 2962912"/>
                      <a:gd name="connsiteY74" fmla="*/ 2400300 h 3641156"/>
                      <a:gd name="connsiteX75" fmla="*/ 336552 w 2962912"/>
                      <a:gd name="connsiteY75" fmla="*/ 2298700 h 3641156"/>
                      <a:gd name="connsiteX76" fmla="*/ 419104 w 2962912"/>
                      <a:gd name="connsiteY76" fmla="*/ 2298700 h 3641156"/>
                      <a:gd name="connsiteX77" fmla="*/ 476252 w 2962912"/>
                      <a:gd name="connsiteY77" fmla="*/ 2197100 h 3641156"/>
                      <a:gd name="connsiteX78" fmla="*/ 425452 w 2962912"/>
                      <a:gd name="connsiteY78" fmla="*/ 2095500 h 3641156"/>
                      <a:gd name="connsiteX79" fmla="*/ 361952 w 2962912"/>
                      <a:gd name="connsiteY79" fmla="*/ 2076450 h 3641156"/>
                      <a:gd name="connsiteX80" fmla="*/ 298452 w 2962912"/>
                      <a:gd name="connsiteY80" fmla="*/ 2120900 h 3641156"/>
                      <a:gd name="connsiteX81" fmla="*/ 266704 w 2962912"/>
                      <a:gd name="connsiteY81" fmla="*/ 2095500 h 3641156"/>
                      <a:gd name="connsiteX82" fmla="*/ 215904 w 2962912"/>
                      <a:gd name="connsiteY82" fmla="*/ 2095500 h 3641156"/>
                      <a:gd name="connsiteX83" fmla="*/ 177800 w 2962912"/>
                      <a:gd name="connsiteY83" fmla="*/ 2076450 h 3641156"/>
                      <a:gd name="connsiteX84" fmla="*/ 95252 w 2962912"/>
                      <a:gd name="connsiteY84" fmla="*/ 2070100 h 3641156"/>
                      <a:gd name="connsiteX85" fmla="*/ 25400 w 2962912"/>
                      <a:gd name="connsiteY85" fmla="*/ 2006600 h 3641156"/>
                      <a:gd name="connsiteX86" fmla="*/ 0 w 2962912"/>
                      <a:gd name="connsiteY86" fmla="*/ 1905000 h 3641156"/>
                      <a:gd name="connsiteX87" fmla="*/ 38104 w 2962912"/>
                      <a:gd name="connsiteY87" fmla="*/ 1828800 h 3641156"/>
                      <a:gd name="connsiteX88" fmla="*/ 12704 w 2962912"/>
                      <a:gd name="connsiteY88" fmla="*/ 1778000 h 3641156"/>
                      <a:gd name="connsiteX89" fmla="*/ 95252 w 2962912"/>
                      <a:gd name="connsiteY89" fmla="*/ 1663700 h 3641156"/>
                      <a:gd name="connsiteX90" fmla="*/ 133352 w 2962912"/>
                      <a:gd name="connsiteY90" fmla="*/ 1581150 h 3641156"/>
                      <a:gd name="connsiteX91" fmla="*/ 69852 w 2962912"/>
                      <a:gd name="connsiteY91" fmla="*/ 1504950 h 3641156"/>
                      <a:gd name="connsiteX92" fmla="*/ 69852 w 2962912"/>
                      <a:gd name="connsiteY92" fmla="*/ 1466850 h 3641156"/>
                      <a:gd name="connsiteX93" fmla="*/ 146052 w 2962912"/>
                      <a:gd name="connsiteY93" fmla="*/ 1397000 h 3641156"/>
                      <a:gd name="connsiteX94" fmla="*/ 234952 w 2962912"/>
                      <a:gd name="connsiteY94" fmla="*/ 1276350 h 3641156"/>
                      <a:gd name="connsiteX95" fmla="*/ 190504 w 2962912"/>
                      <a:gd name="connsiteY95" fmla="*/ 1225550 h 3641156"/>
                      <a:gd name="connsiteX96" fmla="*/ 146052 w 2962912"/>
                      <a:gd name="connsiteY96" fmla="*/ 1219200 h 3641156"/>
                      <a:gd name="connsiteX97" fmla="*/ 76200 w 2962912"/>
                      <a:gd name="connsiteY97" fmla="*/ 1155700 h 3641156"/>
                      <a:gd name="connsiteX98" fmla="*/ 88904 w 2962912"/>
                      <a:gd name="connsiteY98" fmla="*/ 1041400 h 3641156"/>
                      <a:gd name="connsiteX99" fmla="*/ 120652 w 2962912"/>
                      <a:gd name="connsiteY99" fmla="*/ 1035050 h 3641156"/>
                      <a:gd name="connsiteX100" fmla="*/ 133352 w 2962912"/>
                      <a:gd name="connsiteY100" fmla="*/ 990600 h 3641156"/>
                      <a:gd name="connsiteX101" fmla="*/ 177800 w 2962912"/>
                      <a:gd name="connsiteY101" fmla="*/ 971550 h 3641156"/>
                      <a:gd name="connsiteX102" fmla="*/ 177800 w 2962912"/>
                      <a:gd name="connsiteY102" fmla="*/ 920752 h 3641156"/>
                      <a:gd name="connsiteX103" fmla="*/ 190504 w 2962912"/>
                      <a:gd name="connsiteY103" fmla="*/ 914400 h 3641156"/>
                      <a:gd name="connsiteX104" fmla="*/ 254000 w 2962912"/>
                      <a:gd name="connsiteY104" fmla="*/ 889000 h 3641156"/>
                      <a:gd name="connsiteX105" fmla="*/ 266704 w 2962912"/>
                      <a:gd name="connsiteY105" fmla="*/ 844550 h 3641156"/>
                      <a:gd name="connsiteX106" fmla="*/ 400052 w 2962912"/>
                      <a:gd name="connsiteY106" fmla="*/ 781050 h 3641156"/>
                      <a:gd name="connsiteX107" fmla="*/ 438152 w 2962912"/>
                      <a:gd name="connsiteY107" fmla="*/ 704850 h 3641156"/>
                      <a:gd name="connsiteX108" fmla="*/ 508000 w 2962912"/>
                      <a:gd name="connsiteY108" fmla="*/ 717550 h 3641156"/>
                      <a:gd name="connsiteX109" fmla="*/ 692152 w 2962912"/>
                      <a:gd name="connsiteY109" fmla="*/ 635000 h 3641156"/>
                      <a:gd name="connsiteX110" fmla="*/ 749304 w 2962912"/>
                      <a:gd name="connsiteY110" fmla="*/ 584200 h 3641156"/>
                      <a:gd name="connsiteX111" fmla="*/ 793752 w 2962912"/>
                      <a:gd name="connsiteY111" fmla="*/ 533400 h 3641156"/>
                      <a:gd name="connsiteX112" fmla="*/ 901704 w 2962912"/>
                      <a:gd name="connsiteY112" fmla="*/ 514350 h 3641156"/>
                      <a:gd name="connsiteX113" fmla="*/ 908052 w 2962912"/>
                      <a:gd name="connsiteY113" fmla="*/ 450850 h 3641156"/>
                      <a:gd name="connsiteX114" fmla="*/ 1035052 w 2962912"/>
                      <a:gd name="connsiteY114" fmla="*/ 438150 h 3641156"/>
                      <a:gd name="connsiteX115" fmla="*/ 1073152 w 2962912"/>
                      <a:gd name="connsiteY115" fmla="*/ 374650 h 3641156"/>
                      <a:gd name="connsiteX116" fmla="*/ 1174752 w 2962912"/>
                      <a:gd name="connsiteY116" fmla="*/ 317500 h 3641156"/>
                      <a:gd name="connsiteX117" fmla="*/ 1270000 w 2962912"/>
                      <a:gd name="connsiteY117" fmla="*/ 323850 h 3641156"/>
                      <a:gd name="connsiteX118" fmla="*/ 1365252 w 2962912"/>
                      <a:gd name="connsiteY118" fmla="*/ 254000 h 3641156"/>
                      <a:gd name="connsiteX119" fmla="*/ 1517652 w 2962912"/>
                      <a:gd name="connsiteY119" fmla="*/ 254000 h 3641156"/>
                      <a:gd name="connsiteX120" fmla="*/ 1517652 w 2962912"/>
                      <a:gd name="connsiteY120" fmla="*/ 209550 h 3641156"/>
                      <a:gd name="connsiteX121" fmla="*/ 1498600 w 2962912"/>
                      <a:gd name="connsiteY121" fmla="*/ 127000 h 3641156"/>
                      <a:gd name="connsiteX122" fmla="*/ 1543052 w 2962912"/>
                      <a:gd name="connsiteY122" fmla="*/ 69850 h 3641156"/>
                      <a:gd name="connsiteX123" fmla="*/ 1739904 w 2962912"/>
                      <a:gd name="connsiteY123" fmla="*/ 12700 h 364115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  <a:cxn ang="0">
                        <a:pos x="connsiteX95" y="connsiteY95"/>
                      </a:cxn>
                      <a:cxn ang="0">
                        <a:pos x="connsiteX96" y="connsiteY96"/>
                      </a:cxn>
                      <a:cxn ang="0">
                        <a:pos x="connsiteX97" y="connsiteY97"/>
                      </a:cxn>
                      <a:cxn ang="0">
                        <a:pos x="connsiteX98" y="connsiteY98"/>
                      </a:cxn>
                      <a:cxn ang="0">
                        <a:pos x="connsiteX99" y="connsiteY99"/>
                      </a:cxn>
                      <a:cxn ang="0">
                        <a:pos x="connsiteX100" y="connsiteY100"/>
                      </a:cxn>
                      <a:cxn ang="0">
                        <a:pos x="connsiteX101" y="connsiteY101"/>
                      </a:cxn>
                      <a:cxn ang="0">
                        <a:pos x="connsiteX102" y="connsiteY102"/>
                      </a:cxn>
                      <a:cxn ang="0">
                        <a:pos x="connsiteX103" y="connsiteY103"/>
                      </a:cxn>
                      <a:cxn ang="0">
                        <a:pos x="connsiteX104" y="connsiteY104"/>
                      </a:cxn>
                      <a:cxn ang="0">
                        <a:pos x="connsiteX105" y="connsiteY105"/>
                      </a:cxn>
                      <a:cxn ang="0">
                        <a:pos x="connsiteX106" y="connsiteY106"/>
                      </a:cxn>
                      <a:cxn ang="0">
                        <a:pos x="connsiteX107" y="connsiteY107"/>
                      </a:cxn>
                      <a:cxn ang="0">
                        <a:pos x="connsiteX108" y="connsiteY108"/>
                      </a:cxn>
                      <a:cxn ang="0">
                        <a:pos x="connsiteX109" y="connsiteY109"/>
                      </a:cxn>
                      <a:cxn ang="0">
                        <a:pos x="connsiteX110" y="connsiteY110"/>
                      </a:cxn>
                      <a:cxn ang="0">
                        <a:pos x="connsiteX111" y="connsiteY111"/>
                      </a:cxn>
                      <a:cxn ang="0">
                        <a:pos x="connsiteX112" y="connsiteY112"/>
                      </a:cxn>
                      <a:cxn ang="0">
                        <a:pos x="connsiteX113" y="connsiteY113"/>
                      </a:cxn>
                      <a:cxn ang="0">
                        <a:pos x="connsiteX114" y="connsiteY114"/>
                      </a:cxn>
                      <a:cxn ang="0">
                        <a:pos x="connsiteX115" y="connsiteY115"/>
                      </a:cxn>
                      <a:cxn ang="0">
                        <a:pos x="connsiteX116" y="connsiteY116"/>
                      </a:cxn>
                      <a:cxn ang="0">
                        <a:pos x="connsiteX117" y="connsiteY117"/>
                      </a:cxn>
                      <a:cxn ang="0">
                        <a:pos x="connsiteX118" y="connsiteY118"/>
                      </a:cxn>
                      <a:cxn ang="0">
                        <a:pos x="connsiteX119" y="connsiteY119"/>
                      </a:cxn>
                      <a:cxn ang="0">
                        <a:pos x="connsiteX120" y="connsiteY120"/>
                      </a:cxn>
                      <a:cxn ang="0">
                        <a:pos x="connsiteX121" y="connsiteY121"/>
                      </a:cxn>
                      <a:cxn ang="0">
                        <a:pos x="connsiteX122" y="connsiteY122"/>
                      </a:cxn>
                      <a:cxn ang="0">
                        <a:pos x="connsiteX123" y="connsiteY123"/>
                      </a:cxn>
                    </a:cxnLst>
                    <a:rect l="l" t="t" r="r" b="b"/>
                    <a:pathLst>
                      <a:path w="2962912" h="3641156">
                        <a:moveTo>
                          <a:pt x="1873252" y="0"/>
                        </a:moveTo>
                        <a:lnTo>
                          <a:pt x="1955800" y="25400"/>
                        </a:lnTo>
                        <a:lnTo>
                          <a:pt x="2165352" y="69850"/>
                        </a:lnTo>
                        <a:lnTo>
                          <a:pt x="2273304" y="120650"/>
                        </a:lnTo>
                        <a:lnTo>
                          <a:pt x="2343152" y="127000"/>
                        </a:lnTo>
                        <a:lnTo>
                          <a:pt x="2457452" y="177800"/>
                        </a:lnTo>
                        <a:lnTo>
                          <a:pt x="2571752" y="304800"/>
                        </a:lnTo>
                        <a:lnTo>
                          <a:pt x="2641600" y="361950"/>
                        </a:lnTo>
                        <a:lnTo>
                          <a:pt x="2667000" y="501650"/>
                        </a:lnTo>
                        <a:lnTo>
                          <a:pt x="2819400" y="501650"/>
                        </a:lnTo>
                        <a:lnTo>
                          <a:pt x="2819400" y="539750"/>
                        </a:lnTo>
                        <a:lnTo>
                          <a:pt x="2787652" y="596900"/>
                        </a:lnTo>
                        <a:lnTo>
                          <a:pt x="2800352" y="654050"/>
                        </a:lnTo>
                        <a:lnTo>
                          <a:pt x="2813052" y="749300"/>
                        </a:lnTo>
                        <a:lnTo>
                          <a:pt x="2800352" y="793750"/>
                        </a:lnTo>
                        <a:lnTo>
                          <a:pt x="2844800" y="850900"/>
                        </a:lnTo>
                        <a:lnTo>
                          <a:pt x="2843092" y="848704"/>
                        </a:lnTo>
                        <a:lnTo>
                          <a:pt x="2818132" y="882650"/>
                        </a:lnTo>
                        <a:lnTo>
                          <a:pt x="2833372" y="1141730"/>
                        </a:lnTo>
                        <a:lnTo>
                          <a:pt x="2886712" y="1248410"/>
                        </a:lnTo>
                        <a:lnTo>
                          <a:pt x="2879092" y="1393190"/>
                        </a:lnTo>
                        <a:lnTo>
                          <a:pt x="2856232" y="1423670"/>
                        </a:lnTo>
                        <a:lnTo>
                          <a:pt x="2848612" y="1507490"/>
                        </a:lnTo>
                        <a:lnTo>
                          <a:pt x="2962912" y="1697990"/>
                        </a:lnTo>
                        <a:lnTo>
                          <a:pt x="2772412" y="1720850"/>
                        </a:lnTo>
                        <a:lnTo>
                          <a:pt x="2734312" y="1781810"/>
                        </a:lnTo>
                        <a:lnTo>
                          <a:pt x="2772412" y="1888490"/>
                        </a:lnTo>
                        <a:lnTo>
                          <a:pt x="2802892" y="2071370"/>
                        </a:lnTo>
                        <a:lnTo>
                          <a:pt x="2787652" y="2338070"/>
                        </a:lnTo>
                        <a:lnTo>
                          <a:pt x="2825752" y="2429510"/>
                        </a:lnTo>
                        <a:lnTo>
                          <a:pt x="2680972" y="2635250"/>
                        </a:lnTo>
                        <a:lnTo>
                          <a:pt x="2673352" y="2787650"/>
                        </a:lnTo>
                        <a:lnTo>
                          <a:pt x="2627632" y="2863850"/>
                        </a:lnTo>
                        <a:lnTo>
                          <a:pt x="2536192" y="2879090"/>
                        </a:lnTo>
                        <a:lnTo>
                          <a:pt x="2475232" y="2818130"/>
                        </a:lnTo>
                        <a:lnTo>
                          <a:pt x="2429512" y="2818130"/>
                        </a:lnTo>
                        <a:lnTo>
                          <a:pt x="2406652" y="2871470"/>
                        </a:lnTo>
                        <a:lnTo>
                          <a:pt x="2261872" y="2856230"/>
                        </a:lnTo>
                        <a:lnTo>
                          <a:pt x="2261872" y="2917190"/>
                        </a:lnTo>
                        <a:lnTo>
                          <a:pt x="2200912" y="2962910"/>
                        </a:lnTo>
                        <a:lnTo>
                          <a:pt x="1995172" y="3001010"/>
                        </a:lnTo>
                        <a:lnTo>
                          <a:pt x="1949452" y="2970530"/>
                        </a:lnTo>
                        <a:lnTo>
                          <a:pt x="1949452" y="3039110"/>
                        </a:lnTo>
                        <a:lnTo>
                          <a:pt x="1781812" y="3107690"/>
                        </a:lnTo>
                        <a:lnTo>
                          <a:pt x="1781812" y="3237230"/>
                        </a:lnTo>
                        <a:lnTo>
                          <a:pt x="1736092" y="3237230"/>
                        </a:lnTo>
                        <a:lnTo>
                          <a:pt x="1667512" y="3183890"/>
                        </a:lnTo>
                        <a:lnTo>
                          <a:pt x="1568452" y="3237230"/>
                        </a:lnTo>
                        <a:lnTo>
                          <a:pt x="1522732" y="3465830"/>
                        </a:lnTo>
                        <a:lnTo>
                          <a:pt x="1248412" y="3610610"/>
                        </a:lnTo>
                        <a:lnTo>
                          <a:pt x="1164592" y="3610610"/>
                        </a:lnTo>
                        <a:lnTo>
                          <a:pt x="1097392" y="3641156"/>
                        </a:lnTo>
                        <a:lnTo>
                          <a:pt x="1009652" y="3587750"/>
                        </a:lnTo>
                        <a:lnTo>
                          <a:pt x="1003304" y="3543300"/>
                        </a:lnTo>
                        <a:lnTo>
                          <a:pt x="933452" y="3429000"/>
                        </a:lnTo>
                        <a:lnTo>
                          <a:pt x="939800" y="3352800"/>
                        </a:lnTo>
                        <a:lnTo>
                          <a:pt x="869952" y="3359150"/>
                        </a:lnTo>
                        <a:lnTo>
                          <a:pt x="857252" y="3371850"/>
                        </a:lnTo>
                        <a:lnTo>
                          <a:pt x="717552" y="3365500"/>
                        </a:lnTo>
                        <a:lnTo>
                          <a:pt x="692152" y="3340100"/>
                        </a:lnTo>
                        <a:lnTo>
                          <a:pt x="615952" y="3327400"/>
                        </a:lnTo>
                        <a:lnTo>
                          <a:pt x="533400" y="3359150"/>
                        </a:lnTo>
                        <a:lnTo>
                          <a:pt x="419104" y="3359150"/>
                        </a:lnTo>
                        <a:lnTo>
                          <a:pt x="260352" y="3187700"/>
                        </a:lnTo>
                        <a:lnTo>
                          <a:pt x="279400" y="3143250"/>
                        </a:lnTo>
                        <a:lnTo>
                          <a:pt x="266704" y="3111500"/>
                        </a:lnTo>
                        <a:lnTo>
                          <a:pt x="203200" y="3098800"/>
                        </a:lnTo>
                        <a:lnTo>
                          <a:pt x="107952" y="2997200"/>
                        </a:lnTo>
                        <a:lnTo>
                          <a:pt x="120652" y="2876550"/>
                        </a:lnTo>
                        <a:lnTo>
                          <a:pt x="241304" y="2692400"/>
                        </a:lnTo>
                        <a:lnTo>
                          <a:pt x="247652" y="2654300"/>
                        </a:lnTo>
                        <a:lnTo>
                          <a:pt x="317504" y="2635250"/>
                        </a:lnTo>
                        <a:lnTo>
                          <a:pt x="330200" y="2584450"/>
                        </a:lnTo>
                        <a:lnTo>
                          <a:pt x="266704" y="2501900"/>
                        </a:lnTo>
                        <a:lnTo>
                          <a:pt x="330200" y="2400300"/>
                        </a:lnTo>
                        <a:lnTo>
                          <a:pt x="336552" y="2298700"/>
                        </a:lnTo>
                        <a:lnTo>
                          <a:pt x="419104" y="2298700"/>
                        </a:lnTo>
                        <a:lnTo>
                          <a:pt x="476252" y="2197100"/>
                        </a:lnTo>
                        <a:lnTo>
                          <a:pt x="425452" y="2095500"/>
                        </a:lnTo>
                        <a:lnTo>
                          <a:pt x="361952" y="2076450"/>
                        </a:lnTo>
                        <a:lnTo>
                          <a:pt x="298452" y="2120900"/>
                        </a:lnTo>
                        <a:lnTo>
                          <a:pt x="266704" y="2095500"/>
                        </a:lnTo>
                        <a:lnTo>
                          <a:pt x="215904" y="2095500"/>
                        </a:lnTo>
                        <a:lnTo>
                          <a:pt x="177800" y="2076450"/>
                        </a:lnTo>
                        <a:lnTo>
                          <a:pt x="95252" y="2070100"/>
                        </a:lnTo>
                        <a:lnTo>
                          <a:pt x="25400" y="2006600"/>
                        </a:lnTo>
                        <a:lnTo>
                          <a:pt x="0" y="1905000"/>
                        </a:lnTo>
                        <a:lnTo>
                          <a:pt x="38104" y="1828800"/>
                        </a:lnTo>
                        <a:lnTo>
                          <a:pt x="12704" y="1778000"/>
                        </a:lnTo>
                        <a:lnTo>
                          <a:pt x="95252" y="1663700"/>
                        </a:lnTo>
                        <a:lnTo>
                          <a:pt x="133352" y="1581150"/>
                        </a:lnTo>
                        <a:lnTo>
                          <a:pt x="69852" y="1504950"/>
                        </a:lnTo>
                        <a:lnTo>
                          <a:pt x="69852" y="1466850"/>
                        </a:lnTo>
                        <a:lnTo>
                          <a:pt x="146052" y="1397000"/>
                        </a:lnTo>
                        <a:lnTo>
                          <a:pt x="234952" y="1276350"/>
                        </a:lnTo>
                        <a:lnTo>
                          <a:pt x="190504" y="1225550"/>
                        </a:lnTo>
                        <a:lnTo>
                          <a:pt x="146052" y="1219200"/>
                        </a:lnTo>
                        <a:lnTo>
                          <a:pt x="76200" y="1155700"/>
                        </a:lnTo>
                        <a:lnTo>
                          <a:pt x="88904" y="1041400"/>
                        </a:lnTo>
                        <a:lnTo>
                          <a:pt x="120652" y="1035050"/>
                        </a:lnTo>
                        <a:lnTo>
                          <a:pt x="133352" y="990600"/>
                        </a:lnTo>
                        <a:lnTo>
                          <a:pt x="177800" y="971550"/>
                        </a:lnTo>
                        <a:lnTo>
                          <a:pt x="177800" y="920752"/>
                        </a:lnTo>
                        <a:lnTo>
                          <a:pt x="190504" y="914400"/>
                        </a:lnTo>
                        <a:lnTo>
                          <a:pt x="254000" y="889000"/>
                        </a:lnTo>
                        <a:lnTo>
                          <a:pt x="266704" y="844550"/>
                        </a:lnTo>
                        <a:lnTo>
                          <a:pt x="400052" y="781050"/>
                        </a:lnTo>
                        <a:lnTo>
                          <a:pt x="438152" y="704850"/>
                        </a:lnTo>
                        <a:lnTo>
                          <a:pt x="508000" y="717550"/>
                        </a:lnTo>
                        <a:lnTo>
                          <a:pt x="692152" y="635000"/>
                        </a:lnTo>
                        <a:lnTo>
                          <a:pt x="749304" y="584200"/>
                        </a:lnTo>
                        <a:lnTo>
                          <a:pt x="793752" y="533400"/>
                        </a:lnTo>
                        <a:lnTo>
                          <a:pt x="901704" y="514350"/>
                        </a:lnTo>
                        <a:lnTo>
                          <a:pt x="908052" y="450850"/>
                        </a:lnTo>
                        <a:lnTo>
                          <a:pt x="1035052" y="438150"/>
                        </a:lnTo>
                        <a:lnTo>
                          <a:pt x="1073152" y="374650"/>
                        </a:lnTo>
                        <a:lnTo>
                          <a:pt x="1174752" y="317500"/>
                        </a:lnTo>
                        <a:lnTo>
                          <a:pt x="1270000" y="323850"/>
                        </a:lnTo>
                        <a:lnTo>
                          <a:pt x="1365252" y="254000"/>
                        </a:lnTo>
                        <a:lnTo>
                          <a:pt x="1517652" y="254000"/>
                        </a:lnTo>
                        <a:lnTo>
                          <a:pt x="1517652" y="209550"/>
                        </a:lnTo>
                        <a:lnTo>
                          <a:pt x="1498600" y="127000"/>
                        </a:lnTo>
                        <a:lnTo>
                          <a:pt x="1543052" y="69850"/>
                        </a:lnTo>
                        <a:lnTo>
                          <a:pt x="1739904" y="12700"/>
                        </a:lnTo>
                        <a:close/>
                      </a:path>
                    </a:pathLst>
                  </a:custGeom>
                  <a:grpFill/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 sz="4800"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</p:txBody>
              </p:sp>
              <p:sp>
                <p:nvSpPr>
                  <p:cNvPr id="281" name="フリーフォーム: 図形 280">
                    <a:extLst>
                      <a:ext uri="{FF2B5EF4-FFF2-40B4-BE49-F238E27FC236}">
                        <a16:creationId xmlns:a16="http://schemas.microsoft.com/office/drawing/2014/main" id="{C674F76F-0E6C-1C4A-4127-5E24C7EADB44}"/>
                      </a:ext>
                    </a:extLst>
                  </p:cNvPr>
                  <p:cNvSpPr/>
                  <p:nvPr/>
                </p:nvSpPr>
                <p:spPr>
                  <a:xfrm>
                    <a:off x="5117184" y="3803307"/>
                    <a:ext cx="1803465" cy="1911872"/>
                  </a:xfrm>
                  <a:custGeom>
                    <a:avLst/>
                    <a:gdLst>
                      <a:gd name="connsiteX0" fmla="*/ 2137412 w 3850336"/>
                      <a:gd name="connsiteY0" fmla="*/ 0 h 4081780"/>
                      <a:gd name="connsiteX1" fmla="*/ 2194560 w 3850336"/>
                      <a:gd name="connsiteY1" fmla="*/ 38100 h 4081780"/>
                      <a:gd name="connsiteX2" fmla="*/ 2251708 w 3850336"/>
                      <a:gd name="connsiteY2" fmla="*/ 107950 h 4081780"/>
                      <a:gd name="connsiteX3" fmla="*/ 2302508 w 3850336"/>
                      <a:gd name="connsiteY3" fmla="*/ 190500 h 4081780"/>
                      <a:gd name="connsiteX4" fmla="*/ 2359660 w 3850336"/>
                      <a:gd name="connsiteY4" fmla="*/ 203200 h 4081780"/>
                      <a:gd name="connsiteX5" fmla="*/ 2366012 w 3850336"/>
                      <a:gd name="connsiteY5" fmla="*/ 311150 h 4081780"/>
                      <a:gd name="connsiteX6" fmla="*/ 2397760 w 3850336"/>
                      <a:gd name="connsiteY6" fmla="*/ 349250 h 4081780"/>
                      <a:gd name="connsiteX7" fmla="*/ 2454908 w 3850336"/>
                      <a:gd name="connsiteY7" fmla="*/ 374650 h 4081780"/>
                      <a:gd name="connsiteX8" fmla="*/ 2499360 w 3850336"/>
                      <a:gd name="connsiteY8" fmla="*/ 368300 h 4081780"/>
                      <a:gd name="connsiteX9" fmla="*/ 2579400 w 3850336"/>
                      <a:gd name="connsiteY9" fmla="*/ 379506 h 4081780"/>
                      <a:gd name="connsiteX10" fmla="*/ 2537460 w 3850336"/>
                      <a:gd name="connsiteY10" fmla="*/ 439420 h 4081780"/>
                      <a:gd name="connsiteX11" fmla="*/ 2540756 w 3850336"/>
                      <a:gd name="connsiteY11" fmla="*/ 458888 h 4081780"/>
                      <a:gd name="connsiteX12" fmla="*/ 2569212 w 3850336"/>
                      <a:gd name="connsiteY12" fmla="*/ 482600 h 4081780"/>
                      <a:gd name="connsiteX13" fmla="*/ 2664460 w 3850336"/>
                      <a:gd name="connsiteY13" fmla="*/ 457200 h 4081780"/>
                      <a:gd name="connsiteX14" fmla="*/ 2867660 w 3850336"/>
                      <a:gd name="connsiteY14" fmla="*/ 495300 h 4081780"/>
                      <a:gd name="connsiteX15" fmla="*/ 2969260 w 3850336"/>
                      <a:gd name="connsiteY15" fmla="*/ 527050 h 4081780"/>
                      <a:gd name="connsiteX16" fmla="*/ 3001012 w 3850336"/>
                      <a:gd name="connsiteY16" fmla="*/ 552450 h 4081780"/>
                      <a:gd name="connsiteX17" fmla="*/ 3013708 w 3850336"/>
                      <a:gd name="connsiteY17" fmla="*/ 546102 h 4081780"/>
                      <a:gd name="connsiteX18" fmla="*/ 3013708 w 3850336"/>
                      <a:gd name="connsiteY18" fmla="*/ 596900 h 4081780"/>
                      <a:gd name="connsiteX19" fmla="*/ 2969260 w 3850336"/>
                      <a:gd name="connsiteY19" fmla="*/ 615950 h 4081780"/>
                      <a:gd name="connsiteX20" fmla="*/ 2956560 w 3850336"/>
                      <a:gd name="connsiteY20" fmla="*/ 660400 h 4081780"/>
                      <a:gd name="connsiteX21" fmla="*/ 2924812 w 3850336"/>
                      <a:gd name="connsiteY21" fmla="*/ 666750 h 4081780"/>
                      <a:gd name="connsiteX22" fmla="*/ 2912108 w 3850336"/>
                      <a:gd name="connsiteY22" fmla="*/ 781050 h 4081780"/>
                      <a:gd name="connsiteX23" fmla="*/ 2981960 w 3850336"/>
                      <a:gd name="connsiteY23" fmla="*/ 844550 h 4081780"/>
                      <a:gd name="connsiteX24" fmla="*/ 3026412 w 3850336"/>
                      <a:gd name="connsiteY24" fmla="*/ 850900 h 4081780"/>
                      <a:gd name="connsiteX25" fmla="*/ 3070860 w 3850336"/>
                      <a:gd name="connsiteY25" fmla="*/ 901700 h 4081780"/>
                      <a:gd name="connsiteX26" fmla="*/ 2981960 w 3850336"/>
                      <a:gd name="connsiteY26" fmla="*/ 1022350 h 4081780"/>
                      <a:gd name="connsiteX27" fmla="*/ 2905760 w 3850336"/>
                      <a:gd name="connsiteY27" fmla="*/ 1092200 h 4081780"/>
                      <a:gd name="connsiteX28" fmla="*/ 2905760 w 3850336"/>
                      <a:gd name="connsiteY28" fmla="*/ 1130300 h 4081780"/>
                      <a:gd name="connsiteX29" fmla="*/ 2969260 w 3850336"/>
                      <a:gd name="connsiteY29" fmla="*/ 1206500 h 4081780"/>
                      <a:gd name="connsiteX30" fmla="*/ 2931160 w 3850336"/>
                      <a:gd name="connsiteY30" fmla="*/ 1289050 h 4081780"/>
                      <a:gd name="connsiteX31" fmla="*/ 2848612 w 3850336"/>
                      <a:gd name="connsiteY31" fmla="*/ 1403350 h 4081780"/>
                      <a:gd name="connsiteX32" fmla="*/ 2874012 w 3850336"/>
                      <a:gd name="connsiteY32" fmla="*/ 1454150 h 4081780"/>
                      <a:gd name="connsiteX33" fmla="*/ 2835908 w 3850336"/>
                      <a:gd name="connsiteY33" fmla="*/ 1530350 h 4081780"/>
                      <a:gd name="connsiteX34" fmla="*/ 2861308 w 3850336"/>
                      <a:gd name="connsiteY34" fmla="*/ 1631950 h 4081780"/>
                      <a:gd name="connsiteX35" fmla="*/ 2931160 w 3850336"/>
                      <a:gd name="connsiteY35" fmla="*/ 1695450 h 4081780"/>
                      <a:gd name="connsiteX36" fmla="*/ 3013708 w 3850336"/>
                      <a:gd name="connsiteY36" fmla="*/ 1701800 h 4081780"/>
                      <a:gd name="connsiteX37" fmla="*/ 3051812 w 3850336"/>
                      <a:gd name="connsiteY37" fmla="*/ 1720850 h 4081780"/>
                      <a:gd name="connsiteX38" fmla="*/ 3102612 w 3850336"/>
                      <a:gd name="connsiteY38" fmla="*/ 1720850 h 4081780"/>
                      <a:gd name="connsiteX39" fmla="*/ 3134360 w 3850336"/>
                      <a:gd name="connsiteY39" fmla="*/ 1746250 h 4081780"/>
                      <a:gd name="connsiteX40" fmla="*/ 3197860 w 3850336"/>
                      <a:gd name="connsiteY40" fmla="*/ 1701800 h 4081780"/>
                      <a:gd name="connsiteX41" fmla="*/ 3261360 w 3850336"/>
                      <a:gd name="connsiteY41" fmla="*/ 1720850 h 4081780"/>
                      <a:gd name="connsiteX42" fmla="*/ 3312160 w 3850336"/>
                      <a:gd name="connsiteY42" fmla="*/ 1822450 h 4081780"/>
                      <a:gd name="connsiteX43" fmla="*/ 3255012 w 3850336"/>
                      <a:gd name="connsiteY43" fmla="*/ 1924050 h 4081780"/>
                      <a:gd name="connsiteX44" fmla="*/ 3172460 w 3850336"/>
                      <a:gd name="connsiteY44" fmla="*/ 1924050 h 4081780"/>
                      <a:gd name="connsiteX45" fmla="*/ 3166108 w 3850336"/>
                      <a:gd name="connsiteY45" fmla="*/ 2025650 h 4081780"/>
                      <a:gd name="connsiteX46" fmla="*/ 3102612 w 3850336"/>
                      <a:gd name="connsiteY46" fmla="*/ 2127250 h 4081780"/>
                      <a:gd name="connsiteX47" fmla="*/ 3166108 w 3850336"/>
                      <a:gd name="connsiteY47" fmla="*/ 2209800 h 4081780"/>
                      <a:gd name="connsiteX48" fmla="*/ 3153412 w 3850336"/>
                      <a:gd name="connsiteY48" fmla="*/ 2260600 h 4081780"/>
                      <a:gd name="connsiteX49" fmla="*/ 3083560 w 3850336"/>
                      <a:gd name="connsiteY49" fmla="*/ 2279650 h 4081780"/>
                      <a:gd name="connsiteX50" fmla="*/ 3077212 w 3850336"/>
                      <a:gd name="connsiteY50" fmla="*/ 2317750 h 4081780"/>
                      <a:gd name="connsiteX51" fmla="*/ 2956560 w 3850336"/>
                      <a:gd name="connsiteY51" fmla="*/ 2501900 h 4081780"/>
                      <a:gd name="connsiteX52" fmla="*/ 2943860 w 3850336"/>
                      <a:gd name="connsiteY52" fmla="*/ 2622550 h 4081780"/>
                      <a:gd name="connsiteX53" fmla="*/ 3039108 w 3850336"/>
                      <a:gd name="connsiteY53" fmla="*/ 2724150 h 4081780"/>
                      <a:gd name="connsiteX54" fmla="*/ 3102612 w 3850336"/>
                      <a:gd name="connsiteY54" fmla="*/ 2736850 h 4081780"/>
                      <a:gd name="connsiteX55" fmla="*/ 3115308 w 3850336"/>
                      <a:gd name="connsiteY55" fmla="*/ 2768600 h 4081780"/>
                      <a:gd name="connsiteX56" fmla="*/ 3096260 w 3850336"/>
                      <a:gd name="connsiteY56" fmla="*/ 2813050 h 4081780"/>
                      <a:gd name="connsiteX57" fmla="*/ 3255012 w 3850336"/>
                      <a:gd name="connsiteY57" fmla="*/ 2984500 h 4081780"/>
                      <a:gd name="connsiteX58" fmla="*/ 3369308 w 3850336"/>
                      <a:gd name="connsiteY58" fmla="*/ 2984500 h 4081780"/>
                      <a:gd name="connsiteX59" fmla="*/ 3451860 w 3850336"/>
                      <a:gd name="connsiteY59" fmla="*/ 2952750 h 4081780"/>
                      <a:gd name="connsiteX60" fmla="*/ 3528060 w 3850336"/>
                      <a:gd name="connsiteY60" fmla="*/ 2965450 h 4081780"/>
                      <a:gd name="connsiteX61" fmla="*/ 3553460 w 3850336"/>
                      <a:gd name="connsiteY61" fmla="*/ 2990850 h 4081780"/>
                      <a:gd name="connsiteX62" fmla="*/ 3693160 w 3850336"/>
                      <a:gd name="connsiteY62" fmla="*/ 2997200 h 4081780"/>
                      <a:gd name="connsiteX63" fmla="*/ 3705860 w 3850336"/>
                      <a:gd name="connsiteY63" fmla="*/ 2984500 h 4081780"/>
                      <a:gd name="connsiteX64" fmla="*/ 3775708 w 3850336"/>
                      <a:gd name="connsiteY64" fmla="*/ 2978150 h 4081780"/>
                      <a:gd name="connsiteX65" fmla="*/ 3769360 w 3850336"/>
                      <a:gd name="connsiteY65" fmla="*/ 3054350 h 4081780"/>
                      <a:gd name="connsiteX66" fmla="*/ 3839212 w 3850336"/>
                      <a:gd name="connsiteY66" fmla="*/ 3168650 h 4081780"/>
                      <a:gd name="connsiteX67" fmla="*/ 3845560 w 3850336"/>
                      <a:gd name="connsiteY67" fmla="*/ 3213100 h 4081780"/>
                      <a:gd name="connsiteX68" fmla="*/ 3850336 w 3850336"/>
                      <a:gd name="connsiteY68" fmla="*/ 3216008 h 4081780"/>
                      <a:gd name="connsiteX69" fmla="*/ 3802380 w 3850336"/>
                      <a:gd name="connsiteY69" fmla="*/ 3274060 h 4081780"/>
                      <a:gd name="connsiteX70" fmla="*/ 3741420 w 3850336"/>
                      <a:gd name="connsiteY70" fmla="*/ 3296920 h 4081780"/>
                      <a:gd name="connsiteX71" fmla="*/ 3672840 w 3850336"/>
                      <a:gd name="connsiteY71" fmla="*/ 3251200 h 4081780"/>
                      <a:gd name="connsiteX72" fmla="*/ 3627120 w 3850336"/>
                      <a:gd name="connsiteY72" fmla="*/ 3235960 h 4081780"/>
                      <a:gd name="connsiteX73" fmla="*/ 3421380 w 3850336"/>
                      <a:gd name="connsiteY73" fmla="*/ 3289300 h 4081780"/>
                      <a:gd name="connsiteX74" fmla="*/ 3360420 w 3850336"/>
                      <a:gd name="connsiteY74" fmla="*/ 3281680 h 4081780"/>
                      <a:gd name="connsiteX75" fmla="*/ 3329940 w 3850336"/>
                      <a:gd name="connsiteY75" fmla="*/ 3304540 h 4081780"/>
                      <a:gd name="connsiteX76" fmla="*/ 3223260 w 3850336"/>
                      <a:gd name="connsiteY76" fmla="*/ 3304540 h 4081780"/>
                      <a:gd name="connsiteX77" fmla="*/ 3032760 w 3850336"/>
                      <a:gd name="connsiteY77" fmla="*/ 3152140 h 4081780"/>
                      <a:gd name="connsiteX78" fmla="*/ 2903220 w 3850336"/>
                      <a:gd name="connsiteY78" fmla="*/ 3068320 h 4081780"/>
                      <a:gd name="connsiteX79" fmla="*/ 2796540 w 3850336"/>
                      <a:gd name="connsiteY79" fmla="*/ 3114040 h 4081780"/>
                      <a:gd name="connsiteX80" fmla="*/ 2606040 w 3850336"/>
                      <a:gd name="connsiteY80" fmla="*/ 3091180 h 4081780"/>
                      <a:gd name="connsiteX81" fmla="*/ 2529840 w 3850336"/>
                      <a:gd name="connsiteY81" fmla="*/ 3060700 h 4081780"/>
                      <a:gd name="connsiteX82" fmla="*/ 2339340 w 3850336"/>
                      <a:gd name="connsiteY82" fmla="*/ 2961640 h 4081780"/>
                      <a:gd name="connsiteX83" fmla="*/ 2217420 w 3850336"/>
                      <a:gd name="connsiteY83" fmla="*/ 2969260 h 4081780"/>
                      <a:gd name="connsiteX84" fmla="*/ 2004060 w 3850336"/>
                      <a:gd name="connsiteY84" fmla="*/ 3304540 h 4081780"/>
                      <a:gd name="connsiteX85" fmla="*/ 2004060 w 3850336"/>
                      <a:gd name="connsiteY85" fmla="*/ 3456940 h 4081780"/>
                      <a:gd name="connsiteX86" fmla="*/ 1958340 w 3850336"/>
                      <a:gd name="connsiteY86" fmla="*/ 3456940 h 4081780"/>
                      <a:gd name="connsiteX87" fmla="*/ 1950720 w 3850336"/>
                      <a:gd name="connsiteY87" fmla="*/ 3517900 h 4081780"/>
                      <a:gd name="connsiteX88" fmla="*/ 1882140 w 3850336"/>
                      <a:gd name="connsiteY88" fmla="*/ 3517900 h 4081780"/>
                      <a:gd name="connsiteX89" fmla="*/ 1760220 w 3850336"/>
                      <a:gd name="connsiteY89" fmla="*/ 3571240 h 4081780"/>
                      <a:gd name="connsiteX90" fmla="*/ 1706880 w 3850336"/>
                      <a:gd name="connsiteY90" fmla="*/ 3548380 h 4081780"/>
                      <a:gd name="connsiteX91" fmla="*/ 1684020 w 3850336"/>
                      <a:gd name="connsiteY91" fmla="*/ 3624580 h 4081780"/>
                      <a:gd name="connsiteX92" fmla="*/ 1623060 w 3850336"/>
                      <a:gd name="connsiteY92" fmla="*/ 3693160 h 4081780"/>
                      <a:gd name="connsiteX93" fmla="*/ 1546860 w 3850336"/>
                      <a:gd name="connsiteY93" fmla="*/ 3670300 h 4081780"/>
                      <a:gd name="connsiteX94" fmla="*/ 1386840 w 3850336"/>
                      <a:gd name="connsiteY94" fmla="*/ 3738880 h 4081780"/>
                      <a:gd name="connsiteX95" fmla="*/ 1318260 w 3850336"/>
                      <a:gd name="connsiteY95" fmla="*/ 3807460 h 4081780"/>
                      <a:gd name="connsiteX96" fmla="*/ 1303020 w 3850336"/>
                      <a:gd name="connsiteY96" fmla="*/ 3883660 h 4081780"/>
                      <a:gd name="connsiteX97" fmla="*/ 1181100 w 3850336"/>
                      <a:gd name="connsiteY97" fmla="*/ 3883660 h 4081780"/>
                      <a:gd name="connsiteX98" fmla="*/ 1120140 w 3850336"/>
                      <a:gd name="connsiteY98" fmla="*/ 3860800 h 4081780"/>
                      <a:gd name="connsiteX99" fmla="*/ 1074420 w 3850336"/>
                      <a:gd name="connsiteY99" fmla="*/ 3898900 h 4081780"/>
                      <a:gd name="connsiteX100" fmla="*/ 1043940 w 3850336"/>
                      <a:gd name="connsiteY100" fmla="*/ 4005580 h 4081780"/>
                      <a:gd name="connsiteX101" fmla="*/ 952500 w 3850336"/>
                      <a:gd name="connsiteY101" fmla="*/ 4081780 h 4081780"/>
                      <a:gd name="connsiteX102" fmla="*/ 723900 w 3850336"/>
                      <a:gd name="connsiteY102" fmla="*/ 3914140 h 4081780"/>
                      <a:gd name="connsiteX103" fmla="*/ 739140 w 3850336"/>
                      <a:gd name="connsiteY103" fmla="*/ 3792220 h 4081780"/>
                      <a:gd name="connsiteX104" fmla="*/ 708660 w 3850336"/>
                      <a:gd name="connsiteY104" fmla="*/ 3685540 h 4081780"/>
                      <a:gd name="connsiteX105" fmla="*/ 762000 w 3850336"/>
                      <a:gd name="connsiteY105" fmla="*/ 3616960 h 4081780"/>
                      <a:gd name="connsiteX106" fmla="*/ 723900 w 3850336"/>
                      <a:gd name="connsiteY106" fmla="*/ 3517900 h 4081780"/>
                      <a:gd name="connsiteX107" fmla="*/ 601980 w 3850336"/>
                      <a:gd name="connsiteY107" fmla="*/ 3510280 h 4081780"/>
                      <a:gd name="connsiteX108" fmla="*/ 571500 w 3850336"/>
                      <a:gd name="connsiteY108" fmla="*/ 3395980 h 4081780"/>
                      <a:gd name="connsiteX109" fmla="*/ 708660 w 3850336"/>
                      <a:gd name="connsiteY109" fmla="*/ 3365500 h 4081780"/>
                      <a:gd name="connsiteX110" fmla="*/ 693420 w 3850336"/>
                      <a:gd name="connsiteY110" fmla="*/ 3281680 h 4081780"/>
                      <a:gd name="connsiteX111" fmla="*/ 701040 w 3850336"/>
                      <a:gd name="connsiteY111" fmla="*/ 3205480 h 4081780"/>
                      <a:gd name="connsiteX112" fmla="*/ 701040 w 3850336"/>
                      <a:gd name="connsiteY112" fmla="*/ 3175000 h 4081780"/>
                      <a:gd name="connsiteX113" fmla="*/ 624840 w 3850336"/>
                      <a:gd name="connsiteY113" fmla="*/ 3098800 h 4081780"/>
                      <a:gd name="connsiteX114" fmla="*/ 609600 w 3850336"/>
                      <a:gd name="connsiteY114" fmla="*/ 2992120 h 4081780"/>
                      <a:gd name="connsiteX115" fmla="*/ 731520 w 3850336"/>
                      <a:gd name="connsiteY115" fmla="*/ 2931160 h 4081780"/>
                      <a:gd name="connsiteX116" fmla="*/ 769620 w 3850336"/>
                      <a:gd name="connsiteY116" fmla="*/ 2885440 h 4081780"/>
                      <a:gd name="connsiteX117" fmla="*/ 769620 w 3850336"/>
                      <a:gd name="connsiteY117" fmla="*/ 2725420 h 4081780"/>
                      <a:gd name="connsiteX118" fmla="*/ 754380 w 3850336"/>
                      <a:gd name="connsiteY118" fmla="*/ 2512060 h 4081780"/>
                      <a:gd name="connsiteX119" fmla="*/ 701040 w 3850336"/>
                      <a:gd name="connsiteY119" fmla="*/ 2435860 h 4081780"/>
                      <a:gd name="connsiteX120" fmla="*/ 518160 w 3850336"/>
                      <a:gd name="connsiteY120" fmla="*/ 2428240 h 4081780"/>
                      <a:gd name="connsiteX121" fmla="*/ 396240 w 3850336"/>
                      <a:gd name="connsiteY121" fmla="*/ 2504440 h 4081780"/>
                      <a:gd name="connsiteX122" fmla="*/ 281940 w 3850336"/>
                      <a:gd name="connsiteY122" fmla="*/ 2443480 h 4081780"/>
                      <a:gd name="connsiteX123" fmla="*/ 266700 w 3850336"/>
                      <a:gd name="connsiteY123" fmla="*/ 2496820 h 4081780"/>
                      <a:gd name="connsiteX124" fmla="*/ 198120 w 3850336"/>
                      <a:gd name="connsiteY124" fmla="*/ 2489200 h 4081780"/>
                      <a:gd name="connsiteX125" fmla="*/ 144780 w 3850336"/>
                      <a:gd name="connsiteY125" fmla="*/ 2420620 h 4081780"/>
                      <a:gd name="connsiteX126" fmla="*/ 0 w 3850336"/>
                      <a:gd name="connsiteY126" fmla="*/ 2367280 h 4081780"/>
                      <a:gd name="connsiteX127" fmla="*/ 15240 w 3850336"/>
                      <a:gd name="connsiteY127" fmla="*/ 2009140 h 4081780"/>
                      <a:gd name="connsiteX128" fmla="*/ 83820 w 3850336"/>
                      <a:gd name="connsiteY128" fmla="*/ 1902460 h 4081780"/>
                      <a:gd name="connsiteX129" fmla="*/ 60960 w 3850336"/>
                      <a:gd name="connsiteY129" fmla="*/ 1818640 h 4081780"/>
                      <a:gd name="connsiteX130" fmla="*/ 83820 w 3850336"/>
                      <a:gd name="connsiteY130" fmla="*/ 1757680 h 4081780"/>
                      <a:gd name="connsiteX131" fmla="*/ 175260 w 3850336"/>
                      <a:gd name="connsiteY131" fmla="*/ 1658620 h 4081780"/>
                      <a:gd name="connsiteX132" fmla="*/ 205740 w 3850336"/>
                      <a:gd name="connsiteY132" fmla="*/ 1597660 h 4081780"/>
                      <a:gd name="connsiteX133" fmla="*/ 358140 w 3850336"/>
                      <a:gd name="connsiteY133" fmla="*/ 1567180 h 4081780"/>
                      <a:gd name="connsiteX134" fmla="*/ 373380 w 3850336"/>
                      <a:gd name="connsiteY134" fmla="*/ 1460500 h 4081780"/>
                      <a:gd name="connsiteX135" fmla="*/ 373380 w 3850336"/>
                      <a:gd name="connsiteY135" fmla="*/ 1384300 h 4081780"/>
                      <a:gd name="connsiteX136" fmla="*/ 495300 w 3850336"/>
                      <a:gd name="connsiteY136" fmla="*/ 1338580 h 4081780"/>
                      <a:gd name="connsiteX137" fmla="*/ 586740 w 3850336"/>
                      <a:gd name="connsiteY137" fmla="*/ 1361440 h 4081780"/>
                      <a:gd name="connsiteX138" fmla="*/ 640080 w 3850336"/>
                      <a:gd name="connsiteY138" fmla="*/ 1285240 h 4081780"/>
                      <a:gd name="connsiteX139" fmla="*/ 886100 w 3850336"/>
                      <a:gd name="connsiteY139" fmla="*/ 1210688 h 4081780"/>
                      <a:gd name="connsiteX140" fmla="*/ 886460 w 3850336"/>
                      <a:gd name="connsiteY140" fmla="*/ 1212850 h 4081780"/>
                      <a:gd name="connsiteX141" fmla="*/ 943612 w 3850336"/>
                      <a:gd name="connsiteY141" fmla="*/ 1212850 h 4081780"/>
                      <a:gd name="connsiteX142" fmla="*/ 981708 w 3850336"/>
                      <a:gd name="connsiteY142" fmla="*/ 1136650 h 4081780"/>
                      <a:gd name="connsiteX143" fmla="*/ 1019812 w 3850336"/>
                      <a:gd name="connsiteY143" fmla="*/ 1130300 h 4081780"/>
                      <a:gd name="connsiteX144" fmla="*/ 1146812 w 3850336"/>
                      <a:gd name="connsiteY144" fmla="*/ 1174750 h 4081780"/>
                      <a:gd name="connsiteX145" fmla="*/ 1191260 w 3850336"/>
                      <a:gd name="connsiteY145" fmla="*/ 1174750 h 4081780"/>
                      <a:gd name="connsiteX146" fmla="*/ 1223012 w 3850336"/>
                      <a:gd name="connsiteY146" fmla="*/ 1117600 h 4081780"/>
                      <a:gd name="connsiteX147" fmla="*/ 1261108 w 3850336"/>
                      <a:gd name="connsiteY147" fmla="*/ 1111250 h 4081780"/>
                      <a:gd name="connsiteX148" fmla="*/ 1311908 w 3850336"/>
                      <a:gd name="connsiteY148" fmla="*/ 1035050 h 4081780"/>
                      <a:gd name="connsiteX149" fmla="*/ 1292860 w 3850336"/>
                      <a:gd name="connsiteY149" fmla="*/ 920750 h 4081780"/>
                      <a:gd name="connsiteX150" fmla="*/ 1394460 w 3850336"/>
                      <a:gd name="connsiteY150" fmla="*/ 920750 h 4081780"/>
                      <a:gd name="connsiteX151" fmla="*/ 1438908 w 3850336"/>
                      <a:gd name="connsiteY151" fmla="*/ 869950 h 4081780"/>
                      <a:gd name="connsiteX152" fmla="*/ 1553212 w 3850336"/>
                      <a:gd name="connsiteY152" fmla="*/ 876300 h 4081780"/>
                      <a:gd name="connsiteX153" fmla="*/ 1591308 w 3850336"/>
                      <a:gd name="connsiteY153" fmla="*/ 863600 h 4081780"/>
                      <a:gd name="connsiteX154" fmla="*/ 1604012 w 3850336"/>
                      <a:gd name="connsiteY154" fmla="*/ 800100 h 4081780"/>
                      <a:gd name="connsiteX155" fmla="*/ 1584960 w 3850336"/>
                      <a:gd name="connsiteY155" fmla="*/ 685800 h 4081780"/>
                      <a:gd name="connsiteX156" fmla="*/ 1616708 w 3850336"/>
                      <a:gd name="connsiteY156" fmla="*/ 647700 h 4081780"/>
                      <a:gd name="connsiteX157" fmla="*/ 1680212 w 3850336"/>
                      <a:gd name="connsiteY157" fmla="*/ 628650 h 4081780"/>
                      <a:gd name="connsiteX158" fmla="*/ 1769108 w 3850336"/>
                      <a:gd name="connsiteY158" fmla="*/ 641350 h 4081780"/>
                      <a:gd name="connsiteX159" fmla="*/ 1769108 w 3850336"/>
                      <a:gd name="connsiteY159" fmla="*/ 508000 h 4081780"/>
                      <a:gd name="connsiteX160" fmla="*/ 1718308 w 3850336"/>
                      <a:gd name="connsiteY160" fmla="*/ 457200 h 4081780"/>
                      <a:gd name="connsiteX161" fmla="*/ 1724660 w 3850336"/>
                      <a:gd name="connsiteY161" fmla="*/ 317500 h 4081780"/>
                      <a:gd name="connsiteX162" fmla="*/ 1762760 w 3850336"/>
                      <a:gd name="connsiteY162" fmla="*/ 285750 h 4081780"/>
                      <a:gd name="connsiteX163" fmla="*/ 1927860 w 3850336"/>
                      <a:gd name="connsiteY163" fmla="*/ 273050 h 4081780"/>
                      <a:gd name="connsiteX164" fmla="*/ 2099308 w 3850336"/>
                      <a:gd name="connsiteY164" fmla="*/ 165100 h 4081780"/>
                      <a:gd name="connsiteX165" fmla="*/ 2105660 w 3850336"/>
                      <a:gd name="connsiteY165" fmla="*/ 44450 h 40817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  <a:cxn ang="0">
                        <a:pos x="connsiteX95" y="connsiteY95"/>
                      </a:cxn>
                      <a:cxn ang="0">
                        <a:pos x="connsiteX96" y="connsiteY96"/>
                      </a:cxn>
                      <a:cxn ang="0">
                        <a:pos x="connsiteX97" y="connsiteY97"/>
                      </a:cxn>
                      <a:cxn ang="0">
                        <a:pos x="connsiteX98" y="connsiteY98"/>
                      </a:cxn>
                      <a:cxn ang="0">
                        <a:pos x="connsiteX99" y="connsiteY99"/>
                      </a:cxn>
                      <a:cxn ang="0">
                        <a:pos x="connsiteX100" y="connsiteY100"/>
                      </a:cxn>
                      <a:cxn ang="0">
                        <a:pos x="connsiteX101" y="connsiteY101"/>
                      </a:cxn>
                      <a:cxn ang="0">
                        <a:pos x="connsiteX102" y="connsiteY102"/>
                      </a:cxn>
                      <a:cxn ang="0">
                        <a:pos x="connsiteX103" y="connsiteY103"/>
                      </a:cxn>
                      <a:cxn ang="0">
                        <a:pos x="connsiteX104" y="connsiteY104"/>
                      </a:cxn>
                      <a:cxn ang="0">
                        <a:pos x="connsiteX105" y="connsiteY105"/>
                      </a:cxn>
                      <a:cxn ang="0">
                        <a:pos x="connsiteX106" y="connsiteY106"/>
                      </a:cxn>
                      <a:cxn ang="0">
                        <a:pos x="connsiteX107" y="connsiteY107"/>
                      </a:cxn>
                      <a:cxn ang="0">
                        <a:pos x="connsiteX108" y="connsiteY108"/>
                      </a:cxn>
                      <a:cxn ang="0">
                        <a:pos x="connsiteX109" y="connsiteY109"/>
                      </a:cxn>
                      <a:cxn ang="0">
                        <a:pos x="connsiteX110" y="connsiteY110"/>
                      </a:cxn>
                      <a:cxn ang="0">
                        <a:pos x="connsiteX111" y="connsiteY111"/>
                      </a:cxn>
                      <a:cxn ang="0">
                        <a:pos x="connsiteX112" y="connsiteY112"/>
                      </a:cxn>
                      <a:cxn ang="0">
                        <a:pos x="connsiteX113" y="connsiteY113"/>
                      </a:cxn>
                      <a:cxn ang="0">
                        <a:pos x="connsiteX114" y="connsiteY114"/>
                      </a:cxn>
                      <a:cxn ang="0">
                        <a:pos x="connsiteX115" y="connsiteY115"/>
                      </a:cxn>
                      <a:cxn ang="0">
                        <a:pos x="connsiteX116" y="connsiteY116"/>
                      </a:cxn>
                      <a:cxn ang="0">
                        <a:pos x="connsiteX117" y="connsiteY117"/>
                      </a:cxn>
                      <a:cxn ang="0">
                        <a:pos x="connsiteX118" y="connsiteY118"/>
                      </a:cxn>
                      <a:cxn ang="0">
                        <a:pos x="connsiteX119" y="connsiteY119"/>
                      </a:cxn>
                      <a:cxn ang="0">
                        <a:pos x="connsiteX120" y="connsiteY120"/>
                      </a:cxn>
                      <a:cxn ang="0">
                        <a:pos x="connsiteX121" y="connsiteY121"/>
                      </a:cxn>
                      <a:cxn ang="0">
                        <a:pos x="connsiteX122" y="connsiteY122"/>
                      </a:cxn>
                      <a:cxn ang="0">
                        <a:pos x="connsiteX123" y="connsiteY123"/>
                      </a:cxn>
                      <a:cxn ang="0">
                        <a:pos x="connsiteX124" y="connsiteY124"/>
                      </a:cxn>
                      <a:cxn ang="0">
                        <a:pos x="connsiteX125" y="connsiteY125"/>
                      </a:cxn>
                      <a:cxn ang="0">
                        <a:pos x="connsiteX126" y="connsiteY126"/>
                      </a:cxn>
                      <a:cxn ang="0">
                        <a:pos x="connsiteX127" y="connsiteY127"/>
                      </a:cxn>
                      <a:cxn ang="0">
                        <a:pos x="connsiteX128" y="connsiteY128"/>
                      </a:cxn>
                      <a:cxn ang="0">
                        <a:pos x="connsiteX129" y="connsiteY129"/>
                      </a:cxn>
                      <a:cxn ang="0">
                        <a:pos x="connsiteX130" y="connsiteY130"/>
                      </a:cxn>
                      <a:cxn ang="0">
                        <a:pos x="connsiteX131" y="connsiteY131"/>
                      </a:cxn>
                      <a:cxn ang="0">
                        <a:pos x="connsiteX132" y="connsiteY132"/>
                      </a:cxn>
                      <a:cxn ang="0">
                        <a:pos x="connsiteX133" y="connsiteY133"/>
                      </a:cxn>
                      <a:cxn ang="0">
                        <a:pos x="connsiteX134" y="connsiteY134"/>
                      </a:cxn>
                      <a:cxn ang="0">
                        <a:pos x="connsiteX135" y="connsiteY135"/>
                      </a:cxn>
                      <a:cxn ang="0">
                        <a:pos x="connsiteX136" y="connsiteY136"/>
                      </a:cxn>
                      <a:cxn ang="0">
                        <a:pos x="connsiteX137" y="connsiteY137"/>
                      </a:cxn>
                      <a:cxn ang="0">
                        <a:pos x="connsiteX138" y="connsiteY138"/>
                      </a:cxn>
                      <a:cxn ang="0">
                        <a:pos x="connsiteX139" y="connsiteY139"/>
                      </a:cxn>
                      <a:cxn ang="0">
                        <a:pos x="connsiteX140" y="connsiteY140"/>
                      </a:cxn>
                      <a:cxn ang="0">
                        <a:pos x="connsiteX141" y="connsiteY141"/>
                      </a:cxn>
                      <a:cxn ang="0">
                        <a:pos x="connsiteX142" y="connsiteY142"/>
                      </a:cxn>
                      <a:cxn ang="0">
                        <a:pos x="connsiteX143" y="connsiteY143"/>
                      </a:cxn>
                      <a:cxn ang="0">
                        <a:pos x="connsiteX144" y="connsiteY144"/>
                      </a:cxn>
                      <a:cxn ang="0">
                        <a:pos x="connsiteX145" y="connsiteY145"/>
                      </a:cxn>
                      <a:cxn ang="0">
                        <a:pos x="connsiteX146" y="connsiteY146"/>
                      </a:cxn>
                      <a:cxn ang="0">
                        <a:pos x="connsiteX147" y="connsiteY147"/>
                      </a:cxn>
                      <a:cxn ang="0">
                        <a:pos x="connsiteX148" y="connsiteY148"/>
                      </a:cxn>
                      <a:cxn ang="0">
                        <a:pos x="connsiteX149" y="connsiteY149"/>
                      </a:cxn>
                      <a:cxn ang="0">
                        <a:pos x="connsiteX150" y="connsiteY150"/>
                      </a:cxn>
                      <a:cxn ang="0">
                        <a:pos x="connsiteX151" y="connsiteY151"/>
                      </a:cxn>
                      <a:cxn ang="0">
                        <a:pos x="connsiteX152" y="connsiteY152"/>
                      </a:cxn>
                      <a:cxn ang="0">
                        <a:pos x="connsiteX153" y="connsiteY153"/>
                      </a:cxn>
                      <a:cxn ang="0">
                        <a:pos x="connsiteX154" y="connsiteY154"/>
                      </a:cxn>
                      <a:cxn ang="0">
                        <a:pos x="connsiteX155" y="connsiteY155"/>
                      </a:cxn>
                      <a:cxn ang="0">
                        <a:pos x="connsiteX156" y="connsiteY156"/>
                      </a:cxn>
                      <a:cxn ang="0">
                        <a:pos x="connsiteX157" y="connsiteY157"/>
                      </a:cxn>
                      <a:cxn ang="0">
                        <a:pos x="connsiteX158" y="connsiteY158"/>
                      </a:cxn>
                      <a:cxn ang="0">
                        <a:pos x="connsiteX159" y="connsiteY159"/>
                      </a:cxn>
                      <a:cxn ang="0">
                        <a:pos x="connsiteX160" y="connsiteY160"/>
                      </a:cxn>
                      <a:cxn ang="0">
                        <a:pos x="connsiteX161" y="connsiteY161"/>
                      </a:cxn>
                      <a:cxn ang="0">
                        <a:pos x="connsiteX162" y="connsiteY162"/>
                      </a:cxn>
                      <a:cxn ang="0">
                        <a:pos x="connsiteX163" y="connsiteY163"/>
                      </a:cxn>
                      <a:cxn ang="0">
                        <a:pos x="connsiteX164" y="connsiteY164"/>
                      </a:cxn>
                      <a:cxn ang="0">
                        <a:pos x="connsiteX165" y="connsiteY165"/>
                      </a:cxn>
                    </a:cxnLst>
                    <a:rect l="l" t="t" r="r" b="b"/>
                    <a:pathLst>
                      <a:path w="3850336" h="4081780">
                        <a:moveTo>
                          <a:pt x="2137412" y="0"/>
                        </a:moveTo>
                        <a:lnTo>
                          <a:pt x="2194560" y="38100"/>
                        </a:lnTo>
                        <a:lnTo>
                          <a:pt x="2251708" y="107950"/>
                        </a:lnTo>
                        <a:lnTo>
                          <a:pt x="2302508" y="190500"/>
                        </a:lnTo>
                        <a:lnTo>
                          <a:pt x="2359660" y="203200"/>
                        </a:lnTo>
                        <a:lnTo>
                          <a:pt x="2366012" y="311150"/>
                        </a:lnTo>
                        <a:lnTo>
                          <a:pt x="2397760" y="349250"/>
                        </a:lnTo>
                        <a:lnTo>
                          <a:pt x="2454908" y="374650"/>
                        </a:lnTo>
                        <a:lnTo>
                          <a:pt x="2499360" y="368300"/>
                        </a:lnTo>
                        <a:lnTo>
                          <a:pt x="2579400" y="379506"/>
                        </a:lnTo>
                        <a:lnTo>
                          <a:pt x="2537460" y="439420"/>
                        </a:lnTo>
                        <a:lnTo>
                          <a:pt x="2540756" y="458888"/>
                        </a:lnTo>
                        <a:lnTo>
                          <a:pt x="2569212" y="482600"/>
                        </a:lnTo>
                        <a:lnTo>
                          <a:pt x="2664460" y="457200"/>
                        </a:lnTo>
                        <a:lnTo>
                          <a:pt x="2867660" y="495300"/>
                        </a:lnTo>
                        <a:lnTo>
                          <a:pt x="2969260" y="527050"/>
                        </a:lnTo>
                        <a:lnTo>
                          <a:pt x="3001012" y="552450"/>
                        </a:lnTo>
                        <a:lnTo>
                          <a:pt x="3013708" y="546102"/>
                        </a:lnTo>
                        <a:lnTo>
                          <a:pt x="3013708" y="596900"/>
                        </a:lnTo>
                        <a:lnTo>
                          <a:pt x="2969260" y="615950"/>
                        </a:lnTo>
                        <a:lnTo>
                          <a:pt x="2956560" y="660400"/>
                        </a:lnTo>
                        <a:lnTo>
                          <a:pt x="2924812" y="666750"/>
                        </a:lnTo>
                        <a:lnTo>
                          <a:pt x="2912108" y="781050"/>
                        </a:lnTo>
                        <a:lnTo>
                          <a:pt x="2981960" y="844550"/>
                        </a:lnTo>
                        <a:lnTo>
                          <a:pt x="3026412" y="850900"/>
                        </a:lnTo>
                        <a:lnTo>
                          <a:pt x="3070860" y="901700"/>
                        </a:lnTo>
                        <a:lnTo>
                          <a:pt x="2981960" y="1022350"/>
                        </a:lnTo>
                        <a:lnTo>
                          <a:pt x="2905760" y="1092200"/>
                        </a:lnTo>
                        <a:lnTo>
                          <a:pt x="2905760" y="1130300"/>
                        </a:lnTo>
                        <a:lnTo>
                          <a:pt x="2969260" y="1206500"/>
                        </a:lnTo>
                        <a:lnTo>
                          <a:pt x="2931160" y="1289050"/>
                        </a:lnTo>
                        <a:lnTo>
                          <a:pt x="2848612" y="1403350"/>
                        </a:lnTo>
                        <a:lnTo>
                          <a:pt x="2874012" y="1454150"/>
                        </a:lnTo>
                        <a:lnTo>
                          <a:pt x="2835908" y="1530350"/>
                        </a:lnTo>
                        <a:lnTo>
                          <a:pt x="2861308" y="1631950"/>
                        </a:lnTo>
                        <a:lnTo>
                          <a:pt x="2931160" y="1695450"/>
                        </a:lnTo>
                        <a:lnTo>
                          <a:pt x="3013708" y="1701800"/>
                        </a:lnTo>
                        <a:lnTo>
                          <a:pt x="3051812" y="1720850"/>
                        </a:lnTo>
                        <a:lnTo>
                          <a:pt x="3102612" y="1720850"/>
                        </a:lnTo>
                        <a:lnTo>
                          <a:pt x="3134360" y="1746250"/>
                        </a:lnTo>
                        <a:lnTo>
                          <a:pt x="3197860" y="1701800"/>
                        </a:lnTo>
                        <a:lnTo>
                          <a:pt x="3261360" y="1720850"/>
                        </a:lnTo>
                        <a:lnTo>
                          <a:pt x="3312160" y="1822450"/>
                        </a:lnTo>
                        <a:lnTo>
                          <a:pt x="3255012" y="1924050"/>
                        </a:lnTo>
                        <a:lnTo>
                          <a:pt x="3172460" y="1924050"/>
                        </a:lnTo>
                        <a:lnTo>
                          <a:pt x="3166108" y="2025650"/>
                        </a:lnTo>
                        <a:lnTo>
                          <a:pt x="3102612" y="2127250"/>
                        </a:lnTo>
                        <a:lnTo>
                          <a:pt x="3166108" y="2209800"/>
                        </a:lnTo>
                        <a:lnTo>
                          <a:pt x="3153412" y="2260600"/>
                        </a:lnTo>
                        <a:lnTo>
                          <a:pt x="3083560" y="2279650"/>
                        </a:lnTo>
                        <a:lnTo>
                          <a:pt x="3077212" y="2317750"/>
                        </a:lnTo>
                        <a:lnTo>
                          <a:pt x="2956560" y="2501900"/>
                        </a:lnTo>
                        <a:lnTo>
                          <a:pt x="2943860" y="2622550"/>
                        </a:lnTo>
                        <a:lnTo>
                          <a:pt x="3039108" y="2724150"/>
                        </a:lnTo>
                        <a:lnTo>
                          <a:pt x="3102612" y="2736850"/>
                        </a:lnTo>
                        <a:lnTo>
                          <a:pt x="3115308" y="2768600"/>
                        </a:lnTo>
                        <a:lnTo>
                          <a:pt x="3096260" y="2813050"/>
                        </a:lnTo>
                        <a:lnTo>
                          <a:pt x="3255012" y="2984500"/>
                        </a:lnTo>
                        <a:lnTo>
                          <a:pt x="3369308" y="2984500"/>
                        </a:lnTo>
                        <a:lnTo>
                          <a:pt x="3451860" y="2952750"/>
                        </a:lnTo>
                        <a:lnTo>
                          <a:pt x="3528060" y="2965450"/>
                        </a:lnTo>
                        <a:lnTo>
                          <a:pt x="3553460" y="2990850"/>
                        </a:lnTo>
                        <a:lnTo>
                          <a:pt x="3693160" y="2997200"/>
                        </a:lnTo>
                        <a:lnTo>
                          <a:pt x="3705860" y="2984500"/>
                        </a:lnTo>
                        <a:lnTo>
                          <a:pt x="3775708" y="2978150"/>
                        </a:lnTo>
                        <a:lnTo>
                          <a:pt x="3769360" y="3054350"/>
                        </a:lnTo>
                        <a:lnTo>
                          <a:pt x="3839212" y="3168650"/>
                        </a:lnTo>
                        <a:lnTo>
                          <a:pt x="3845560" y="3213100"/>
                        </a:lnTo>
                        <a:lnTo>
                          <a:pt x="3850336" y="3216008"/>
                        </a:lnTo>
                        <a:lnTo>
                          <a:pt x="3802380" y="3274060"/>
                        </a:lnTo>
                        <a:lnTo>
                          <a:pt x="3741420" y="3296920"/>
                        </a:lnTo>
                        <a:lnTo>
                          <a:pt x="3672840" y="3251200"/>
                        </a:lnTo>
                        <a:lnTo>
                          <a:pt x="3627120" y="3235960"/>
                        </a:lnTo>
                        <a:lnTo>
                          <a:pt x="3421380" y="3289300"/>
                        </a:lnTo>
                        <a:lnTo>
                          <a:pt x="3360420" y="3281680"/>
                        </a:lnTo>
                        <a:lnTo>
                          <a:pt x="3329940" y="3304540"/>
                        </a:lnTo>
                        <a:lnTo>
                          <a:pt x="3223260" y="3304540"/>
                        </a:lnTo>
                        <a:lnTo>
                          <a:pt x="3032760" y="3152140"/>
                        </a:lnTo>
                        <a:lnTo>
                          <a:pt x="2903220" y="3068320"/>
                        </a:lnTo>
                        <a:lnTo>
                          <a:pt x="2796540" y="3114040"/>
                        </a:lnTo>
                        <a:lnTo>
                          <a:pt x="2606040" y="3091180"/>
                        </a:lnTo>
                        <a:lnTo>
                          <a:pt x="2529840" y="3060700"/>
                        </a:lnTo>
                        <a:lnTo>
                          <a:pt x="2339340" y="2961640"/>
                        </a:lnTo>
                        <a:lnTo>
                          <a:pt x="2217420" y="2969260"/>
                        </a:lnTo>
                        <a:lnTo>
                          <a:pt x="2004060" y="3304540"/>
                        </a:lnTo>
                        <a:lnTo>
                          <a:pt x="2004060" y="3456940"/>
                        </a:lnTo>
                        <a:lnTo>
                          <a:pt x="1958340" y="3456940"/>
                        </a:lnTo>
                        <a:lnTo>
                          <a:pt x="1950720" y="3517900"/>
                        </a:lnTo>
                        <a:lnTo>
                          <a:pt x="1882140" y="3517900"/>
                        </a:lnTo>
                        <a:lnTo>
                          <a:pt x="1760220" y="3571240"/>
                        </a:lnTo>
                        <a:lnTo>
                          <a:pt x="1706880" y="3548380"/>
                        </a:lnTo>
                        <a:lnTo>
                          <a:pt x="1684020" y="3624580"/>
                        </a:lnTo>
                        <a:lnTo>
                          <a:pt x="1623060" y="3693160"/>
                        </a:lnTo>
                        <a:lnTo>
                          <a:pt x="1546860" y="3670300"/>
                        </a:lnTo>
                        <a:lnTo>
                          <a:pt x="1386840" y="3738880"/>
                        </a:lnTo>
                        <a:lnTo>
                          <a:pt x="1318260" y="3807460"/>
                        </a:lnTo>
                        <a:lnTo>
                          <a:pt x="1303020" y="3883660"/>
                        </a:lnTo>
                        <a:lnTo>
                          <a:pt x="1181100" y="3883660"/>
                        </a:lnTo>
                        <a:lnTo>
                          <a:pt x="1120140" y="3860800"/>
                        </a:lnTo>
                        <a:lnTo>
                          <a:pt x="1074420" y="3898900"/>
                        </a:lnTo>
                        <a:lnTo>
                          <a:pt x="1043940" y="4005580"/>
                        </a:lnTo>
                        <a:lnTo>
                          <a:pt x="952500" y="4081780"/>
                        </a:lnTo>
                        <a:lnTo>
                          <a:pt x="723900" y="3914140"/>
                        </a:lnTo>
                        <a:lnTo>
                          <a:pt x="739140" y="3792220"/>
                        </a:lnTo>
                        <a:lnTo>
                          <a:pt x="708660" y="3685540"/>
                        </a:lnTo>
                        <a:lnTo>
                          <a:pt x="762000" y="3616960"/>
                        </a:lnTo>
                        <a:lnTo>
                          <a:pt x="723900" y="3517900"/>
                        </a:lnTo>
                        <a:lnTo>
                          <a:pt x="601980" y="3510280"/>
                        </a:lnTo>
                        <a:lnTo>
                          <a:pt x="571500" y="3395980"/>
                        </a:lnTo>
                        <a:lnTo>
                          <a:pt x="708660" y="3365500"/>
                        </a:lnTo>
                        <a:lnTo>
                          <a:pt x="693420" y="3281680"/>
                        </a:lnTo>
                        <a:lnTo>
                          <a:pt x="701040" y="3205480"/>
                        </a:lnTo>
                        <a:lnTo>
                          <a:pt x="701040" y="3175000"/>
                        </a:lnTo>
                        <a:lnTo>
                          <a:pt x="624840" y="3098800"/>
                        </a:lnTo>
                        <a:lnTo>
                          <a:pt x="609600" y="2992120"/>
                        </a:lnTo>
                        <a:lnTo>
                          <a:pt x="731520" y="2931160"/>
                        </a:lnTo>
                        <a:lnTo>
                          <a:pt x="769620" y="2885440"/>
                        </a:lnTo>
                        <a:lnTo>
                          <a:pt x="769620" y="2725420"/>
                        </a:lnTo>
                        <a:lnTo>
                          <a:pt x="754380" y="2512060"/>
                        </a:lnTo>
                        <a:lnTo>
                          <a:pt x="701040" y="2435860"/>
                        </a:lnTo>
                        <a:lnTo>
                          <a:pt x="518160" y="2428240"/>
                        </a:lnTo>
                        <a:lnTo>
                          <a:pt x="396240" y="2504440"/>
                        </a:lnTo>
                        <a:lnTo>
                          <a:pt x="281940" y="2443480"/>
                        </a:lnTo>
                        <a:lnTo>
                          <a:pt x="266700" y="2496820"/>
                        </a:lnTo>
                        <a:lnTo>
                          <a:pt x="198120" y="2489200"/>
                        </a:lnTo>
                        <a:lnTo>
                          <a:pt x="144780" y="2420620"/>
                        </a:lnTo>
                        <a:lnTo>
                          <a:pt x="0" y="2367280"/>
                        </a:lnTo>
                        <a:lnTo>
                          <a:pt x="15240" y="2009140"/>
                        </a:lnTo>
                        <a:lnTo>
                          <a:pt x="83820" y="1902460"/>
                        </a:lnTo>
                        <a:lnTo>
                          <a:pt x="60960" y="1818640"/>
                        </a:lnTo>
                        <a:lnTo>
                          <a:pt x="83820" y="1757680"/>
                        </a:lnTo>
                        <a:lnTo>
                          <a:pt x="175260" y="1658620"/>
                        </a:lnTo>
                        <a:lnTo>
                          <a:pt x="205740" y="1597660"/>
                        </a:lnTo>
                        <a:lnTo>
                          <a:pt x="358140" y="1567180"/>
                        </a:lnTo>
                        <a:lnTo>
                          <a:pt x="373380" y="1460500"/>
                        </a:lnTo>
                        <a:lnTo>
                          <a:pt x="373380" y="1384300"/>
                        </a:lnTo>
                        <a:lnTo>
                          <a:pt x="495300" y="1338580"/>
                        </a:lnTo>
                        <a:lnTo>
                          <a:pt x="586740" y="1361440"/>
                        </a:lnTo>
                        <a:lnTo>
                          <a:pt x="640080" y="1285240"/>
                        </a:lnTo>
                        <a:lnTo>
                          <a:pt x="886100" y="1210688"/>
                        </a:lnTo>
                        <a:lnTo>
                          <a:pt x="886460" y="1212850"/>
                        </a:lnTo>
                        <a:lnTo>
                          <a:pt x="943612" y="1212850"/>
                        </a:lnTo>
                        <a:lnTo>
                          <a:pt x="981708" y="1136650"/>
                        </a:lnTo>
                        <a:lnTo>
                          <a:pt x="1019812" y="1130300"/>
                        </a:lnTo>
                        <a:lnTo>
                          <a:pt x="1146812" y="1174750"/>
                        </a:lnTo>
                        <a:lnTo>
                          <a:pt x="1191260" y="1174750"/>
                        </a:lnTo>
                        <a:lnTo>
                          <a:pt x="1223012" y="1117600"/>
                        </a:lnTo>
                        <a:lnTo>
                          <a:pt x="1261108" y="1111250"/>
                        </a:lnTo>
                        <a:lnTo>
                          <a:pt x="1311908" y="1035050"/>
                        </a:lnTo>
                        <a:lnTo>
                          <a:pt x="1292860" y="920750"/>
                        </a:lnTo>
                        <a:lnTo>
                          <a:pt x="1394460" y="920750"/>
                        </a:lnTo>
                        <a:lnTo>
                          <a:pt x="1438908" y="869950"/>
                        </a:lnTo>
                        <a:lnTo>
                          <a:pt x="1553212" y="876300"/>
                        </a:lnTo>
                        <a:lnTo>
                          <a:pt x="1591308" y="863600"/>
                        </a:lnTo>
                        <a:lnTo>
                          <a:pt x="1604012" y="800100"/>
                        </a:lnTo>
                        <a:lnTo>
                          <a:pt x="1584960" y="685800"/>
                        </a:lnTo>
                        <a:lnTo>
                          <a:pt x="1616708" y="647700"/>
                        </a:lnTo>
                        <a:lnTo>
                          <a:pt x="1680212" y="628650"/>
                        </a:lnTo>
                        <a:lnTo>
                          <a:pt x="1769108" y="641350"/>
                        </a:lnTo>
                        <a:lnTo>
                          <a:pt x="1769108" y="508000"/>
                        </a:lnTo>
                        <a:lnTo>
                          <a:pt x="1718308" y="457200"/>
                        </a:lnTo>
                        <a:lnTo>
                          <a:pt x="1724660" y="317500"/>
                        </a:lnTo>
                        <a:lnTo>
                          <a:pt x="1762760" y="285750"/>
                        </a:lnTo>
                        <a:lnTo>
                          <a:pt x="1927860" y="273050"/>
                        </a:lnTo>
                        <a:lnTo>
                          <a:pt x="2099308" y="165100"/>
                        </a:lnTo>
                        <a:lnTo>
                          <a:pt x="2105660" y="44450"/>
                        </a:lnTo>
                        <a:close/>
                      </a:path>
                    </a:pathLst>
                  </a:custGeom>
                  <a:grpFill/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 sz="4800"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</p:txBody>
              </p:sp>
            </p:grpSp>
          </p:grpSp>
          <p:grpSp>
            <p:nvGrpSpPr>
              <p:cNvPr id="290" name="グループ化 289">
                <a:extLst>
                  <a:ext uri="{FF2B5EF4-FFF2-40B4-BE49-F238E27FC236}">
                    <a16:creationId xmlns:a16="http://schemas.microsoft.com/office/drawing/2014/main" id="{260C6BBB-B18A-E79C-7765-EC099591BE28}"/>
                  </a:ext>
                </a:extLst>
              </p:cNvPr>
              <p:cNvGrpSpPr/>
              <p:nvPr/>
            </p:nvGrpSpPr>
            <p:grpSpPr>
              <a:xfrm>
                <a:off x="1424652" y="1123982"/>
                <a:ext cx="5831999" cy="5315522"/>
                <a:chOff x="1424652" y="1123982"/>
                <a:chExt cx="5831999" cy="5315522"/>
              </a:xfrm>
              <a:grpFill/>
            </p:grpSpPr>
            <p:sp>
              <p:nvSpPr>
                <p:cNvPr id="286" name="フリーフォーム: 図形 285">
                  <a:extLst>
                    <a:ext uri="{FF2B5EF4-FFF2-40B4-BE49-F238E27FC236}">
                      <a16:creationId xmlns:a16="http://schemas.microsoft.com/office/drawing/2014/main" id="{549A5749-AB72-E281-273F-03185514F524}"/>
                    </a:ext>
                  </a:extLst>
                </p:cNvPr>
                <p:cNvSpPr/>
                <p:nvPr/>
              </p:nvSpPr>
              <p:spPr>
                <a:xfrm>
                  <a:off x="1424652" y="5163955"/>
                  <a:ext cx="1445841" cy="1275549"/>
                </a:xfrm>
                <a:custGeom>
                  <a:avLst/>
                  <a:gdLst>
                    <a:gd name="connsiteX0" fmla="*/ 400 w 1445841"/>
                    <a:gd name="connsiteY0" fmla="*/ 1274549 h 1275549"/>
                    <a:gd name="connsiteX1" fmla="*/ 2400 w 1445841"/>
                    <a:gd name="connsiteY1" fmla="*/ 1275549 h 1275549"/>
                    <a:gd name="connsiteX2" fmla="*/ 0 w 1445841"/>
                    <a:gd name="connsiteY2" fmla="*/ 1275549 h 1275549"/>
                    <a:gd name="connsiteX3" fmla="*/ 626995 w 1445841"/>
                    <a:gd name="connsiteY3" fmla="*/ 0 h 1275549"/>
                    <a:gd name="connsiteX4" fmla="*/ 628738 w 1445841"/>
                    <a:gd name="connsiteY4" fmla="*/ 111 h 1275549"/>
                    <a:gd name="connsiteX5" fmla="*/ 662597 w 1445841"/>
                    <a:gd name="connsiteY5" fmla="*/ 46283 h 1275549"/>
                    <a:gd name="connsiteX6" fmla="*/ 687519 w 1445841"/>
                    <a:gd name="connsiteY6" fmla="*/ 67644 h 1275549"/>
                    <a:gd name="connsiteX7" fmla="*/ 730241 w 1445841"/>
                    <a:gd name="connsiteY7" fmla="*/ 110366 h 1275549"/>
                    <a:gd name="connsiteX8" fmla="*/ 748042 w 1445841"/>
                    <a:gd name="connsiteY8" fmla="*/ 167329 h 1275549"/>
                    <a:gd name="connsiteX9" fmla="*/ 755162 w 1445841"/>
                    <a:gd name="connsiteY9" fmla="*/ 199371 h 1275549"/>
                    <a:gd name="connsiteX10" fmla="*/ 765843 w 1445841"/>
                    <a:gd name="connsiteY10" fmla="*/ 231413 h 1275549"/>
                    <a:gd name="connsiteX11" fmla="*/ 844167 w 1445841"/>
                    <a:gd name="connsiteY11" fmla="*/ 217172 h 1275549"/>
                    <a:gd name="connsiteX12" fmla="*/ 861968 w 1445841"/>
                    <a:gd name="connsiteY12" fmla="*/ 249214 h 1275549"/>
                    <a:gd name="connsiteX13" fmla="*/ 915371 w 1445841"/>
                    <a:gd name="connsiteY13" fmla="*/ 284816 h 1275549"/>
                    <a:gd name="connsiteX14" fmla="*/ 950973 w 1445841"/>
                    <a:gd name="connsiteY14" fmla="*/ 245654 h 1275549"/>
                    <a:gd name="connsiteX15" fmla="*/ 975895 w 1445841"/>
                    <a:gd name="connsiteY15" fmla="*/ 259894 h 1275549"/>
                    <a:gd name="connsiteX16" fmla="*/ 1015057 w 1445841"/>
                    <a:gd name="connsiteY16" fmla="*/ 270575 h 1275549"/>
                    <a:gd name="connsiteX17" fmla="*/ 1029298 w 1445841"/>
                    <a:gd name="connsiteY17" fmla="*/ 249214 h 1275549"/>
                    <a:gd name="connsiteX18" fmla="*/ 1061340 w 1445841"/>
                    <a:gd name="connsiteY18" fmla="*/ 249214 h 1275549"/>
                    <a:gd name="connsiteX19" fmla="*/ 1121863 w 1445841"/>
                    <a:gd name="connsiteY19" fmla="*/ 302617 h 1275549"/>
                    <a:gd name="connsiteX20" fmla="*/ 1146784 w 1445841"/>
                    <a:gd name="connsiteY20" fmla="*/ 338219 h 1275549"/>
                    <a:gd name="connsiteX21" fmla="*/ 1182386 w 1445841"/>
                    <a:gd name="connsiteY21" fmla="*/ 348899 h 1275549"/>
                    <a:gd name="connsiteX22" fmla="*/ 1207308 w 1445841"/>
                    <a:gd name="connsiteY22" fmla="*/ 402302 h 1275549"/>
                    <a:gd name="connsiteX23" fmla="*/ 1271391 w 1445841"/>
                    <a:gd name="connsiteY23" fmla="*/ 388061 h 1275549"/>
                    <a:gd name="connsiteX24" fmla="*/ 1289192 w 1445841"/>
                    <a:gd name="connsiteY24" fmla="*/ 377381 h 1275549"/>
                    <a:gd name="connsiteX25" fmla="*/ 1342595 w 1445841"/>
                    <a:gd name="connsiteY25" fmla="*/ 370260 h 1275549"/>
                    <a:gd name="connsiteX26" fmla="*/ 1335926 w 1445841"/>
                    <a:gd name="connsiteY26" fmla="*/ 371150 h 1275549"/>
                    <a:gd name="connsiteX27" fmla="*/ 1356836 w 1445841"/>
                    <a:gd name="connsiteY27" fmla="*/ 404082 h 1275549"/>
                    <a:gd name="connsiteX28" fmla="*/ 1316785 w 1445841"/>
                    <a:gd name="connsiteY28" fmla="*/ 421883 h 1275549"/>
                    <a:gd name="connsiteX29" fmla="*/ 1298983 w 1445841"/>
                    <a:gd name="connsiteY29" fmla="*/ 533140 h 1275549"/>
                    <a:gd name="connsiteX30" fmla="*/ 1343485 w 1445841"/>
                    <a:gd name="connsiteY30" fmla="*/ 528689 h 1275549"/>
                    <a:gd name="connsiteX31" fmla="*/ 1343485 w 1445841"/>
                    <a:gd name="connsiteY31" fmla="*/ 564291 h 1275549"/>
                    <a:gd name="connsiteX32" fmla="*/ 1321234 w 1445841"/>
                    <a:gd name="connsiteY32" fmla="*/ 586543 h 1275549"/>
                    <a:gd name="connsiteX33" fmla="*/ 1370188 w 1445841"/>
                    <a:gd name="connsiteY33" fmla="*/ 599893 h 1275549"/>
                    <a:gd name="connsiteX34" fmla="*/ 1387989 w 1445841"/>
                    <a:gd name="connsiteY34" fmla="*/ 622144 h 1275549"/>
                    <a:gd name="connsiteX35" fmla="*/ 1365737 w 1445841"/>
                    <a:gd name="connsiteY35" fmla="*/ 644395 h 1275549"/>
                    <a:gd name="connsiteX36" fmla="*/ 1414689 w 1445841"/>
                    <a:gd name="connsiteY36" fmla="*/ 671097 h 1275549"/>
                    <a:gd name="connsiteX37" fmla="*/ 1445841 w 1445841"/>
                    <a:gd name="connsiteY37" fmla="*/ 720049 h 1275549"/>
                    <a:gd name="connsiteX38" fmla="*/ 1445841 w 1445841"/>
                    <a:gd name="connsiteY38" fmla="*/ 791253 h 1275549"/>
                    <a:gd name="connsiteX39" fmla="*/ 1405790 w 1445841"/>
                    <a:gd name="connsiteY39" fmla="*/ 800154 h 1275549"/>
                    <a:gd name="connsiteX40" fmla="*/ 1405790 w 1445841"/>
                    <a:gd name="connsiteY40" fmla="*/ 875808 h 1275549"/>
                    <a:gd name="connsiteX41" fmla="*/ 1387989 w 1445841"/>
                    <a:gd name="connsiteY41" fmla="*/ 880258 h 1275549"/>
                    <a:gd name="connsiteX42" fmla="*/ 1365737 w 1445841"/>
                    <a:gd name="connsiteY42" fmla="*/ 858007 h 1275549"/>
                    <a:gd name="connsiteX43" fmla="*/ 1343485 w 1445841"/>
                    <a:gd name="connsiteY43" fmla="*/ 858007 h 1275549"/>
                    <a:gd name="connsiteX44" fmla="*/ 1312334 w 1445841"/>
                    <a:gd name="connsiteY44" fmla="*/ 880258 h 1275549"/>
                    <a:gd name="connsiteX45" fmla="*/ 1267831 w 1445841"/>
                    <a:gd name="connsiteY45" fmla="*/ 884708 h 1275549"/>
                    <a:gd name="connsiteX46" fmla="*/ 1254480 w 1445841"/>
                    <a:gd name="connsiteY46" fmla="*/ 893609 h 1275549"/>
                    <a:gd name="connsiteX47" fmla="*/ 1201077 w 1445841"/>
                    <a:gd name="connsiteY47" fmla="*/ 902509 h 1275549"/>
                    <a:gd name="connsiteX48" fmla="*/ 1187727 w 1445841"/>
                    <a:gd name="connsiteY48" fmla="*/ 880258 h 1275549"/>
                    <a:gd name="connsiteX49" fmla="*/ 1138774 w 1445841"/>
                    <a:gd name="connsiteY49" fmla="*/ 898058 h 1275549"/>
                    <a:gd name="connsiteX50" fmla="*/ 1125423 w 1445841"/>
                    <a:gd name="connsiteY50" fmla="*/ 884708 h 1275549"/>
                    <a:gd name="connsiteX51" fmla="*/ 1098722 w 1445841"/>
                    <a:gd name="connsiteY51" fmla="*/ 911410 h 1275549"/>
                    <a:gd name="connsiteX52" fmla="*/ 1009717 w 1445841"/>
                    <a:gd name="connsiteY52" fmla="*/ 902509 h 1275549"/>
                    <a:gd name="connsiteX53" fmla="*/ 987465 w 1445841"/>
                    <a:gd name="connsiteY53" fmla="*/ 964813 h 1275549"/>
                    <a:gd name="connsiteX54" fmla="*/ 956314 w 1445841"/>
                    <a:gd name="connsiteY54" fmla="*/ 929211 h 1275549"/>
                    <a:gd name="connsiteX55" fmla="*/ 902911 w 1445841"/>
                    <a:gd name="connsiteY55" fmla="*/ 924761 h 1275549"/>
                    <a:gd name="connsiteX56" fmla="*/ 800555 w 1445841"/>
                    <a:gd name="connsiteY56" fmla="*/ 884708 h 1275549"/>
                    <a:gd name="connsiteX57" fmla="*/ 738251 w 1445841"/>
                    <a:gd name="connsiteY57" fmla="*/ 915859 h 1275549"/>
                    <a:gd name="connsiteX58" fmla="*/ 733801 w 1445841"/>
                    <a:gd name="connsiteY58" fmla="*/ 955912 h 1275549"/>
                    <a:gd name="connsiteX59" fmla="*/ 724901 w 1445841"/>
                    <a:gd name="connsiteY59" fmla="*/ 1013766 h 1275549"/>
                    <a:gd name="connsiteX60" fmla="*/ 680398 w 1445841"/>
                    <a:gd name="connsiteY60" fmla="*/ 1076068 h 1275549"/>
                    <a:gd name="connsiteX61" fmla="*/ 674045 w 1445841"/>
                    <a:gd name="connsiteY61" fmla="*/ 1117367 h 1275549"/>
                    <a:gd name="connsiteX62" fmla="*/ 641236 w 1445841"/>
                    <a:gd name="connsiteY62" fmla="*/ 1100100 h 1275549"/>
                    <a:gd name="connsiteX63" fmla="*/ 555791 w 1445841"/>
                    <a:gd name="connsiteY63" fmla="*/ 1085859 h 1275549"/>
                    <a:gd name="connsiteX64" fmla="*/ 537990 w 1445841"/>
                    <a:gd name="connsiteY64" fmla="*/ 1050257 h 1275549"/>
                    <a:gd name="connsiteX65" fmla="*/ 484587 w 1445841"/>
                    <a:gd name="connsiteY65" fmla="*/ 1057378 h 1275549"/>
                    <a:gd name="connsiteX66" fmla="*/ 466786 w 1445841"/>
                    <a:gd name="connsiteY66" fmla="*/ 1103660 h 1275549"/>
                    <a:gd name="connsiteX67" fmla="*/ 495268 w 1445841"/>
                    <a:gd name="connsiteY67" fmla="*/ 1135702 h 1275549"/>
                    <a:gd name="connsiteX68" fmla="*/ 513069 w 1445841"/>
                    <a:gd name="connsiteY68" fmla="*/ 1242508 h 1275549"/>
                    <a:gd name="connsiteX69" fmla="*/ 508938 w 1445841"/>
                    <a:gd name="connsiteY69" fmla="*/ 1275549 h 1275549"/>
                    <a:gd name="connsiteX70" fmla="*/ 455930 w 1445841"/>
                    <a:gd name="connsiteY70" fmla="*/ 1275549 h 1275549"/>
                    <a:gd name="connsiteX71" fmla="*/ 424064 w 1445841"/>
                    <a:gd name="connsiteY71" fmla="*/ 1260309 h 1275549"/>
                    <a:gd name="connsiteX72" fmla="*/ 423477 w 1445841"/>
                    <a:gd name="connsiteY72" fmla="*/ 1275549 h 1275549"/>
                    <a:gd name="connsiteX73" fmla="*/ 47194 w 1445841"/>
                    <a:gd name="connsiteY73" fmla="*/ 1275549 h 1275549"/>
                    <a:gd name="connsiteX74" fmla="*/ 50242 w 1445841"/>
                    <a:gd name="connsiteY74" fmla="*/ 1260309 h 1275549"/>
                    <a:gd name="connsiteX75" fmla="*/ 25321 w 1445841"/>
                    <a:gd name="connsiteY75" fmla="*/ 1228267 h 1275549"/>
                    <a:gd name="connsiteX76" fmla="*/ 11080 w 1445841"/>
                    <a:gd name="connsiteY76" fmla="*/ 1203345 h 1275549"/>
                    <a:gd name="connsiteX77" fmla="*/ 400 w 1445841"/>
                    <a:gd name="connsiteY77" fmla="*/ 1160623 h 1275549"/>
                    <a:gd name="connsiteX78" fmla="*/ 46682 w 1445841"/>
                    <a:gd name="connsiteY78" fmla="*/ 1171304 h 1275549"/>
                    <a:gd name="connsiteX79" fmla="*/ 78724 w 1445841"/>
                    <a:gd name="connsiteY79" fmla="*/ 1206906 h 1275549"/>
                    <a:gd name="connsiteX80" fmla="*/ 128567 w 1445841"/>
                    <a:gd name="connsiteY80" fmla="*/ 1189105 h 1275549"/>
                    <a:gd name="connsiteX81" fmla="*/ 167729 w 1445841"/>
                    <a:gd name="connsiteY81" fmla="*/ 1196225 h 1275549"/>
                    <a:gd name="connsiteX82" fmla="*/ 210452 w 1445841"/>
                    <a:gd name="connsiteY82" fmla="*/ 1171304 h 1275549"/>
                    <a:gd name="connsiteX83" fmla="*/ 231813 w 1445841"/>
                    <a:gd name="connsiteY83" fmla="*/ 1185545 h 1275549"/>
                    <a:gd name="connsiteX84" fmla="*/ 238933 w 1445841"/>
                    <a:gd name="connsiteY84" fmla="*/ 1171304 h 1275549"/>
                    <a:gd name="connsiteX85" fmla="*/ 235373 w 1445841"/>
                    <a:gd name="connsiteY85" fmla="*/ 1135702 h 1275549"/>
                    <a:gd name="connsiteX86" fmla="*/ 217572 w 1445841"/>
                    <a:gd name="connsiteY86" fmla="*/ 1100100 h 1275549"/>
                    <a:gd name="connsiteX87" fmla="*/ 224692 w 1445841"/>
                    <a:gd name="connsiteY87" fmla="*/ 1057378 h 1275549"/>
                    <a:gd name="connsiteX88" fmla="*/ 210452 w 1445841"/>
                    <a:gd name="connsiteY88" fmla="*/ 1003975 h 1275549"/>
                    <a:gd name="connsiteX89" fmla="*/ 235373 w 1445841"/>
                    <a:gd name="connsiteY89" fmla="*/ 986174 h 1275549"/>
                    <a:gd name="connsiteX90" fmla="*/ 292336 w 1445841"/>
                    <a:gd name="connsiteY90" fmla="*/ 943451 h 1275549"/>
                    <a:gd name="connsiteX91" fmla="*/ 317258 w 1445841"/>
                    <a:gd name="connsiteY91" fmla="*/ 996854 h 1275549"/>
                    <a:gd name="connsiteX92" fmla="*/ 320818 w 1445841"/>
                    <a:gd name="connsiteY92" fmla="*/ 1060938 h 1275549"/>
                    <a:gd name="connsiteX93" fmla="*/ 310137 w 1445841"/>
                    <a:gd name="connsiteY93" fmla="*/ 1092980 h 1275549"/>
                    <a:gd name="connsiteX94" fmla="*/ 320818 w 1445841"/>
                    <a:gd name="connsiteY94" fmla="*/ 1114341 h 1275549"/>
                    <a:gd name="connsiteX95" fmla="*/ 345739 w 1445841"/>
                    <a:gd name="connsiteY95" fmla="*/ 1135702 h 1275549"/>
                    <a:gd name="connsiteX96" fmla="*/ 374221 w 1445841"/>
                    <a:gd name="connsiteY96" fmla="*/ 1125021 h 1275549"/>
                    <a:gd name="connsiteX97" fmla="*/ 392022 w 1445841"/>
                    <a:gd name="connsiteY97" fmla="*/ 1057378 h 1275549"/>
                    <a:gd name="connsiteX98" fmla="*/ 399142 w 1445841"/>
                    <a:gd name="connsiteY98" fmla="*/ 1025336 h 1275549"/>
                    <a:gd name="connsiteX99" fmla="*/ 406263 w 1445841"/>
                    <a:gd name="connsiteY99" fmla="*/ 975493 h 1275549"/>
                    <a:gd name="connsiteX100" fmla="*/ 413383 w 1445841"/>
                    <a:gd name="connsiteY100" fmla="*/ 925650 h 1275549"/>
                    <a:gd name="connsiteX101" fmla="*/ 367100 w 1445841"/>
                    <a:gd name="connsiteY101" fmla="*/ 850886 h 1275549"/>
                    <a:gd name="connsiteX102" fmla="*/ 260295 w 1445841"/>
                    <a:gd name="connsiteY102" fmla="*/ 726280 h 1275549"/>
                    <a:gd name="connsiteX103" fmla="*/ 267415 w 1445841"/>
                    <a:gd name="connsiteY103" fmla="*/ 640835 h 1275549"/>
                    <a:gd name="connsiteX104" fmla="*/ 210452 w 1445841"/>
                    <a:gd name="connsiteY104" fmla="*/ 576752 h 1275549"/>
                    <a:gd name="connsiteX105" fmla="*/ 206891 w 1445841"/>
                    <a:gd name="connsiteY105" fmla="*/ 523349 h 1275549"/>
                    <a:gd name="connsiteX106" fmla="*/ 292336 w 1445841"/>
                    <a:gd name="connsiteY106" fmla="*/ 469946 h 1275549"/>
                    <a:gd name="connsiteX107" fmla="*/ 317258 w 1445841"/>
                    <a:gd name="connsiteY107" fmla="*/ 338219 h 1275549"/>
                    <a:gd name="connsiteX108" fmla="*/ 331498 w 1445841"/>
                    <a:gd name="connsiteY108" fmla="*/ 309737 h 1275549"/>
                    <a:gd name="connsiteX109" fmla="*/ 409823 w 1445841"/>
                    <a:gd name="connsiteY109" fmla="*/ 256334 h 1275549"/>
                    <a:gd name="connsiteX110" fmla="*/ 406263 w 1445841"/>
                    <a:gd name="connsiteY110" fmla="*/ 227853 h 1275549"/>
                    <a:gd name="connsiteX111" fmla="*/ 463226 w 1445841"/>
                    <a:gd name="connsiteY111" fmla="*/ 131727 h 1275549"/>
                    <a:gd name="connsiteX112" fmla="*/ 441865 w 1445841"/>
                    <a:gd name="connsiteY112" fmla="*/ 85445 h 1275549"/>
                    <a:gd name="connsiteX113" fmla="*/ 534430 w 1445841"/>
                    <a:gd name="connsiteY113" fmla="*/ 71204 h 12755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</a:cxnLst>
                  <a:rect l="l" t="t" r="r" b="b"/>
                  <a:pathLst>
                    <a:path w="1445841" h="1275549">
                      <a:moveTo>
                        <a:pt x="400" y="1274549"/>
                      </a:moveTo>
                      <a:lnTo>
                        <a:pt x="2400" y="1275549"/>
                      </a:lnTo>
                      <a:lnTo>
                        <a:pt x="0" y="1275549"/>
                      </a:lnTo>
                      <a:close/>
                      <a:moveTo>
                        <a:pt x="626995" y="0"/>
                      </a:moveTo>
                      <a:lnTo>
                        <a:pt x="628738" y="111"/>
                      </a:lnTo>
                      <a:lnTo>
                        <a:pt x="662597" y="46283"/>
                      </a:lnTo>
                      <a:lnTo>
                        <a:pt x="687519" y="67644"/>
                      </a:lnTo>
                      <a:lnTo>
                        <a:pt x="730241" y="110366"/>
                      </a:lnTo>
                      <a:lnTo>
                        <a:pt x="748042" y="167329"/>
                      </a:lnTo>
                      <a:lnTo>
                        <a:pt x="755162" y="199371"/>
                      </a:lnTo>
                      <a:lnTo>
                        <a:pt x="765843" y="231413"/>
                      </a:lnTo>
                      <a:lnTo>
                        <a:pt x="844167" y="217172"/>
                      </a:lnTo>
                      <a:lnTo>
                        <a:pt x="861968" y="249214"/>
                      </a:lnTo>
                      <a:lnTo>
                        <a:pt x="915371" y="284816"/>
                      </a:lnTo>
                      <a:lnTo>
                        <a:pt x="950973" y="245654"/>
                      </a:lnTo>
                      <a:lnTo>
                        <a:pt x="975895" y="259894"/>
                      </a:lnTo>
                      <a:lnTo>
                        <a:pt x="1015057" y="270575"/>
                      </a:lnTo>
                      <a:lnTo>
                        <a:pt x="1029298" y="249214"/>
                      </a:lnTo>
                      <a:lnTo>
                        <a:pt x="1061340" y="249214"/>
                      </a:lnTo>
                      <a:lnTo>
                        <a:pt x="1121863" y="302617"/>
                      </a:lnTo>
                      <a:lnTo>
                        <a:pt x="1146784" y="338219"/>
                      </a:lnTo>
                      <a:lnTo>
                        <a:pt x="1182386" y="348899"/>
                      </a:lnTo>
                      <a:lnTo>
                        <a:pt x="1207308" y="402302"/>
                      </a:lnTo>
                      <a:lnTo>
                        <a:pt x="1271391" y="388061"/>
                      </a:lnTo>
                      <a:lnTo>
                        <a:pt x="1289192" y="377381"/>
                      </a:lnTo>
                      <a:lnTo>
                        <a:pt x="1342595" y="370260"/>
                      </a:lnTo>
                      <a:lnTo>
                        <a:pt x="1335926" y="371150"/>
                      </a:lnTo>
                      <a:lnTo>
                        <a:pt x="1356836" y="404082"/>
                      </a:lnTo>
                      <a:lnTo>
                        <a:pt x="1316785" y="421883"/>
                      </a:lnTo>
                      <a:lnTo>
                        <a:pt x="1298983" y="533140"/>
                      </a:lnTo>
                      <a:lnTo>
                        <a:pt x="1343485" y="528689"/>
                      </a:lnTo>
                      <a:lnTo>
                        <a:pt x="1343485" y="564291"/>
                      </a:lnTo>
                      <a:lnTo>
                        <a:pt x="1321234" y="586543"/>
                      </a:lnTo>
                      <a:lnTo>
                        <a:pt x="1370188" y="599893"/>
                      </a:lnTo>
                      <a:lnTo>
                        <a:pt x="1387989" y="622144"/>
                      </a:lnTo>
                      <a:lnTo>
                        <a:pt x="1365737" y="644395"/>
                      </a:lnTo>
                      <a:lnTo>
                        <a:pt x="1414689" y="671097"/>
                      </a:lnTo>
                      <a:lnTo>
                        <a:pt x="1445841" y="720049"/>
                      </a:lnTo>
                      <a:lnTo>
                        <a:pt x="1445841" y="791253"/>
                      </a:lnTo>
                      <a:lnTo>
                        <a:pt x="1405790" y="800154"/>
                      </a:lnTo>
                      <a:lnTo>
                        <a:pt x="1405790" y="875808"/>
                      </a:lnTo>
                      <a:lnTo>
                        <a:pt x="1387989" y="880258"/>
                      </a:lnTo>
                      <a:lnTo>
                        <a:pt x="1365737" y="858007"/>
                      </a:lnTo>
                      <a:lnTo>
                        <a:pt x="1343485" y="858007"/>
                      </a:lnTo>
                      <a:lnTo>
                        <a:pt x="1312334" y="880258"/>
                      </a:lnTo>
                      <a:lnTo>
                        <a:pt x="1267831" y="884708"/>
                      </a:lnTo>
                      <a:lnTo>
                        <a:pt x="1254480" y="893609"/>
                      </a:lnTo>
                      <a:lnTo>
                        <a:pt x="1201077" y="902509"/>
                      </a:lnTo>
                      <a:lnTo>
                        <a:pt x="1187727" y="880258"/>
                      </a:lnTo>
                      <a:lnTo>
                        <a:pt x="1138774" y="898058"/>
                      </a:lnTo>
                      <a:lnTo>
                        <a:pt x="1125423" y="884708"/>
                      </a:lnTo>
                      <a:lnTo>
                        <a:pt x="1098722" y="911410"/>
                      </a:lnTo>
                      <a:lnTo>
                        <a:pt x="1009717" y="902509"/>
                      </a:lnTo>
                      <a:lnTo>
                        <a:pt x="987465" y="964813"/>
                      </a:lnTo>
                      <a:lnTo>
                        <a:pt x="956314" y="929211"/>
                      </a:lnTo>
                      <a:lnTo>
                        <a:pt x="902911" y="924761"/>
                      </a:lnTo>
                      <a:lnTo>
                        <a:pt x="800555" y="884708"/>
                      </a:lnTo>
                      <a:lnTo>
                        <a:pt x="738251" y="915859"/>
                      </a:lnTo>
                      <a:lnTo>
                        <a:pt x="733801" y="955912"/>
                      </a:lnTo>
                      <a:lnTo>
                        <a:pt x="724901" y="1013766"/>
                      </a:lnTo>
                      <a:lnTo>
                        <a:pt x="680398" y="1076068"/>
                      </a:lnTo>
                      <a:lnTo>
                        <a:pt x="674045" y="1117367"/>
                      </a:lnTo>
                      <a:lnTo>
                        <a:pt x="641236" y="1100100"/>
                      </a:lnTo>
                      <a:lnTo>
                        <a:pt x="555791" y="1085859"/>
                      </a:lnTo>
                      <a:lnTo>
                        <a:pt x="537990" y="1050257"/>
                      </a:lnTo>
                      <a:lnTo>
                        <a:pt x="484587" y="1057378"/>
                      </a:lnTo>
                      <a:lnTo>
                        <a:pt x="466786" y="1103660"/>
                      </a:lnTo>
                      <a:lnTo>
                        <a:pt x="495268" y="1135702"/>
                      </a:lnTo>
                      <a:lnTo>
                        <a:pt x="513069" y="1242508"/>
                      </a:lnTo>
                      <a:lnTo>
                        <a:pt x="508938" y="1275549"/>
                      </a:lnTo>
                      <a:lnTo>
                        <a:pt x="455930" y="1275549"/>
                      </a:lnTo>
                      <a:lnTo>
                        <a:pt x="424064" y="1260309"/>
                      </a:lnTo>
                      <a:lnTo>
                        <a:pt x="423477" y="1275549"/>
                      </a:lnTo>
                      <a:lnTo>
                        <a:pt x="47194" y="1275549"/>
                      </a:lnTo>
                      <a:lnTo>
                        <a:pt x="50242" y="1260309"/>
                      </a:lnTo>
                      <a:lnTo>
                        <a:pt x="25321" y="1228267"/>
                      </a:lnTo>
                      <a:lnTo>
                        <a:pt x="11080" y="1203345"/>
                      </a:lnTo>
                      <a:lnTo>
                        <a:pt x="400" y="1160623"/>
                      </a:lnTo>
                      <a:lnTo>
                        <a:pt x="46682" y="1171304"/>
                      </a:lnTo>
                      <a:lnTo>
                        <a:pt x="78724" y="1206906"/>
                      </a:lnTo>
                      <a:lnTo>
                        <a:pt x="128567" y="1189105"/>
                      </a:lnTo>
                      <a:lnTo>
                        <a:pt x="167729" y="1196225"/>
                      </a:lnTo>
                      <a:lnTo>
                        <a:pt x="210452" y="1171304"/>
                      </a:lnTo>
                      <a:lnTo>
                        <a:pt x="231813" y="1185545"/>
                      </a:lnTo>
                      <a:lnTo>
                        <a:pt x="238933" y="1171304"/>
                      </a:lnTo>
                      <a:lnTo>
                        <a:pt x="235373" y="1135702"/>
                      </a:lnTo>
                      <a:lnTo>
                        <a:pt x="217572" y="1100100"/>
                      </a:lnTo>
                      <a:lnTo>
                        <a:pt x="224692" y="1057378"/>
                      </a:lnTo>
                      <a:lnTo>
                        <a:pt x="210452" y="1003975"/>
                      </a:lnTo>
                      <a:lnTo>
                        <a:pt x="235373" y="986174"/>
                      </a:lnTo>
                      <a:lnTo>
                        <a:pt x="292336" y="943451"/>
                      </a:lnTo>
                      <a:lnTo>
                        <a:pt x="317258" y="996854"/>
                      </a:lnTo>
                      <a:lnTo>
                        <a:pt x="320818" y="1060938"/>
                      </a:lnTo>
                      <a:lnTo>
                        <a:pt x="310137" y="1092980"/>
                      </a:lnTo>
                      <a:lnTo>
                        <a:pt x="320818" y="1114341"/>
                      </a:lnTo>
                      <a:lnTo>
                        <a:pt x="345739" y="1135702"/>
                      </a:lnTo>
                      <a:lnTo>
                        <a:pt x="374221" y="1125021"/>
                      </a:lnTo>
                      <a:lnTo>
                        <a:pt x="392022" y="1057378"/>
                      </a:lnTo>
                      <a:lnTo>
                        <a:pt x="399142" y="1025336"/>
                      </a:lnTo>
                      <a:lnTo>
                        <a:pt x="406263" y="975493"/>
                      </a:lnTo>
                      <a:lnTo>
                        <a:pt x="413383" y="925650"/>
                      </a:lnTo>
                      <a:lnTo>
                        <a:pt x="367100" y="850886"/>
                      </a:lnTo>
                      <a:lnTo>
                        <a:pt x="260295" y="726280"/>
                      </a:lnTo>
                      <a:lnTo>
                        <a:pt x="267415" y="640835"/>
                      </a:lnTo>
                      <a:lnTo>
                        <a:pt x="210452" y="576752"/>
                      </a:lnTo>
                      <a:lnTo>
                        <a:pt x="206891" y="523349"/>
                      </a:lnTo>
                      <a:lnTo>
                        <a:pt x="292336" y="469946"/>
                      </a:lnTo>
                      <a:lnTo>
                        <a:pt x="317258" y="338219"/>
                      </a:lnTo>
                      <a:lnTo>
                        <a:pt x="331498" y="309737"/>
                      </a:lnTo>
                      <a:lnTo>
                        <a:pt x="409823" y="256334"/>
                      </a:lnTo>
                      <a:lnTo>
                        <a:pt x="406263" y="227853"/>
                      </a:lnTo>
                      <a:lnTo>
                        <a:pt x="463226" y="131727"/>
                      </a:lnTo>
                      <a:lnTo>
                        <a:pt x="441865" y="85445"/>
                      </a:lnTo>
                      <a:lnTo>
                        <a:pt x="534430" y="71204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 sz="4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grpSp>
              <p:nvGrpSpPr>
                <p:cNvPr id="279" name="グループ化 278">
                  <a:extLst>
                    <a:ext uri="{FF2B5EF4-FFF2-40B4-BE49-F238E27FC236}">
                      <a16:creationId xmlns:a16="http://schemas.microsoft.com/office/drawing/2014/main" id="{668BD092-0ED5-8C58-BE4B-4696D0871FD6}"/>
                    </a:ext>
                  </a:extLst>
                </p:cNvPr>
                <p:cNvGrpSpPr/>
                <p:nvPr/>
              </p:nvGrpSpPr>
              <p:grpSpPr>
                <a:xfrm>
                  <a:off x="2048080" y="1123982"/>
                  <a:ext cx="5208571" cy="4442275"/>
                  <a:chOff x="2048080" y="1123982"/>
                  <a:chExt cx="5208571" cy="4442275"/>
                </a:xfrm>
                <a:grpFill/>
              </p:grpSpPr>
              <p:sp>
                <p:nvSpPr>
                  <p:cNvPr id="3" name="フリーフォーム: 図形 2">
                    <a:extLst>
                      <a:ext uri="{FF2B5EF4-FFF2-40B4-BE49-F238E27FC236}">
                        <a16:creationId xmlns:a16="http://schemas.microsoft.com/office/drawing/2014/main" id="{9E283F04-58FC-0809-32F7-FA18125EBD2B}"/>
                      </a:ext>
                    </a:extLst>
                  </p:cNvPr>
                  <p:cNvSpPr/>
                  <p:nvPr/>
                </p:nvSpPr>
                <p:spPr>
                  <a:xfrm>
                    <a:off x="4846397" y="1493392"/>
                    <a:ext cx="512669" cy="964812"/>
                  </a:xfrm>
                  <a:custGeom>
                    <a:avLst/>
                    <a:gdLst>
                      <a:gd name="connsiteX0" fmla="*/ 929640 w 1097280"/>
                      <a:gd name="connsiteY0" fmla="*/ 0 h 2065020"/>
                      <a:gd name="connsiteX1" fmla="*/ 762000 w 1097280"/>
                      <a:gd name="connsiteY1" fmla="*/ 53340 h 2065020"/>
                      <a:gd name="connsiteX2" fmla="*/ 723900 w 1097280"/>
                      <a:gd name="connsiteY2" fmla="*/ 198120 h 2065020"/>
                      <a:gd name="connsiteX3" fmla="*/ 716280 w 1097280"/>
                      <a:gd name="connsiteY3" fmla="*/ 289560 h 2065020"/>
                      <a:gd name="connsiteX4" fmla="*/ 594360 w 1097280"/>
                      <a:gd name="connsiteY4" fmla="*/ 342900 h 2065020"/>
                      <a:gd name="connsiteX5" fmla="*/ 457200 w 1097280"/>
                      <a:gd name="connsiteY5" fmla="*/ 525780 h 2065020"/>
                      <a:gd name="connsiteX6" fmla="*/ 388620 w 1097280"/>
                      <a:gd name="connsiteY6" fmla="*/ 563880 h 2065020"/>
                      <a:gd name="connsiteX7" fmla="*/ 243840 w 1097280"/>
                      <a:gd name="connsiteY7" fmla="*/ 792480 h 2065020"/>
                      <a:gd name="connsiteX8" fmla="*/ 99060 w 1097280"/>
                      <a:gd name="connsiteY8" fmla="*/ 998220 h 2065020"/>
                      <a:gd name="connsiteX9" fmla="*/ 83820 w 1097280"/>
                      <a:gd name="connsiteY9" fmla="*/ 1219200 h 2065020"/>
                      <a:gd name="connsiteX10" fmla="*/ 68580 w 1097280"/>
                      <a:gd name="connsiteY10" fmla="*/ 1257300 h 2065020"/>
                      <a:gd name="connsiteX11" fmla="*/ 83820 w 1097280"/>
                      <a:gd name="connsiteY11" fmla="*/ 1325880 h 2065020"/>
                      <a:gd name="connsiteX12" fmla="*/ 60960 w 1097280"/>
                      <a:gd name="connsiteY12" fmla="*/ 1394460 h 2065020"/>
                      <a:gd name="connsiteX13" fmla="*/ 106680 w 1097280"/>
                      <a:gd name="connsiteY13" fmla="*/ 1463040 h 2065020"/>
                      <a:gd name="connsiteX14" fmla="*/ 228600 w 1097280"/>
                      <a:gd name="connsiteY14" fmla="*/ 1295400 h 2065020"/>
                      <a:gd name="connsiteX15" fmla="*/ 320040 w 1097280"/>
                      <a:gd name="connsiteY15" fmla="*/ 1310640 h 2065020"/>
                      <a:gd name="connsiteX16" fmla="*/ 411480 w 1097280"/>
                      <a:gd name="connsiteY16" fmla="*/ 1402080 h 2065020"/>
                      <a:gd name="connsiteX17" fmla="*/ 411480 w 1097280"/>
                      <a:gd name="connsiteY17" fmla="*/ 1493520 h 2065020"/>
                      <a:gd name="connsiteX18" fmla="*/ 236220 w 1097280"/>
                      <a:gd name="connsiteY18" fmla="*/ 1623060 h 2065020"/>
                      <a:gd name="connsiteX19" fmla="*/ 251460 w 1097280"/>
                      <a:gd name="connsiteY19" fmla="*/ 1767840 h 2065020"/>
                      <a:gd name="connsiteX20" fmla="*/ 198120 w 1097280"/>
                      <a:gd name="connsiteY20" fmla="*/ 1905000 h 2065020"/>
                      <a:gd name="connsiteX21" fmla="*/ 30480 w 1097280"/>
                      <a:gd name="connsiteY21" fmla="*/ 1958340 h 2065020"/>
                      <a:gd name="connsiteX22" fmla="*/ 0 w 1097280"/>
                      <a:gd name="connsiteY22" fmla="*/ 2004060 h 2065020"/>
                      <a:gd name="connsiteX23" fmla="*/ 91440 w 1097280"/>
                      <a:gd name="connsiteY23" fmla="*/ 2065020 h 2065020"/>
                      <a:gd name="connsiteX24" fmla="*/ 190500 w 1097280"/>
                      <a:gd name="connsiteY24" fmla="*/ 2065020 h 2065020"/>
                      <a:gd name="connsiteX25" fmla="*/ 289560 w 1097280"/>
                      <a:gd name="connsiteY25" fmla="*/ 1996440 h 2065020"/>
                      <a:gd name="connsiteX26" fmla="*/ 449580 w 1097280"/>
                      <a:gd name="connsiteY26" fmla="*/ 1996440 h 2065020"/>
                      <a:gd name="connsiteX27" fmla="*/ 685800 w 1097280"/>
                      <a:gd name="connsiteY27" fmla="*/ 1775460 h 2065020"/>
                      <a:gd name="connsiteX28" fmla="*/ 807720 w 1097280"/>
                      <a:gd name="connsiteY28" fmla="*/ 1691640 h 2065020"/>
                      <a:gd name="connsiteX29" fmla="*/ 891540 w 1097280"/>
                      <a:gd name="connsiteY29" fmla="*/ 1607820 h 2065020"/>
                      <a:gd name="connsiteX30" fmla="*/ 891540 w 1097280"/>
                      <a:gd name="connsiteY30" fmla="*/ 1531620 h 2065020"/>
                      <a:gd name="connsiteX31" fmla="*/ 1097280 w 1097280"/>
                      <a:gd name="connsiteY31" fmla="*/ 1120140 h 2065020"/>
                      <a:gd name="connsiteX32" fmla="*/ 1074420 w 1097280"/>
                      <a:gd name="connsiteY32" fmla="*/ 967740 h 2065020"/>
                      <a:gd name="connsiteX33" fmla="*/ 830580 w 1097280"/>
                      <a:gd name="connsiteY33" fmla="*/ 1074420 h 2065020"/>
                      <a:gd name="connsiteX34" fmla="*/ 746760 w 1097280"/>
                      <a:gd name="connsiteY34" fmla="*/ 1021080 h 2065020"/>
                      <a:gd name="connsiteX35" fmla="*/ 701040 w 1097280"/>
                      <a:gd name="connsiteY35" fmla="*/ 883920 h 2065020"/>
                      <a:gd name="connsiteX36" fmla="*/ 845820 w 1097280"/>
                      <a:gd name="connsiteY36" fmla="*/ 563880 h 2065020"/>
                      <a:gd name="connsiteX37" fmla="*/ 906780 w 1097280"/>
                      <a:gd name="connsiteY37" fmla="*/ 297180 h 2065020"/>
                      <a:gd name="connsiteX38" fmla="*/ 952500 w 1097280"/>
                      <a:gd name="connsiteY38" fmla="*/ 60960 h 2065020"/>
                      <a:gd name="connsiteX39" fmla="*/ 929640 w 1097280"/>
                      <a:gd name="connsiteY39" fmla="*/ 0 h 20650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1097280" h="2065020">
                        <a:moveTo>
                          <a:pt x="929640" y="0"/>
                        </a:moveTo>
                        <a:lnTo>
                          <a:pt x="762000" y="53340"/>
                        </a:lnTo>
                        <a:lnTo>
                          <a:pt x="723900" y="198120"/>
                        </a:lnTo>
                        <a:lnTo>
                          <a:pt x="716280" y="289560"/>
                        </a:lnTo>
                        <a:lnTo>
                          <a:pt x="594360" y="342900"/>
                        </a:lnTo>
                        <a:lnTo>
                          <a:pt x="457200" y="525780"/>
                        </a:lnTo>
                        <a:lnTo>
                          <a:pt x="388620" y="563880"/>
                        </a:lnTo>
                        <a:lnTo>
                          <a:pt x="243840" y="792480"/>
                        </a:lnTo>
                        <a:lnTo>
                          <a:pt x="99060" y="998220"/>
                        </a:lnTo>
                        <a:lnTo>
                          <a:pt x="83820" y="1219200"/>
                        </a:lnTo>
                        <a:lnTo>
                          <a:pt x="68580" y="1257300"/>
                        </a:lnTo>
                        <a:lnTo>
                          <a:pt x="83820" y="1325880"/>
                        </a:lnTo>
                        <a:lnTo>
                          <a:pt x="60960" y="1394460"/>
                        </a:lnTo>
                        <a:lnTo>
                          <a:pt x="106680" y="1463040"/>
                        </a:lnTo>
                        <a:lnTo>
                          <a:pt x="228600" y="1295400"/>
                        </a:lnTo>
                        <a:lnTo>
                          <a:pt x="320040" y="1310640"/>
                        </a:lnTo>
                        <a:lnTo>
                          <a:pt x="411480" y="1402080"/>
                        </a:lnTo>
                        <a:lnTo>
                          <a:pt x="411480" y="1493520"/>
                        </a:lnTo>
                        <a:lnTo>
                          <a:pt x="236220" y="1623060"/>
                        </a:lnTo>
                        <a:lnTo>
                          <a:pt x="251460" y="1767840"/>
                        </a:lnTo>
                        <a:lnTo>
                          <a:pt x="198120" y="1905000"/>
                        </a:lnTo>
                        <a:lnTo>
                          <a:pt x="30480" y="1958340"/>
                        </a:lnTo>
                        <a:lnTo>
                          <a:pt x="0" y="2004060"/>
                        </a:lnTo>
                        <a:lnTo>
                          <a:pt x="91440" y="2065020"/>
                        </a:lnTo>
                        <a:lnTo>
                          <a:pt x="190500" y="2065020"/>
                        </a:lnTo>
                        <a:lnTo>
                          <a:pt x="289560" y="1996440"/>
                        </a:lnTo>
                        <a:lnTo>
                          <a:pt x="449580" y="1996440"/>
                        </a:lnTo>
                        <a:lnTo>
                          <a:pt x="685800" y="1775460"/>
                        </a:lnTo>
                        <a:lnTo>
                          <a:pt x="807720" y="1691640"/>
                        </a:lnTo>
                        <a:lnTo>
                          <a:pt x="891540" y="1607820"/>
                        </a:lnTo>
                        <a:lnTo>
                          <a:pt x="891540" y="1531620"/>
                        </a:lnTo>
                        <a:lnTo>
                          <a:pt x="1097280" y="1120140"/>
                        </a:lnTo>
                        <a:lnTo>
                          <a:pt x="1074420" y="967740"/>
                        </a:lnTo>
                        <a:lnTo>
                          <a:pt x="830580" y="1074420"/>
                        </a:lnTo>
                        <a:lnTo>
                          <a:pt x="746760" y="1021080"/>
                        </a:lnTo>
                        <a:lnTo>
                          <a:pt x="701040" y="883920"/>
                        </a:lnTo>
                        <a:lnTo>
                          <a:pt x="845820" y="563880"/>
                        </a:lnTo>
                        <a:lnTo>
                          <a:pt x="906780" y="297180"/>
                        </a:lnTo>
                        <a:lnTo>
                          <a:pt x="952500" y="60960"/>
                        </a:lnTo>
                        <a:lnTo>
                          <a:pt x="929640" y="0"/>
                        </a:lnTo>
                        <a:close/>
                      </a:path>
                    </a:pathLst>
                  </a:custGeom>
                  <a:grpFill/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 sz="4800"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</p:txBody>
              </p:sp>
              <p:sp>
                <p:nvSpPr>
                  <p:cNvPr id="4" name="フリーフォーム: 図形 3">
                    <a:extLst>
                      <a:ext uri="{FF2B5EF4-FFF2-40B4-BE49-F238E27FC236}">
                        <a16:creationId xmlns:a16="http://schemas.microsoft.com/office/drawing/2014/main" id="{6FB21C75-A3E4-F41E-C36E-4BC5E1528B78}"/>
                      </a:ext>
                    </a:extLst>
                  </p:cNvPr>
                  <p:cNvSpPr/>
                  <p:nvPr/>
                </p:nvSpPr>
                <p:spPr>
                  <a:xfrm>
                    <a:off x="4036647" y="1123982"/>
                    <a:ext cx="3220004" cy="3251389"/>
                  </a:xfrm>
                  <a:custGeom>
                    <a:avLst/>
                    <a:gdLst>
                      <a:gd name="connsiteX0" fmla="*/ 5836172 w 6891872"/>
                      <a:gd name="connsiteY0" fmla="*/ 0 h 6959054"/>
                      <a:gd name="connsiteX1" fmla="*/ 6007952 w 6891872"/>
                      <a:gd name="connsiteY1" fmla="*/ 89624 h 6959054"/>
                      <a:gd name="connsiteX2" fmla="*/ 6084152 w 6891872"/>
                      <a:gd name="connsiteY2" fmla="*/ 59144 h 6959054"/>
                      <a:gd name="connsiteX3" fmla="*/ 6114632 w 6891872"/>
                      <a:gd name="connsiteY3" fmla="*/ 120104 h 6959054"/>
                      <a:gd name="connsiteX4" fmla="*/ 6221312 w 6891872"/>
                      <a:gd name="connsiteY4" fmla="*/ 142964 h 6959054"/>
                      <a:gd name="connsiteX5" fmla="*/ 6289892 w 6891872"/>
                      <a:gd name="connsiteY5" fmla="*/ 142964 h 6959054"/>
                      <a:gd name="connsiteX6" fmla="*/ 6381332 w 6891872"/>
                      <a:gd name="connsiteY6" fmla="*/ 188684 h 6959054"/>
                      <a:gd name="connsiteX7" fmla="*/ 6327992 w 6891872"/>
                      <a:gd name="connsiteY7" fmla="*/ 249644 h 6959054"/>
                      <a:gd name="connsiteX8" fmla="*/ 6366092 w 6891872"/>
                      <a:gd name="connsiteY8" fmla="*/ 318224 h 6959054"/>
                      <a:gd name="connsiteX9" fmla="*/ 6343232 w 6891872"/>
                      <a:gd name="connsiteY9" fmla="*/ 485864 h 6959054"/>
                      <a:gd name="connsiteX10" fmla="*/ 6312752 w 6891872"/>
                      <a:gd name="connsiteY10" fmla="*/ 523964 h 6959054"/>
                      <a:gd name="connsiteX11" fmla="*/ 6312752 w 6891872"/>
                      <a:gd name="connsiteY11" fmla="*/ 600164 h 6959054"/>
                      <a:gd name="connsiteX12" fmla="*/ 6373712 w 6891872"/>
                      <a:gd name="connsiteY12" fmla="*/ 577304 h 6959054"/>
                      <a:gd name="connsiteX13" fmla="*/ 6381332 w 6891872"/>
                      <a:gd name="connsiteY13" fmla="*/ 668744 h 6959054"/>
                      <a:gd name="connsiteX14" fmla="*/ 6526112 w 6891872"/>
                      <a:gd name="connsiteY14" fmla="*/ 752564 h 6959054"/>
                      <a:gd name="connsiteX15" fmla="*/ 6617552 w 6891872"/>
                      <a:gd name="connsiteY15" fmla="*/ 729704 h 6959054"/>
                      <a:gd name="connsiteX16" fmla="*/ 6739472 w 6891872"/>
                      <a:gd name="connsiteY16" fmla="*/ 798284 h 6959054"/>
                      <a:gd name="connsiteX17" fmla="*/ 6853772 w 6891872"/>
                      <a:gd name="connsiteY17" fmla="*/ 927824 h 6959054"/>
                      <a:gd name="connsiteX18" fmla="*/ 6884252 w 6891872"/>
                      <a:gd name="connsiteY18" fmla="*/ 958304 h 6959054"/>
                      <a:gd name="connsiteX19" fmla="*/ 6891872 w 6891872"/>
                      <a:gd name="connsiteY19" fmla="*/ 1042124 h 6959054"/>
                      <a:gd name="connsiteX20" fmla="*/ 6830912 w 6891872"/>
                      <a:gd name="connsiteY20" fmla="*/ 1095464 h 6959054"/>
                      <a:gd name="connsiteX21" fmla="*/ 6792812 w 6891872"/>
                      <a:gd name="connsiteY21" fmla="*/ 1209764 h 6959054"/>
                      <a:gd name="connsiteX22" fmla="*/ 6640412 w 6891872"/>
                      <a:gd name="connsiteY22" fmla="*/ 1293584 h 6959054"/>
                      <a:gd name="connsiteX23" fmla="*/ 6564212 w 6891872"/>
                      <a:gd name="connsiteY23" fmla="*/ 1362164 h 6959054"/>
                      <a:gd name="connsiteX24" fmla="*/ 6457532 w 6891872"/>
                      <a:gd name="connsiteY24" fmla="*/ 1346924 h 6959054"/>
                      <a:gd name="connsiteX25" fmla="*/ 6335612 w 6891872"/>
                      <a:gd name="connsiteY25" fmla="*/ 1324064 h 6959054"/>
                      <a:gd name="connsiteX26" fmla="*/ 6289892 w 6891872"/>
                      <a:gd name="connsiteY26" fmla="*/ 1331684 h 6959054"/>
                      <a:gd name="connsiteX27" fmla="*/ 6289892 w 6891872"/>
                      <a:gd name="connsiteY27" fmla="*/ 1362164 h 6959054"/>
                      <a:gd name="connsiteX28" fmla="*/ 6228932 w 6891872"/>
                      <a:gd name="connsiteY28" fmla="*/ 1438364 h 6959054"/>
                      <a:gd name="connsiteX29" fmla="*/ 6259412 w 6891872"/>
                      <a:gd name="connsiteY29" fmla="*/ 1506944 h 6959054"/>
                      <a:gd name="connsiteX30" fmla="*/ 6251792 w 6891872"/>
                      <a:gd name="connsiteY30" fmla="*/ 1674584 h 6959054"/>
                      <a:gd name="connsiteX31" fmla="*/ 6221312 w 6891872"/>
                      <a:gd name="connsiteY31" fmla="*/ 1735544 h 6959054"/>
                      <a:gd name="connsiteX32" fmla="*/ 6259412 w 6891872"/>
                      <a:gd name="connsiteY32" fmla="*/ 1804124 h 6959054"/>
                      <a:gd name="connsiteX33" fmla="*/ 6259412 w 6891872"/>
                      <a:gd name="connsiteY33" fmla="*/ 1872704 h 6959054"/>
                      <a:gd name="connsiteX34" fmla="*/ 6213692 w 6891872"/>
                      <a:gd name="connsiteY34" fmla="*/ 1948904 h 6959054"/>
                      <a:gd name="connsiteX35" fmla="*/ 6145112 w 6891872"/>
                      <a:gd name="connsiteY35" fmla="*/ 1956524 h 6959054"/>
                      <a:gd name="connsiteX36" fmla="*/ 6145112 w 6891872"/>
                      <a:gd name="connsiteY36" fmla="*/ 2101304 h 6959054"/>
                      <a:gd name="connsiteX37" fmla="*/ 6107012 w 6891872"/>
                      <a:gd name="connsiteY37" fmla="*/ 2147024 h 6959054"/>
                      <a:gd name="connsiteX38" fmla="*/ 6114632 w 6891872"/>
                      <a:gd name="connsiteY38" fmla="*/ 2207984 h 6959054"/>
                      <a:gd name="connsiteX39" fmla="*/ 6122252 w 6891872"/>
                      <a:gd name="connsiteY39" fmla="*/ 2253704 h 6959054"/>
                      <a:gd name="connsiteX40" fmla="*/ 6068912 w 6891872"/>
                      <a:gd name="connsiteY40" fmla="*/ 2375624 h 6959054"/>
                      <a:gd name="connsiteX41" fmla="*/ 6068912 w 6891872"/>
                      <a:gd name="connsiteY41" fmla="*/ 2428964 h 6959054"/>
                      <a:gd name="connsiteX42" fmla="*/ 6084152 w 6891872"/>
                      <a:gd name="connsiteY42" fmla="*/ 2505164 h 6959054"/>
                      <a:gd name="connsiteX43" fmla="*/ 6160352 w 6891872"/>
                      <a:gd name="connsiteY43" fmla="*/ 2619464 h 6959054"/>
                      <a:gd name="connsiteX44" fmla="*/ 6267032 w 6891872"/>
                      <a:gd name="connsiteY44" fmla="*/ 2688044 h 6959054"/>
                      <a:gd name="connsiteX45" fmla="*/ 6312752 w 6891872"/>
                      <a:gd name="connsiteY45" fmla="*/ 2680424 h 6959054"/>
                      <a:gd name="connsiteX46" fmla="*/ 6404192 w 6891872"/>
                      <a:gd name="connsiteY46" fmla="*/ 2787104 h 6959054"/>
                      <a:gd name="connsiteX47" fmla="*/ 6289892 w 6891872"/>
                      <a:gd name="connsiteY47" fmla="*/ 2939504 h 6959054"/>
                      <a:gd name="connsiteX48" fmla="*/ 6160352 w 6891872"/>
                      <a:gd name="connsiteY48" fmla="*/ 3038564 h 6959054"/>
                      <a:gd name="connsiteX49" fmla="*/ 6167972 w 6891872"/>
                      <a:gd name="connsiteY49" fmla="*/ 3122384 h 6959054"/>
                      <a:gd name="connsiteX50" fmla="*/ 6038432 w 6891872"/>
                      <a:gd name="connsiteY50" fmla="*/ 3236684 h 6959054"/>
                      <a:gd name="connsiteX51" fmla="*/ 6038432 w 6891872"/>
                      <a:gd name="connsiteY51" fmla="*/ 3297644 h 6959054"/>
                      <a:gd name="connsiteX52" fmla="*/ 5931752 w 6891872"/>
                      <a:gd name="connsiteY52" fmla="*/ 3442424 h 6959054"/>
                      <a:gd name="connsiteX53" fmla="*/ 5855552 w 6891872"/>
                      <a:gd name="connsiteY53" fmla="*/ 3465284 h 6959054"/>
                      <a:gd name="connsiteX54" fmla="*/ 5840312 w 6891872"/>
                      <a:gd name="connsiteY54" fmla="*/ 3625304 h 6959054"/>
                      <a:gd name="connsiteX55" fmla="*/ 5855552 w 6891872"/>
                      <a:gd name="connsiteY55" fmla="*/ 3671024 h 6959054"/>
                      <a:gd name="connsiteX56" fmla="*/ 5893652 w 6891872"/>
                      <a:gd name="connsiteY56" fmla="*/ 3815804 h 6959054"/>
                      <a:gd name="connsiteX57" fmla="*/ 5916512 w 6891872"/>
                      <a:gd name="connsiteY57" fmla="*/ 3892004 h 6959054"/>
                      <a:gd name="connsiteX58" fmla="*/ 5946992 w 6891872"/>
                      <a:gd name="connsiteY58" fmla="*/ 3952964 h 6959054"/>
                      <a:gd name="connsiteX59" fmla="*/ 5901272 w 6891872"/>
                      <a:gd name="connsiteY59" fmla="*/ 4044404 h 6959054"/>
                      <a:gd name="connsiteX60" fmla="*/ 5817452 w 6891872"/>
                      <a:gd name="connsiteY60" fmla="*/ 3983444 h 6959054"/>
                      <a:gd name="connsiteX61" fmla="*/ 5672672 w 6891872"/>
                      <a:gd name="connsiteY61" fmla="*/ 3991064 h 6959054"/>
                      <a:gd name="connsiteX62" fmla="*/ 5611712 w 6891872"/>
                      <a:gd name="connsiteY62" fmla="*/ 4044404 h 6959054"/>
                      <a:gd name="connsiteX63" fmla="*/ 5543132 w 6891872"/>
                      <a:gd name="connsiteY63" fmla="*/ 3975824 h 6959054"/>
                      <a:gd name="connsiteX64" fmla="*/ 5413592 w 6891872"/>
                      <a:gd name="connsiteY64" fmla="*/ 3998684 h 6959054"/>
                      <a:gd name="connsiteX65" fmla="*/ 5398352 w 6891872"/>
                      <a:gd name="connsiteY65" fmla="*/ 4151084 h 6959054"/>
                      <a:gd name="connsiteX66" fmla="*/ 5352632 w 6891872"/>
                      <a:gd name="connsiteY66" fmla="*/ 4189184 h 6959054"/>
                      <a:gd name="connsiteX67" fmla="*/ 5276432 w 6891872"/>
                      <a:gd name="connsiteY67" fmla="*/ 4173944 h 6959054"/>
                      <a:gd name="connsiteX68" fmla="*/ 5207852 w 6891872"/>
                      <a:gd name="connsiteY68" fmla="*/ 4189184 h 6959054"/>
                      <a:gd name="connsiteX69" fmla="*/ 4872572 w 6891872"/>
                      <a:gd name="connsiteY69" fmla="*/ 4234904 h 6959054"/>
                      <a:gd name="connsiteX70" fmla="*/ 4811612 w 6891872"/>
                      <a:gd name="connsiteY70" fmla="*/ 4257764 h 6959054"/>
                      <a:gd name="connsiteX71" fmla="*/ 4781132 w 6891872"/>
                      <a:gd name="connsiteY71" fmla="*/ 4387304 h 6959054"/>
                      <a:gd name="connsiteX72" fmla="*/ 4819232 w 6891872"/>
                      <a:gd name="connsiteY72" fmla="*/ 4455884 h 6959054"/>
                      <a:gd name="connsiteX73" fmla="*/ 4864952 w 6891872"/>
                      <a:gd name="connsiteY73" fmla="*/ 4471124 h 6959054"/>
                      <a:gd name="connsiteX74" fmla="*/ 4872572 w 6891872"/>
                      <a:gd name="connsiteY74" fmla="*/ 4539704 h 6959054"/>
                      <a:gd name="connsiteX75" fmla="*/ 4842092 w 6891872"/>
                      <a:gd name="connsiteY75" fmla="*/ 4692104 h 6959054"/>
                      <a:gd name="connsiteX76" fmla="*/ 4819232 w 6891872"/>
                      <a:gd name="connsiteY76" fmla="*/ 4867364 h 6959054"/>
                      <a:gd name="connsiteX77" fmla="*/ 4666832 w 6891872"/>
                      <a:gd name="connsiteY77" fmla="*/ 5042624 h 6959054"/>
                      <a:gd name="connsiteX78" fmla="*/ 4727792 w 6891872"/>
                      <a:gd name="connsiteY78" fmla="*/ 5225504 h 6959054"/>
                      <a:gd name="connsiteX79" fmla="*/ 4811612 w 6891872"/>
                      <a:gd name="connsiteY79" fmla="*/ 5187404 h 6959054"/>
                      <a:gd name="connsiteX80" fmla="*/ 4895432 w 6891872"/>
                      <a:gd name="connsiteY80" fmla="*/ 5301704 h 6959054"/>
                      <a:gd name="connsiteX81" fmla="*/ 4872572 w 6891872"/>
                      <a:gd name="connsiteY81" fmla="*/ 5576024 h 6959054"/>
                      <a:gd name="connsiteX82" fmla="*/ 4925912 w 6891872"/>
                      <a:gd name="connsiteY82" fmla="*/ 5774144 h 6959054"/>
                      <a:gd name="connsiteX83" fmla="*/ 4925912 w 6891872"/>
                      <a:gd name="connsiteY83" fmla="*/ 5842724 h 6959054"/>
                      <a:gd name="connsiteX84" fmla="*/ 4910672 w 6891872"/>
                      <a:gd name="connsiteY84" fmla="*/ 5911304 h 6959054"/>
                      <a:gd name="connsiteX85" fmla="*/ 4918292 w 6891872"/>
                      <a:gd name="connsiteY85" fmla="*/ 6010364 h 6959054"/>
                      <a:gd name="connsiteX86" fmla="*/ 4910672 w 6891872"/>
                      <a:gd name="connsiteY86" fmla="*/ 6109424 h 6959054"/>
                      <a:gd name="connsiteX87" fmla="*/ 4899272 w 6891872"/>
                      <a:gd name="connsiteY87" fmla="*/ 6125710 h 6959054"/>
                      <a:gd name="connsiteX88" fmla="*/ 4819232 w 6891872"/>
                      <a:gd name="connsiteY88" fmla="*/ 6114504 h 6959054"/>
                      <a:gd name="connsiteX89" fmla="*/ 4774780 w 6891872"/>
                      <a:gd name="connsiteY89" fmla="*/ 6120854 h 6959054"/>
                      <a:gd name="connsiteX90" fmla="*/ 4717632 w 6891872"/>
                      <a:gd name="connsiteY90" fmla="*/ 6095454 h 6959054"/>
                      <a:gd name="connsiteX91" fmla="*/ 4685884 w 6891872"/>
                      <a:gd name="connsiteY91" fmla="*/ 6057354 h 6959054"/>
                      <a:gd name="connsiteX92" fmla="*/ 4679532 w 6891872"/>
                      <a:gd name="connsiteY92" fmla="*/ 5949404 h 6959054"/>
                      <a:gd name="connsiteX93" fmla="*/ 4622380 w 6891872"/>
                      <a:gd name="connsiteY93" fmla="*/ 5936704 h 6959054"/>
                      <a:gd name="connsiteX94" fmla="*/ 4571580 w 6891872"/>
                      <a:gd name="connsiteY94" fmla="*/ 5854154 h 6959054"/>
                      <a:gd name="connsiteX95" fmla="*/ 4514432 w 6891872"/>
                      <a:gd name="connsiteY95" fmla="*/ 5784304 h 6959054"/>
                      <a:gd name="connsiteX96" fmla="*/ 4457284 w 6891872"/>
                      <a:gd name="connsiteY96" fmla="*/ 5746204 h 6959054"/>
                      <a:gd name="connsiteX97" fmla="*/ 4425532 w 6891872"/>
                      <a:gd name="connsiteY97" fmla="*/ 5790654 h 6959054"/>
                      <a:gd name="connsiteX98" fmla="*/ 4419180 w 6891872"/>
                      <a:gd name="connsiteY98" fmla="*/ 5911304 h 6959054"/>
                      <a:gd name="connsiteX99" fmla="*/ 4247732 w 6891872"/>
                      <a:gd name="connsiteY99" fmla="*/ 6019254 h 6959054"/>
                      <a:gd name="connsiteX100" fmla="*/ 4082632 w 6891872"/>
                      <a:gd name="connsiteY100" fmla="*/ 6031954 h 6959054"/>
                      <a:gd name="connsiteX101" fmla="*/ 4044532 w 6891872"/>
                      <a:gd name="connsiteY101" fmla="*/ 6063704 h 6959054"/>
                      <a:gd name="connsiteX102" fmla="*/ 4038180 w 6891872"/>
                      <a:gd name="connsiteY102" fmla="*/ 6203404 h 6959054"/>
                      <a:gd name="connsiteX103" fmla="*/ 4088980 w 6891872"/>
                      <a:gd name="connsiteY103" fmla="*/ 6254204 h 6959054"/>
                      <a:gd name="connsiteX104" fmla="*/ 4088980 w 6891872"/>
                      <a:gd name="connsiteY104" fmla="*/ 6387554 h 6959054"/>
                      <a:gd name="connsiteX105" fmla="*/ 4000084 w 6891872"/>
                      <a:gd name="connsiteY105" fmla="*/ 6374854 h 6959054"/>
                      <a:gd name="connsiteX106" fmla="*/ 3936580 w 6891872"/>
                      <a:gd name="connsiteY106" fmla="*/ 6393904 h 6959054"/>
                      <a:gd name="connsiteX107" fmla="*/ 3904832 w 6891872"/>
                      <a:gd name="connsiteY107" fmla="*/ 6432004 h 6959054"/>
                      <a:gd name="connsiteX108" fmla="*/ 3923884 w 6891872"/>
                      <a:gd name="connsiteY108" fmla="*/ 6546304 h 6959054"/>
                      <a:gd name="connsiteX109" fmla="*/ 3911180 w 6891872"/>
                      <a:gd name="connsiteY109" fmla="*/ 6609804 h 6959054"/>
                      <a:gd name="connsiteX110" fmla="*/ 3873084 w 6891872"/>
                      <a:gd name="connsiteY110" fmla="*/ 6622504 h 6959054"/>
                      <a:gd name="connsiteX111" fmla="*/ 3758780 w 6891872"/>
                      <a:gd name="connsiteY111" fmla="*/ 6616154 h 6959054"/>
                      <a:gd name="connsiteX112" fmla="*/ 3714332 w 6891872"/>
                      <a:gd name="connsiteY112" fmla="*/ 6666954 h 6959054"/>
                      <a:gd name="connsiteX113" fmla="*/ 3612732 w 6891872"/>
                      <a:gd name="connsiteY113" fmla="*/ 6666954 h 6959054"/>
                      <a:gd name="connsiteX114" fmla="*/ 3631780 w 6891872"/>
                      <a:gd name="connsiteY114" fmla="*/ 6781254 h 6959054"/>
                      <a:gd name="connsiteX115" fmla="*/ 3580980 w 6891872"/>
                      <a:gd name="connsiteY115" fmla="*/ 6857454 h 6959054"/>
                      <a:gd name="connsiteX116" fmla="*/ 3542884 w 6891872"/>
                      <a:gd name="connsiteY116" fmla="*/ 6863804 h 6959054"/>
                      <a:gd name="connsiteX117" fmla="*/ 3511132 w 6891872"/>
                      <a:gd name="connsiteY117" fmla="*/ 6920954 h 6959054"/>
                      <a:gd name="connsiteX118" fmla="*/ 3466684 w 6891872"/>
                      <a:gd name="connsiteY118" fmla="*/ 6920954 h 6959054"/>
                      <a:gd name="connsiteX119" fmla="*/ 3339684 w 6891872"/>
                      <a:gd name="connsiteY119" fmla="*/ 6876504 h 6959054"/>
                      <a:gd name="connsiteX120" fmla="*/ 3301580 w 6891872"/>
                      <a:gd name="connsiteY120" fmla="*/ 6882854 h 6959054"/>
                      <a:gd name="connsiteX121" fmla="*/ 3263484 w 6891872"/>
                      <a:gd name="connsiteY121" fmla="*/ 6959054 h 6959054"/>
                      <a:gd name="connsiteX122" fmla="*/ 3206332 w 6891872"/>
                      <a:gd name="connsiteY122" fmla="*/ 6959054 h 6959054"/>
                      <a:gd name="connsiteX123" fmla="*/ 3187284 w 6891872"/>
                      <a:gd name="connsiteY123" fmla="*/ 6844754 h 6959054"/>
                      <a:gd name="connsiteX124" fmla="*/ 3136484 w 6891872"/>
                      <a:gd name="connsiteY124" fmla="*/ 6825704 h 6959054"/>
                      <a:gd name="connsiteX125" fmla="*/ 3136484 w 6891872"/>
                      <a:gd name="connsiteY125" fmla="*/ 6787604 h 6959054"/>
                      <a:gd name="connsiteX126" fmla="*/ 3199980 w 6891872"/>
                      <a:gd name="connsiteY126" fmla="*/ 6755854 h 6959054"/>
                      <a:gd name="connsiteX127" fmla="*/ 3206332 w 6891872"/>
                      <a:gd name="connsiteY127" fmla="*/ 6692354 h 6959054"/>
                      <a:gd name="connsiteX128" fmla="*/ 3180932 w 6891872"/>
                      <a:gd name="connsiteY128" fmla="*/ 6628854 h 6959054"/>
                      <a:gd name="connsiteX129" fmla="*/ 3206332 w 6891872"/>
                      <a:gd name="connsiteY129" fmla="*/ 6533604 h 6959054"/>
                      <a:gd name="connsiteX130" fmla="*/ 3168232 w 6891872"/>
                      <a:gd name="connsiteY130" fmla="*/ 6463754 h 6959054"/>
                      <a:gd name="connsiteX131" fmla="*/ 3104732 w 6891872"/>
                      <a:gd name="connsiteY131" fmla="*/ 6476454 h 6959054"/>
                      <a:gd name="connsiteX132" fmla="*/ 2977732 w 6891872"/>
                      <a:gd name="connsiteY132" fmla="*/ 6387554 h 6959054"/>
                      <a:gd name="connsiteX133" fmla="*/ 2977732 w 6891872"/>
                      <a:gd name="connsiteY133" fmla="*/ 6311354 h 6959054"/>
                      <a:gd name="connsiteX134" fmla="*/ 2914232 w 6891872"/>
                      <a:gd name="connsiteY134" fmla="*/ 6311354 h 6959054"/>
                      <a:gd name="connsiteX135" fmla="*/ 2901532 w 6891872"/>
                      <a:gd name="connsiteY135" fmla="*/ 6273254 h 6959054"/>
                      <a:gd name="connsiteX136" fmla="*/ 2895180 w 6891872"/>
                      <a:gd name="connsiteY136" fmla="*/ 6235154 h 6959054"/>
                      <a:gd name="connsiteX137" fmla="*/ 2869780 w 6891872"/>
                      <a:gd name="connsiteY137" fmla="*/ 6000204 h 6959054"/>
                      <a:gd name="connsiteX138" fmla="*/ 2844380 w 6891872"/>
                      <a:gd name="connsiteY138" fmla="*/ 5955754 h 6959054"/>
                      <a:gd name="connsiteX139" fmla="*/ 2838032 w 6891872"/>
                      <a:gd name="connsiteY139" fmla="*/ 5879554 h 6959054"/>
                      <a:gd name="connsiteX140" fmla="*/ 2691980 w 6891872"/>
                      <a:gd name="connsiteY140" fmla="*/ 5866854 h 6959054"/>
                      <a:gd name="connsiteX141" fmla="*/ 2660232 w 6891872"/>
                      <a:gd name="connsiteY141" fmla="*/ 5841454 h 6959054"/>
                      <a:gd name="connsiteX142" fmla="*/ 2279232 w 6891872"/>
                      <a:gd name="connsiteY142" fmla="*/ 5974804 h 6959054"/>
                      <a:gd name="connsiteX143" fmla="*/ 2234780 w 6891872"/>
                      <a:gd name="connsiteY143" fmla="*/ 6063704 h 6959054"/>
                      <a:gd name="connsiteX144" fmla="*/ 2222084 w 6891872"/>
                      <a:gd name="connsiteY144" fmla="*/ 6178004 h 6959054"/>
                      <a:gd name="connsiteX145" fmla="*/ 2101432 w 6891872"/>
                      <a:gd name="connsiteY145" fmla="*/ 6241504 h 6959054"/>
                      <a:gd name="connsiteX146" fmla="*/ 2056980 w 6891872"/>
                      <a:gd name="connsiteY146" fmla="*/ 6260554 h 6959054"/>
                      <a:gd name="connsiteX147" fmla="*/ 1987132 w 6891872"/>
                      <a:gd name="connsiteY147" fmla="*/ 6330404 h 6959054"/>
                      <a:gd name="connsiteX148" fmla="*/ 2006180 w 6891872"/>
                      <a:gd name="connsiteY148" fmla="*/ 6425654 h 6959054"/>
                      <a:gd name="connsiteX149" fmla="*/ 1987132 w 6891872"/>
                      <a:gd name="connsiteY149" fmla="*/ 6463754 h 6959054"/>
                      <a:gd name="connsiteX150" fmla="*/ 2006180 w 6891872"/>
                      <a:gd name="connsiteY150" fmla="*/ 6520904 h 6959054"/>
                      <a:gd name="connsiteX151" fmla="*/ 1942684 w 6891872"/>
                      <a:gd name="connsiteY151" fmla="*/ 6571704 h 6959054"/>
                      <a:gd name="connsiteX152" fmla="*/ 1923632 w 6891872"/>
                      <a:gd name="connsiteY152" fmla="*/ 6501854 h 6959054"/>
                      <a:gd name="connsiteX153" fmla="*/ 1853780 w 6891872"/>
                      <a:gd name="connsiteY153" fmla="*/ 6457404 h 6959054"/>
                      <a:gd name="connsiteX154" fmla="*/ 1822032 w 6891872"/>
                      <a:gd name="connsiteY154" fmla="*/ 6482804 h 6959054"/>
                      <a:gd name="connsiteX155" fmla="*/ 1733132 w 6891872"/>
                      <a:gd name="connsiteY155" fmla="*/ 6476454 h 6959054"/>
                      <a:gd name="connsiteX156" fmla="*/ 1669632 w 6891872"/>
                      <a:gd name="connsiteY156" fmla="*/ 6533604 h 6959054"/>
                      <a:gd name="connsiteX157" fmla="*/ 1561684 w 6891872"/>
                      <a:gd name="connsiteY157" fmla="*/ 6552654 h 6959054"/>
                      <a:gd name="connsiteX158" fmla="*/ 1472780 w 6891872"/>
                      <a:gd name="connsiteY158" fmla="*/ 6539954 h 6959054"/>
                      <a:gd name="connsiteX159" fmla="*/ 1409284 w 6891872"/>
                      <a:gd name="connsiteY159" fmla="*/ 6539954 h 6959054"/>
                      <a:gd name="connsiteX160" fmla="*/ 1326732 w 6891872"/>
                      <a:gd name="connsiteY160" fmla="*/ 6641554 h 6959054"/>
                      <a:gd name="connsiteX161" fmla="*/ 1326732 w 6891872"/>
                      <a:gd name="connsiteY161" fmla="*/ 6692354 h 6959054"/>
                      <a:gd name="connsiteX162" fmla="*/ 1282284 w 6891872"/>
                      <a:gd name="connsiteY162" fmla="*/ 6705054 h 6959054"/>
                      <a:gd name="connsiteX163" fmla="*/ 1098132 w 6891872"/>
                      <a:gd name="connsiteY163" fmla="*/ 6622504 h 6959054"/>
                      <a:gd name="connsiteX164" fmla="*/ 1142580 w 6891872"/>
                      <a:gd name="connsiteY164" fmla="*/ 6552654 h 6959054"/>
                      <a:gd name="connsiteX165" fmla="*/ 1136232 w 6891872"/>
                      <a:gd name="connsiteY165" fmla="*/ 6514554 h 6959054"/>
                      <a:gd name="connsiteX166" fmla="*/ 1174332 w 6891872"/>
                      <a:gd name="connsiteY166" fmla="*/ 6444704 h 6959054"/>
                      <a:gd name="connsiteX167" fmla="*/ 1167980 w 6891872"/>
                      <a:gd name="connsiteY167" fmla="*/ 6374854 h 6959054"/>
                      <a:gd name="connsiteX168" fmla="*/ 1136232 w 6891872"/>
                      <a:gd name="connsiteY168" fmla="*/ 6374854 h 6959054"/>
                      <a:gd name="connsiteX169" fmla="*/ 1110832 w 6891872"/>
                      <a:gd name="connsiteY169" fmla="*/ 6336754 h 6959054"/>
                      <a:gd name="connsiteX170" fmla="*/ 1079084 w 6891872"/>
                      <a:gd name="connsiteY170" fmla="*/ 6336754 h 6959054"/>
                      <a:gd name="connsiteX171" fmla="*/ 1072732 w 6891872"/>
                      <a:gd name="connsiteY171" fmla="*/ 6298654 h 6959054"/>
                      <a:gd name="connsiteX172" fmla="*/ 1015580 w 6891872"/>
                      <a:gd name="connsiteY172" fmla="*/ 6292304 h 6959054"/>
                      <a:gd name="connsiteX173" fmla="*/ 971132 w 6891872"/>
                      <a:gd name="connsiteY173" fmla="*/ 6330404 h 6959054"/>
                      <a:gd name="connsiteX174" fmla="*/ 818732 w 6891872"/>
                      <a:gd name="connsiteY174" fmla="*/ 6266904 h 6959054"/>
                      <a:gd name="connsiteX175" fmla="*/ 755232 w 6891872"/>
                      <a:gd name="connsiteY175" fmla="*/ 6311354 h 6959054"/>
                      <a:gd name="connsiteX176" fmla="*/ 685380 w 6891872"/>
                      <a:gd name="connsiteY176" fmla="*/ 6292304 h 6959054"/>
                      <a:gd name="connsiteX177" fmla="*/ 666332 w 6891872"/>
                      <a:gd name="connsiteY177" fmla="*/ 6387554 h 6959054"/>
                      <a:gd name="connsiteX178" fmla="*/ 698084 w 6891872"/>
                      <a:gd name="connsiteY178" fmla="*/ 6432004 h 6959054"/>
                      <a:gd name="connsiteX179" fmla="*/ 698084 w 6891872"/>
                      <a:gd name="connsiteY179" fmla="*/ 6489154 h 6959054"/>
                      <a:gd name="connsiteX180" fmla="*/ 647284 w 6891872"/>
                      <a:gd name="connsiteY180" fmla="*/ 6552654 h 6959054"/>
                      <a:gd name="connsiteX181" fmla="*/ 507580 w 6891872"/>
                      <a:gd name="connsiteY181" fmla="*/ 6743154 h 6959054"/>
                      <a:gd name="connsiteX182" fmla="*/ 469484 w 6891872"/>
                      <a:gd name="connsiteY182" fmla="*/ 6781254 h 6959054"/>
                      <a:gd name="connsiteX183" fmla="*/ 456780 w 6891872"/>
                      <a:gd name="connsiteY183" fmla="*/ 6813004 h 6959054"/>
                      <a:gd name="connsiteX184" fmla="*/ 374232 w 6891872"/>
                      <a:gd name="connsiteY184" fmla="*/ 6857454 h 6959054"/>
                      <a:gd name="connsiteX185" fmla="*/ 323432 w 6891872"/>
                      <a:gd name="connsiteY185" fmla="*/ 6806654 h 6959054"/>
                      <a:gd name="connsiteX186" fmla="*/ 361532 w 6891872"/>
                      <a:gd name="connsiteY186" fmla="*/ 6736804 h 6959054"/>
                      <a:gd name="connsiteX187" fmla="*/ 278980 w 6891872"/>
                      <a:gd name="connsiteY187" fmla="*/ 6622504 h 6959054"/>
                      <a:gd name="connsiteX188" fmla="*/ 278980 w 6891872"/>
                      <a:gd name="connsiteY188" fmla="*/ 6432004 h 6959054"/>
                      <a:gd name="connsiteX189" fmla="*/ 209132 w 6891872"/>
                      <a:gd name="connsiteY189" fmla="*/ 6381204 h 6959054"/>
                      <a:gd name="connsiteX190" fmla="*/ 190084 w 6891872"/>
                      <a:gd name="connsiteY190" fmla="*/ 6324054 h 6959054"/>
                      <a:gd name="connsiteX191" fmla="*/ 240884 w 6891872"/>
                      <a:gd name="connsiteY191" fmla="*/ 6305004 h 6959054"/>
                      <a:gd name="connsiteX192" fmla="*/ 240884 w 6891872"/>
                      <a:gd name="connsiteY192" fmla="*/ 6235154 h 6959054"/>
                      <a:gd name="connsiteX193" fmla="*/ 202780 w 6891872"/>
                      <a:gd name="connsiteY193" fmla="*/ 6171654 h 6959054"/>
                      <a:gd name="connsiteX194" fmla="*/ 75780 w 6891872"/>
                      <a:gd name="connsiteY194" fmla="*/ 6146254 h 6959054"/>
                      <a:gd name="connsiteX195" fmla="*/ 0 w 6891872"/>
                      <a:gd name="connsiteY195" fmla="*/ 6043408 h 6959054"/>
                      <a:gd name="connsiteX196" fmla="*/ 4344 w 6891872"/>
                      <a:gd name="connsiteY196" fmla="*/ 6044654 h 6959054"/>
                      <a:gd name="connsiteX197" fmla="*/ 537744 w 6891872"/>
                      <a:gd name="connsiteY197" fmla="*/ 5839868 h 6959054"/>
                      <a:gd name="connsiteX198" fmla="*/ 599656 w 6891872"/>
                      <a:gd name="connsiteY198" fmla="*/ 5768428 h 6959054"/>
                      <a:gd name="connsiteX199" fmla="*/ 733008 w 6891872"/>
                      <a:gd name="connsiteY199" fmla="*/ 5773192 h 6959054"/>
                      <a:gd name="connsiteX200" fmla="*/ 904456 w 6891872"/>
                      <a:gd name="connsiteY200" fmla="*/ 5677942 h 6959054"/>
                      <a:gd name="connsiteX201" fmla="*/ 928268 w 6891872"/>
                      <a:gd name="connsiteY201" fmla="*/ 5644604 h 6959054"/>
                      <a:gd name="connsiteX202" fmla="*/ 966372 w 6891872"/>
                      <a:gd name="connsiteY202" fmla="*/ 5625554 h 6959054"/>
                      <a:gd name="connsiteX203" fmla="*/ 1085432 w 6891872"/>
                      <a:gd name="connsiteY203" fmla="*/ 5516016 h 6959054"/>
                      <a:gd name="connsiteX204" fmla="*/ 1180684 w 6891872"/>
                      <a:gd name="connsiteY204" fmla="*/ 5511254 h 6959054"/>
                      <a:gd name="connsiteX205" fmla="*/ 1375944 w 6891872"/>
                      <a:gd name="connsiteY205" fmla="*/ 5306468 h 6959054"/>
                      <a:gd name="connsiteX206" fmla="*/ 1475956 w 6891872"/>
                      <a:gd name="connsiteY206" fmla="*/ 5311228 h 6959054"/>
                      <a:gd name="connsiteX207" fmla="*/ 1518820 w 6891872"/>
                      <a:gd name="connsiteY207" fmla="*/ 5349328 h 6959054"/>
                      <a:gd name="connsiteX208" fmla="*/ 1699796 w 6891872"/>
                      <a:gd name="connsiteY208" fmla="*/ 5311228 h 6959054"/>
                      <a:gd name="connsiteX209" fmla="*/ 1747420 w 6891872"/>
                      <a:gd name="connsiteY209" fmla="*/ 5306468 h 6959054"/>
                      <a:gd name="connsiteX210" fmla="*/ 1814096 w 6891872"/>
                      <a:gd name="connsiteY210" fmla="*/ 5296942 h 6959054"/>
                      <a:gd name="connsiteX211" fmla="*/ 1861720 w 6891872"/>
                      <a:gd name="connsiteY211" fmla="*/ 5215980 h 6959054"/>
                      <a:gd name="connsiteX212" fmla="*/ 1966496 w 6891872"/>
                      <a:gd name="connsiteY212" fmla="*/ 5182642 h 6959054"/>
                      <a:gd name="connsiteX213" fmla="*/ 2261772 w 6891872"/>
                      <a:gd name="connsiteY213" fmla="*/ 4915942 h 6959054"/>
                      <a:gd name="connsiteX214" fmla="*/ 2371308 w 6891872"/>
                      <a:gd name="connsiteY214" fmla="*/ 4763542 h 6959054"/>
                      <a:gd name="connsiteX215" fmla="*/ 2609432 w 6891872"/>
                      <a:gd name="connsiteY215" fmla="*/ 4596854 h 6959054"/>
                      <a:gd name="connsiteX216" fmla="*/ 2766596 w 6891872"/>
                      <a:gd name="connsiteY216" fmla="*/ 4520654 h 6959054"/>
                      <a:gd name="connsiteX217" fmla="*/ 2885656 w 6891872"/>
                      <a:gd name="connsiteY217" fmla="*/ 4339680 h 6959054"/>
                      <a:gd name="connsiteX218" fmla="*/ 2966620 w 6891872"/>
                      <a:gd name="connsiteY218" fmla="*/ 4134892 h 6959054"/>
                      <a:gd name="connsiteX219" fmla="*/ 3066632 w 6891872"/>
                      <a:gd name="connsiteY219" fmla="*/ 4049168 h 6959054"/>
                      <a:gd name="connsiteX220" fmla="*/ 3085684 w 6891872"/>
                      <a:gd name="connsiteY220" fmla="*/ 3977728 h 6959054"/>
                      <a:gd name="connsiteX221" fmla="*/ 3223796 w 6891872"/>
                      <a:gd name="connsiteY221" fmla="*/ 3834854 h 6959054"/>
                      <a:gd name="connsiteX222" fmla="*/ 3290468 w 6891872"/>
                      <a:gd name="connsiteY222" fmla="*/ 3753892 h 6959054"/>
                      <a:gd name="connsiteX223" fmla="*/ 3323808 w 6891872"/>
                      <a:gd name="connsiteY223" fmla="*/ 3677692 h 6959054"/>
                      <a:gd name="connsiteX224" fmla="*/ 3414296 w 6891872"/>
                      <a:gd name="connsiteY224" fmla="*/ 3558628 h 6959054"/>
                      <a:gd name="connsiteX225" fmla="*/ 3452396 w 6891872"/>
                      <a:gd name="connsiteY225" fmla="*/ 3401468 h 6959054"/>
                      <a:gd name="connsiteX226" fmla="*/ 3504780 w 6891872"/>
                      <a:gd name="connsiteY226" fmla="*/ 3191916 h 6959054"/>
                      <a:gd name="connsiteX227" fmla="*/ 3504780 w 6891872"/>
                      <a:gd name="connsiteY227" fmla="*/ 3144292 h 6959054"/>
                      <a:gd name="connsiteX228" fmla="*/ 3501616 w 6891872"/>
                      <a:gd name="connsiteY228" fmla="*/ 3120396 h 6959054"/>
                      <a:gd name="connsiteX229" fmla="*/ 3623844 w 6891872"/>
                      <a:gd name="connsiteY229" fmla="*/ 2844254 h 6959054"/>
                      <a:gd name="connsiteX230" fmla="*/ 3833396 w 6891872"/>
                      <a:gd name="connsiteY230" fmla="*/ 2658516 h 6959054"/>
                      <a:gd name="connsiteX231" fmla="*/ 4100096 w 6891872"/>
                      <a:gd name="connsiteY231" fmla="*/ 2506116 h 6959054"/>
                      <a:gd name="connsiteX232" fmla="*/ 4371556 w 6891872"/>
                      <a:gd name="connsiteY232" fmla="*/ 2301328 h 6959054"/>
                      <a:gd name="connsiteX233" fmla="*/ 4581108 w 6891872"/>
                      <a:gd name="connsiteY233" fmla="*/ 2229892 h 6959054"/>
                      <a:gd name="connsiteX234" fmla="*/ 4790656 w 6891872"/>
                      <a:gd name="connsiteY234" fmla="*/ 2177504 h 6959054"/>
                      <a:gd name="connsiteX235" fmla="*/ 4866856 w 6891872"/>
                      <a:gd name="connsiteY235" fmla="*/ 2072728 h 6959054"/>
                      <a:gd name="connsiteX236" fmla="*/ 4900196 w 6891872"/>
                      <a:gd name="connsiteY236" fmla="*/ 2067968 h 6959054"/>
                      <a:gd name="connsiteX237" fmla="*/ 5028780 w 6891872"/>
                      <a:gd name="connsiteY237" fmla="*/ 2006054 h 6959054"/>
                      <a:gd name="connsiteX238" fmla="*/ 5219284 w 6891872"/>
                      <a:gd name="connsiteY238" fmla="*/ 1801268 h 6959054"/>
                      <a:gd name="connsiteX239" fmla="*/ 5390732 w 6891872"/>
                      <a:gd name="connsiteY239" fmla="*/ 1567904 h 6959054"/>
                      <a:gd name="connsiteX240" fmla="*/ 5471696 w 6891872"/>
                      <a:gd name="connsiteY240" fmla="*/ 1382168 h 6959054"/>
                      <a:gd name="connsiteX241" fmla="*/ 5471696 w 6891872"/>
                      <a:gd name="connsiteY241" fmla="*/ 1291680 h 6959054"/>
                      <a:gd name="connsiteX242" fmla="*/ 5528844 w 6891872"/>
                      <a:gd name="connsiteY242" fmla="*/ 1182142 h 6959054"/>
                      <a:gd name="connsiteX243" fmla="*/ 5533608 w 6891872"/>
                      <a:gd name="connsiteY243" fmla="*/ 572542 h 69590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  <a:cxn ang="0">
                        <a:pos x="connsiteX95" y="connsiteY95"/>
                      </a:cxn>
                      <a:cxn ang="0">
                        <a:pos x="connsiteX96" y="connsiteY96"/>
                      </a:cxn>
                      <a:cxn ang="0">
                        <a:pos x="connsiteX97" y="connsiteY97"/>
                      </a:cxn>
                      <a:cxn ang="0">
                        <a:pos x="connsiteX98" y="connsiteY98"/>
                      </a:cxn>
                      <a:cxn ang="0">
                        <a:pos x="connsiteX99" y="connsiteY99"/>
                      </a:cxn>
                      <a:cxn ang="0">
                        <a:pos x="connsiteX100" y="connsiteY100"/>
                      </a:cxn>
                      <a:cxn ang="0">
                        <a:pos x="connsiteX101" y="connsiteY101"/>
                      </a:cxn>
                      <a:cxn ang="0">
                        <a:pos x="connsiteX102" y="connsiteY102"/>
                      </a:cxn>
                      <a:cxn ang="0">
                        <a:pos x="connsiteX103" y="connsiteY103"/>
                      </a:cxn>
                      <a:cxn ang="0">
                        <a:pos x="connsiteX104" y="connsiteY104"/>
                      </a:cxn>
                      <a:cxn ang="0">
                        <a:pos x="connsiteX105" y="connsiteY105"/>
                      </a:cxn>
                      <a:cxn ang="0">
                        <a:pos x="connsiteX106" y="connsiteY106"/>
                      </a:cxn>
                      <a:cxn ang="0">
                        <a:pos x="connsiteX107" y="connsiteY107"/>
                      </a:cxn>
                      <a:cxn ang="0">
                        <a:pos x="connsiteX108" y="connsiteY108"/>
                      </a:cxn>
                      <a:cxn ang="0">
                        <a:pos x="connsiteX109" y="connsiteY109"/>
                      </a:cxn>
                      <a:cxn ang="0">
                        <a:pos x="connsiteX110" y="connsiteY110"/>
                      </a:cxn>
                      <a:cxn ang="0">
                        <a:pos x="connsiteX111" y="connsiteY111"/>
                      </a:cxn>
                      <a:cxn ang="0">
                        <a:pos x="connsiteX112" y="connsiteY112"/>
                      </a:cxn>
                      <a:cxn ang="0">
                        <a:pos x="connsiteX113" y="connsiteY113"/>
                      </a:cxn>
                      <a:cxn ang="0">
                        <a:pos x="connsiteX114" y="connsiteY114"/>
                      </a:cxn>
                      <a:cxn ang="0">
                        <a:pos x="connsiteX115" y="connsiteY115"/>
                      </a:cxn>
                      <a:cxn ang="0">
                        <a:pos x="connsiteX116" y="connsiteY116"/>
                      </a:cxn>
                      <a:cxn ang="0">
                        <a:pos x="connsiteX117" y="connsiteY117"/>
                      </a:cxn>
                      <a:cxn ang="0">
                        <a:pos x="connsiteX118" y="connsiteY118"/>
                      </a:cxn>
                      <a:cxn ang="0">
                        <a:pos x="connsiteX119" y="connsiteY119"/>
                      </a:cxn>
                      <a:cxn ang="0">
                        <a:pos x="connsiteX120" y="connsiteY120"/>
                      </a:cxn>
                      <a:cxn ang="0">
                        <a:pos x="connsiteX121" y="connsiteY121"/>
                      </a:cxn>
                      <a:cxn ang="0">
                        <a:pos x="connsiteX122" y="connsiteY122"/>
                      </a:cxn>
                      <a:cxn ang="0">
                        <a:pos x="connsiteX123" y="connsiteY123"/>
                      </a:cxn>
                      <a:cxn ang="0">
                        <a:pos x="connsiteX124" y="connsiteY124"/>
                      </a:cxn>
                      <a:cxn ang="0">
                        <a:pos x="connsiteX125" y="connsiteY125"/>
                      </a:cxn>
                      <a:cxn ang="0">
                        <a:pos x="connsiteX126" y="connsiteY126"/>
                      </a:cxn>
                      <a:cxn ang="0">
                        <a:pos x="connsiteX127" y="connsiteY127"/>
                      </a:cxn>
                      <a:cxn ang="0">
                        <a:pos x="connsiteX128" y="connsiteY128"/>
                      </a:cxn>
                      <a:cxn ang="0">
                        <a:pos x="connsiteX129" y="connsiteY129"/>
                      </a:cxn>
                      <a:cxn ang="0">
                        <a:pos x="connsiteX130" y="connsiteY130"/>
                      </a:cxn>
                      <a:cxn ang="0">
                        <a:pos x="connsiteX131" y="connsiteY131"/>
                      </a:cxn>
                      <a:cxn ang="0">
                        <a:pos x="connsiteX132" y="connsiteY132"/>
                      </a:cxn>
                      <a:cxn ang="0">
                        <a:pos x="connsiteX133" y="connsiteY133"/>
                      </a:cxn>
                      <a:cxn ang="0">
                        <a:pos x="connsiteX134" y="connsiteY134"/>
                      </a:cxn>
                      <a:cxn ang="0">
                        <a:pos x="connsiteX135" y="connsiteY135"/>
                      </a:cxn>
                      <a:cxn ang="0">
                        <a:pos x="connsiteX136" y="connsiteY136"/>
                      </a:cxn>
                      <a:cxn ang="0">
                        <a:pos x="connsiteX137" y="connsiteY137"/>
                      </a:cxn>
                      <a:cxn ang="0">
                        <a:pos x="connsiteX138" y="connsiteY138"/>
                      </a:cxn>
                      <a:cxn ang="0">
                        <a:pos x="connsiteX139" y="connsiteY139"/>
                      </a:cxn>
                      <a:cxn ang="0">
                        <a:pos x="connsiteX140" y="connsiteY140"/>
                      </a:cxn>
                      <a:cxn ang="0">
                        <a:pos x="connsiteX141" y="connsiteY141"/>
                      </a:cxn>
                      <a:cxn ang="0">
                        <a:pos x="connsiteX142" y="connsiteY142"/>
                      </a:cxn>
                      <a:cxn ang="0">
                        <a:pos x="connsiteX143" y="connsiteY143"/>
                      </a:cxn>
                      <a:cxn ang="0">
                        <a:pos x="connsiteX144" y="connsiteY144"/>
                      </a:cxn>
                      <a:cxn ang="0">
                        <a:pos x="connsiteX145" y="connsiteY145"/>
                      </a:cxn>
                      <a:cxn ang="0">
                        <a:pos x="connsiteX146" y="connsiteY146"/>
                      </a:cxn>
                      <a:cxn ang="0">
                        <a:pos x="connsiteX147" y="connsiteY147"/>
                      </a:cxn>
                      <a:cxn ang="0">
                        <a:pos x="connsiteX148" y="connsiteY148"/>
                      </a:cxn>
                      <a:cxn ang="0">
                        <a:pos x="connsiteX149" y="connsiteY149"/>
                      </a:cxn>
                      <a:cxn ang="0">
                        <a:pos x="connsiteX150" y="connsiteY150"/>
                      </a:cxn>
                      <a:cxn ang="0">
                        <a:pos x="connsiteX151" y="connsiteY151"/>
                      </a:cxn>
                      <a:cxn ang="0">
                        <a:pos x="connsiteX152" y="connsiteY152"/>
                      </a:cxn>
                      <a:cxn ang="0">
                        <a:pos x="connsiteX153" y="connsiteY153"/>
                      </a:cxn>
                      <a:cxn ang="0">
                        <a:pos x="connsiteX154" y="connsiteY154"/>
                      </a:cxn>
                      <a:cxn ang="0">
                        <a:pos x="connsiteX155" y="connsiteY155"/>
                      </a:cxn>
                      <a:cxn ang="0">
                        <a:pos x="connsiteX156" y="connsiteY156"/>
                      </a:cxn>
                      <a:cxn ang="0">
                        <a:pos x="connsiteX157" y="connsiteY157"/>
                      </a:cxn>
                      <a:cxn ang="0">
                        <a:pos x="connsiteX158" y="connsiteY158"/>
                      </a:cxn>
                      <a:cxn ang="0">
                        <a:pos x="connsiteX159" y="connsiteY159"/>
                      </a:cxn>
                      <a:cxn ang="0">
                        <a:pos x="connsiteX160" y="connsiteY160"/>
                      </a:cxn>
                      <a:cxn ang="0">
                        <a:pos x="connsiteX161" y="connsiteY161"/>
                      </a:cxn>
                      <a:cxn ang="0">
                        <a:pos x="connsiteX162" y="connsiteY162"/>
                      </a:cxn>
                      <a:cxn ang="0">
                        <a:pos x="connsiteX163" y="connsiteY163"/>
                      </a:cxn>
                      <a:cxn ang="0">
                        <a:pos x="connsiteX164" y="connsiteY164"/>
                      </a:cxn>
                      <a:cxn ang="0">
                        <a:pos x="connsiteX165" y="connsiteY165"/>
                      </a:cxn>
                      <a:cxn ang="0">
                        <a:pos x="connsiteX166" y="connsiteY166"/>
                      </a:cxn>
                      <a:cxn ang="0">
                        <a:pos x="connsiteX167" y="connsiteY167"/>
                      </a:cxn>
                      <a:cxn ang="0">
                        <a:pos x="connsiteX168" y="connsiteY168"/>
                      </a:cxn>
                      <a:cxn ang="0">
                        <a:pos x="connsiteX169" y="connsiteY169"/>
                      </a:cxn>
                      <a:cxn ang="0">
                        <a:pos x="connsiteX170" y="connsiteY170"/>
                      </a:cxn>
                      <a:cxn ang="0">
                        <a:pos x="connsiteX171" y="connsiteY171"/>
                      </a:cxn>
                      <a:cxn ang="0">
                        <a:pos x="connsiteX172" y="connsiteY172"/>
                      </a:cxn>
                      <a:cxn ang="0">
                        <a:pos x="connsiteX173" y="connsiteY173"/>
                      </a:cxn>
                      <a:cxn ang="0">
                        <a:pos x="connsiteX174" y="connsiteY174"/>
                      </a:cxn>
                      <a:cxn ang="0">
                        <a:pos x="connsiteX175" y="connsiteY175"/>
                      </a:cxn>
                      <a:cxn ang="0">
                        <a:pos x="connsiteX176" y="connsiteY176"/>
                      </a:cxn>
                      <a:cxn ang="0">
                        <a:pos x="connsiteX177" y="connsiteY177"/>
                      </a:cxn>
                      <a:cxn ang="0">
                        <a:pos x="connsiteX178" y="connsiteY178"/>
                      </a:cxn>
                      <a:cxn ang="0">
                        <a:pos x="connsiteX179" y="connsiteY179"/>
                      </a:cxn>
                      <a:cxn ang="0">
                        <a:pos x="connsiteX180" y="connsiteY180"/>
                      </a:cxn>
                      <a:cxn ang="0">
                        <a:pos x="connsiteX181" y="connsiteY181"/>
                      </a:cxn>
                      <a:cxn ang="0">
                        <a:pos x="connsiteX182" y="connsiteY182"/>
                      </a:cxn>
                      <a:cxn ang="0">
                        <a:pos x="connsiteX183" y="connsiteY183"/>
                      </a:cxn>
                      <a:cxn ang="0">
                        <a:pos x="connsiteX184" y="connsiteY184"/>
                      </a:cxn>
                      <a:cxn ang="0">
                        <a:pos x="connsiteX185" y="connsiteY185"/>
                      </a:cxn>
                      <a:cxn ang="0">
                        <a:pos x="connsiteX186" y="connsiteY186"/>
                      </a:cxn>
                      <a:cxn ang="0">
                        <a:pos x="connsiteX187" y="connsiteY187"/>
                      </a:cxn>
                      <a:cxn ang="0">
                        <a:pos x="connsiteX188" y="connsiteY188"/>
                      </a:cxn>
                      <a:cxn ang="0">
                        <a:pos x="connsiteX189" y="connsiteY189"/>
                      </a:cxn>
                      <a:cxn ang="0">
                        <a:pos x="connsiteX190" y="connsiteY190"/>
                      </a:cxn>
                      <a:cxn ang="0">
                        <a:pos x="connsiteX191" y="connsiteY191"/>
                      </a:cxn>
                      <a:cxn ang="0">
                        <a:pos x="connsiteX192" y="connsiteY192"/>
                      </a:cxn>
                      <a:cxn ang="0">
                        <a:pos x="connsiteX193" y="connsiteY193"/>
                      </a:cxn>
                      <a:cxn ang="0">
                        <a:pos x="connsiteX194" y="connsiteY194"/>
                      </a:cxn>
                      <a:cxn ang="0">
                        <a:pos x="connsiteX195" y="connsiteY195"/>
                      </a:cxn>
                      <a:cxn ang="0">
                        <a:pos x="connsiteX196" y="connsiteY196"/>
                      </a:cxn>
                      <a:cxn ang="0">
                        <a:pos x="connsiteX197" y="connsiteY197"/>
                      </a:cxn>
                      <a:cxn ang="0">
                        <a:pos x="connsiteX198" y="connsiteY198"/>
                      </a:cxn>
                      <a:cxn ang="0">
                        <a:pos x="connsiteX199" y="connsiteY199"/>
                      </a:cxn>
                      <a:cxn ang="0">
                        <a:pos x="connsiteX200" y="connsiteY200"/>
                      </a:cxn>
                      <a:cxn ang="0">
                        <a:pos x="connsiteX201" y="connsiteY201"/>
                      </a:cxn>
                      <a:cxn ang="0">
                        <a:pos x="connsiteX202" y="connsiteY202"/>
                      </a:cxn>
                      <a:cxn ang="0">
                        <a:pos x="connsiteX203" y="connsiteY203"/>
                      </a:cxn>
                      <a:cxn ang="0">
                        <a:pos x="connsiteX204" y="connsiteY204"/>
                      </a:cxn>
                      <a:cxn ang="0">
                        <a:pos x="connsiteX205" y="connsiteY205"/>
                      </a:cxn>
                      <a:cxn ang="0">
                        <a:pos x="connsiteX206" y="connsiteY206"/>
                      </a:cxn>
                      <a:cxn ang="0">
                        <a:pos x="connsiteX207" y="connsiteY207"/>
                      </a:cxn>
                      <a:cxn ang="0">
                        <a:pos x="connsiteX208" y="connsiteY208"/>
                      </a:cxn>
                      <a:cxn ang="0">
                        <a:pos x="connsiteX209" y="connsiteY209"/>
                      </a:cxn>
                      <a:cxn ang="0">
                        <a:pos x="connsiteX210" y="connsiteY210"/>
                      </a:cxn>
                      <a:cxn ang="0">
                        <a:pos x="connsiteX211" y="connsiteY211"/>
                      </a:cxn>
                      <a:cxn ang="0">
                        <a:pos x="connsiteX212" y="connsiteY212"/>
                      </a:cxn>
                      <a:cxn ang="0">
                        <a:pos x="connsiteX213" y="connsiteY213"/>
                      </a:cxn>
                      <a:cxn ang="0">
                        <a:pos x="connsiteX214" y="connsiteY214"/>
                      </a:cxn>
                      <a:cxn ang="0">
                        <a:pos x="connsiteX215" y="connsiteY215"/>
                      </a:cxn>
                      <a:cxn ang="0">
                        <a:pos x="connsiteX216" y="connsiteY216"/>
                      </a:cxn>
                      <a:cxn ang="0">
                        <a:pos x="connsiteX217" y="connsiteY217"/>
                      </a:cxn>
                      <a:cxn ang="0">
                        <a:pos x="connsiteX218" y="connsiteY218"/>
                      </a:cxn>
                      <a:cxn ang="0">
                        <a:pos x="connsiteX219" y="connsiteY219"/>
                      </a:cxn>
                      <a:cxn ang="0">
                        <a:pos x="connsiteX220" y="connsiteY220"/>
                      </a:cxn>
                      <a:cxn ang="0">
                        <a:pos x="connsiteX221" y="connsiteY221"/>
                      </a:cxn>
                      <a:cxn ang="0">
                        <a:pos x="connsiteX222" y="connsiteY222"/>
                      </a:cxn>
                      <a:cxn ang="0">
                        <a:pos x="connsiteX223" y="connsiteY223"/>
                      </a:cxn>
                      <a:cxn ang="0">
                        <a:pos x="connsiteX224" y="connsiteY224"/>
                      </a:cxn>
                      <a:cxn ang="0">
                        <a:pos x="connsiteX225" y="connsiteY225"/>
                      </a:cxn>
                      <a:cxn ang="0">
                        <a:pos x="connsiteX226" y="connsiteY226"/>
                      </a:cxn>
                      <a:cxn ang="0">
                        <a:pos x="connsiteX227" y="connsiteY227"/>
                      </a:cxn>
                      <a:cxn ang="0">
                        <a:pos x="connsiteX228" y="connsiteY228"/>
                      </a:cxn>
                      <a:cxn ang="0">
                        <a:pos x="connsiteX229" y="connsiteY229"/>
                      </a:cxn>
                      <a:cxn ang="0">
                        <a:pos x="connsiteX230" y="connsiteY230"/>
                      </a:cxn>
                      <a:cxn ang="0">
                        <a:pos x="connsiteX231" y="connsiteY231"/>
                      </a:cxn>
                      <a:cxn ang="0">
                        <a:pos x="connsiteX232" y="connsiteY232"/>
                      </a:cxn>
                      <a:cxn ang="0">
                        <a:pos x="connsiteX233" y="connsiteY233"/>
                      </a:cxn>
                      <a:cxn ang="0">
                        <a:pos x="connsiteX234" y="connsiteY234"/>
                      </a:cxn>
                      <a:cxn ang="0">
                        <a:pos x="connsiteX235" y="connsiteY235"/>
                      </a:cxn>
                      <a:cxn ang="0">
                        <a:pos x="connsiteX236" y="connsiteY236"/>
                      </a:cxn>
                      <a:cxn ang="0">
                        <a:pos x="connsiteX237" y="connsiteY237"/>
                      </a:cxn>
                      <a:cxn ang="0">
                        <a:pos x="connsiteX238" y="connsiteY238"/>
                      </a:cxn>
                      <a:cxn ang="0">
                        <a:pos x="connsiteX239" y="connsiteY239"/>
                      </a:cxn>
                      <a:cxn ang="0">
                        <a:pos x="connsiteX240" y="connsiteY240"/>
                      </a:cxn>
                      <a:cxn ang="0">
                        <a:pos x="connsiteX241" y="connsiteY241"/>
                      </a:cxn>
                      <a:cxn ang="0">
                        <a:pos x="connsiteX242" y="connsiteY242"/>
                      </a:cxn>
                      <a:cxn ang="0">
                        <a:pos x="connsiteX243" y="connsiteY243"/>
                      </a:cxn>
                    </a:cxnLst>
                    <a:rect l="l" t="t" r="r" b="b"/>
                    <a:pathLst>
                      <a:path w="6891872" h="6959054">
                        <a:moveTo>
                          <a:pt x="5836172" y="0"/>
                        </a:moveTo>
                        <a:lnTo>
                          <a:pt x="6007952" y="89624"/>
                        </a:lnTo>
                        <a:lnTo>
                          <a:pt x="6084152" y="59144"/>
                        </a:lnTo>
                        <a:lnTo>
                          <a:pt x="6114632" y="120104"/>
                        </a:lnTo>
                        <a:lnTo>
                          <a:pt x="6221312" y="142964"/>
                        </a:lnTo>
                        <a:lnTo>
                          <a:pt x="6289892" y="142964"/>
                        </a:lnTo>
                        <a:lnTo>
                          <a:pt x="6381332" y="188684"/>
                        </a:lnTo>
                        <a:lnTo>
                          <a:pt x="6327992" y="249644"/>
                        </a:lnTo>
                        <a:lnTo>
                          <a:pt x="6366092" y="318224"/>
                        </a:lnTo>
                        <a:lnTo>
                          <a:pt x="6343232" y="485864"/>
                        </a:lnTo>
                        <a:lnTo>
                          <a:pt x="6312752" y="523964"/>
                        </a:lnTo>
                        <a:lnTo>
                          <a:pt x="6312752" y="600164"/>
                        </a:lnTo>
                        <a:lnTo>
                          <a:pt x="6373712" y="577304"/>
                        </a:lnTo>
                        <a:lnTo>
                          <a:pt x="6381332" y="668744"/>
                        </a:lnTo>
                        <a:lnTo>
                          <a:pt x="6526112" y="752564"/>
                        </a:lnTo>
                        <a:lnTo>
                          <a:pt x="6617552" y="729704"/>
                        </a:lnTo>
                        <a:lnTo>
                          <a:pt x="6739472" y="798284"/>
                        </a:lnTo>
                        <a:lnTo>
                          <a:pt x="6853772" y="927824"/>
                        </a:lnTo>
                        <a:lnTo>
                          <a:pt x="6884252" y="958304"/>
                        </a:lnTo>
                        <a:lnTo>
                          <a:pt x="6891872" y="1042124"/>
                        </a:lnTo>
                        <a:lnTo>
                          <a:pt x="6830912" y="1095464"/>
                        </a:lnTo>
                        <a:lnTo>
                          <a:pt x="6792812" y="1209764"/>
                        </a:lnTo>
                        <a:lnTo>
                          <a:pt x="6640412" y="1293584"/>
                        </a:lnTo>
                        <a:lnTo>
                          <a:pt x="6564212" y="1362164"/>
                        </a:lnTo>
                        <a:lnTo>
                          <a:pt x="6457532" y="1346924"/>
                        </a:lnTo>
                        <a:lnTo>
                          <a:pt x="6335612" y="1324064"/>
                        </a:lnTo>
                        <a:lnTo>
                          <a:pt x="6289892" y="1331684"/>
                        </a:lnTo>
                        <a:lnTo>
                          <a:pt x="6289892" y="1362164"/>
                        </a:lnTo>
                        <a:lnTo>
                          <a:pt x="6228932" y="1438364"/>
                        </a:lnTo>
                        <a:lnTo>
                          <a:pt x="6259412" y="1506944"/>
                        </a:lnTo>
                        <a:lnTo>
                          <a:pt x="6251792" y="1674584"/>
                        </a:lnTo>
                        <a:lnTo>
                          <a:pt x="6221312" y="1735544"/>
                        </a:lnTo>
                        <a:lnTo>
                          <a:pt x="6259412" y="1804124"/>
                        </a:lnTo>
                        <a:lnTo>
                          <a:pt x="6259412" y="1872704"/>
                        </a:lnTo>
                        <a:lnTo>
                          <a:pt x="6213692" y="1948904"/>
                        </a:lnTo>
                        <a:lnTo>
                          <a:pt x="6145112" y="1956524"/>
                        </a:lnTo>
                        <a:lnTo>
                          <a:pt x="6145112" y="2101304"/>
                        </a:lnTo>
                        <a:lnTo>
                          <a:pt x="6107012" y="2147024"/>
                        </a:lnTo>
                        <a:lnTo>
                          <a:pt x="6114632" y="2207984"/>
                        </a:lnTo>
                        <a:lnTo>
                          <a:pt x="6122252" y="2253704"/>
                        </a:lnTo>
                        <a:lnTo>
                          <a:pt x="6068912" y="2375624"/>
                        </a:lnTo>
                        <a:lnTo>
                          <a:pt x="6068912" y="2428964"/>
                        </a:lnTo>
                        <a:lnTo>
                          <a:pt x="6084152" y="2505164"/>
                        </a:lnTo>
                        <a:lnTo>
                          <a:pt x="6160352" y="2619464"/>
                        </a:lnTo>
                        <a:lnTo>
                          <a:pt x="6267032" y="2688044"/>
                        </a:lnTo>
                        <a:lnTo>
                          <a:pt x="6312752" y="2680424"/>
                        </a:lnTo>
                        <a:lnTo>
                          <a:pt x="6404192" y="2787104"/>
                        </a:lnTo>
                        <a:lnTo>
                          <a:pt x="6289892" y="2939504"/>
                        </a:lnTo>
                        <a:lnTo>
                          <a:pt x="6160352" y="3038564"/>
                        </a:lnTo>
                        <a:lnTo>
                          <a:pt x="6167972" y="3122384"/>
                        </a:lnTo>
                        <a:lnTo>
                          <a:pt x="6038432" y="3236684"/>
                        </a:lnTo>
                        <a:lnTo>
                          <a:pt x="6038432" y="3297644"/>
                        </a:lnTo>
                        <a:lnTo>
                          <a:pt x="5931752" y="3442424"/>
                        </a:lnTo>
                        <a:lnTo>
                          <a:pt x="5855552" y="3465284"/>
                        </a:lnTo>
                        <a:lnTo>
                          <a:pt x="5840312" y="3625304"/>
                        </a:lnTo>
                        <a:lnTo>
                          <a:pt x="5855552" y="3671024"/>
                        </a:lnTo>
                        <a:lnTo>
                          <a:pt x="5893652" y="3815804"/>
                        </a:lnTo>
                        <a:lnTo>
                          <a:pt x="5916512" y="3892004"/>
                        </a:lnTo>
                        <a:lnTo>
                          <a:pt x="5946992" y="3952964"/>
                        </a:lnTo>
                        <a:lnTo>
                          <a:pt x="5901272" y="4044404"/>
                        </a:lnTo>
                        <a:lnTo>
                          <a:pt x="5817452" y="3983444"/>
                        </a:lnTo>
                        <a:lnTo>
                          <a:pt x="5672672" y="3991064"/>
                        </a:lnTo>
                        <a:lnTo>
                          <a:pt x="5611712" y="4044404"/>
                        </a:lnTo>
                        <a:lnTo>
                          <a:pt x="5543132" y="3975824"/>
                        </a:lnTo>
                        <a:lnTo>
                          <a:pt x="5413592" y="3998684"/>
                        </a:lnTo>
                        <a:lnTo>
                          <a:pt x="5398352" y="4151084"/>
                        </a:lnTo>
                        <a:lnTo>
                          <a:pt x="5352632" y="4189184"/>
                        </a:lnTo>
                        <a:lnTo>
                          <a:pt x="5276432" y="4173944"/>
                        </a:lnTo>
                        <a:lnTo>
                          <a:pt x="5207852" y="4189184"/>
                        </a:lnTo>
                        <a:lnTo>
                          <a:pt x="4872572" y="4234904"/>
                        </a:lnTo>
                        <a:lnTo>
                          <a:pt x="4811612" y="4257764"/>
                        </a:lnTo>
                        <a:lnTo>
                          <a:pt x="4781132" y="4387304"/>
                        </a:lnTo>
                        <a:lnTo>
                          <a:pt x="4819232" y="4455884"/>
                        </a:lnTo>
                        <a:lnTo>
                          <a:pt x="4864952" y="4471124"/>
                        </a:lnTo>
                        <a:lnTo>
                          <a:pt x="4872572" y="4539704"/>
                        </a:lnTo>
                        <a:lnTo>
                          <a:pt x="4842092" y="4692104"/>
                        </a:lnTo>
                        <a:lnTo>
                          <a:pt x="4819232" y="4867364"/>
                        </a:lnTo>
                        <a:lnTo>
                          <a:pt x="4666832" y="5042624"/>
                        </a:lnTo>
                        <a:lnTo>
                          <a:pt x="4727792" y="5225504"/>
                        </a:lnTo>
                        <a:lnTo>
                          <a:pt x="4811612" y="5187404"/>
                        </a:lnTo>
                        <a:lnTo>
                          <a:pt x="4895432" y="5301704"/>
                        </a:lnTo>
                        <a:lnTo>
                          <a:pt x="4872572" y="5576024"/>
                        </a:lnTo>
                        <a:lnTo>
                          <a:pt x="4925912" y="5774144"/>
                        </a:lnTo>
                        <a:lnTo>
                          <a:pt x="4925912" y="5842724"/>
                        </a:lnTo>
                        <a:lnTo>
                          <a:pt x="4910672" y="5911304"/>
                        </a:lnTo>
                        <a:lnTo>
                          <a:pt x="4918292" y="6010364"/>
                        </a:lnTo>
                        <a:lnTo>
                          <a:pt x="4910672" y="6109424"/>
                        </a:lnTo>
                        <a:lnTo>
                          <a:pt x="4899272" y="6125710"/>
                        </a:lnTo>
                        <a:lnTo>
                          <a:pt x="4819232" y="6114504"/>
                        </a:lnTo>
                        <a:lnTo>
                          <a:pt x="4774780" y="6120854"/>
                        </a:lnTo>
                        <a:lnTo>
                          <a:pt x="4717632" y="6095454"/>
                        </a:lnTo>
                        <a:lnTo>
                          <a:pt x="4685884" y="6057354"/>
                        </a:lnTo>
                        <a:lnTo>
                          <a:pt x="4679532" y="5949404"/>
                        </a:lnTo>
                        <a:lnTo>
                          <a:pt x="4622380" y="5936704"/>
                        </a:lnTo>
                        <a:lnTo>
                          <a:pt x="4571580" y="5854154"/>
                        </a:lnTo>
                        <a:lnTo>
                          <a:pt x="4514432" y="5784304"/>
                        </a:lnTo>
                        <a:lnTo>
                          <a:pt x="4457284" y="5746204"/>
                        </a:lnTo>
                        <a:lnTo>
                          <a:pt x="4425532" y="5790654"/>
                        </a:lnTo>
                        <a:lnTo>
                          <a:pt x="4419180" y="5911304"/>
                        </a:lnTo>
                        <a:lnTo>
                          <a:pt x="4247732" y="6019254"/>
                        </a:lnTo>
                        <a:lnTo>
                          <a:pt x="4082632" y="6031954"/>
                        </a:lnTo>
                        <a:lnTo>
                          <a:pt x="4044532" y="6063704"/>
                        </a:lnTo>
                        <a:lnTo>
                          <a:pt x="4038180" y="6203404"/>
                        </a:lnTo>
                        <a:lnTo>
                          <a:pt x="4088980" y="6254204"/>
                        </a:lnTo>
                        <a:lnTo>
                          <a:pt x="4088980" y="6387554"/>
                        </a:lnTo>
                        <a:lnTo>
                          <a:pt x="4000084" y="6374854"/>
                        </a:lnTo>
                        <a:lnTo>
                          <a:pt x="3936580" y="6393904"/>
                        </a:lnTo>
                        <a:lnTo>
                          <a:pt x="3904832" y="6432004"/>
                        </a:lnTo>
                        <a:lnTo>
                          <a:pt x="3923884" y="6546304"/>
                        </a:lnTo>
                        <a:lnTo>
                          <a:pt x="3911180" y="6609804"/>
                        </a:lnTo>
                        <a:lnTo>
                          <a:pt x="3873084" y="6622504"/>
                        </a:lnTo>
                        <a:lnTo>
                          <a:pt x="3758780" y="6616154"/>
                        </a:lnTo>
                        <a:lnTo>
                          <a:pt x="3714332" y="6666954"/>
                        </a:lnTo>
                        <a:lnTo>
                          <a:pt x="3612732" y="6666954"/>
                        </a:lnTo>
                        <a:lnTo>
                          <a:pt x="3631780" y="6781254"/>
                        </a:lnTo>
                        <a:lnTo>
                          <a:pt x="3580980" y="6857454"/>
                        </a:lnTo>
                        <a:lnTo>
                          <a:pt x="3542884" y="6863804"/>
                        </a:lnTo>
                        <a:lnTo>
                          <a:pt x="3511132" y="6920954"/>
                        </a:lnTo>
                        <a:lnTo>
                          <a:pt x="3466684" y="6920954"/>
                        </a:lnTo>
                        <a:lnTo>
                          <a:pt x="3339684" y="6876504"/>
                        </a:lnTo>
                        <a:lnTo>
                          <a:pt x="3301580" y="6882854"/>
                        </a:lnTo>
                        <a:lnTo>
                          <a:pt x="3263484" y="6959054"/>
                        </a:lnTo>
                        <a:lnTo>
                          <a:pt x="3206332" y="6959054"/>
                        </a:lnTo>
                        <a:lnTo>
                          <a:pt x="3187284" y="6844754"/>
                        </a:lnTo>
                        <a:lnTo>
                          <a:pt x="3136484" y="6825704"/>
                        </a:lnTo>
                        <a:lnTo>
                          <a:pt x="3136484" y="6787604"/>
                        </a:lnTo>
                        <a:lnTo>
                          <a:pt x="3199980" y="6755854"/>
                        </a:lnTo>
                        <a:lnTo>
                          <a:pt x="3206332" y="6692354"/>
                        </a:lnTo>
                        <a:lnTo>
                          <a:pt x="3180932" y="6628854"/>
                        </a:lnTo>
                        <a:lnTo>
                          <a:pt x="3206332" y="6533604"/>
                        </a:lnTo>
                        <a:lnTo>
                          <a:pt x="3168232" y="6463754"/>
                        </a:lnTo>
                        <a:lnTo>
                          <a:pt x="3104732" y="6476454"/>
                        </a:lnTo>
                        <a:lnTo>
                          <a:pt x="2977732" y="6387554"/>
                        </a:lnTo>
                        <a:lnTo>
                          <a:pt x="2977732" y="6311354"/>
                        </a:lnTo>
                        <a:lnTo>
                          <a:pt x="2914232" y="6311354"/>
                        </a:lnTo>
                        <a:lnTo>
                          <a:pt x="2901532" y="6273254"/>
                        </a:lnTo>
                        <a:lnTo>
                          <a:pt x="2895180" y="6235154"/>
                        </a:lnTo>
                        <a:lnTo>
                          <a:pt x="2869780" y="6000204"/>
                        </a:lnTo>
                        <a:lnTo>
                          <a:pt x="2844380" y="5955754"/>
                        </a:lnTo>
                        <a:lnTo>
                          <a:pt x="2838032" y="5879554"/>
                        </a:lnTo>
                        <a:lnTo>
                          <a:pt x="2691980" y="5866854"/>
                        </a:lnTo>
                        <a:lnTo>
                          <a:pt x="2660232" y="5841454"/>
                        </a:lnTo>
                        <a:lnTo>
                          <a:pt x="2279232" y="5974804"/>
                        </a:lnTo>
                        <a:lnTo>
                          <a:pt x="2234780" y="6063704"/>
                        </a:lnTo>
                        <a:lnTo>
                          <a:pt x="2222084" y="6178004"/>
                        </a:lnTo>
                        <a:lnTo>
                          <a:pt x="2101432" y="6241504"/>
                        </a:lnTo>
                        <a:lnTo>
                          <a:pt x="2056980" y="6260554"/>
                        </a:lnTo>
                        <a:lnTo>
                          <a:pt x="1987132" y="6330404"/>
                        </a:lnTo>
                        <a:lnTo>
                          <a:pt x="2006180" y="6425654"/>
                        </a:lnTo>
                        <a:lnTo>
                          <a:pt x="1987132" y="6463754"/>
                        </a:lnTo>
                        <a:lnTo>
                          <a:pt x="2006180" y="6520904"/>
                        </a:lnTo>
                        <a:lnTo>
                          <a:pt x="1942684" y="6571704"/>
                        </a:lnTo>
                        <a:lnTo>
                          <a:pt x="1923632" y="6501854"/>
                        </a:lnTo>
                        <a:lnTo>
                          <a:pt x="1853780" y="6457404"/>
                        </a:lnTo>
                        <a:lnTo>
                          <a:pt x="1822032" y="6482804"/>
                        </a:lnTo>
                        <a:lnTo>
                          <a:pt x="1733132" y="6476454"/>
                        </a:lnTo>
                        <a:lnTo>
                          <a:pt x="1669632" y="6533604"/>
                        </a:lnTo>
                        <a:lnTo>
                          <a:pt x="1561684" y="6552654"/>
                        </a:lnTo>
                        <a:lnTo>
                          <a:pt x="1472780" y="6539954"/>
                        </a:lnTo>
                        <a:lnTo>
                          <a:pt x="1409284" y="6539954"/>
                        </a:lnTo>
                        <a:lnTo>
                          <a:pt x="1326732" y="6641554"/>
                        </a:lnTo>
                        <a:lnTo>
                          <a:pt x="1326732" y="6692354"/>
                        </a:lnTo>
                        <a:lnTo>
                          <a:pt x="1282284" y="6705054"/>
                        </a:lnTo>
                        <a:lnTo>
                          <a:pt x="1098132" y="6622504"/>
                        </a:lnTo>
                        <a:lnTo>
                          <a:pt x="1142580" y="6552654"/>
                        </a:lnTo>
                        <a:lnTo>
                          <a:pt x="1136232" y="6514554"/>
                        </a:lnTo>
                        <a:lnTo>
                          <a:pt x="1174332" y="6444704"/>
                        </a:lnTo>
                        <a:lnTo>
                          <a:pt x="1167980" y="6374854"/>
                        </a:lnTo>
                        <a:lnTo>
                          <a:pt x="1136232" y="6374854"/>
                        </a:lnTo>
                        <a:lnTo>
                          <a:pt x="1110832" y="6336754"/>
                        </a:lnTo>
                        <a:lnTo>
                          <a:pt x="1079084" y="6336754"/>
                        </a:lnTo>
                        <a:lnTo>
                          <a:pt x="1072732" y="6298654"/>
                        </a:lnTo>
                        <a:lnTo>
                          <a:pt x="1015580" y="6292304"/>
                        </a:lnTo>
                        <a:lnTo>
                          <a:pt x="971132" y="6330404"/>
                        </a:lnTo>
                        <a:lnTo>
                          <a:pt x="818732" y="6266904"/>
                        </a:lnTo>
                        <a:lnTo>
                          <a:pt x="755232" y="6311354"/>
                        </a:lnTo>
                        <a:lnTo>
                          <a:pt x="685380" y="6292304"/>
                        </a:lnTo>
                        <a:lnTo>
                          <a:pt x="666332" y="6387554"/>
                        </a:lnTo>
                        <a:lnTo>
                          <a:pt x="698084" y="6432004"/>
                        </a:lnTo>
                        <a:lnTo>
                          <a:pt x="698084" y="6489154"/>
                        </a:lnTo>
                        <a:lnTo>
                          <a:pt x="647284" y="6552654"/>
                        </a:lnTo>
                        <a:lnTo>
                          <a:pt x="507580" y="6743154"/>
                        </a:lnTo>
                        <a:lnTo>
                          <a:pt x="469484" y="6781254"/>
                        </a:lnTo>
                        <a:lnTo>
                          <a:pt x="456780" y="6813004"/>
                        </a:lnTo>
                        <a:lnTo>
                          <a:pt x="374232" y="6857454"/>
                        </a:lnTo>
                        <a:lnTo>
                          <a:pt x="323432" y="6806654"/>
                        </a:lnTo>
                        <a:lnTo>
                          <a:pt x="361532" y="6736804"/>
                        </a:lnTo>
                        <a:lnTo>
                          <a:pt x="278980" y="6622504"/>
                        </a:lnTo>
                        <a:lnTo>
                          <a:pt x="278980" y="6432004"/>
                        </a:lnTo>
                        <a:lnTo>
                          <a:pt x="209132" y="6381204"/>
                        </a:lnTo>
                        <a:lnTo>
                          <a:pt x="190084" y="6324054"/>
                        </a:lnTo>
                        <a:lnTo>
                          <a:pt x="240884" y="6305004"/>
                        </a:lnTo>
                        <a:lnTo>
                          <a:pt x="240884" y="6235154"/>
                        </a:lnTo>
                        <a:lnTo>
                          <a:pt x="202780" y="6171654"/>
                        </a:lnTo>
                        <a:lnTo>
                          <a:pt x="75780" y="6146254"/>
                        </a:lnTo>
                        <a:lnTo>
                          <a:pt x="0" y="6043408"/>
                        </a:lnTo>
                        <a:lnTo>
                          <a:pt x="4344" y="6044654"/>
                        </a:lnTo>
                        <a:lnTo>
                          <a:pt x="537744" y="5839868"/>
                        </a:lnTo>
                        <a:lnTo>
                          <a:pt x="599656" y="5768428"/>
                        </a:lnTo>
                        <a:lnTo>
                          <a:pt x="733008" y="5773192"/>
                        </a:lnTo>
                        <a:lnTo>
                          <a:pt x="904456" y="5677942"/>
                        </a:lnTo>
                        <a:lnTo>
                          <a:pt x="928268" y="5644604"/>
                        </a:lnTo>
                        <a:lnTo>
                          <a:pt x="966372" y="5625554"/>
                        </a:lnTo>
                        <a:lnTo>
                          <a:pt x="1085432" y="5516016"/>
                        </a:lnTo>
                        <a:lnTo>
                          <a:pt x="1180684" y="5511254"/>
                        </a:lnTo>
                        <a:lnTo>
                          <a:pt x="1375944" y="5306468"/>
                        </a:lnTo>
                        <a:lnTo>
                          <a:pt x="1475956" y="5311228"/>
                        </a:lnTo>
                        <a:lnTo>
                          <a:pt x="1518820" y="5349328"/>
                        </a:lnTo>
                        <a:lnTo>
                          <a:pt x="1699796" y="5311228"/>
                        </a:lnTo>
                        <a:lnTo>
                          <a:pt x="1747420" y="5306468"/>
                        </a:lnTo>
                        <a:lnTo>
                          <a:pt x="1814096" y="5296942"/>
                        </a:lnTo>
                        <a:lnTo>
                          <a:pt x="1861720" y="5215980"/>
                        </a:lnTo>
                        <a:lnTo>
                          <a:pt x="1966496" y="5182642"/>
                        </a:lnTo>
                        <a:lnTo>
                          <a:pt x="2261772" y="4915942"/>
                        </a:lnTo>
                        <a:lnTo>
                          <a:pt x="2371308" y="4763542"/>
                        </a:lnTo>
                        <a:lnTo>
                          <a:pt x="2609432" y="4596854"/>
                        </a:lnTo>
                        <a:lnTo>
                          <a:pt x="2766596" y="4520654"/>
                        </a:lnTo>
                        <a:lnTo>
                          <a:pt x="2885656" y="4339680"/>
                        </a:lnTo>
                        <a:lnTo>
                          <a:pt x="2966620" y="4134892"/>
                        </a:lnTo>
                        <a:lnTo>
                          <a:pt x="3066632" y="4049168"/>
                        </a:lnTo>
                        <a:lnTo>
                          <a:pt x="3085684" y="3977728"/>
                        </a:lnTo>
                        <a:lnTo>
                          <a:pt x="3223796" y="3834854"/>
                        </a:lnTo>
                        <a:lnTo>
                          <a:pt x="3290468" y="3753892"/>
                        </a:lnTo>
                        <a:lnTo>
                          <a:pt x="3323808" y="3677692"/>
                        </a:lnTo>
                        <a:lnTo>
                          <a:pt x="3414296" y="3558628"/>
                        </a:lnTo>
                        <a:lnTo>
                          <a:pt x="3452396" y="3401468"/>
                        </a:lnTo>
                        <a:lnTo>
                          <a:pt x="3504780" y="3191916"/>
                        </a:lnTo>
                        <a:lnTo>
                          <a:pt x="3504780" y="3144292"/>
                        </a:lnTo>
                        <a:lnTo>
                          <a:pt x="3501616" y="3120396"/>
                        </a:lnTo>
                        <a:lnTo>
                          <a:pt x="3623844" y="2844254"/>
                        </a:lnTo>
                        <a:lnTo>
                          <a:pt x="3833396" y="2658516"/>
                        </a:lnTo>
                        <a:lnTo>
                          <a:pt x="4100096" y="2506116"/>
                        </a:lnTo>
                        <a:lnTo>
                          <a:pt x="4371556" y="2301328"/>
                        </a:lnTo>
                        <a:lnTo>
                          <a:pt x="4581108" y="2229892"/>
                        </a:lnTo>
                        <a:lnTo>
                          <a:pt x="4790656" y="2177504"/>
                        </a:lnTo>
                        <a:lnTo>
                          <a:pt x="4866856" y="2072728"/>
                        </a:lnTo>
                        <a:lnTo>
                          <a:pt x="4900196" y="2067968"/>
                        </a:lnTo>
                        <a:lnTo>
                          <a:pt x="5028780" y="2006054"/>
                        </a:lnTo>
                        <a:lnTo>
                          <a:pt x="5219284" y="1801268"/>
                        </a:lnTo>
                        <a:lnTo>
                          <a:pt x="5390732" y="1567904"/>
                        </a:lnTo>
                        <a:lnTo>
                          <a:pt x="5471696" y="1382168"/>
                        </a:lnTo>
                        <a:lnTo>
                          <a:pt x="5471696" y="1291680"/>
                        </a:lnTo>
                        <a:lnTo>
                          <a:pt x="5528844" y="1182142"/>
                        </a:lnTo>
                        <a:cubicBezTo>
                          <a:pt x="5530432" y="978942"/>
                          <a:pt x="5532020" y="775742"/>
                          <a:pt x="5533608" y="572542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 sz="4800"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</p:txBody>
              </p:sp>
              <p:sp>
                <p:nvSpPr>
                  <p:cNvPr id="5" name="フリーフォーム: 図形 4">
                    <a:extLst>
                      <a:ext uri="{FF2B5EF4-FFF2-40B4-BE49-F238E27FC236}">
                        <a16:creationId xmlns:a16="http://schemas.microsoft.com/office/drawing/2014/main" id="{1843EEC5-7BE7-2653-34E9-0EF57F3682AF}"/>
                      </a:ext>
                    </a:extLst>
                  </p:cNvPr>
                  <p:cNvSpPr/>
                  <p:nvPr/>
                </p:nvSpPr>
                <p:spPr>
                  <a:xfrm>
                    <a:off x="2792161" y="3953950"/>
                    <a:ext cx="1416959" cy="1231364"/>
                  </a:xfrm>
                  <a:custGeom>
                    <a:avLst/>
                    <a:gdLst>
                      <a:gd name="connsiteX0" fmla="*/ 2673676 w 3032760"/>
                      <a:gd name="connsiteY0" fmla="*/ 0 h 2635532"/>
                      <a:gd name="connsiteX1" fmla="*/ 2739388 w 3032760"/>
                      <a:gd name="connsiteY1" fmla="*/ 89182 h 2635532"/>
                      <a:gd name="connsiteX2" fmla="*/ 2866388 w 3032760"/>
                      <a:gd name="connsiteY2" fmla="*/ 114582 h 2635532"/>
                      <a:gd name="connsiteX3" fmla="*/ 2904492 w 3032760"/>
                      <a:gd name="connsiteY3" fmla="*/ 178082 h 2635532"/>
                      <a:gd name="connsiteX4" fmla="*/ 2904492 w 3032760"/>
                      <a:gd name="connsiteY4" fmla="*/ 247932 h 2635532"/>
                      <a:gd name="connsiteX5" fmla="*/ 2853692 w 3032760"/>
                      <a:gd name="connsiteY5" fmla="*/ 266982 h 2635532"/>
                      <a:gd name="connsiteX6" fmla="*/ 2872740 w 3032760"/>
                      <a:gd name="connsiteY6" fmla="*/ 324132 h 2635532"/>
                      <a:gd name="connsiteX7" fmla="*/ 2942588 w 3032760"/>
                      <a:gd name="connsiteY7" fmla="*/ 374932 h 2635532"/>
                      <a:gd name="connsiteX8" fmla="*/ 2942588 w 3032760"/>
                      <a:gd name="connsiteY8" fmla="*/ 565432 h 2635532"/>
                      <a:gd name="connsiteX9" fmla="*/ 3025140 w 3032760"/>
                      <a:gd name="connsiteY9" fmla="*/ 679732 h 2635532"/>
                      <a:gd name="connsiteX10" fmla="*/ 2987040 w 3032760"/>
                      <a:gd name="connsiteY10" fmla="*/ 749582 h 2635532"/>
                      <a:gd name="connsiteX11" fmla="*/ 3018108 w 3032760"/>
                      <a:gd name="connsiteY11" fmla="*/ 780648 h 2635532"/>
                      <a:gd name="connsiteX12" fmla="*/ 3017520 w 3032760"/>
                      <a:gd name="connsiteY12" fmla="*/ 783872 h 2635532"/>
                      <a:gd name="connsiteX13" fmla="*/ 2987040 w 3032760"/>
                      <a:gd name="connsiteY13" fmla="*/ 1050572 h 2635532"/>
                      <a:gd name="connsiteX14" fmla="*/ 3032760 w 3032760"/>
                      <a:gd name="connsiteY14" fmla="*/ 1180112 h 2635532"/>
                      <a:gd name="connsiteX15" fmla="*/ 3009900 w 3032760"/>
                      <a:gd name="connsiteY15" fmla="*/ 1294412 h 2635532"/>
                      <a:gd name="connsiteX16" fmla="*/ 2971800 w 3032760"/>
                      <a:gd name="connsiteY16" fmla="*/ 1355372 h 2635532"/>
                      <a:gd name="connsiteX17" fmla="*/ 2994660 w 3032760"/>
                      <a:gd name="connsiteY17" fmla="*/ 1484912 h 2635532"/>
                      <a:gd name="connsiteX18" fmla="*/ 2910840 w 3032760"/>
                      <a:gd name="connsiteY18" fmla="*/ 1484912 h 2635532"/>
                      <a:gd name="connsiteX19" fmla="*/ 2796540 w 3032760"/>
                      <a:gd name="connsiteY19" fmla="*/ 1583972 h 2635532"/>
                      <a:gd name="connsiteX20" fmla="*/ 2781300 w 3032760"/>
                      <a:gd name="connsiteY20" fmla="*/ 1667792 h 2635532"/>
                      <a:gd name="connsiteX21" fmla="*/ 2865120 w 3032760"/>
                      <a:gd name="connsiteY21" fmla="*/ 1675412 h 2635532"/>
                      <a:gd name="connsiteX22" fmla="*/ 2834640 w 3032760"/>
                      <a:gd name="connsiteY22" fmla="*/ 1766852 h 2635532"/>
                      <a:gd name="connsiteX23" fmla="*/ 2750820 w 3032760"/>
                      <a:gd name="connsiteY23" fmla="*/ 1797332 h 2635532"/>
                      <a:gd name="connsiteX24" fmla="*/ 2727960 w 3032760"/>
                      <a:gd name="connsiteY24" fmla="*/ 1858292 h 2635532"/>
                      <a:gd name="connsiteX25" fmla="*/ 2667000 w 3032760"/>
                      <a:gd name="connsiteY25" fmla="*/ 1873532 h 2635532"/>
                      <a:gd name="connsiteX26" fmla="*/ 2667000 w 3032760"/>
                      <a:gd name="connsiteY26" fmla="*/ 1919252 h 2635532"/>
                      <a:gd name="connsiteX27" fmla="*/ 2712720 w 3032760"/>
                      <a:gd name="connsiteY27" fmla="*/ 1980212 h 2635532"/>
                      <a:gd name="connsiteX28" fmla="*/ 2621280 w 3032760"/>
                      <a:gd name="connsiteY28" fmla="*/ 2064032 h 2635532"/>
                      <a:gd name="connsiteX29" fmla="*/ 2606040 w 3032760"/>
                      <a:gd name="connsiteY29" fmla="*/ 2124992 h 2635532"/>
                      <a:gd name="connsiteX30" fmla="*/ 2552700 w 3032760"/>
                      <a:gd name="connsiteY30" fmla="*/ 2140232 h 2635532"/>
                      <a:gd name="connsiteX31" fmla="*/ 2545080 w 3032760"/>
                      <a:gd name="connsiteY31" fmla="*/ 2201192 h 2635532"/>
                      <a:gd name="connsiteX32" fmla="*/ 2499360 w 3032760"/>
                      <a:gd name="connsiteY32" fmla="*/ 2231672 h 2635532"/>
                      <a:gd name="connsiteX33" fmla="*/ 2362200 w 3032760"/>
                      <a:gd name="connsiteY33" fmla="*/ 2239292 h 2635532"/>
                      <a:gd name="connsiteX34" fmla="*/ 2225040 w 3032760"/>
                      <a:gd name="connsiteY34" fmla="*/ 2109752 h 2635532"/>
                      <a:gd name="connsiteX35" fmla="*/ 2148840 w 3032760"/>
                      <a:gd name="connsiteY35" fmla="*/ 2102132 h 2635532"/>
                      <a:gd name="connsiteX36" fmla="*/ 2080260 w 3032760"/>
                      <a:gd name="connsiteY36" fmla="*/ 2147852 h 2635532"/>
                      <a:gd name="connsiteX37" fmla="*/ 1920240 w 3032760"/>
                      <a:gd name="connsiteY37" fmla="*/ 2071652 h 2635532"/>
                      <a:gd name="connsiteX38" fmla="*/ 1905000 w 3032760"/>
                      <a:gd name="connsiteY38" fmla="*/ 1964972 h 2635532"/>
                      <a:gd name="connsiteX39" fmla="*/ 1813560 w 3032760"/>
                      <a:gd name="connsiteY39" fmla="*/ 2010692 h 2635532"/>
                      <a:gd name="connsiteX40" fmla="*/ 1821180 w 3032760"/>
                      <a:gd name="connsiteY40" fmla="*/ 2056412 h 2635532"/>
                      <a:gd name="connsiteX41" fmla="*/ 1767840 w 3032760"/>
                      <a:gd name="connsiteY41" fmla="*/ 2064032 h 2635532"/>
                      <a:gd name="connsiteX42" fmla="*/ 1638300 w 3032760"/>
                      <a:gd name="connsiteY42" fmla="*/ 2086892 h 2635532"/>
                      <a:gd name="connsiteX43" fmla="*/ 1684020 w 3032760"/>
                      <a:gd name="connsiteY43" fmla="*/ 1964972 h 2635532"/>
                      <a:gd name="connsiteX44" fmla="*/ 1638300 w 3032760"/>
                      <a:gd name="connsiteY44" fmla="*/ 1957352 h 2635532"/>
                      <a:gd name="connsiteX45" fmla="*/ 1569720 w 3032760"/>
                      <a:gd name="connsiteY45" fmla="*/ 1980212 h 2635532"/>
                      <a:gd name="connsiteX46" fmla="*/ 1531620 w 3032760"/>
                      <a:gd name="connsiteY46" fmla="*/ 1949732 h 2635532"/>
                      <a:gd name="connsiteX47" fmla="*/ 1478280 w 3032760"/>
                      <a:gd name="connsiteY47" fmla="*/ 1995452 h 2635532"/>
                      <a:gd name="connsiteX48" fmla="*/ 1432560 w 3032760"/>
                      <a:gd name="connsiteY48" fmla="*/ 1980212 h 2635532"/>
                      <a:gd name="connsiteX49" fmla="*/ 1341120 w 3032760"/>
                      <a:gd name="connsiteY49" fmla="*/ 2071652 h 2635532"/>
                      <a:gd name="connsiteX50" fmla="*/ 1264920 w 3032760"/>
                      <a:gd name="connsiteY50" fmla="*/ 2003072 h 2635532"/>
                      <a:gd name="connsiteX51" fmla="*/ 1158240 w 3032760"/>
                      <a:gd name="connsiteY51" fmla="*/ 2003072 h 2635532"/>
                      <a:gd name="connsiteX52" fmla="*/ 1013460 w 3032760"/>
                      <a:gd name="connsiteY52" fmla="*/ 2163092 h 2635532"/>
                      <a:gd name="connsiteX53" fmla="*/ 975360 w 3032760"/>
                      <a:gd name="connsiteY53" fmla="*/ 2269772 h 2635532"/>
                      <a:gd name="connsiteX54" fmla="*/ 876300 w 3032760"/>
                      <a:gd name="connsiteY54" fmla="*/ 2315492 h 2635532"/>
                      <a:gd name="connsiteX55" fmla="*/ 853440 w 3032760"/>
                      <a:gd name="connsiteY55" fmla="*/ 2475512 h 2635532"/>
                      <a:gd name="connsiteX56" fmla="*/ 769620 w 3032760"/>
                      <a:gd name="connsiteY56" fmla="*/ 2536472 h 2635532"/>
                      <a:gd name="connsiteX57" fmla="*/ 655320 w 3032760"/>
                      <a:gd name="connsiteY57" fmla="*/ 2635532 h 2635532"/>
                      <a:gd name="connsiteX58" fmla="*/ 579120 w 3032760"/>
                      <a:gd name="connsiteY58" fmla="*/ 2635532 h 2635532"/>
                      <a:gd name="connsiteX59" fmla="*/ 609600 w 3032760"/>
                      <a:gd name="connsiteY59" fmla="*/ 2513612 h 2635532"/>
                      <a:gd name="connsiteX60" fmla="*/ 518160 w 3032760"/>
                      <a:gd name="connsiteY60" fmla="*/ 2384072 h 2635532"/>
                      <a:gd name="connsiteX61" fmla="*/ 403860 w 3032760"/>
                      <a:gd name="connsiteY61" fmla="*/ 2361212 h 2635532"/>
                      <a:gd name="connsiteX62" fmla="*/ 335280 w 3032760"/>
                      <a:gd name="connsiteY62" fmla="*/ 2429792 h 2635532"/>
                      <a:gd name="connsiteX63" fmla="*/ 266700 w 3032760"/>
                      <a:gd name="connsiteY63" fmla="*/ 2391692 h 2635532"/>
                      <a:gd name="connsiteX64" fmla="*/ 205740 w 3032760"/>
                      <a:gd name="connsiteY64" fmla="*/ 2399312 h 2635532"/>
                      <a:gd name="connsiteX65" fmla="*/ 228600 w 3032760"/>
                      <a:gd name="connsiteY65" fmla="*/ 2498372 h 2635532"/>
                      <a:gd name="connsiteX66" fmla="*/ 167640 w 3032760"/>
                      <a:gd name="connsiteY66" fmla="*/ 2582192 h 2635532"/>
                      <a:gd name="connsiteX67" fmla="*/ 60960 w 3032760"/>
                      <a:gd name="connsiteY67" fmla="*/ 2566952 h 2635532"/>
                      <a:gd name="connsiteX68" fmla="*/ 45720 w 3032760"/>
                      <a:gd name="connsiteY68" fmla="*/ 2399312 h 2635532"/>
                      <a:gd name="connsiteX69" fmla="*/ 91440 w 3032760"/>
                      <a:gd name="connsiteY69" fmla="*/ 2353592 h 2635532"/>
                      <a:gd name="connsiteX70" fmla="*/ 76200 w 3032760"/>
                      <a:gd name="connsiteY70" fmla="*/ 2170712 h 2635532"/>
                      <a:gd name="connsiteX71" fmla="*/ 0 w 3032760"/>
                      <a:gd name="connsiteY71" fmla="*/ 2155472 h 2635532"/>
                      <a:gd name="connsiteX72" fmla="*/ 0 w 3032760"/>
                      <a:gd name="connsiteY72" fmla="*/ 2094512 h 2635532"/>
                      <a:gd name="connsiteX73" fmla="*/ 60960 w 3032760"/>
                      <a:gd name="connsiteY73" fmla="*/ 2033552 h 2635532"/>
                      <a:gd name="connsiteX74" fmla="*/ 83820 w 3032760"/>
                      <a:gd name="connsiteY74" fmla="*/ 1728752 h 2635532"/>
                      <a:gd name="connsiteX75" fmla="*/ 121920 w 3032760"/>
                      <a:gd name="connsiteY75" fmla="*/ 1698272 h 2635532"/>
                      <a:gd name="connsiteX76" fmla="*/ 106680 w 3032760"/>
                      <a:gd name="connsiteY76" fmla="*/ 1583972 h 2635532"/>
                      <a:gd name="connsiteX77" fmla="*/ 45720 w 3032760"/>
                      <a:gd name="connsiteY77" fmla="*/ 1523012 h 2635532"/>
                      <a:gd name="connsiteX78" fmla="*/ 38100 w 3032760"/>
                      <a:gd name="connsiteY78" fmla="*/ 1340132 h 2635532"/>
                      <a:gd name="connsiteX79" fmla="*/ 129540 w 3032760"/>
                      <a:gd name="connsiteY79" fmla="*/ 1218212 h 2635532"/>
                      <a:gd name="connsiteX80" fmla="*/ 121920 w 3032760"/>
                      <a:gd name="connsiteY80" fmla="*/ 1157252 h 2635532"/>
                      <a:gd name="connsiteX81" fmla="*/ 106680 w 3032760"/>
                      <a:gd name="connsiteY81" fmla="*/ 1065812 h 2635532"/>
                      <a:gd name="connsiteX82" fmla="*/ 76200 w 3032760"/>
                      <a:gd name="connsiteY82" fmla="*/ 997232 h 2635532"/>
                      <a:gd name="connsiteX83" fmla="*/ 76200 w 3032760"/>
                      <a:gd name="connsiteY83" fmla="*/ 943892 h 2635532"/>
                      <a:gd name="connsiteX84" fmla="*/ 236220 w 3032760"/>
                      <a:gd name="connsiteY84" fmla="*/ 867692 h 2635532"/>
                      <a:gd name="connsiteX85" fmla="*/ 251460 w 3032760"/>
                      <a:gd name="connsiteY85" fmla="*/ 768632 h 2635532"/>
                      <a:gd name="connsiteX86" fmla="*/ 228600 w 3032760"/>
                      <a:gd name="connsiteY86" fmla="*/ 700052 h 2635532"/>
                      <a:gd name="connsiteX87" fmla="*/ 259080 w 3032760"/>
                      <a:gd name="connsiteY87" fmla="*/ 471452 h 2635532"/>
                      <a:gd name="connsiteX88" fmla="*/ 342900 w 3032760"/>
                      <a:gd name="connsiteY88" fmla="*/ 364772 h 2635532"/>
                      <a:gd name="connsiteX89" fmla="*/ 358140 w 3032760"/>
                      <a:gd name="connsiteY89" fmla="*/ 242852 h 2635532"/>
                      <a:gd name="connsiteX90" fmla="*/ 457200 w 3032760"/>
                      <a:gd name="connsiteY90" fmla="*/ 159032 h 2635532"/>
                      <a:gd name="connsiteX91" fmla="*/ 457200 w 3032760"/>
                      <a:gd name="connsiteY91" fmla="*/ 113312 h 2635532"/>
                      <a:gd name="connsiteX92" fmla="*/ 548640 w 3032760"/>
                      <a:gd name="connsiteY92" fmla="*/ 67592 h 2635532"/>
                      <a:gd name="connsiteX93" fmla="*/ 609600 w 3032760"/>
                      <a:gd name="connsiteY93" fmla="*/ 113312 h 2635532"/>
                      <a:gd name="connsiteX94" fmla="*/ 662940 w 3032760"/>
                      <a:gd name="connsiteY94" fmla="*/ 37112 h 2635532"/>
                      <a:gd name="connsiteX95" fmla="*/ 861060 w 3032760"/>
                      <a:gd name="connsiteY95" fmla="*/ 37112 h 2635532"/>
                      <a:gd name="connsiteX96" fmla="*/ 777240 w 3032760"/>
                      <a:gd name="connsiteY96" fmla="*/ 143792 h 2635532"/>
                      <a:gd name="connsiteX97" fmla="*/ 784860 w 3032760"/>
                      <a:gd name="connsiteY97" fmla="*/ 258092 h 2635532"/>
                      <a:gd name="connsiteX98" fmla="*/ 655320 w 3032760"/>
                      <a:gd name="connsiteY98" fmla="*/ 387632 h 2635532"/>
                      <a:gd name="connsiteX99" fmla="*/ 685800 w 3032760"/>
                      <a:gd name="connsiteY99" fmla="*/ 448592 h 2635532"/>
                      <a:gd name="connsiteX100" fmla="*/ 693420 w 3032760"/>
                      <a:gd name="connsiteY100" fmla="*/ 509552 h 2635532"/>
                      <a:gd name="connsiteX101" fmla="*/ 731520 w 3032760"/>
                      <a:gd name="connsiteY101" fmla="*/ 547652 h 2635532"/>
                      <a:gd name="connsiteX102" fmla="*/ 906780 w 3032760"/>
                      <a:gd name="connsiteY102" fmla="*/ 700052 h 2635532"/>
                      <a:gd name="connsiteX103" fmla="*/ 1013460 w 3032760"/>
                      <a:gd name="connsiteY103" fmla="*/ 753392 h 2635532"/>
                      <a:gd name="connsiteX104" fmla="*/ 1043940 w 3032760"/>
                      <a:gd name="connsiteY104" fmla="*/ 799112 h 2635532"/>
                      <a:gd name="connsiteX105" fmla="*/ 1089660 w 3032760"/>
                      <a:gd name="connsiteY105" fmla="*/ 791492 h 2635532"/>
                      <a:gd name="connsiteX106" fmla="*/ 1234440 w 3032760"/>
                      <a:gd name="connsiteY106" fmla="*/ 837212 h 2635532"/>
                      <a:gd name="connsiteX107" fmla="*/ 1463040 w 3032760"/>
                      <a:gd name="connsiteY107" fmla="*/ 799112 h 2635532"/>
                      <a:gd name="connsiteX108" fmla="*/ 1699260 w 3032760"/>
                      <a:gd name="connsiteY108" fmla="*/ 837212 h 2635532"/>
                      <a:gd name="connsiteX109" fmla="*/ 1775460 w 3032760"/>
                      <a:gd name="connsiteY109" fmla="*/ 730532 h 2635532"/>
                      <a:gd name="connsiteX110" fmla="*/ 1874520 w 3032760"/>
                      <a:gd name="connsiteY110" fmla="*/ 669572 h 2635532"/>
                      <a:gd name="connsiteX111" fmla="*/ 1882140 w 3032760"/>
                      <a:gd name="connsiteY111" fmla="*/ 578132 h 2635532"/>
                      <a:gd name="connsiteX112" fmla="*/ 1965960 w 3032760"/>
                      <a:gd name="connsiteY112" fmla="*/ 471452 h 2635532"/>
                      <a:gd name="connsiteX113" fmla="*/ 1981200 w 3032760"/>
                      <a:gd name="connsiteY113" fmla="*/ 357152 h 2635532"/>
                      <a:gd name="connsiteX114" fmla="*/ 1958340 w 3032760"/>
                      <a:gd name="connsiteY114" fmla="*/ 288572 h 2635532"/>
                      <a:gd name="connsiteX115" fmla="*/ 2026920 w 3032760"/>
                      <a:gd name="connsiteY115" fmla="*/ 181892 h 2635532"/>
                      <a:gd name="connsiteX116" fmla="*/ 2072640 w 3032760"/>
                      <a:gd name="connsiteY116" fmla="*/ 136172 h 2635532"/>
                      <a:gd name="connsiteX117" fmla="*/ 2286000 w 3032760"/>
                      <a:gd name="connsiteY117" fmla="*/ 59972 h 2635532"/>
                      <a:gd name="connsiteX118" fmla="*/ 2369820 w 3032760"/>
                      <a:gd name="connsiteY118" fmla="*/ 59972 h 2635532"/>
                      <a:gd name="connsiteX119" fmla="*/ 2484120 w 3032760"/>
                      <a:gd name="connsiteY119" fmla="*/ 21872 h 263553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  <a:cxn ang="0">
                        <a:pos x="connsiteX95" y="connsiteY95"/>
                      </a:cxn>
                      <a:cxn ang="0">
                        <a:pos x="connsiteX96" y="connsiteY96"/>
                      </a:cxn>
                      <a:cxn ang="0">
                        <a:pos x="connsiteX97" y="connsiteY97"/>
                      </a:cxn>
                      <a:cxn ang="0">
                        <a:pos x="connsiteX98" y="connsiteY98"/>
                      </a:cxn>
                      <a:cxn ang="0">
                        <a:pos x="connsiteX99" y="connsiteY99"/>
                      </a:cxn>
                      <a:cxn ang="0">
                        <a:pos x="connsiteX100" y="connsiteY100"/>
                      </a:cxn>
                      <a:cxn ang="0">
                        <a:pos x="connsiteX101" y="connsiteY101"/>
                      </a:cxn>
                      <a:cxn ang="0">
                        <a:pos x="connsiteX102" y="connsiteY102"/>
                      </a:cxn>
                      <a:cxn ang="0">
                        <a:pos x="connsiteX103" y="connsiteY103"/>
                      </a:cxn>
                      <a:cxn ang="0">
                        <a:pos x="connsiteX104" y="connsiteY104"/>
                      </a:cxn>
                      <a:cxn ang="0">
                        <a:pos x="connsiteX105" y="connsiteY105"/>
                      </a:cxn>
                      <a:cxn ang="0">
                        <a:pos x="connsiteX106" y="connsiteY106"/>
                      </a:cxn>
                      <a:cxn ang="0">
                        <a:pos x="connsiteX107" y="connsiteY107"/>
                      </a:cxn>
                      <a:cxn ang="0">
                        <a:pos x="connsiteX108" y="connsiteY108"/>
                      </a:cxn>
                      <a:cxn ang="0">
                        <a:pos x="connsiteX109" y="connsiteY109"/>
                      </a:cxn>
                      <a:cxn ang="0">
                        <a:pos x="connsiteX110" y="connsiteY110"/>
                      </a:cxn>
                      <a:cxn ang="0">
                        <a:pos x="connsiteX111" y="connsiteY111"/>
                      </a:cxn>
                      <a:cxn ang="0">
                        <a:pos x="connsiteX112" y="connsiteY112"/>
                      </a:cxn>
                      <a:cxn ang="0">
                        <a:pos x="connsiteX113" y="connsiteY113"/>
                      </a:cxn>
                      <a:cxn ang="0">
                        <a:pos x="connsiteX114" y="connsiteY114"/>
                      </a:cxn>
                      <a:cxn ang="0">
                        <a:pos x="connsiteX115" y="connsiteY115"/>
                      </a:cxn>
                      <a:cxn ang="0">
                        <a:pos x="connsiteX116" y="connsiteY116"/>
                      </a:cxn>
                      <a:cxn ang="0">
                        <a:pos x="connsiteX117" y="connsiteY117"/>
                      </a:cxn>
                      <a:cxn ang="0">
                        <a:pos x="connsiteX118" y="connsiteY118"/>
                      </a:cxn>
                      <a:cxn ang="0">
                        <a:pos x="connsiteX119" y="connsiteY119"/>
                      </a:cxn>
                    </a:cxnLst>
                    <a:rect l="l" t="t" r="r" b="b"/>
                    <a:pathLst>
                      <a:path w="3032760" h="2635532">
                        <a:moveTo>
                          <a:pt x="2673676" y="0"/>
                        </a:moveTo>
                        <a:lnTo>
                          <a:pt x="2739388" y="89182"/>
                        </a:lnTo>
                        <a:lnTo>
                          <a:pt x="2866388" y="114582"/>
                        </a:lnTo>
                        <a:lnTo>
                          <a:pt x="2904492" y="178082"/>
                        </a:lnTo>
                        <a:lnTo>
                          <a:pt x="2904492" y="247932"/>
                        </a:lnTo>
                        <a:lnTo>
                          <a:pt x="2853692" y="266982"/>
                        </a:lnTo>
                        <a:lnTo>
                          <a:pt x="2872740" y="324132"/>
                        </a:lnTo>
                        <a:lnTo>
                          <a:pt x="2942588" y="374932"/>
                        </a:lnTo>
                        <a:lnTo>
                          <a:pt x="2942588" y="565432"/>
                        </a:lnTo>
                        <a:lnTo>
                          <a:pt x="3025140" y="679732"/>
                        </a:lnTo>
                        <a:lnTo>
                          <a:pt x="2987040" y="749582"/>
                        </a:lnTo>
                        <a:lnTo>
                          <a:pt x="3018108" y="780648"/>
                        </a:lnTo>
                        <a:lnTo>
                          <a:pt x="3017520" y="783872"/>
                        </a:lnTo>
                        <a:lnTo>
                          <a:pt x="2987040" y="1050572"/>
                        </a:lnTo>
                        <a:lnTo>
                          <a:pt x="3032760" y="1180112"/>
                        </a:lnTo>
                        <a:lnTo>
                          <a:pt x="3009900" y="1294412"/>
                        </a:lnTo>
                        <a:lnTo>
                          <a:pt x="2971800" y="1355372"/>
                        </a:lnTo>
                        <a:lnTo>
                          <a:pt x="2994660" y="1484912"/>
                        </a:lnTo>
                        <a:lnTo>
                          <a:pt x="2910840" y="1484912"/>
                        </a:lnTo>
                        <a:lnTo>
                          <a:pt x="2796540" y="1583972"/>
                        </a:lnTo>
                        <a:lnTo>
                          <a:pt x="2781300" y="1667792"/>
                        </a:lnTo>
                        <a:lnTo>
                          <a:pt x="2865120" y="1675412"/>
                        </a:lnTo>
                        <a:lnTo>
                          <a:pt x="2834640" y="1766852"/>
                        </a:lnTo>
                        <a:lnTo>
                          <a:pt x="2750820" y="1797332"/>
                        </a:lnTo>
                        <a:lnTo>
                          <a:pt x="2727960" y="1858292"/>
                        </a:lnTo>
                        <a:lnTo>
                          <a:pt x="2667000" y="1873532"/>
                        </a:lnTo>
                        <a:lnTo>
                          <a:pt x="2667000" y="1919252"/>
                        </a:lnTo>
                        <a:lnTo>
                          <a:pt x="2712720" y="1980212"/>
                        </a:lnTo>
                        <a:lnTo>
                          <a:pt x="2621280" y="2064032"/>
                        </a:lnTo>
                        <a:lnTo>
                          <a:pt x="2606040" y="2124992"/>
                        </a:lnTo>
                        <a:lnTo>
                          <a:pt x="2552700" y="2140232"/>
                        </a:lnTo>
                        <a:lnTo>
                          <a:pt x="2545080" y="2201192"/>
                        </a:lnTo>
                        <a:lnTo>
                          <a:pt x="2499360" y="2231672"/>
                        </a:lnTo>
                        <a:lnTo>
                          <a:pt x="2362200" y="2239292"/>
                        </a:lnTo>
                        <a:lnTo>
                          <a:pt x="2225040" y="2109752"/>
                        </a:lnTo>
                        <a:lnTo>
                          <a:pt x="2148840" y="2102132"/>
                        </a:lnTo>
                        <a:lnTo>
                          <a:pt x="2080260" y="2147852"/>
                        </a:lnTo>
                        <a:lnTo>
                          <a:pt x="1920240" y="2071652"/>
                        </a:lnTo>
                        <a:lnTo>
                          <a:pt x="1905000" y="1964972"/>
                        </a:lnTo>
                        <a:lnTo>
                          <a:pt x="1813560" y="2010692"/>
                        </a:lnTo>
                        <a:lnTo>
                          <a:pt x="1821180" y="2056412"/>
                        </a:lnTo>
                        <a:lnTo>
                          <a:pt x="1767840" y="2064032"/>
                        </a:lnTo>
                        <a:lnTo>
                          <a:pt x="1638300" y="2086892"/>
                        </a:lnTo>
                        <a:lnTo>
                          <a:pt x="1684020" y="1964972"/>
                        </a:lnTo>
                        <a:lnTo>
                          <a:pt x="1638300" y="1957352"/>
                        </a:lnTo>
                        <a:lnTo>
                          <a:pt x="1569720" y="1980212"/>
                        </a:lnTo>
                        <a:lnTo>
                          <a:pt x="1531620" y="1949732"/>
                        </a:lnTo>
                        <a:lnTo>
                          <a:pt x="1478280" y="1995452"/>
                        </a:lnTo>
                        <a:lnTo>
                          <a:pt x="1432560" y="1980212"/>
                        </a:lnTo>
                        <a:lnTo>
                          <a:pt x="1341120" y="2071652"/>
                        </a:lnTo>
                        <a:lnTo>
                          <a:pt x="1264920" y="2003072"/>
                        </a:lnTo>
                        <a:lnTo>
                          <a:pt x="1158240" y="2003072"/>
                        </a:lnTo>
                        <a:lnTo>
                          <a:pt x="1013460" y="2163092"/>
                        </a:lnTo>
                        <a:lnTo>
                          <a:pt x="975360" y="2269772"/>
                        </a:lnTo>
                        <a:lnTo>
                          <a:pt x="876300" y="2315492"/>
                        </a:lnTo>
                        <a:lnTo>
                          <a:pt x="853440" y="2475512"/>
                        </a:lnTo>
                        <a:lnTo>
                          <a:pt x="769620" y="2536472"/>
                        </a:lnTo>
                        <a:lnTo>
                          <a:pt x="655320" y="2635532"/>
                        </a:lnTo>
                        <a:lnTo>
                          <a:pt x="579120" y="2635532"/>
                        </a:lnTo>
                        <a:lnTo>
                          <a:pt x="609600" y="2513612"/>
                        </a:lnTo>
                        <a:lnTo>
                          <a:pt x="518160" y="2384072"/>
                        </a:lnTo>
                        <a:lnTo>
                          <a:pt x="403860" y="2361212"/>
                        </a:lnTo>
                        <a:lnTo>
                          <a:pt x="335280" y="2429792"/>
                        </a:lnTo>
                        <a:lnTo>
                          <a:pt x="266700" y="2391692"/>
                        </a:lnTo>
                        <a:lnTo>
                          <a:pt x="205740" y="2399312"/>
                        </a:lnTo>
                        <a:lnTo>
                          <a:pt x="228600" y="2498372"/>
                        </a:lnTo>
                        <a:lnTo>
                          <a:pt x="167640" y="2582192"/>
                        </a:lnTo>
                        <a:lnTo>
                          <a:pt x="60960" y="2566952"/>
                        </a:lnTo>
                        <a:lnTo>
                          <a:pt x="45720" y="2399312"/>
                        </a:lnTo>
                        <a:lnTo>
                          <a:pt x="91440" y="2353592"/>
                        </a:lnTo>
                        <a:lnTo>
                          <a:pt x="76200" y="2170712"/>
                        </a:lnTo>
                        <a:lnTo>
                          <a:pt x="0" y="2155472"/>
                        </a:lnTo>
                        <a:lnTo>
                          <a:pt x="0" y="2094512"/>
                        </a:lnTo>
                        <a:lnTo>
                          <a:pt x="60960" y="2033552"/>
                        </a:lnTo>
                        <a:lnTo>
                          <a:pt x="83820" y="1728752"/>
                        </a:lnTo>
                        <a:lnTo>
                          <a:pt x="121920" y="1698272"/>
                        </a:lnTo>
                        <a:lnTo>
                          <a:pt x="106680" y="1583972"/>
                        </a:lnTo>
                        <a:lnTo>
                          <a:pt x="45720" y="1523012"/>
                        </a:lnTo>
                        <a:lnTo>
                          <a:pt x="38100" y="1340132"/>
                        </a:lnTo>
                        <a:lnTo>
                          <a:pt x="129540" y="1218212"/>
                        </a:lnTo>
                        <a:lnTo>
                          <a:pt x="121920" y="1157252"/>
                        </a:lnTo>
                        <a:lnTo>
                          <a:pt x="106680" y="1065812"/>
                        </a:lnTo>
                        <a:lnTo>
                          <a:pt x="76200" y="997232"/>
                        </a:lnTo>
                        <a:lnTo>
                          <a:pt x="76200" y="943892"/>
                        </a:lnTo>
                        <a:lnTo>
                          <a:pt x="236220" y="867692"/>
                        </a:lnTo>
                        <a:lnTo>
                          <a:pt x="251460" y="768632"/>
                        </a:lnTo>
                        <a:lnTo>
                          <a:pt x="228600" y="700052"/>
                        </a:lnTo>
                        <a:lnTo>
                          <a:pt x="259080" y="471452"/>
                        </a:lnTo>
                        <a:lnTo>
                          <a:pt x="342900" y="364772"/>
                        </a:lnTo>
                        <a:lnTo>
                          <a:pt x="358140" y="242852"/>
                        </a:lnTo>
                        <a:lnTo>
                          <a:pt x="457200" y="159032"/>
                        </a:lnTo>
                        <a:lnTo>
                          <a:pt x="457200" y="113312"/>
                        </a:lnTo>
                        <a:lnTo>
                          <a:pt x="548640" y="67592"/>
                        </a:lnTo>
                        <a:lnTo>
                          <a:pt x="609600" y="113312"/>
                        </a:lnTo>
                        <a:lnTo>
                          <a:pt x="662940" y="37112"/>
                        </a:lnTo>
                        <a:lnTo>
                          <a:pt x="861060" y="37112"/>
                        </a:lnTo>
                        <a:lnTo>
                          <a:pt x="777240" y="143792"/>
                        </a:lnTo>
                        <a:lnTo>
                          <a:pt x="784860" y="258092"/>
                        </a:lnTo>
                        <a:lnTo>
                          <a:pt x="655320" y="387632"/>
                        </a:lnTo>
                        <a:lnTo>
                          <a:pt x="685800" y="448592"/>
                        </a:lnTo>
                        <a:lnTo>
                          <a:pt x="693420" y="509552"/>
                        </a:lnTo>
                        <a:lnTo>
                          <a:pt x="731520" y="547652"/>
                        </a:lnTo>
                        <a:lnTo>
                          <a:pt x="906780" y="700052"/>
                        </a:lnTo>
                        <a:lnTo>
                          <a:pt x="1013460" y="753392"/>
                        </a:lnTo>
                        <a:lnTo>
                          <a:pt x="1043940" y="799112"/>
                        </a:lnTo>
                        <a:lnTo>
                          <a:pt x="1089660" y="791492"/>
                        </a:lnTo>
                        <a:lnTo>
                          <a:pt x="1234440" y="837212"/>
                        </a:lnTo>
                        <a:lnTo>
                          <a:pt x="1463040" y="799112"/>
                        </a:lnTo>
                        <a:lnTo>
                          <a:pt x="1699260" y="837212"/>
                        </a:lnTo>
                        <a:lnTo>
                          <a:pt x="1775460" y="730532"/>
                        </a:lnTo>
                        <a:lnTo>
                          <a:pt x="1874520" y="669572"/>
                        </a:lnTo>
                        <a:lnTo>
                          <a:pt x="1882140" y="578132"/>
                        </a:lnTo>
                        <a:lnTo>
                          <a:pt x="1965960" y="471452"/>
                        </a:lnTo>
                        <a:lnTo>
                          <a:pt x="1981200" y="357152"/>
                        </a:lnTo>
                        <a:lnTo>
                          <a:pt x="1958340" y="288572"/>
                        </a:lnTo>
                        <a:lnTo>
                          <a:pt x="2026920" y="181892"/>
                        </a:lnTo>
                        <a:lnTo>
                          <a:pt x="2072640" y="136172"/>
                        </a:lnTo>
                        <a:lnTo>
                          <a:pt x="2286000" y="59972"/>
                        </a:lnTo>
                        <a:lnTo>
                          <a:pt x="2369820" y="59972"/>
                        </a:lnTo>
                        <a:lnTo>
                          <a:pt x="2484120" y="21872"/>
                        </a:lnTo>
                        <a:close/>
                      </a:path>
                    </a:pathLst>
                  </a:custGeom>
                  <a:grpFill/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 sz="4800"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</p:txBody>
              </p:sp>
              <p:sp>
                <p:nvSpPr>
                  <p:cNvPr id="6" name="フリーフォーム: 図形 5">
                    <a:extLst>
                      <a:ext uri="{FF2B5EF4-FFF2-40B4-BE49-F238E27FC236}">
                        <a16:creationId xmlns:a16="http://schemas.microsoft.com/office/drawing/2014/main" id="{56BEC565-CF5E-B062-DBD5-BCF51163C9EC}"/>
                      </a:ext>
                    </a:extLst>
                  </p:cNvPr>
                  <p:cNvSpPr/>
                  <p:nvPr/>
                </p:nvSpPr>
                <p:spPr>
                  <a:xfrm>
                    <a:off x="2048080" y="2945953"/>
                    <a:ext cx="1584286" cy="2620304"/>
                  </a:xfrm>
                  <a:custGeom>
                    <a:avLst/>
                    <a:gdLst>
                      <a:gd name="connsiteX0" fmla="*/ 2407920 w 3390900"/>
                      <a:gd name="connsiteY0" fmla="*/ 1435418 h 5608320"/>
                      <a:gd name="connsiteX1" fmla="*/ 2441258 w 3390900"/>
                      <a:gd name="connsiteY1" fmla="*/ 1478280 h 5608320"/>
                      <a:gd name="connsiteX2" fmla="*/ 2426970 w 3390900"/>
                      <a:gd name="connsiteY2" fmla="*/ 1540192 h 5608320"/>
                      <a:gd name="connsiteX3" fmla="*/ 2426970 w 3390900"/>
                      <a:gd name="connsiteY3" fmla="*/ 1587818 h 5608320"/>
                      <a:gd name="connsiteX4" fmla="*/ 2322196 w 3390900"/>
                      <a:gd name="connsiteY4" fmla="*/ 1630680 h 5608320"/>
                      <a:gd name="connsiteX5" fmla="*/ 2241232 w 3390900"/>
                      <a:gd name="connsiteY5" fmla="*/ 1621156 h 5608320"/>
                      <a:gd name="connsiteX6" fmla="*/ 2179320 w 3390900"/>
                      <a:gd name="connsiteY6" fmla="*/ 1668780 h 5608320"/>
                      <a:gd name="connsiteX7" fmla="*/ 2136458 w 3390900"/>
                      <a:gd name="connsiteY7" fmla="*/ 1668780 h 5608320"/>
                      <a:gd name="connsiteX8" fmla="*/ 2065020 w 3390900"/>
                      <a:gd name="connsiteY8" fmla="*/ 1559244 h 5608320"/>
                      <a:gd name="connsiteX9" fmla="*/ 2141220 w 3390900"/>
                      <a:gd name="connsiteY9" fmla="*/ 1535430 h 5608320"/>
                      <a:gd name="connsiteX10" fmla="*/ 2184084 w 3390900"/>
                      <a:gd name="connsiteY10" fmla="*/ 1506856 h 5608320"/>
                      <a:gd name="connsiteX11" fmla="*/ 2241232 w 3390900"/>
                      <a:gd name="connsiteY11" fmla="*/ 1478280 h 5608320"/>
                      <a:gd name="connsiteX12" fmla="*/ 2293620 w 3390900"/>
                      <a:gd name="connsiteY12" fmla="*/ 1535430 h 5608320"/>
                      <a:gd name="connsiteX13" fmla="*/ 2355532 w 3390900"/>
                      <a:gd name="connsiteY13" fmla="*/ 1535430 h 5608320"/>
                      <a:gd name="connsiteX14" fmla="*/ 3124200 w 3390900"/>
                      <a:gd name="connsiteY14" fmla="*/ 0 h 5608320"/>
                      <a:gd name="connsiteX15" fmla="*/ 3284220 w 3390900"/>
                      <a:gd name="connsiteY15" fmla="*/ 22860 h 5608320"/>
                      <a:gd name="connsiteX16" fmla="*/ 3360420 w 3390900"/>
                      <a:gd name="connsiteY16" fmla="*/ 91440 h 5608320"/>
                      <a:gd name="connsiteX17" fmla="*/ 3360420 w 3390900"/>
                      <a:gd name="connsiteY17" fmla="*/ 152400 h 5608320"/>
                      <a:gd name="connsiteX18" fmla="*/ 3329940 w 3390900"/>
                      <a:gd name="connsiteY18" fmla="*/ 220980 h 5608320"/>
                      <a:gd name="connsiteX19" fmla="*/ 3390900 w 3390900"/>
                      <a:gd name="connsiteY19" fmla="*/ 320040 h 5608320"/>
                      <a:gd name="connsiteX20" fmla="*/ 3390900 w 3390900"/>
                      <a:gd name="connsiteY20" fmla="*/ 358140 h 5608320"/>
                      <a:gd name="connsiteX21" fmla="*/ 3261360 w 3390900"/>
                      <a:gd name="connsiteY21" fmla="*/ 396240 h 5608320"/>
                      <a:gd name="connsiteX22" fmla="*/ 3200400 w 3390900"/>
                      <a:gd name="connsiteY22" fmla="*/ 365760 h 5608320"/>
                      <a:gd name="connsiteX23" fmla="*/ 3124200 w 3390900"/>
                      <a:gd name="connsiteY23" fmla="*/ 365760 h 5608320"/>
                      <a:gd name="connsiteX24" fmla="*/ 3048000 w 3390900"/>
                      <a:gd name="connsiteY24" fmla="*/ 441960 h 5608320"/>
                      <a:gd name="connsiteX25" fmla="*/ 3025140 w 3390900"/>
                      <a:gd name="connsiteY25" fmla="*/ 647700 h 5608320"/>
                      <a:gd name="connsiteX26" fmla="*/ 3055620 w 3390900"/>
                      <a:gd name="connsiteY26" fmla="*/ 685800 h 5608320"/>
                      <a:gd name="connsiteX27" fmla="*/ 3101340 w 3390900"/>
                      <a:gd name="connsiteY27" fmla="*/ 723900 h 5608320"/>
                      <a:gd name="connsiteX28" fmla="*/ 3101340 w 3390900"/>
                      <a:gd name="connsiteY28" fmla="*/ 800100 h 5608320"/>
                      <a:gd name="connsiteX29" fmla="*/ 3032760 w 3390900"/>
                      <a:gd name="connsiteY29" fmla="*/ 883920 h 5608320"/>
                      <a:gd name="connsiteX30" fmla="*/ 2956560 w 3390900"/>
                      <a:gd name="connsiteY30" fmla="*/ 914400 h 5608320"/>
                      <a:gd name="connsiteX31" fmla="*/ 2758440 w 3390900"/>
                      <a:gd name="connsiteY31" fmla="*/ 906780 h 5608320"/>
                      <a:gd name="connsiteX32" fmla="*/ 2560320 w 3390900"/>
                      <a:gd name="connsiteY32" fmla="*/ 975360 h 5608320"/>
                      <a:gd name="connsiteX33" fmla="*/ 2567940 w 3390900"/>
                      <a:gd name="connsiteY33" fmla="*/ 1089660 h 5608320"/>
                      <a:gd name="connsiteX34" fmla="*/ 2484120 w 3390900"/>
                      <a:gd name="connsiteY34" fmla="*/ 1257300 h 5608320"/>
                      <a:gd name="connsiteX35" fmla="*/ 2354580 w 3390900"/>
                      <a:gd name="connsiteY35" fmla="*/ 1310640 h 5608320"/>
                      <a:gd name="connsiteX36" fmla="*/ 2301240 w 3390900"/>
                      <a:gd name="connsiteY36" fmla="*/ 1333500 h 5608320"/>
                      <a:gd name="connsiteX37" fmla="*/ 2247900 w 3390900"/>
                      <a:gd name="connsiteY37" fmla="*/ 1264920 h 5608320"/>
                      <a:gd name="connsiteX38" fmla="*/ 2148840 w 3390900"/>
                      <a:gd name="connsiteY38" fmla="*/ 1234440 h 5608320"/>
                      <a:gd name="connsiteX39" fmla="*/ 2133600 w 3390900"/>
                      <a:gd name="connsiteY39" fmla="*/ 1173480 h 5608320"/>
                      <a:gd name="connsiteX40" fmla="*/ 2034540 w 3390900"/>
                      <a:gd name="connsiteY40" fmla="*/ 1226820 h 5608320"/>
                      <a:gd name="connsiteX41" fmla="*/ 2034540 w 3390900"/>
                      <a:gd name="connsiteY41" fmla="*/ 1295400 h 5608320"/>
                      <a:gd name="connsiteX42" fmla="*/ 1943100 w 3390900"/>
                      <a:gd name="connsiteY42" fmla="*/ 1493520 h 5608320"/>
                      <a:gd name="connsiteX43" fmla="*/ 1988820 w 3390900"/>
                      <a:gd name="connsiteY43" fmla="*/ 1546860 h 5608320"/>
                      <a:gd name="connsiteX44" fmla="*/ 1943100 w 3390900"/>
                      <a:gd name="connsiteY44" fmla="*/ 1638300 h 5608320"/>
                      <a:gd name="connsiteX45" fmla="*/ 1889760 w 3390900"/>
                      <a:gd name="connsiteY45" fmla="*/ 1630680 h 5608320"/>
                      <a:gd name="connsiteX46" fmla="*/ 1882140 w 3390900"/>
                      <a:gd name="connsiteY46" fmla="*/ 1752600 h 5608320"/>
                      <a:gd name="connsiteX47" fmla="*/ 1874520 w 3390900"/>
                      <a:gd name="connsiteY47" fmla="*/ 1790700 h 5608320"/>
                      <a:gd name="connsiteX48" fmla="*/ 2019300 w 3390900"/>
                      <a:gd name="connsiteY48" fmla="*/ 1813560 h 5608320"/>
                      <a:gd name="connsiteX49" fmla="*/ 2042160 w 3390900"/>
                      <a:gd name="connsiteY49" fmla="*/ 1752600 h 5608320"/>
                      <a:gd name="connsiteX50" fmla="*/ 2125980 w 3390900"/>
                      <a:gd name="connsiteY50" fmla="*/ 1752600 h 5608320"/>
                      <a:gd name="connsiteX51" fmla="*/ 2125980 w 3390900"/>
                      <a:gd name="connsiteY51" fmla="*/ 1805940 h 5608320"/>
                      <a:gd name="connsiteX52" fmla="*/ 2171700 w 3390900"/>
                      <a:gd name="connsiteY52" fmla="*/ 1813560 h 5608320"/>
                      <a:gd name="connsiteX53" fmla="*/ 2179320 w 3390900"/>
                      <a:gd name="connsiteY53" fmla="*/ 1859280 h 5608320"/>
                      <a:gd name="connsiteX54" fmla="*/ 2247900 w 3390900"/>
                      <a:gd name="connsiteY54" fmla="*/ 1882140 h 5608320"/>
                      <a:gd name="connsiteX55" fmla="*/ 2286000 w 3390900"/>
                      <a:gd name="connsiteY55" fmla="*/ 1828800 h 5608320"/>
                      <a:gd name="connsiteX56" fmla="*/ 2377440 w 3390900"/>
                      <a:gd name="connsiteY56" fmla="*/ 1691640 h 5608320"/>
                      <a:gd name="connsiteX57" fmla="*/ 2453640 w 3390900"/>
                      <a:gd name="connsiteY57" fmla="*/ 1684020 h 5608320"/>
                      <a:gd name="connsiteX58" fmla="*/ 2438624 w 3390900"/>
                      <a:gd name="connsiteY58" fmla="*/ 2194560 h 5608320"/>
                      <a:gd name="connsiteX59" fmla="*/ 2255520 w 3390900"/>
                      <a:gd name="connsiteY59" fmla="*/ 2194560 h 5608320"/>
                      <a:gd name="connsiteX60" fmla="*/ 2202180 w 3390900"/>
                      <a:gd name="connsiteY60" fmla="*/ 2270760 h 5608320"/>
                      <a:gd name="connsiteX61" fmla="*/ 2141220 w 3390900"/>
                      <a:gd name="connsiteY61" fmla="*/ 2225040 h 5608320"/>
                      <a:gd name="connsiteX62" fmla="*/ 2049780 w 3390900"/>
                      <a:gd name="connsiteY62" fmla="*/ 2270760 h 5608320"/>
                      <a:gd name="connsiteX63" fmla="*/ 2049780 w 3390900"/>
                      <a:gd name="connsiteY63" fmla="*/ 2316480 h 5608320"/>
                      <a:gd name="connsiteX64" fmla="*/ 1950720 w 3390900"/>
                      <a:gd name="connsiteY64" fmla="*/ 2400300 h 5608320"/>
                      <a:gd name="connsiteX65" fmla="*/ 1935480 w 3390900"/>
                      <a:gd name="connsiteY65" fmla="*/ 2522220 h 5608320"/>
                      <a:gd name="connsiteX66" fmla="*/ 1851660 w 3390900"/>
                      <a:gd name="connsiteY66" fmla="*/ 2628900 h 5608320"/>
                      <a:gd name="connsiteX67" fmla="*/ 1821180 w 3390900"/>
                      <a:gd name="connsiteY67" fmla="*/ 2857500 h 5608320"/>
                      <a:gd name="connsiteX68" fmla="*/ 1844040 w 3390900"/>
                      <a:gd name="connsiteY68" fmla="*/ 2926080 h 5608320"/>
                      <a:gd name="connsiteX69" fmla="*/ 1828800 w 3390900"/>
                      <a:gd name="connsiteY69" fmla="*/ 3025140 h 5608320"/>
                      <a:gd name="connsiteX70" fmla="*/ 1668780 w 3390900"/>
                      <a:gd name="connsiteY70" fmla="*/ 3101340 h 5608320"/>
                      <a:gd name="connsiteX71" fmla="*/ 1668780 w 3390900"/>
                      <a:gd name="connsiteY71" fmla="*/ 3154680 h 5608320"/>
                      <a:gd name="connsiteX72" fmla="*/ 1699260 w 3390900"/>
                      <a:gd name="connsiteY72" fmla="*/ 3223260 h 5608320"/>
                      <a:gd name="connsiteX73" fmla="*/ 1714500 w 3390900"/>
                      <a:gd name="connsiteY73" fmla="*/ 3314700 h 5608320"/>
                      <a:gd name="connsiteX74" fmla="*/ 1722120 w 3390900"/>
                      <a:gd name="connsiteY74" fmla="*/ 3375660 h 5608320"/>
                      <a:gd name="connsiteX75" fmla="*/ 1630680 w 3390900"/>
                      <a:gd name="connsiteY75" fmla="*/ 3497580 h 5608320"/>
                      <a:gd name="connsiteX76" fmla="*/ 1638300 w 3390900"/>
                      <a:gd name="connsiteY76" fmla="*/ 3680460 h 5608320"/>
                      <a:gd name="connsiteX77" fmla="*/ 1699260 w 3390900"/>
                      <a:gd name="connsiteY77" fmla="*/ 3741420 h 5608320"/>
                      <a:gd name="connsiteX78" fmla="*/ 1714500 w 3390900"/>
                      <a:gd name="connsiteY78" fmla="*/ 3855720 h 5608320"/>
                      <a:gd name="connsiteX79" fmla="*/ 1676400 w 3390900"/>
                      <a:gd name="connsiteY79" fmla="*/ 3886200 h 5608320"/>
                      <a:gd name="connsiteX80" fmla="*/ 1653540 w 3390900"/>
                      <a:gd name="connsiteY80" fmla="*/ 4191000 h 5608320"/>
                      <a:gd name="connsiteX81" fmla="*/ 1592580 w 3390900"/>
                      <a:gd name="connsiteY81" fmla="*/ 4251960 h 5608320"/>
                      <a:gd name="connsiteX82" fmla="*/ 1592580 w 3390900"/>
                      <a:gd name="connsiteY82" fmla="*/ 4312920 h 5608320"/>
                      <a:gd name="connsiteX83" fmla="*/ 1668780 w 3390900"/>
                      <a:gd name="connsiteY83" fmla="*/ 4328160 h 5608320"/>
                      <a:gd name="connsiteX84" fmla="*/ 1684020 w 3390900"/>
                      <a:gd name="connsiteY84" fmla="*/ 4511040 h 5608320"/>
                      <a:gd name="connsiteX85" fmla="*/ 1638300 w 3390900"/>
                      <a:gd name="connsiteY85" fmla="*/ 4556760 h 5608320"/>
                      <a:gd name="connsiteX86" fmla="*/ 1653540 w 3390900"/>
                      <a:gd name="connsiteY86" fmla="*/ 4724400 h 5608320"/>
                      <a:gd name="connsiteX87" fmla="*/ 1665776 w 3390900"/>
                      <a:gd name="connsiteY87" fmla="*/ 4726148 h 5608320"/>
                      <a:gd name="connsiteX88" fmla="*/ 1661160 w 3390900"/>
                      <a:gd name="connsiteY88" fmla="*/ 4739640 h 5608320"/>
                      <a:gd name="connsiteX89" fmla="*/ 1729740 w 3390900"/>
                      <a:gd name="connsiteY89" fmla="*/ 4846320 h 5608320"/>
                      <a:gd name="connsiteX90" fmla="*/ 1790700 w 3390900"/>
                      <a:gd name="connsiteY90" fmla="*/ 4869180 h 5608320"/>
                      <a:gd name="connsiteX91" fmla="*/ 1836420 w 3390900"/>
                      <a:gd name="connsiteY91" fmla="*/ 4937760 h 5608320"/>
                      <a:gd name="connsiteX92" fmla="*/ 1661160 w 3390900"/>
                      <a:gd name="connsiteY92" fmla="*/ 5212080 h 5608320"/>
                      <a:gd name="connsiteX93" fmla="*/ 1584960 w 3390900"/>
                      <a:gd name="connsiteY93" fmla="*/ 5242560 h 5608320"/>
                      <a:gd name="connsiteX94" fmla="*/ 1607820 w 3390900"/>
                      <a:gd name="connsiteY94" fmla="*/ 5311140 h 5608320"/>
                      <a:gd name="connsiteX95" fmla="*/ 1607820 w 3390900"/>
                      <a:gd name="connsiteY95" fmla="*/ 5402580 h 5608320"/>
                      <a:gd name="connsiteX96" fmla="*/ 1539240 w 3390900"/>
                      <a:gd name="connsiteY96" fmla="*/ 5539740 h 5608320"/>
                      <a:gd name="connsiteX97" fmla="*/ 1424940 w 3390900"/>
                      <a:gd name="connsiteY97" fmla="*/ 5554980 h 5608320"/>
                      <a:gd name="connsiteX98" fmla="*/ 1386840 w 3390900"/>
                      <a:gd name="connsiteY98" fmla="*/ 5577840 h 5608320"/>
                      <a:gd name="connsiteX99" fmla="*/ 1249680 w 3390900"/>
                      <a:gd name="connsiteY99" fmla="*/ 5608320 h 5608320"/>
                      <a:gd name="connsiteX100" fmla="*/ 1196340 w 3390900"/>
                      <a:gd name="connsiteY100" fmla="*/ 5494020 h 5608320"/>
                      <a:gd name="connsiteX101" fmla="*/ 1120140 w 3390900"/>
                      <a:gd name="connsiteY101" fmla="*/ 5471160 h 5608320"/>
                      <a:gd name="connsiteX102" fmla="*/ 1066800 w 3390900"/>
                      <a:gd name="connsiteY102" fmla="*/ 5394960 h 5608320"/>
                      <a:gd name="connsiteX103" fmla="*/ 937260 w 3390900"/>
                      <a:gd name="connsiteY103" fmla="*/ 5280660 h 5608320"/>
                      <a:gd name="connsiteX104" fmla="*/ 868680 w 3390900"/>
                      <a:gd name="connsiteY104" fmla="*/ 5280660 h 5608320"/>
                      <a:gd name="connsiteX105" fmla="*/ 838200 w 3390900"/>
                      <a:gd name="connsiteY105" fmla="*/ 5326380 h 5608320"/>
                      <a:gd name="connsiteX106" fmla="*/ 754380 w 3390900"/>
                      <a:gd name="connsiteY106" fmla="*/ 5303520 h 5608320"/>
                      <a:gd name="connsiteX107" fmla="*/ 701040 w 3390900"/>
                      <a:gd name="connsiteY107" fmla="*/ 5273040 h 5608320"/>
                      <a:gd name="connsiteX108" fmla="*/ 624840 w 3390900"/>
                      <a:gd name="connsiteY108" fmla="*/ 5356860 h 5608320"/>
                      <a:gd name="connsiteX109" fmla="*/ 510540 w 3390900"/>
                      <a:gd name="connsiteY109" fmla="*/ 5280660 h 5608320"/>
                      <a:gd name="connsiteX110" fmla="*/ 472440 w 3390900"/>
                      <a:gd name="connsiteY110" fmla="*/ 5212080 h 5608320"/>
                      <a:gd name="connsiteX111" fmla="*/ 304800 w 3390900"/>
                      <a:gd name="connsiteY111" fmla="*/ 5242560 h 5608320"/>
                      <a:gd name="connsiteX112" fmla="*/ 281940 w 3390900"/>
                      <a:gd name="connsiteY112" fmla="*/ 5173980 h 5608320"/>
                      <a:gd name="connsiteX113" fmla="*/ 266700 w 3390900"/>
                      <a:gd name="connsiteY113" fmla="*/ 5105400 h 5608320"/>
                      <a:gd name="connsiteX114" fmla="*/ 228600 w 3390900"/>
                      <a:gd name="connsiteY114" fmla="*/ 4983480 h 5608320"/>
                      <a:gd name="connsiteX115" fmla="*/ 137160 w 3390900"/>
                      <a:gd name="connsiteY115" fmla="*/ 4892040 h 5608320"/>
                      <a:gd name="connsiteX116" fmla="*/ 83820 w 3390900"/>
                      <a:gd name="connsiteY116" fmla="*/ 4846320 h 5608320"/>
                      <a:gd name="connsiteX117" fmla="*/ 0 w 3390900"/>
                      <a:gd name="connsiteY117" fmla="*/ 4732020 h 5608320"/>
                      <a:gd name="connsiteX118" fmla="*/ 106680 w 3390900"/>
                      <a:gd name="connsiteY118" fmla="*/ 4617720 h 5608320"/>
                      <a:gd name="connsiteX119" fmla="*/ 152400 w 3390900"/>
                      <a:gd name="connsiteY119" fmla="*/ 4541520 h 5608320"/>
                      <a:gd name="connsiteX120" fmla="*/ 266700 w 3390900"/>
                      <a:gd name="connsiteY120" fmla="*/ 4526280 h 5608320"/>
                      <a:gd name="connsiteX121" fmla="*/ 457200 w 3390900"/>
                      <a:gd name="connsiteY121" fmla="*/ 4366260 h 5608320"/>
                      <a:gd name="connsiteX122" fmla="*/ 1051560 w 3390900"/>
                      <a:gd name="connsiteY122" fmla="*/ 3550920 h 5608320"/>
                      <a:gd name="connsiteX123" fmla="*/ 1135380 w 3390900"/>
                      <a:gd name="connsiteY123" fmla="*/ 3459480 h 5608320"/>
                      <a:gd name="connsiteX124" fmla="*/ 1470660 w 3390900"/>
                      <a:gd name="connsiteY124" fmla="*/ 2796540 h 5608320"/>
                      <a:gd name="connsiteX125" fmla="*/ 1569720 w 3390900"/>
                      <a:gd name="connsiteY125" fmla="*/ 2415540 h 5608320"/>
                      <a:gd name="connsiteX126" fmla="*/ 1569720 w 3390900"/>
                      <a:gd name="connsiteY126" fmla="*/ 2385060 h 5608320"/>
                      <a:gd name="connsiteX127" fmla="*/ 1531620 w 3390900"/>
                      <a:gd name="connsiteY127" fmla="*/ 2362200 h 5608320"/>
                      <a:gd name="connsiteX128" fmla="*/ 1508760 w 3390900"/>
                      <a:gd name="connsiteY128" fmla="*/ 2316480 h 5608320"/>
                      <a:gd name="connsiteX129" fmla="*/ 1577340 w 3390900"/>
                      <a:gd name="connsiteY129" fmla="*/ 2225040 h 5608320"/>
                      <a:gd name="connsiteX130" fmla="*/ 1569720 w 3390900"/>
                      <a:gd name="connsiteY130" fmla="*/ 2095500 h 5608320"/>
                      <a:gd name="connsiteX131" fmla="*/ 1501140 w 3390900"/>
                      <a:gd name="connsiteY131" fmla="*/ 2042160 h 5608320"/>
                      <a:gd name="connsiteX132" fmla="*/ 1524000 w 3390900"/>
                      <a:gd name="connsiteY132" fmla="*/ 1981200 h 5608320"/>
                      <a:gd name="connsiteX133" fmla="*/ 1470660 w 3390900"/>
                      <a:gd name="connsiteY133" fmla="*/ 1935480 h 5608320"/>
                      <a:gd name="connsiteX134" fmla="*/ 1440180 w 3390900"/>
                      <a:gd name="connsiteY134" fmla="*/ 1805940 h 5608320"/>
                      <a:gd name="connsiteX135" fmla="*/ 1455420 w 3390900"/>
                      <a:gd name="connsiteY135" fmla="*/ 1744980 h 5608320"/>
                      <a:gd name="connsiteX136" fmla="*/ 1463040 w 3390900"/>
                      <a:gd name="connsiteY136" fmla="*/ 1531620 h 5608320"/>
                      <a:gd name="connsiteX137" fmla="*/ 1394460 w 3390900"/>
                      <a:gd name="connsiteY137" fmla="*/ 1493520 h 5608320"/>
                      <a:gd name="connsiteX138" fmla="*/ 1303020 w 3390900"/>
                      <a:gd name="connsiteY138" fmla="*/ 1546860 h 5608320"/>
                      <a:gd name="connsiteX139" fmla="*/ 1264920 w 3390900"/>
                      <a:gd name="connsiteY139" fmla="*/ 1516380 h 5608320"/>
                      <a:gd name="connsiteX140" fmla="*/ 1325880 w 3390900"/>
                      <a:gd name="connsiteY140" fmla="*/ 1272540 h 5608320"/>
                      <a:gd name="connsiteX141" fmla="*/ 1379220 w 3390900"/>
                      <a:gd name="connsiteY141" fmla="*/ 1188720 h 5608320"/>
                      <a:gd name="connsiteX142" fmla="*/ 1386840 w 3390900"/>
                      <a:gd name="connsiteY142" fmla="*/ 1150620 h 5608320"/>
                      <a:gd name="connsiteX143" fmla="*/ 1447800 w 3390900"/>
                      <a:gd name="connsiteY143" fmla="*/ 1028700 h 5608320"/>
                      <a:gd name="connsiteX144" fmla="*/ 1463040 w 3390900"/>
                      <a:gd name="connsiteY144" fmla="*/ 952500 h 5608320"/>
                      <a:gd name="connsiteX145" fmla="*/ 1470660 w 3390900"/>
                      <a:gd name="connsiteY145" fmla="*/ 800100 h 5608320"/>
                      <a:gd name="connsiteX146" fmla="*/ 1501140 w 3390900"/>
                      <a:gd name="connsiteY146" fmla="*/ 746760 h 5608320"/>
                      <a:gd name="connsiteX147" fmla="*/ 1524000 w 3390900"/>
                      <a:gd name="connsiteY147" fmla="*/ 701040 h 5608320"/>
                      <a:gd name="connsiteX148" fmla="*/ 1760220 w 3390900"/>
                      <a:gd name="connsiteY148" fmla="*/ 586740 h 5608320"/>
                      <a:gd name="connsiteX149" fmla="*/ 1927860 w 3390900"/>
                      <a:gd name="connsiteY149" fmla="*/ 510540 h 5608320"/>
                      <a:gd name="connsiteX150" fmla="*/ 2072640 w 3390900"/>
                      <a:gd name="connsiteY150" fmla="*/ 525780 h 5608320"/>
                      <a:gd name="connsiteX151" fmla="*/ 2415540 w 3390900"/>
                      <a:gd name="connsiteY151" fmla="*/ 358140 h 5608320"/>
                      <a:gd name="connsiteX152" fmla="*/ 2522220 w 3390900"/>
                      <a:gd name="connsiteY152" fmla="*/ 289560 h 5608320"/>
                      <a:gd name="connsiteX153" fmla="*/ 2727960 w 3390900"/>
                      <a:gd name="connsiteY153" fmla="*/ 137160 h 5608320"/>
                      <a:gd name="connsiteX154" fmla="*/ 2956560 w 3390900"/>
                      <a:gd name="connsiteY154" fmla="*/ 129540 h 56083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  <a:cxn ang="0">
                        <a:pos x="connsiteX95" y="connsiteY95"/>
                      </a:cxn>
                      <a:cxn ang="0">
                        <a:pos x="connsiteX96" y="connsiteY96"/>
                      </a:cxn>
                      <a:cxn ang="0">
                        <a:pos x="connsiteX97" y="connsiteY97"/>
                      </a:cxn>
                      <a:cxn ang="0">
                        <a:pos x="connsiteX98" y="connsiteY98"/>
                      </a:cxn>
                      <a:cxn ang="0">
                        <a:pos x="connsiteX99" y="connsiteY99"/>
                      </a:cxn>
                      <a:cxn ang="0">
                        <a:pos x="connsiteX100" y="connsiteY100"/>
                      </a:cxn>
                      <a:cxn ang="0">
                        <a:pos x="connsiteX101" y="connsiteY101"/>
                      </a:cxn>
                      <a:cxn ang="0">
                        <a:pos x="connsiteX102" y="connsiteY102"/>
                      </a:cxn>
                      <a:cxn ang="0">
                        <a:pos x="connsiteX103" y="connsiteY103"/>
                      </a:cxn>
                      <a:cxn ang="0">
                        <a:pos x="connsiteX104" y="connsiteY104"/>
                      </a:cxn>
                      <a:cxn ang="0">
                        <a:pos x="connsiteX105" y="connsiteY105"/>
                      </a:cxn>
                      <a:cxn ang="0">
                        <a:pos x="connsiteX106" y="connsiteY106"/>
                      </a:cxn>
                      <a:cxn ang="0">
                        <a:pos x="connsiteX107" y="connsiteY107"/>
                      </a:cxn>
                      <a:cxn ang="0">
                        <a:pos x="connsiteX108" y="connsiteY108"/>
                      </a:cxn>
                      <a:cxn ang="0">
                        <a:pos x="connsiteX109" y="connsiteY109"/>
                      </a:cxn>
                      <a:cxn ang="0">
                        <a:pos x="connsiteX110" y="connsiteY110"/>
                      </a:cxn>
                      <a:cxn ang="0">
                        <a:pos x="connsiteX111" y="connsiteY111"/>
                      </a:cxn>
                      <a:cxn ang="0">
                        <a:pos x="connsiteX112" y="connsiteY112"/>
                      </a:cxn>
                      <a:cxn ang="0">
                        <a:pos x="connsiteX113" y="connsiteY113"/>
                      </a:cxn>
                      <a:cxn ang="0">
                        <a:pos x="connsiteX114" y="connsiteY114"/>
                      </a:cxn>
                      <a:cxn ang="0">
                        <a:pos x="connsiteX115" y="connsiteY115"/>
                      </a:cxn>
                      <a:cxn ang="0">
                        <a:pos x="connsiteX116" y="connsiteY116"/>
                      </a:cxn>
                      <a:cxn ang="0">
                        <a:pos x="connsiteX117" y="connsiteY117"/>
                      </a:cxn>
                      <a:cxn ang="0">
                        <a:pos x="connsiteX118" y="connsiteY118"/>
                      </a:cxn>
                      <a:cxn ang="0">
                        <a:pos x="connsiteX119" y="connsiteY119"/>
                      </a:cxn>
                      <a:cxn ang="0">
                        <a:pos x="connsiteX120" y="connsiteY120"/>
                      </a:cxn>
                      <a:cxn ang="0">
                        <a:pos x="connsiteX121" y="connsiteY121"/>
                      </a:cxn>
                      <a:cxn ang="0">
                        <a:pos x="connsiteX122" y="connsiteY122"/>
                      </a:cxn>
                      <a:cxn ang="0">
                        <a:pos x="connsiteX123" y="connsiteY123"/>
                      </a:cxn>
                      <a:cxn ang="0">
                        <a:pos x="connsiteX124" y="connsiteY124"/>
                      </a:cxn>
                      <a:cxn ang="0">
                        <a:pos x="connsiteX125" y="connsiteY125"/>
                      </a:cxn>
                      <a:cxn ang="0">
                        <a:pos x="connsiteX126" y="connsiteY126"/>
                      </a:cxn>
                      <a:cxn ang="0">
                        <a:pos x="connsiteX127" y="connsiteY127"/>
                      </a:cxn>
                      <a:cxn ang="0">
                        <a:pos x="connsiteX128" y="connsiteY128"/>
                      </a:cxn>
                      <a:cxn ang="0">
                        <a:pos x="connsiteX129" y="connsiteY129"/>
                      </a:cxn>
                      <a:cxn ang="0">
                        <a:pos x="connsiteX130" y="connsiteY130"/>
                      </a:cxn>
                      <a:cxn ang="0">
                        <a:pos x="connsiteX131" y="connsiteY131"/>
                      </a:cxn>
                      <a:cxn ang="0">
                        <a:pos x="connsiteX132" y="connsiteY132"/>
                      </a:cxn>
                      <a:cxn ang="0">
                        <a:pos x="connsiteX133" y="connsiteY133"/>
                      </a:cxn>
                      <a:cxn ang="0">
                        <a:pos x="connsiteX134" y="connsiteY134"/>
                      </a:cxn>
                      <a:cxn ang="0">
                        <a:pos x="connsiteX135" y="connsiteY135"/>
                      </a:cxn>
                      <a:cxn ang="0">
                        <a:pos x="connsiteX136" y="connsiteY136"/>
                      </a:cxn>
                      <a:cxn ang="0">
                        <a:pos x="connsiteX137" y="connsiteY137"/>
                      </a:cxn>
                      <a:cxn ang="0">
                        <a:pos x="connsiteX138" y="connsiteY138"/>
                      </a:cxn>
                      <a:cxn ang="0">
                        <a:pos x="connsiteX139" y="connsiteY139"/>
                      </a:cxn>
                      <a:cxn ang="0">
                        <a:pos x="connsiteX140" y="connsiteY140"/>
                      </a:cxn>
                      <a:cxn ang="0">
                        <a:pos x="connsiteX141" y="connsiteY141"/>
                      </a:cxn>
                      <a:cxn ang="0">
                        <a:pos x="connsiteX142" y="connsiteY142"/>
                      </a:cxn>
                      <a:cxn ang="0">
                        <a:pos x="connsiteX143" y="connsiteY143"/>
                      </a:cxn>
                      <a:cxn ang="0">
                        <a:pos x="connsiteX144" y="connsiteY144"/>
                      </a:cxn>
                      <a:cxn ang="0">
                        <a:pos x="connsiteX145" y="connsiteY145"/>
                      </a:cxn>
                      <a:cxn ang="0">
                        <a:pos x="connsiteX146" y="connsiteY146"/>
                      </a:cxn>
                      <a:cxn ang="0">
                        <a:pos x="connsiteX147" y="connsiteY147"/>
                      </a:cxn>
                      <a:cxn ang="0">
                        <a:pos x="connsiteX148" y="connsiteY148"/>
                      </a:cxn>
                      <a:cxn ang="0">
                        <a:pos x="connsiteX149" y="connsiteY149"/>
                      </a:cxn>
                      <a:cxn ang="0">
                        <a:pos x="connsiteX150" y="connsiteY150"/>
                      </a:cxn>
                      <a:cxn ang="0">
                        <a:pos x="connsiteX151" y="connsiteY151"/>
                      </a:cxn>
                      <a:cxn ang="0">
                        <a:pos x="connsiteX152" y="connsiteY152"/>
                      </a:cxn>
                      <a:cxn ang="0">
                        <a:pos x="connsiteX153" y="connsiteY153"/>
                      </a:cxn>
                      <a:cxn ang="0">
                        <a:pos x="connsiteX154" y="connsiteY154"/>
                      </a:cxn>
                    </a:cxnLst>
                    <a:rect l="l" t="t" r="r" b="b"/>
                    <a:pathLst>
                      <a:path w="3390900" h="5608320">
                        <a:moveTo>
                          <a:pt x="2407920" y="1435418"/>
                        </a:moveTo>
                        <a:lnTo>
                          <a:pt x="2441258" y="1478280"/>
                        </a:lnTo>
                        <a:lnTo>
                          <a:pt x="2426970" y="1540192"/>
                        </a:lnTo>
                        <a:lnTo>
                          <a:pt x="2426970" y="1587818"/>
                        </a:lnTo>
                        <a:lnTo>
                          <a:pt x="2322196" y="1630680"/>
                        </a:lnTo>
                        <a:lnTo>
                          <a:pt x="2241232" y="1621156"/>
                        </a:lnTo>
                        <a:lnTo>
                          <a:pt x="2179320" y="1668780"/>
                        </a:lnTo>
                        <a:lnTo>
                          <a:pt x="2136458" y="1668780"/>
                        </a:lnTo>
                        <a:lnTo>
                          <a:pt x="2065020" y="1559244"/>
                        </a:lnTo>
                        <a:lnTo>
                          <a:pt x="2141220" y="1535430"/>
                        </a:lnTo>
                        <a:lnTo>
                          <a:pt x="2184084" y="1506856"/>
                        </a:lnTo>
                        <a:lnTo>
                          <a:pt x="2241232" y="1478280"/>
                        </a:lnTo>
                        <a:lnTo>
                          <a:pt x="2293620" y="1535430"/>
                        </a:lnTo>
                        <a:lnTo>
                          <a:pt x="2355532" y="1535430"/>
                        </a:lnTo>
                        <a:close/>
                        <a:moveTo>
                          <a:pt x="3124200" y="0"/>
                        </a:moveTo>
                        <a:lnTo>
                          <a:pt x="3284220" y="22860"/>
                        </a:lnTo>
                        <a:lnTo>
                          <a:pt x="3360420" y="91440"/>
                        </a:lnTo>
                        <a:lnTo>
                          <a:pt x="3360420" y="152400"/>
                        </a:lnTo>
                        <a:lnTo>
                          <a:pt x="3329940" y="220980"/>
                        </a:lnTo>
                        <a:lnTo>
                          <a:pt x="3390900" y="320040"/>
                        </a:lnTo>
                        <a:lnTo>
                          <a:pt x="3390900" y="358140"/>
                        </a:lnTo>
                        <a:lnTo>
                          <a:pt x="3261360" y="396240"/>
                        </a:lnTo>
                        <a:lnTo>
                          <a:pt x="3200400" y="365760"/>
                        </a:lnTo>
                        <a:lnTo>
                          <a:pt x="3124200" y="365760"/>
                        </a:lnTo>
                        <a:lnTo>
                          <a:pt x="3048000" y="441960"/>
                        </a:lnTo>
                        <a:lnTo>
                          <a:pt x="3025140" y="647700"/>
                        </a:lnTo>
                        <a:lnTo>
                          <a:pt x="3055620" y="685800"/>
                        </a:lnTo>
                        <a:lnTo>
                          <a:pt x="3101340" y="723900"/>
                        </a:lnTo>
                        <a:lnTo>
                          <a:pt x="3101340" y="800100"/>
                        </a:lnTo>
                        <a:lnTo>
                          <a:pt x="3032760" y="883920"/>
                        </a:lnTo>
                        <a:lnTo>
                          <a:pt x="2956560" y="914400"/>
                        </a:lnTo>
                        <a:lnTo>
                          <a:pt x="2758440" y="906780"/>
                        </a:lnTo>
                        <a:lnTo>
                          <a:pt x="2560320" y="975360"/>
                        </a:lnTo>
                        <a:lnTo>
                          <a:pt x="2567940" y="1089660"/>
                        </a:lnTo>
                        <a:lnTo>
                          <a:pt x="2484120" y="1257300"/>
                        </a:lnTo>
                        <a:lnTo>
                          <a:pt x="2354580" y="1310640"/>
                        </a:lnTo>
                        <a:lnTo>
                          <a:pt x="2301240" y="1333500"/>
                        </a:lnTo>
                        <a:lnTo>
                          <a:pt x="2247900" y="1264920"/>
                        </a:lnTo>
                        <a:lnTo>
                          <a:pt x="2148840" y="1234440"/>
                        </a:lnTo>
                        <a:lnTo>
                          <a:pt x="2133600" y="1173480"/>
                        </a:lnTo>
                        <a:lnTo>
                          <a:pt x="2034540" y="1226820"/>
                        </a:lnTo>
                        <a:lnTo>
                          <a:pt x="2034540" y="1295400"/>
                        </a:lnTo>
                        <a:lnTo>
                          <a:pt x="1943100" y="1493520"/>
                        </a:lnTo>
                        <a:lnTo>
                          <a:pt x="1988820" y="1546860"/>
                        </a:lnTo>
                        <a:lnTo>
                          <a:pt x="1943100" y="1638300"/>
                        </a:lnTo>
                        <a:lnTo>
                          <a:pt x="1889760" y="1630680"/>
                        </a:lnTo>
                        <a:lnTo>
                          <a:pt x="1882140" y="1752600"/>
                        </a:lnTo>
                        <a:lnTo>
                          <a:pt x="1874520" y="1790700"/>
                        </a:lnTo>
                        <a:lnTo>
                          <a:pt x="2019300" y="1813560"/>
                        </a:lnTo>
                        <a:lnTo>
                          <a:pt x="2042160" y="1752600"/>
                        </a:lnTo>
                        <a:lnTo>
                          <a:pt x="2125980" y="1752600"/>
                        </a:lnTo>
                        <a:lnTo>
                          <a:pt x="2125980" y="1805940"/>
                        </a:lnTo>
                        <a:lnTo>
                          <a:pt x="2171700" y="1813560"/>
                        </a:lnTo>
                        <a:lnTo>
                          <a:pt x="2179320" y="1859280"/>
                        </a:lnTo>
                        <a:lnTo>
                          <a:pt x="2247900" y="1882140"/>
                        </a:lnTo>
                        <a:lnTo>
                          <a:pt x="2286000" y="1828800"/>
                        </a:lnTo>
                        <a:lnTo>
                          <a:pt x="2377440" y="1691640"/>
                        </a:lnTo>
                        <a:lnTo>
                          <a:pt x="2453640" y="1684020"/>
                        </a:lnTo>
                        <a:lnTo>
                          <a:pt x="2438624" y="2194560"/>
                        </a:lnTo>
                        <a:lnTo>
                          <a:pt x="2255520" y="2194560"/>
                        </a:lnTo>
                        <a:lnTo>
                          <a:pt x="2202180" y="2270760"/>
                        </a:lnTo>
                        <a:lnTo>
                          <a:pt x="2141220" y="2225040"/>
                        </a:lnTo>
                        <a:lnTo>
                          <a:pt x="2049780" y="2270760"/>
                        </a:lnTo>
                        <a:lnTo>
                          <a:pt x="2049780" y="2316480"/>
                        </a:lnTo>
                        <a:lnTo>
                          <a:pt x="1950720" y="2400300"/>
                        </a:lnTo>
                        <a:lnTo>
                          <a:pt x="1935480" y="2522220"/>
                        </a:lnTo>
                        <a:lnTo>
                          <a:pt x="1851660" y="2628900"/>
                        </a:lnTo>
                        <a:lnTo>
                          <a:pt x="1821180" y="2857500"/>
                        </a:lnTo>
                        <a:lnTo>
                          <a:pt x="1844040" y="2926080"/>
                        </a:lnTo>
                        <a:lnTo>
                          <a:pt x="1828800" y="3025140"/>
                        </a:lnTo>
                        <a:lnTo>
                          <a:pt x="1668780" y="3101340"/>
                        </a:lnTo>
                        <a:lnTo>
                          <a:pt x="1668780" y="3154680"/>
                        </a:lnTo>
                        <a:lnTo>
                          <a:pt x="1699260" y="3223260"/>
                        </a:lnTo>
                        <a:lnTo>
                          <a:pt x="1714500" y="3314700"/>
                        </a:lnTo>
                        <a:lnTo>
                          <a:pt x="1722120" y="3375660"/>
                        </a:lnTo>
                        <a:lnTo>
                          <a:pt x="1630680" y="3497580"/>
                        </a:lnTo>
                        <a:lnTo>
                          <a:pt x="1638300" y="3680460"/>
                        </a:lnTo>
                        <a:lnTo>
                          <a:pt x="1699260" y="3741420"/>
                        </a:lnTo>
                        <a:lnTo>
                          <a:pt x="1714500" y="3855720"/>
                        </a:lnTo>
                        <a:lnTo>
                          <a:pt x="1676400" y="3886200"/>
                        </a:lnTo>
                        <a:lnTo>
                          <a:pt x="1653540" y="4191000"/>
                        </a:lnTo>
                        <a:lnTo>
                          <a:pt x="1592580" y="4251960"/>
                        </a:lnTo>
                        <a:lnTo>
                          <a:pt x="1592580" y="4312920"/>
                        </a:lnTo>
                        <a:lnTo>
                          <a:pt x="1668780" y="4328160"/>
                        </a:lnTo>
                        <a:lnTo>
                          <a:pt x="1684020" y="4511040"/>
                        </a:lnTo>
                        <a:lnTo>
                          <a:pt x="1638300" y="4556760"/>
                        </a:lnTo>
                        <a:lnTo>
                          <a:pt x="1653540" y="4724400"/>
                        </a:lnTo>
                        <a:lnTo>
                          <a:pt x="1665776" y="4726148"/>
                        </a:lnTo>
                        <a:lnTo>
                          <a:pt x="1661160" y="4739640"/>
                        </a:lnTo>
                        <a:lnTo>
                          <a:pt x="1729740" y="4846320"/>
                        </a:lnTo>
                        <a:lnTo>
                          <a:pt x="1790700" y="4869180"/>
                        </a:lnTo>
                        <a:lnTo>
                          <a:pt x="1836420" y="4937760"/>
                        </a:lnTo>
                        <a:lnTo>
                          <a:pt x="1661160" y="5212080"/>
                        </a:lnTo>
                        <a:lnTo>
                          <a:pt x="1584960" y="5242560"/>
                        </a:lnTo>
                        <a:lnTo>
                          <a:pt x="1607820" y="5311140"/>
                        </a:lnTo>
                        <a:lnTo>
                          <a:pt x="1607820" y="5402580"/>
                        </a:lnTo>
                        <a:lnTo>
                          <a:pt x="1539240" y="5539740"/>
                        </a:lnTo>
                        <a:lnTo>
                          <a:pt x="1424940" y="5554980"/>
                        </a:lnTo>
                        <a:lnTo>
                          <a:pt x="1386840" y="5577840"/>
                        </a:lnTo>
                        <a:lnTo>
                          <a:pt x="1249680" y="5608320"/>
                        </a:lnTo>
                        <a:lnTo>
                          <a:pt x="1196340" y="5494020"/>
                        </a:lnTo>
                        <a:lnTo>
                          <a:pt x="1120140" y="5471160"/>
                        </a:lnTo>
                        <a:lnTo>
                          <a:pt x="1066800" y="5394960"/>
                        </a:lnTo>
                        <a:lnTo>
                          <a:pt x="937260" y="5280660"/>
                        </a:lnTo>
                        <a:lnTo>
                          <a:pt x="868680" y="5280660"/>
                        </a:lnTo>
                        <a:lnTo>
                          <a:pt x="838200" y="5326380"/>
                        </a:lnTo>
                        <a:lnTo>
                          <a:pt x="754380" y="5303520"/>
                        </a:lnTo>
                        <a:lnTo>
                          <a:pt x="701040" y="5273040"/>
                        </a:lnTo>
                        <a:lnTo>
                          <a:pt x="624840" y="5356860"/>
                        </a:lnTo>
                        <a:lnTo>
                          <a:pt x="510540" y="5280660"/>
                        </a:lnTo>
                        <a:lnTo>
                          <a:pt x="472440" y="5212080"/>
                        </a:lnTo>
                        <a:lnTo>
                          <a:pt x="304800" y="5242560"/>
                        </a:lnTo>
                        <a:lnTo>
                          <a:pt x="281940" y="5173980"/>
                        </a:lnTo>
                        <a:lnTo>
                          <a:pt x="266700" y="5105400"/>
                        </a:lnTo>
                        <a:lnTo>
                          <a:pt x="228600" y="4983480"/>
                        </a:lnTo>
                        <a:lnTo>
                          <a:pt x="137160" y="4892040"/>
                        </a:lnTo>
                        <a:lnTo>
                          <a:pt x="83820" y="4846320"/>
                        </a:lnTo>
                        <a:lnTo>
                          <a:pt x="0" y="4732020"/>
                        </a:lnTo>
                        <a:lnTo>
                          <a:pt x="106680" y="4617720"/>
                        </a:lnTo>
                        <a:lnTo>
                          <a:pt x="152400" y="4541520"/>
                        </a:lnTo>
                        <a:lnTo>
                          <a:pt x="266700" y="4526280"/>
                        </a:lnTo>
                        <a:lnTo>
                          <a:pt x="457200" y="4366260"/>
                        </a:lnTo>
                        <a:lnTo>
                          <a:pt x="1051560" y="3550920"/>
                        </a:lnTo>
                        <a:lnTo>
                          <a:pt x="1135380" y="3459480"/>
                        </a:lnTo>
                        <a:lnTo>
                          <a:pt x="1470660" y="2796540"/>
                        </a:lnTo>
                        <a:lnTo>
                          <a:pt x="1569720" y="2415540"/>
                        </a:lnTo>
                        <a:lnTo>
                          <a:pt x="1569720" y="2385060"/>
                        </a:lnTo>
                        <a:lnTo>
                          <a:pt x="1531620" y="2362200"/>
                        </a:lnTo>
                        <a:lnTo>
                          <a:pt x="1508760" y="2316480"/>
                        </a:lnTo>
                        <a:lnTo>
                          <a:pt x="1577340" y="2225040"/>
                        </a:lnTo>
                        <a:lnTo>
                          <a:pt x="1569720" y="2095500"/>
                        </a:lnTo>
                        <a:lnTo>
                          <a:pt x="1501140" y="2042160"/>
                        </a:lnTo>
                        <a:lnTo>
                          <a:pt x="1524000" y="1981200"/>
                        </a:lnTo>
                        <a:lnTo>
                          <a:pt x="1470660" y="1935480"/>
                        </a:lnTo>
                        <a:lnTo>
                          <a:pt x="1440180" y="1805940"/>
                        </a:lnTo>
                        <a:lnTo>
                          <a:pt x="1455420" y="1744980"/>
                        </a:lnTo>
                        <a:lnTo>
                          <a:pt x="1463040" y="1531620"/>
                        </a:lnTo>
                        <a:lnTo>
                          <a:pt x="1394460" y="1493520"/>
                        </a:lnTo>
                        <a:lnTo>
                          <a:pt x="1303020" y="1546860"/>
                        </a:lnTo>
                        <a:lnTo>
                          <a:pt x="1264920" y="1516380"/>
                        </a:lnTo>
                        <a:lnTo>
                          <a:pt x="1325880" y="1272540"/>
                        </a:lnTo>
                        <a:lnTo>
                          <a:pt x="1379220" y="1188720"/>
                        </a:lnTo>
                        <a:lnTo>
                          <a:pt x="1386840" y="1150620"/>
                        </a:lnTo>
                        <a:lnTo>
                          <a:pt x="1447800" y="1028700"/>
                        </a:lnTo>
                        <a:lnTo>
                          <a:pt x="1463040" y="952500"/>
                        </a:lnTo>
                        <a:lnTo>
                          <a:pt x="1470660" y="800100"/>
                        </a:lnTo>
                        <a:lnTo>
                          <a:pt x="1501140" y="746760"/>
                        </a:lnTo>
                        <a:lnTo>
                          <a:pt x="1524000" y="701040"/>
                        </a:lnTo>
                        <a:lnTo>
                          <a:pt x="1760220" y="586740"/>
                        </a:lnTo>
                        <a:lnTo>
                          <a:pt x="1927860" y="510540"/>
                        </a:lnTo>
                        <a:lnTo>
                          <a:pt x="2072640" y="525780"/>
                        </a:lnTo>
                        <a:lnTo>
                          <a:pt x="2415540" y="358140"/>
                        </a:lnTo>
                        <a:lnTo>
                          <a:pt x="2522220" y="289560"/>
                        </a:lnTo>
                        <a:lnTo>
                          <a:pt x="2727960" y="137160"/>
                        </a:lnTo>
                        <a:lnTo>
                          <a:pt x="2956560" y="129540"/>
                        </a:lnTo>
                        <a:close/>
                      </a:path>
                    </a:pathLst>
                  </a:custGeom>
                  <a:grpFill/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 sz="4800"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</p:txBody>
              </p:sp>
            </p:grpSp>
          </p:grpSp>
        </p:grpSp>
        <p:grpSp>
          <p:nvGrpSpPr>
            <p:cNvPr id="337" name="グループ化 336">
              <a:extLst>
                <a:ext uri="{FF2B5EF4-FFF2-40B4-BE49-F238E27FC236}">
                  <a16:creationId xmlns:a16="http://schemas.microsoft.com/office/drawing/2014/main" id="{45FAA74D-B039-2938-4161-66F626263B20}"/>
                </a:ext>
              </a:extLst>
            </p:cNvPr>
            <p:cNvGrpSpPr/>
            <p:nvPr/>
          </p:nvGrpSpPr>
          <p:grpSpPr>
            <a:xfrm>
              <a:off x="2300288" y="1628775"/>
              <a:ext cx="5000625" cy="4162425"/>
              <a:chOff x="2300288" y="1628775"/>
              <a:chExt cx="5000625" cy="4162425"/>
            </a:xfrm>
          </p:grpSpPr>
          <p:sp>
            <p:nvSpPr>
              <p:cNvPr id="266" name="フリーフォーム: 図形 265">
                <a:extLst>
                  <a:ext uri="{FF2B5EF4-FFF2-40B4-BE49-F238E27FC236}">
                    <a16:creationId xmlns:a16="http://schemas.microsoft.com/office/drawing/2014/main" id="{6488BC83-9DFE-8996-485C-94CA4B615CCA}"/>
                  </a:ext>
                </a:extLst>
              </p:cNvPr>
              <p:cNvSpPr/>
              <p:nvPr/>
            </p:nvSpPr>
            <p:spPr>
              <a:xfrm>
                <a:off x="6578600" y="1628775"/>
                <a:ext cx="685800" cy="361950"/>
              </a:xfrm>
              <a:custGeom>
                <a:avLst/>
                <a:gdLst>
                  <a:gd name="connsiteX0" fmla="*/ 0 w 685800"/>
                  <a:gd name="connsiteY0" fmla="*/ 203200 h 361950"/>
                  <a:gd name="connsiteX1" fmla="*/ 44450 w 685800"/>
                  <a:gd name="connsiteY1" fmla="*/ 228600 h 361950"/>
                  <a:gd name="connsiteX2" fmla="*/ 101600 w 685800"/>
                  <a:gd name="connsiteY2" fmla="*/ 298450 h 361950"/>
                  <a:gd name="connsiteX3" fmla="*/ 133350 w 685800"/>
                  <a:gd name="connsiteY3" fmla="*/ 273050 h 361950"/>
                  <a:gd name="connsiteX4" fmla="*/ 225425 w 685800"/>
                  <a:gd name="connsiteY4" fmla="*/ 301625 h 361950"/>
                  <a:gd name="connsiteX5" fmla="*/ 254000 w 685800"/>
                  <a:gd name="connsiteY5" fmla="*/ 342900 h 361950"/>
                  <a:gd name="connsiteX6" fmla="*/ 301625 w 685800"/>
                  <a:gd name="connsiteY6" fmla="*/ 336550 h 361950"/>
                  <a:gd name="connsiteX7" fmla="*/ 342900 w 685800"/>
                  <a:gd name="connsiteY7" fmla="*/ 361950 h 361950"/>
                  <a:gd name="connsiteX8" fmla="*/ 434975 w 685800"/>
                  <a:gd name="connsiteY8" fmla="*/ 342900 h 361950"/>
                  <a:gd name="connsiteX9" fmla="*/ 457200 w 685800"/>
                  <a:gd name="connsiteY9" fmla="*/ 304800 h 361950"/>
                  <a:gd name="connsiteX10" fmla="*/ 441325 w 685800"/>
                  <a:gd name="connsiteY10" fmla="*/ 200025 h 361950"/>
                  <a:gd name="connsiteX11" fmla="*/ 469900 w 685800"/>
                  <a:gd name="connsiteY11" fmla="*/ 177800 h 361950"/>
                  <a:gd name="connsiteX12" fmla="*/ 492125 w 685800"/>
                  <a:gd name="connsiteY12" fmla="*/ 206375 h 361950"/>
                  <a:gd name="connsiteX13" fmla="*/ 539750 w 685800"/>
                  <a:gd name="connsiteY13" fmla="*/ 158750 h 361950"/>
                  <a:gd name="connsiteX14" fmla="*/ 555625 w 685800"/>
                  <a:gd name="connsiteY14" fmla="*/ 114300 h 361950"/>
                  <a:gd name="connsiteX15" fmla="*/ 603250 w 685800"/>
                  <a:gd name="connsiteY15" fmla="*/ 85725 h 361950"/>
                  <a:gd name="connsiteX16" fmla="*/ 685800 w 685800"/>
                  <a:gd name="connsiteY16" fmla="*/ 0 h 361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685800" h="361950">
                    <a:moveTo>
                      <a:pt x="0" y="203200"/>
                    </a:moveTo>
                    <a:lnTo>
                      <a:pt x="44450" y="228600"/>
                    </a:lnTo>
                    <a:lnTo>
                      <a:pt x="101600" y="298450"/>
                    </a:lnTo>
                    <a:lnTo>
                      <a:pt x="133350" y="273050"/>
                    </a:lnTo>
                    <a:lnTo>
                      <a:pt x="225425" y="301625"/>
                    </a:lnTo>
                    <a:lnTo>
                      <a:pt x="254000" y="342900"/>
                    </a:lnTo>
                    <a:lnTo>
                      <a:pt x="301625" y="336550"/>
                    </a:lnTo>
                    <a:lnTo>
                      <a:pt x="342900" y="361950"/>
                    </a:lnTo>
                    <a:lnTo>
                      <a:pt x="434975" y="342900"/>
                    </a:lnTo>
                    <a:lnTo>
                      <a:pt x="457200" y="304800"/>
                    </a:lnTo>
                    <a:lnTo>
                      <a:pt x="441325" y="200025"/>
                    </a:lnTo>
                    <a:lnTo>
                      <a:pt x="469900" y="177800"/>
                    </a:lnTo>
                    <a:lnTo>
                      <a:pt x="492125" y="206375"/>
                    </a:lnTo>
                    <a:lnTo>
                      <a:pt x="539750" y="158750"/>
                    </a:lnTo>
                    <a:lnTo>
                      <a:pt x="555625" y="114300"/>
                    </a:lnTo>
                    <a:lnTo>
                      <a:pt x="603250" y="85725"/>
                    </a:lnTo>
                    <a:lnTo>
                      <a:pt x="685800" y="0"/>
                    </a:lnTo>
                  </a:path>
                </a:pathLst>
              </a:custGeom>
              <a:noFill/>
              <a:ln w="190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8" name="フリーフォーム: 図形 267">
                <a:extLst>
                  <a:ext uri="{FF2B5EF4-FFF2-40B4-BE49-F238E27FC236}">
                    <a16:creationId xmlns:a16="http://schemas.microsoft.com/office/drawing/2014/main" id="{7E308BA7-4276-F96C-3F31-0E3BF15D25FB}"/>
                  </a:ext>
                </a:extLst>
              </p:cNvPr>
              <p:cNvSpPr/>
              <p:nvPr/>
            </p:nvSpPr>
            <p:spPr>
              <a:xfrm>
                <a:off x="4705350" y="2219325"/>
                <a:ext cx="1381125" cy="3571875"/>
              </a:xfrm>
              <a:custGeom>
                <a:avLst/>
                <a:gdLst>
                  <a:gd name="connsiteX0" fmla="*/ 871538 w 1381125"/>
                  <a:gd name="connsiteY0" fmla="*/ 3571875 h 3571875"/>
                  <a:gd name="connsiteX1" fmla="*/ 785813 w 1381125"/>
                  <a:gd name="connsiteY1" fmla="*/ 3538538 h 3571875"/>
                  <a:gd name="connsiteX2" fmla="*/ 771525 w 1381125"/>
                  <a:gd name="connsiteY2" fmla="*/ 3524250 h 3571875"/>
                  <a:gd name="connsiteX3" fmla="*/ 590550 w 1381125"/>
                  <a:gd name="connsiteY3" fmla="*/ 3505200 h 3571875"/>
                  <a:gd name="connsiteX4" fmla="*/ 590550 w 1381125"/>
                  <a:gd name="connsiteY4" fmla="*/ 3476625 h 3571875"/>
                  <a:gd name="connsiteX5" fmla="*/ 566738 w 1381125"/>
                  <a:gd name="connsiteY5" fmla="*/ 3462338 h 3571875"/>
                  <a:gd name="connsiteX6" fmla="*/ 519113 w 1381125"/>
                  <a:gd name="connsiteY6" fmla="*/ 3400425 h 3571875"/>
                  <a:gd name="connsiteX7" fmla="*/ 528638 w 1381125"/>
                  <a:gd name="connsiteY7" fmla="*/ 3328988 h 3571875"/>
                  <a:gd name="connsiteX8" fmla="*/ 500063 w 1381125"/>
                  <a:gd name="connsiteY8" fmla="*/ 3281363 h 3571875"/>
                  <a:gd name="connsiteX9" fmla="*/ 528638 w 1381125"/>
                  <a:gd name="connsiteY9" fmla="*/ 3200400 h 3571875"/>
                  <a:gd name="connsiteX10" fmla="*/ 523875 w 1381125"/>
                  <a:gd name="connsiteY10" fmla="*/ 3081338 h 3571875"/>
                  <a:gd name="connsiteX11" fmla="*/ 442913 w 1381125"/>
                  <a:gd name="connsiteY11" fmla="*/ 3014663 h 3571875"/>
                  <a:gd name="connsiteX12" fmla="*/ 442913 w 1381125"/>
                  <a:gd name="connsiteY12" fmla="*/ 2943225 h 3571875"/>
                  <a:gd name="connsiteX13" fmla="*/ 442913 w 1381125"/>
                  <a:gd name="connsiteY13" fmla="*/ 2909888 h 3571875"/>
                  <a:gd name="connsiteX14" fmla="*/ 290513 w 1381125"/>
                  <a:gd name="connsiteY14" fmla="*/ 2838450 h 3571875"/>
                  <a:gd name="connsiteX15" fmla="*/ 138113 w 1381125"/>
                  <a:gd name="connsiteY15" fmla="*/ 2762250 h 3571875"/>
                  <a:gd name="connsiteX16" fmla="*/ 66675 w 1381125"/>
                  <a:gd name="connsiteY16" fmla="*/ 2633663 h 3571875"/>
                  <a:gd name="connsiteX17" fmla="*/ 4763 w 1381125"/>
                  <a:gd name="connsiteY17" fmla="*/ 2586038 h 3571875"/>
                  <a:gd name="connsiteX18" fmla="*/ 0 w 1381125"/>
                  <a:gd name="connsiteY18" fmla="*/ 2514600 h 3571875"/>
                  <a:gd name="connsiteX19" fmla="*/ 61913 w 1381125"/>
                  <a:gd name="connsiteY19" fmla="*/ 2466975 h 3571875"/>
                  <a:gd name="connsiteX20" fmla="*/ 109538 w 1381125"/>
                  <a:gd name="connsiteY20" fmla="*/ 2466975 h 3571875"/>
                  <a:gd name="connsiteX21" fmla="*/ 123825 w 1381125"/>
                  <a:gd name="connsiteY21" fmla="*/ 2424113 h 3571875"/>
                  <a:gd name="connsiteX22" fmla="*/ 171450 w 1381125"/>
                  <a:gd name="connsiteY22" fmla="*/ 2390775 h 3571875"/>
                  <a:gd name="connsiteX23" fmla="*/ 328613 w 1381125"/>
                  <a:gd name="connsiteY23" fmla="*/ 2005013 h 3571875"/>
                  <a:gd name="connsiteX24" fmla="*/ 376238 w 1381125"/>
                  <a:gd name="connsiteY24" fmla="*/ 1919288 h 3571875"/>
                  <a:gd name="connsiteX25" fmla="*/ 414338 w 1381125"/>
                  <a:gd name="connsiteY25" fmla="*/ 1900238 h 3571875"/>
                  <a:gd name="connsiteX26" fmla="*/ 419100 w 1381125"/>
                  <a:gd name="connsiteY26" fmla="*/ 1838325 h 3571875"/>
                  <a:gd name="connsiteX27" fmla="*/ 481013 w 1381125"/>
                  <a:gd name="connsiteY27" fmla="*/ 1762125 h 3571875"/>
                  <a:gd name="connsiteX28" fmla="*/ 609600 w 1381125"/>
                  <a:gd name="connsiteY28" fmla="*/ 1743075 h 3571875"/>
                  <a:gd name="connsiteX29" fmla="*/ 733425 w 1381125"/>
                  <a:gd name="connsiteY29" fmla="*/ 1685925 h 3571875"/>
                  <a:gd name="connsiteX30" fmla="*/ 833438 w 1381125"/>
                  <a:gd name="connsiteY30" fmla="*/ 1624013 h 3571875"/>
                  <a:gd name="connsiteX31" fmla="*/ 900113 w 1381125"/>
                  <a:gd name="connsiteY31" fmla="*/ 1447800 h 3571875"/>
                  <a:gd name="connsiteX32" fmla="*/ 952500 w 1381125"/>
                  <a:gd name="connsiteY32" fmla="*/ 1395413 h 3571875"/>
                  <a:gd name="connsiteX33" fmla="*/ 966788 w 1381125"/>
                  <a:gd name="connsiteY33" fmla="*/ 1247775 h 3571875"/>
                  <a:gd name="connsiteX34" fmla="*/ 1047750 w 1381125"/>
                  <a:gd name="connsiteY34" fmla="*/ 1200150 h 3571875"/>
                  <a:gd name="connsiteX35" fmla="*/ 995363 w 1381125"/>
                  <a:gd name="connsiteY35" fmla="*/ 1157288 h 3571875"/>
                  <a:gd name="connsiteX36" fmla="*/ 1023938 w 1381125"/>
                  <a:gd name="connsiteY36" fmla="*/ 1104900 h 3571875"/>
                  <a:gd name="connsiteX37" fmla="*/ 1014413 w 1381125"/>
                  <a:gd name="connsiteY37" fmla="*/ 952500 h 3571875"/>
                  <a:gd name="connsiteX38" fmla="*/ 1047750 w 1381125"/>
                  <a:gd name="connsiteY38" fmla="*/ 862013 h 3571875"/>
                  <a:gd name="connsiteX39" fmla="*/ 1047750 w 1381125"/>
                  <a:gd name="connsiteY39" fmla="*/ 771525 h 3571875"/>
                  <a:gd name="connsiteX40" fmla="*/ 995363 w 1381125"/>
                  <a:gd name="connsiteY40" fmla="*/ 714375 h 3571875"/>
                  <a:gd name="connsiteX41" fmla="*/ 1047750 w 1381125"/>
                  <a:gd name="connsiteY41" fmla="*/ 585788 h 3571875"/>
                  <a:gd name="connsiteX42" fmla="*/ 1181100 w 1381125"/>
                  <a:gd name="connsiteY42" fmla="*/ 557213 h 3571875"/>
                  <a:gd name="connsiteX43" fmla="*/ 1195388 w 1381125"/>
                  <a:gd name="connsiteY43" fmla="*/ 533400 h 3571875"/>
                  <a:gd name="connsiteX44" fmla="*/ 1290638 w 1381125"/>
                  <a:gd name="connsiteY44" fmla="*/ 471488 h 3571875"/>
                  <a:gd name="connsiteX45" fmla="*/ 1366838 w 1381125"/>
                  <a:gd name="connsiteY45" fmla="*/ 338138 h 3571875"/>
                  <a:gd name="connsiteX46" fmla="*/ 1357313 w 1381125"/>
                  <a:gd name="connsiteY46" fmla="*/ 204788 h 3571875"/>
                  <a:gd name="connsiteX47" fmla="*/ 1314450 w 1381125"/>
                  <a:gd name="connsiteY47" fmla="*/ 180975 h 3571875"/>
                  <a:gd name="connsiteX48" fmla="*/ 1290638 w 1381125"/>
                  <a:gd name="connsiteY48" fmla="*/ 85725 h 3571875"/>
                  <a:gd name="connsiteX49" fmla="*/ 1352550 w 1381125"/>
                  <a:gd name="connsiteY49" fmla="*/ 42863 h 3571875"/>
                  <a:gd name="connsiteX50" fmla="*/ 1381125 w 1381125"/>
                  <a:gd name="connsiteY50" fmla="*/ 0 h 3571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</a:cxnLst>
                <a:rect l="l" t="t" r="r" b="b"/>
                <a:pathLst>
                  <a:path w="1381125" h="3571875">
                    <a:moveTo>
                      <a:pt x="871538" y="3571875"/>
                    </a:moveTo>
                    <a:lnTo>
                      <a:pt x="785813" y="3538538"/>
                    </a:lnTo>
                    <a:lnTo>
                      <a:pt x="771525" y="3524250"/>
                    </a:lnTo>
                    <a:lnTo>
                      <a:pt x="590550" y="3505200"/>
                    </a:lnTo>
                    <a:lnTo>
                      <a:pt x="590550" y="3476625"/>
                    </a:lnTo>
                    <a:lnTo>
                      <a:pt x="566738" y="3462338"/>
                    </a:lnTo>
                    <a:lnTo>
                      <a:pt x="519113" y="3400425"/>
                    </a:lnTo>
                    <a:lnTo>
                      <a:pt x="528638" y="3328988"/>
                    </a:lnTo>
                    <a:lnTo>
                      <a:pt x="500063" y="3281363"/>
                    </a:lnTo>
                    <a:lnTo>
                      <a:pt x="528638" y="3200400"/>
                    </a:lnTo>
                    <a:lnTo>
                      <a:pt x="523875" y="3081338"/>
                    </a:lnTo>
                    <a:lnTo>
                      <a:pt x="442913" y="3014663"/>
                    </a:lnTo>
                    <a:lnTo>
                      <a:pt x="442913" y="2943225"/>
                    </a:lnTo>
                    <a:lnTo>
                      <a:pt x="442913" y="2909888"/>
                    </a:lnTo>
                    <a:lnTo>
                      <a:pt x="290513" y="2838450"/>
                    </a:lnTo>
                    <a:lnTo>
                      <a:pt x="138113" y="2762250"/>
                    </a:lnTo>
                    <a:lnTo>
                      <a:pt x="66675" y="2633663"/>
                    </a:lnTo>
                    <a:lnTo>
                      <a:pt x="4763" y="2586038"/>
                    </a:lnTo>
                    <a:lnTo>
                      <a:pt x="0" y="2514600"/>
                    </a:lnTo>
                    <a:lnTo>
                      <a:pt x="61913" y="2466975"/>
                    </a:lnTo>
                    <a:lnTo>
                      <a:pt x="109538" y="2466975"/>
                    </a:lnTo>
                    <a:lnTo>
                      <a:pt x="123825" y="2424113"/>
                    </a:lnTo>
                    <a:lnTo>
                      <a:pt x="171450" y="2390775"/>
                    </a:lnTo>
                    <a:lnTo>
                      <a:pt x="328613" y="2005013"/>
                    </a:lnTo>
                    <a:lnTo>
                      <a:pt x="376238" y="1919288"/>
                    </a:lnTo>
                    <a:lnTo>
                      <a:pt x="414338" y="1900238"/>
                    </a:lnTo>
                    <a:lnTo>
                      <a:pt x="419100" y="1838325"/>
                    </a:lnTo>
                    <a:lnTo>
                      <a:pt x="481013" y="1762125"/>
                    </a:lnTo>
                    <a:lnTo>
                      <a:pt x="609600" y="1743075"/>
                    </a:lnTo>
                    <a:lnTo>
                      <a:pt x="733425" y="1685925"/>
                    </a:lnTo>
                    <a:lnTo>
                      <a:pt x="833438" y="1624013"/>
                    </a:lnTo>
                    <a:lnTo>
                      <a:pt x="900113" y="1447800"/>
                    </a:lnTo>
                    <a:lnTo>
                      <a:pt x="952500" y="1395413"/>
                    </a:lnTo>
                    <a:lnTo>
                      <a:pt x="966788" y="1247775"/>
                    </a:lnTo>
                    <a:lnTo>
                      <a:pt x="1047750" y="1200150"/>
                    </a:lnTo>
                    <a:lnTo>
                      <a:pt x="995363" y="1157288"/>
                    </a:lnTo>
                    <a:lnTo>
                      <a:pt x="1023938" y="1104900"/>
                    </a:lnTo>
                    <a:lnTo>
                      <a:pt x="1014413" y="952500"/>
                    </a:lnTo>
                    <a:lnTo>
                      <a:pt x="1047750" y="862013"/>
                    </a:lnTo>
                    <a:lnTo>
                      <a:pt x="1047750" y="771525"/>
                    </a:lnTo>
                    <a:lnTo>
                      <a:pt x="995363" y="714375"/>
                    </a:lnTo>
                    <a:lnTo>
                      <a:pt x="1047750" y="585788"/>
                    </a:lnTo>
                    <a:lnTo>
                      <a:pt x="1181100" y="557213"/>
                    </a:lnTo>
                    <a:lnTo>
                      <a:pt x="1195388" y="533400"/>
                    </a:lnTo>
                    <a:lnTo>
                      <a:pt x="1290638" y="471488"/>
                    </a:lnTo>
                    <a:lnTo>
                      <a:pt x="1366838" y="338138"/>
                    </a:lnTo>
                    <a:lnTo>
                      <a:pt x="1357313" y="204788"/>
                    </a:lnTo>
                    <a:lnTo>
                      <a:pt x="1314450" y="180975"/>
                    </a:lnTo>
                    <a:lnTo>
                      <a:pt x="1290638" y="85725"/>
                    </a:lnTo>
                    <a:lnTo>
                      <a:pt x="1352550" y="42863"/>
                    </a:lnTo>
                    <a:lnTo>
                      <a:pt x="1381125" y="0"/>
                    </a:lnTo>
                  </a:path>
                </a:pathLst>
              </a:custGeom>
              <a:noFill/>
              <a:ln w="190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9" name="フリーフォーム: 図形 268">
                <a:extLst>
                  <a:ext uri="{FF2B5EF4-FFF2-40B4-BE49-F238E27FC236}">
                    <a16:creationId xmlns:a16="http://schemas.microsoft.com/office/drawing/2014/main" id="{E5C47297-EF12-6061-232F-CB700B85852C}"/>
                  </a:ext>
                </a:extLst>
              </p:cNvPr>
              <p:cNvSpPr/>
              <p:nvPr/>
            </p:nvSpPr>
            <p:spPr>
              <a:xfrm>
                <a:off x="6138863" y="2190750"/>
                <a:ext cx="1162050" cy="1633538"/>
              </a:xfrm>
              <a:custGeom>
                <a:avLst/>
                <a:gdLst>
                  <a:gd name="connsiteX0" fmla="*/ 0 w 1162050"/>
                  <a:gd name="connsiteY0" fmla="*/ 0 h 1633538"/>
                  <a:gd name="connsiteX1" fmla="*/ 42862 w 1162050"/>
                  <a:gd name="connsiteY1" fmla="*/ 100013 h 1633538"/>
                  <a:gd name="connsiteX2" fmla="*/ 57150 w 1162050"/>
                  <a:gd name="connsiteY2" fmla="*/ 157163 h 1633538"/>
                  <a:gd name="connsiteX3" fmla="*/ 66675 w 1162050"/>
                  <a:gd name="connsiteY3" fmla="*/ 180975 h 1633538"/>
                  <a:gd name="connsiteX4" fmla="*/ 47625 w 1162050"/>
                  <a:gd name="connsiteY4" fmla="*/ 238125 h 1633538"/>
                  <a:gd name="connsiteX5" fmla="*/ 61912 w 1162050"/>
                  <a:gd name="connsiteY5" fmla="*/ 290513 h 1633538"/>
                  <a:gd name="connsiteX6" fmla="*/ 109537 w 1162050"/>
                  <a:gd name="connsiteY6" fmla="*/ 314325 h 1633538"/>
                  <a:gd name="connsiteX7" fmla="*/ 161925 w 1162050"/>
                  <a:gd name="connsiteY7" fmla="*/ 342900 h 1633538"/>
                  <a:gd name="connsiteX8" fmla="*/ 166687 w 1162050"/>
                  <a:gd name="connsiteY8" fmla="*/ 371475 h 1633538"/>
                  <a:gd name="connsiteX9" fmla="*/ 261937 w 1162050"/>
                  <a:gd name="connsiteY9" fmla="*/ 409575 h 1633538"/>
                  <a:gd name="connsiteX10" fmla="*/ 285750 w 1162050"/>
                  <a:gd name="connsiteY10" fmla="*/ 400050 h 1633538"/>
                  <a:gd name="connsiteX11" fmla="*/ 361950 w 1162050"/>
                  <a:gd name="connsiteY11" fmla="*/ 428625 h 1633538"/>
                  <a:gd name="connsiteX12" fmla="*/ 376237 w 1162050"/>
                  <a:gd name="connsiteY12" fmla="*/ 466725 h 1633538"/>
                  <a:gd name="connsiteX13" fmla="*/ 495300 w 1162050"/>
                  <a:gd name="connsiteY13" fmla="*/ 490538 h 1633538"/>
                  <a:gd name="connsiteX14" fmla="*/ 542925 w 1162050"/>
                  <a:gd name="connsiteY14" fmla="*/ 466725 h 1633538"/>
                  <a:gd name="connsiteX15" fmla="*/ 514350 w 1162050"/>
                  <a:gd name="connsiteY15" fmla="*/ 428625 h 1633538"/>
                  <a:gd name="connsiteX16" fmla="*/ 552450 w 1162050"/>
                  <a:gd name="connsiteY16" fmla="*/ 414338 h 1633538"/>
                  <a:gd name="connsiteX17" fmla="*/ 638175 w 1162050"/>
                  <a:gd name="connsiteY17" fmla="*/ 457200 h 1633538"/>
                  <a:gd name="connsiteX18" fmla="*/ 647700 w 1162050"/>
                  <a:gd name="connsiteY18" fmla="*/ 514350 h 1633538"/>
                  <a:gd name="connsiteX19" fmla="*/ 738187 w 1162050"/>
                  <a:gd name="connsiteY19" fmla="*/ 547688 h 1633538"/>
                  <a:gd name="connsiteX20" fmla="*/ 738187 w 1162050"/>
                  <a:gd name="connsiteY20" fmla="*/ 619125 h 1633538"/>
                  <a:gd name="connsiteX21" fmla="*/ 790575 w 1162050"/>
                  <a:gd name="connsiteY21" fmla="*/ 638175 h 1633538"/>
                  <a:gd name="connsiteX22" fmla="*/ 862012 w 1162050"/>
                  <a:gd name="connsiteY22" fmla="*/ 604838 h 1633538"/>
                  <a:gd name="connsiteX23" fmla="*/ 904875 w 1162050"/>
                  <a:gd name="connsiteY23" fmla="*/ 561975 h 1633538"/>
                  <a:gd name="connsiteX24" fmla="*/ 947737 w 1162050"/>
                  <a:gd name="connsiteY24" fmla="*/ 585788 h 1633538"/>
                  <a:gd name="connsiteX25" fmla="*/ 1066800 w 1162050"/>
                  <a:gd name="connsiteY25" fmla="*/ 647700 h 1633538"/>
                  <a:gd name="connsiteX26" fmla="*/ 1062037 w 1162050"/>
                  <a:gd name="connsiteY26" fmla="*/ 709613 h 1633538"/>
                  <a:gd name="connsiteX27" fmla="*/ 1128712 w 1162050"/>
                  <a:gd name="connsiteY27" fmla="*/ 871538 h 1633538"/>
                  <a:gd name="connsiteX28" fmla="*/ 1128712 w 1162050"/>
                  <a:gd name="connsiteY28" fmla="*/ 966788 h 1633538"/>
                  <a:gd name="connsiteX29" fmla="*/ 1162050 w 1162050"/>
                  <a:gd name="connsiteY29" fmla="*/ 1009650 h 1633538"/>
                  <a:gd name="connsiteX30" fmla="*/ 1138237 w 1162050"/>
                  <a:gd name="connsiteY30" fmla="*/ 1090613 h 1633538"/>
                  <a:gd name="connsiteX31" fmla="*/ 1138237 w 1162050"/>
                  <a:gd name="connsiteY31" fmla="*/ 1138238 h 1633538"/>
                  <a:gd name="connsiteX32" fmla="*/ 1123950 w 1162050"/>
                  <a:gd name="connsiteY32" fmla="*/ 1157288 h 1633538"/>
                  <a:gd name="connsiteX33" fmla="*/ 1128712 w 1162050"/>
                  <a:gd name="connsiteY33" fmla="*/ 1219200 h 1633538"/>
                  <a:gd name="connsiteX34" fmla="*/ 1019175 w 1162050"/>
                  <a:gd name="connsiteY34" fmla="*/ 1338263 h 1633538"/>
                  <a:gd name="connsiteX35" fmla="*/ 928687 w 1162050"/>
                  <a:gd name="connsiteY35" fmla="*/ 1343025 h 1633538"/>
                  <a:gd name="connsiteX36" fmla="*/ 852487 w 1162050"/>
                  <a:gd name="connsiteY36" fmla="*/ 1466850 h 1633538"/>
                  <a:gd name="connsiteX37" fmla="*/ 857250 w 1162050"/>
                  <a:gd name="connsiteY37" fmla="*/ 1528763 h 1633538"/>
                  <a:gd name="connsiteX38" fmla="*/ 823912 w 1162050"/>
                  <a:gd name="connsiteY38" fmla="*/ 1571625 h 1633538"/>
                  <a:gd name="connsiteX39" fmla="*/ 781050 w 1162050"/>
                  <a:gd name="connsiteY39" fmla="*/ 1633538 h 16335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1162050" h="1633538">
                    <a:moveTo>
                      <a:pt x="0" y="0"/>
                    </a:moveTo>
                    <a:lnTo>
                      <a:pt x="42862" y="100013"/>
                    </a:lnTo>
                    <a:lnTo>
                      <a:pt x="57150" y="157163"/>
                    </a:lnTo>
                    <a:lnTo>
                      <a:pt x="66675" y="180975"/>
                    </a:lnTo>
                    <a:lnTo>
                      <a:pt x="47625" y="238125"/>
                    </a:lnTo>
                    <a:lnTo>
                      <a:pt x="61912" y="290513"/>
                    </a:lnTo>
                    <a:lnTo>
                      <a:pt x="109537" y="314325"/>
                    </a:lnTo>
                    <a:lnTo>
                      <a:pt x="161925" y="342900"/>
                    </a:lnTo>
                    <a:lnTo>
                      <a:pt x="166687" y="371475"/>
                    </a:lnTo>
                    <a:lnTo>
                      <a:pt x="261937" y="409575"/>
                    </a:lnTo>
                    <a:lnTo>
                      <a:pt x="285750" y="400050"/>
                    </a:lnTo>
                    <a:lnTo>
                      <a:pt x="361950" y="428625"/>
                    </a:lnTo>
                    <a:lnTo>
                      <a:pt x="376237" y="466725"/>
                    </a:lnTo>
                    <a:lnTo>
                      <a:pt x="495300" y="490538"/>
                    </a:lnTo>
                    <a:lnTo>
                      <a:pt x="542925" y="466725"/>
                    </a:lnTo>
                    <a:lnTo>
                      <a:pt x="514350" y="428625"/>
                    </a:lnTo>
                    <a:lnTo>
                      <a:pt x="552450" y="414338"/>
                    </a:lnTo>
                    <a:lnTo>
                      <a:pt x="638175" y="457200"/>
                    </a:lnTo>
                    <a:lnTo>
                      <a:pt x="647700" y="514350"/>
                    </a:lnTo>
                    <a:lnTo>
                      <a:pt x="738187" y="547688"/>
                    </a:lnTo>
                    <a:lnTo>
                      <a:pt x="738187" y="619125"/>
                    </a:lnTo>
                    <a:lnTo>
                      <a:pt x="790575" y="638175"/>
                    </a:lnTo>
                    <a:lnTo>
                      <a:pt x="862012" y="604838"/>
                    </a:lnTo>
                    <a:lnTo>
                      <a:pt x="904875" y="561975"/>
                    </a:lnTo>
                    <a:lnTo>
                      <a:pt x="947737" y="585788"/>
                    </a:lnTo>
                    <a:lnTo>
                      <a:pt x="1066800" y="647700"/>
                    </a:lnTo>
                    <a:lnTo>
                      <a:pt x="1062037" y="709613"/>
                    </a:lnTo>
                    <a:lnTo>
                      <a:pt x="1128712" y="871538"/>
                    </a:lnTo>
                    <a:lnTo>
                      <a:pt x="1128712" y="966788"/>
                    </a:lnTo>
                    <a:lnTo>
                      <a:pt x="1162050" y="1009650"/>
                    </a:lnTo>
                    <a:lnTo>
                      <a:pt x="1138237" y="1090613"/>
                    </a:lnTo>
                    <a:lnTo>
                      <a:pt x="1138237" y="1138238"/>
                    </a:lnTo>
                    <a:lnTo>
                      <a:pt x="1123950" y="1157288"/>
                    </a:lnTo>
                    <a:lnTo>
                      <a:pt x="1128712" y="1219200"/>
                    </a:lnTo>
                    <a:lnTo>
                      <a:pt x="1019175" y="1338263"/>
                    </a:lnTo>
                    <a:lnTo>
                      <a:pt x="928687" y="1343025"/>
                    </a:lnTo>
                    <a:lnTo>
                      <a:pt x="852487" y="1466850"/>
                    </a:lnTo>
                    <a:lnTo>
                      <a:pt x="857250" y="1528763"/>
                    </a:lnTo>
                    <a:lnTo>
                      <a:pt x="823912" y="1571625"/>
                    </a:lnTo>
                    <a:lnTo>
                      <a:pt x="781050" y="1633538"/>
                    </a:lnTo>
                  </a:path>
                </a:pathLst>
              </a:custGeom>
              <a:noFill/>
              <a:ln w="190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0" name="フリーフォーム: 図形 269">
                <a:extLst>
                  <a:ext uri="{FF2B5EF4-FFF2-40B4-BE49-F238E27FC236}">
                    <a16:creationId xmlns:a16="http://schemas.microsoft.com/office/drawing/2014/main" id="{E9E4412D-C848-01F1-4FB9-421531E26D36}"/>
                  </a:ext>
                </a:extLst>
              </p:cNvPr>
              <p:cNvSpPr/>
              <p:nvPr/>
            </p:nvSpPr>
            <p:spPr>
              <a:xfrm>
                <a:off x="4643438" y="3600450"/>
                <a:ext cx="309562" cy="590550"/>
              </a:xfrm>
              <a:custGeom>
                <a:avLst/>
                <a:gdLst>
                  <a:gd name="connsiteX0" fmla="*/ 257175 w 309562"/>
                  <a:gd name="connsiteY0" fmla="*/ 0 h 623887"/>
                  <a:gd name="connsiteX1" fmla="*/ 247650 w 309562"/>
                  <a:gd name="connsiteY1" fmla="*/ 123825 h 623887"/>
                  <a:gd name="connsiteX2" fmla="*/ 309562 w 309562"/>
                  <a:gd name="connsiteY2" fmla="*/ 204787 h 623887"/>
                  <a:gd name="connsiteX3" fmla="*/ 276225 w 309562"/>
                  <a:gd name="connsiteY3" fmla="*/ 280987 h 623887"/>
                  <a:gd name="connsiteX4" fmla="*/ 290512 w 309562"/>
                  <a:gd name="connsiteY4" fmla="*/ 352425 h 623887"/>
                  <a:gd name="connsiteX5" fmla="*/ 300037 w 309562"/>
                  <a:gd name="connsiteY5" fmla="*/ 428625 h 623887"/>
                  <a:gd name="connsiteX6" fmla="*/ 238125 w 309562"/>
                  <a:gd name="connsiteY6" fmla="*/ 495300 h 623887"/>
                  <a:gd name="connsiteX7" fmla="*/ 200025 w 309562"/>
                  <a:gd name="connsiteY7" fmla="*/ 590550 h 623887"/>
                  <a:gd name="connsiteX8" fmla="*/ 119062 w 309562"/>
                  <a:gd name="connsiteY8" fmla="*/ 623887 h 623887"/>
                  <a:gd name="connsiteX9" fmla="*/ 52387 w 309562"/>
                  <a:gd name="connsiteY9" fmla="*/ 623887 h 623887"/>
                  <a:gd name="connsiteX10" fmla="*/ 0 w 309562"/>
                  <a:gd name="connsiteY10" fmla="*/ 585787 h 6238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09562" h="623887">
                    <a:moveTo>
                      <a:pt x="257175" y="0"/>
                    </a:moveTo>
                    <a:lnTo>
                      <a:pt x="247650" y="123825"/>
                    </a:lnTo>
                    <a:lnTo>
                      <a:pt x="309562" y="204787"/>
                    </a:lnTo>
                    <a:lnTo>
                      <a:pt x="276225" y="280987"/>
                    </a:lnTo>
                    <a:lnTo>
                      <a:pt x="290512" y="352425"/>
                    </a:lnTo>
                    <a:lnTo>
                      <a:pt x="300037" y="428625"/>
                    </a:lnTo>
                    <a:lnTo>
                      <a:pt x="238125" y="495300"/>
                    </a:lnTo>
                    <a:lnTo>
                      <a:pt x="200025" y="590550"/>
                    </a:lnTo>
                    <a:lnTo>
                      <a:pt x="119062" y="623887"/>
                    </a:lnTo>
                    <a:lnTo>
                      <a:pt x="52387" y="623887"/>
                    </a:lnTo>
                    <a:lnTo>
                      <a:pt x="0" y="585787"/>
                    </a:lnTo>
                  </a:path>
                </a:pathLst>
              </a:custGeom>
              <a:noFill/>
              <a:ln w="190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1" name="フリーフォーム: 図形 270">
                <a:extLst>
                  <a:ext uri="{FF2B5EF4-FFF2-40B4-BE49-F238E27FC236}">
                    <a16:creationId xmlns:a16="http://schemas.microsoft.com/office/drawing/2014/main" id="{B51FD33A-2D2B-7C48-1871-F55EFEFF0935}"/>
                  </a:ext>
                </a:extLst>
              </p:cNvPr>
              <p:cNvSpPr/>
              <p:nvPr/>
            </p:nvSpPr>
            <p:spPr>
              <a:xfrm>
                <a:off x="4305300" y="3843338"/>
                <a:ext cx="119063" cy="723900"/>
              </a:xfrm>
              <a:custGeom>
                <a:avLst/>
                <a:gdLst>
                  <a:gd name="connsiteX0" fmla="*/ 0 w 119063"/>
                  <a:gd name="connsiteY0" fmla="*/ 0 h 723900"/>
                  <a:gd name="connsiteX1" fmla="*/ 52388 w 119063"/>
                  <a:gd name="connsiteY1" fmla="*/ 85725 h 723900"/>
                  <a:gd name="connsiteX2" fmla="*/ 38100 w 119063"/>
                  <a:gd name="connsiteY2" fmla="*/ 161925 h 723900"/>
                  <a:gd name="connsiteX3" fmla="*/ 57150 w 119063"/>
                  <a:gd name="connsiteY3" fmla="*/ 209550 h 723900"/>
                  <a:gd name="connsiteX4" fmla="*/ 28575 w 119063"/>
                  <a:gd name="connsiteY4" fmla="*/ 266700 h 723900"/>
                  <a:gd name="connsiteX5" fmla="*/ 90488 w 119063"/>
                  <a:gd name="connsiteY5" fmla="*/ 328612 h 723900"/>
                  <a:gd name="connsiteX6" fmla="*/ 119063 w 119063"/>
                  <a:gd name="connsiteY6" fmla="*/ 447675 h 723900"/>
                  <a:gd name="connsiteX7" fmla="*/ 80963 w 119063"/>
                  <a:gd name="connsiteY7" fmla="*/ 542925 h 723900"/>
                  <a:gd name="connsiteX8" fmla="*/ 71438 w 119063"/>
                  <a:gd name="connsiteY8" fmla="*/ 585787 h 723900"/>
                  <a:gd name="connsiteX9" fmla="*/ 33338 w 119063"/>
                  <a:gd name="connsiteY9" fmla="*/ 609600 h 723900"/>
                  <a:gd name="connsiteX10" fmla="*/ 28575 w 119063"/>
                  <a:gd name="connsiteY10" fmla="*/ 723900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19063" h="723900">
                    <a:moveTo>
                      <a:pt x="0" y="0"/>
                    </a:moveTo>
                    <a:lnTo>
                      <a:pt x="52388" y="85725"/>
                    </a:lnTo>
                    <a:lnTo>
                      <a:pt x="38100" y="161925"/>
                    </a:lnTo>
                    <a:lnTo>
                      <a:pt x="57150" y="209550"/>
                    </a:lnTo>
                    <a:lnTo>
                      <a:pt x="28575" y="266700"/>
                    </a:lnTo>
                    <a:lnTo>
                      <a:pt x="90488" y="328612"/>
                    </a:lnTo>
                    <a:lnTo>
                      <a:pt x="119063" y="447675"/>
                    </a:lnTo>
                    <a:lnTo>
                      <a:pt x="80963" y="542925"/>
                    </a:lnTo>
                    <a:lnTo>
                      <a:pt x="71438" y="585787"/>
                    </a:lnTo>
                    <a:lnTo>
                      <a:pt x="33338" y="609600"/>
                    </a:lnTo>
                    <a:lnTo>
                      <a:pt x="28575" y="723900"/>
                    </a:lnTo>
                  </a:path>
                </a:pathLst>
              </a:custGeom>
              <a:noFill/>
              <a:ln w="190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2" name="フリーフォーム: 図形 271">
                <a:extLst>
                  <a:ext uri="{FF2B5EF4-FFF2-40B4-BE49-F238E27FC236}">
                    <a16:creationId xmlns:a16="http://schemas.microsoft.com/office/drawing/2014/main" id="{EF9AB99D-79E9-4B31-4200-7FBBD40086CF}"/>
                  </a:ext>
                </a:extLst>
              </p:cNvPr>
              <p:cNvSpPr/>
              <p:nvPr/>
            </p:nvSpPr>
            <p:spPr>
              <a:xfrm>
                <a:off x="3743325" y="4052888"/>
                <a:ext cx="352425" cy="928687"/>
              </a:xfrm>
              <a:custGeom>
                <a:avLst/>
                <a:gdLst>
                  <a:gd name="connsiteX0" fmla="*/ 0 w 352425"/>
                  <a:gd name="connsiteY0" fmla="*/ 0 h 928687"/>
                  <a:gd name="connsiteX1" fmla="*/ 95250 w 352425"/>
                  <a:gd name="connsiteY1" fmla="*/ 57150 h 928687"/>
                  <a:gd name="connsiteX2" fmla="*/ 166688 w 352425"/>
                  <a:gd name="connsiteY2" fmla="*/ 95250 h 928687"/>
                  <a:gd name="connsiteX3" fmla="*/ 185738 w 352425"/>
                  <a:gd name="connsiteY3" fmla="*/ 152400 h 928687"/>
                  <a:gd name="connsiteX4" fmla="*/ 219075 w 352425"/>
                  <a:gd name="connsiteY4" fmla="*/ 233362 h 928687"/>
                  <a:gd name="connsiteX5" fmla="*/ 247650 w 352425"/>
                  <a:gd name="connsiteY5" fmla="*/ 242887 h 928687"/>
                  <a:gd name="connsiteX6" fmla="*/ 309563 w 352425"/>
                  <a:gd name="connsiteY6" fmla="*/ 328612 h 928687"/>
                  <a:gd name="connsiteX7" fmla="*/ 304800 w 352425"/>
                  <a:gd name="connsiteY7" fmla="*/ 366712 h 928687"/>
                  <a:gd name="connsiteX8" fmla="*/ 347663 w 352425"/>
                  <a:gd name="connsiteY8" fmla="*/ 471487 h 928687"/>
                  <a:gd name="connsiteX9" fmla="*/ 352425 w 352425"/>
                  <a:gd name="connsiteY9" fmla="*/ 561975 h 928687"/>
                  <a:gd name="connsiteX10" fmla="*/ 328613 w 352425"/>
                  <a:gd name="connsiteY10" fmla="*/ 595312 h 928687"/>
                  <a:gd name="connsiteX11" fmla="*/ 328613 w 352425"/>
                  <a:gd name="connsiteY11" fmla="*/ 657225 h 928687"/>
                  <a:gd name="connsiteX12" fmla="*/ 314325 w 352425"/>
                  <a:gd name="connsiteY12" fmla="*/ 671512 h 928687"/>
                  <a:gd name="connsiteX13" fmla="*/ 290513 w 352425"/>
                  <a:gd name="connsiteY13" fmla="*/ 747712 h 928687"/>
                  <a:gd name="connsiteX14" fmla="*/ 190500 w 352425"/>
                  <a:gd name="connsiteY14" fmla="*/ 781050 h 928687"/>
                  <a:gd name="connsiteX15" fmla="*/ 190500 w 352425"/>
                  <a:gd name="connsiteY15" fmla="*/ 842962 h 928687"/>
                  <a:gd name="connsiteX16" fmla="*/ 161925 w 352425"/>
                  <a:gd name="connsiteY16" fmla="*/ 876300 h 928687"/>
                  <a:gd name="connsiteX17" fmla="*/ 171450 w 352425"/>
                  <a:gd name="connsiteY17" fmla="*/ 909637 h 928687"/>
                  <a:gd name="connsiteX18" fmla="*/ 204788 w 352425"/>
                  <a:gd name="connsiteY18" fmla="*/ 928687 h 9286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352425" h="928687">
                    <a:moveTo>
                      <a:pt x="0" y="0"/>
                    </a:moveTo>
                    <a:lnTo>
                      <a:pt x="95250" y="57150"/>
                    </a:lnTo>
                    <a:lnTo>
                      <a:pt x="166688" y="95250"/>
                    </a:lnTo>
                    <a:lnTo>
                      <a:pt x="185738" y="152400"/>
                    </a:lnTo>
                    <a:lnTo>
                      <a:pt x="219075" y="233362"/>
                    </a:lnTo>
                    <a:lnTo>
                      <a:pt x="247650" y="242887"/>
                    </a:lnTo>
                    <a:lnTo>
                      <a:pt x="309563" y="328612"/>
                    </a:lnTo>
                    <a:lnTo>
                      <a:pt x="304800" y="366712"/>
                    </a:lnTo>
                    <a:lnTo>
                      <a:pt x="347663" y="471487"/>
                    </a:lnTo>
                    <a:lnTo>
                      <a:pt x="352425" y="561975"/>
                    </a:lnTo>
                    <a:lnTo>
                      <a:pt x="328613" y="595312"/>
                    </a:lnTo>
                    <a:lnTo>
                      <a:pt x="328613" y="657225"/>
                    </a:lnTo>
                    <a:lnTo>
                      <a:pt x="314325" y="671512"/>
                    </a:lnTo>
                    <a:lnTo>
                      <a:pt x="290513" y="747712"/>
                    </a:lnTo>
                    <a:lnTo>
                      <a:pt x="190500" y="781050"/>
                    </a:lnTo>
                    <a:lnTo>
                      <a:pt x="190500" y="842962"/>
                    </a:lnTo>
                    <a:lnTo>
                      <a:pt x="161925" y="876300"/>
                    </a:lnTo>
                    <a:lnTo>
                      <a:pt x="171450" y="909637"/>
                    </a:lnTo>
                    <a:lnTo>
                      <a:pt x="204788" y="928687"/>
                    </a:lnTo>
                  </a:path>
                </a:pathLst>
              </a:custGeom>
              <a:noFill/>
              <a:ln w="190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3" name="フリーフォーム: 図形 272">
                <a:extLst>
                  <a:ext uri="{FF2B5EF4-FFF2-40B4-BE49-F238E27FC236}">
                    <a16:creationId xmlns:a16="http://schemas.microsoft.com/office/drawing/2014/main" id="{975D58FD-9C1D-1561-AAEC-F0C2FEF533C6}"/>
                  </a:ext>
                </a:extLst>
              </p:cNvPr>
              <p:cNvSpPr/>
              <p:nvPr/>
            </p:nvSpPr>
            <p:spPr>
              <a:xfrm>
                <a:off x="3514725" y="4343400"/>
                <a:ext cx="342900" cy="561975"/>
              </a:xfrm>
              <a:custGeom>
                <a:avLst/>
                <a:gdLst>
                  <a:gd name="connsiteX0" fmla="*/ 23813 w 342900"/>
                  <a:gd name="connsiteY0" fmla="*/ 0 h 561975"/>
                  <a:gd name="connsiteX1" fmla="*/ 0 w 342900"/>
                  <a:gd name="connsiteY1" fmla="*/ 61913 h 561975"/>
                  <a:gd name="connsiteX2" fmla="*/ 0 w 342900"/>
                  <a:gd name="connsiteY2" fmla="*/ 190500 h 561975"/>
                  <a:gd name="connsiteX3" fmla="*/ 61913 w 342900"/>
                  <a:gd name="connsiteY3" fmla="*/ 319088 h 561975"/>
                  <a:gd name="connsiteX4" fmla="*/ 100013 w 342900"/>
                  <a:gd name="connsiteY4" fmla="*/ 352425 h 561975"/>
                  <a:gd name="connsiteX5" fmla="*/ 223838 w 342900"/>
                  <a:gd name="connsiteY5" fmla="*/ 314325 h 561975"/>
                  <a:gd name="connsiteX6" fmla="*/ 342900 w 342900"/>
                  <a:gd name="connsiteY6" fmla="*/ 366713 h 561975"/>
                  <a:gd name="connsiteX7" fmla="*/ 342900 w 342900"/>
                  <a:gd name="connsiteY7" fmla="*/ 409575 h 561975"/>
                  <a:gd name="connsiteX8" fmla="*/ 323850 w 342900"/>
                  <a:gd name="connsiteY8" fmla="*/ 457200 h 561975"/>
                  <a:gd name="connsiteX9" fmla="*/ 271463 w 342900"/>
                  <a:gd name="connsiteY9" fmla="*/ 495300 h 561975"/>
                  <a:gd name="connsiteX10" fmla="*/ 295275 w 342900"/>
                  <a:gd name="connsiteY10" fmla="*/ 538163 h 561975"/>
                  <a:gd name="connsiteX11" fmla="*/ 290513 w 342900"/>
                  <a:gd name="connsiteY11" fmla="*/ 561975 h 5619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42900" h="561975">
                    <a:moveTo>
                      <a:pt x="23813" y="0"/>
                    </a:moveTo>
                    <a:lnTo>
                      <a:pt x="0" y="61913"/>
                    </a:lnTo>
                    <a:lnTo>
                      <a:pt x="0" y="190500"/>
                    </a:lnTo>
                    <a:lnTo>
                      <a:pt x="61913" y="319088"/>
                    </a:lnTo>
                    <a:lnTo>
                      <a:pt x="100013" y="352425"/>
                    </a:lnTo>
                    <a:lnTo>
                      <a:pt x="223838" y="314325"/>
                    </a:lnTo>
                    <a:lnTo>
                      <a:pt x="342900" y="366713"/>
                    </a:lnTo>
                    <a:lnTo>
                      <a:pt x="342900" y="409575"/>
                    </a:lnTo>
                    <a:lnTo>
                      <a:pt x="323850" y="457200"/>
                    </a:lnTo>
                    <a:lnTo>
                      <a:pt x="271463" y="495300"/>
                    </a:lnTo>
                    <a:lnTo>
                      <a:pt x="295275" y="538163"/>
                    </a:lnTo>
                    <a:lnTo>
                      <a:pt x="290513" y="561975"/>
                    </a:lnTo>
                  </a:path>
                </a:pathLst>
              </a:custGeom>
              <a:noFill/>
              <a:ln w="190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4" name="フリーフォーム: 図形 273">
                <a:extLst>
                  <a:ext uri="{FF2B5EF4-FFF2-40B4-BE49-F238E27FC236}">
                    <a16:creationId xmlns:a16="http://schemas.microsoft.com/office/drawing/2014/main" id="{CA468E83-9C73-FE8F-9B6C-AF7207E22EF3}"/>
                  </a:ext>
                </a:extLst>
              </p:cNvPr>
              <p:cNvSpPr/>
              <p:nvPr/>
            </p:nvSpPr>
            <p:spPr>
              <a:xfrm>
                <a:off x="3281363" y="4348163"/>
                <a:ext cx="214312" cy="1309687"/>
              </a:xfrm>
              <a:custGeom>
                <a:avLst/>
                <a:gdLst>
                  <a:gd name="connsiteX0" fmla="*/ 42862 w 214312"/>
                  <a:gd name="connsiteY0" fmla="*/ 1309687 h 1309687"/>
                  <a:gd name="connsiteX1" fmla="*/ 71437 w 214312"/>
                  <a:gd name="connsiteY1" fmla="*/ 1281112 h 1309687"/>
                  <a:gd name="connsiteX2" fmla="*/ 80962 w 214312"/>
                  <a:gd name="connsiteY2" fmla="*/ 1233487 h 1309687"/>
                  <a:gd name="connsiteX3" fmla="*/ 152400 w 214312"/>
                  <a:gd name="connsiteY3" fmla="*/ 1223962 h 1309687"/>
                  <a:gd name="connsiteX4" fmla="*/ 214312 w 214312"/>
                  <a:gd name="connsiteY4" fmla="*/ 1152525 h 1309687"/>
                  <a:gd name="connsiteX5" fmla="*/ 204787 w 214312"/>
                  <a:gd name="connsiteY5" fmla="*/ 1123950 h 1309687"/>
                  <a:gd name="connsiteX6" fmla="*/ 204787 w 214312"/>
                  <a:gd name="connsiteY6" fmla="*/ 1090612 h 1309687"/>
                  <a:gd name="connsiteX7" fmla="*/ 185737 w 214312"/>
                  <a:gd name="connsiteY7" fmla="*/ 1057275 h 1309687"/>
                  <a:gd name="connsiteX8" fmla="*/ 204787 w 214312"/>
                  <a:gd name="connsiteY8" fmla="*/ 1004887 h 1309687"/>
                  <a:gd name="connsiteX9" fmla="*/ 104775 w 214312"/>
                  <a:gd name="connsiteY9" fmla="*/ 952500 h 1309687"/>
                  <a:gd name="connsiteX10" fmla="*/ 38100 w 214312"/>
                  <a:gd name="connsiteY10" fmla="*/ 862012 h 1309687"/>
                  <a:gd name="connsiteX11" fmla="*/ 0 w 214312"/>
                  <a:gd name="connsiteY11" fmla="*/ 814387 h 1309687"/>
                  <a:gd name="connsiteX12" fmla="*/ 33337 w 214312"/>
                  <a:gd name="connsiteY12" fmla="*/ 766762 h 1309687"/>
                  <a:gd name="connsiteX13" fmla="*/ 80962 w 214312"/>
                  <a:gd name="connsiteY13" fmla="*/ 752475 h 1309687"/>
                  <a:gd name="connsiteX14" fmla="*/ 104775 w 214312"/>
                  <a:gd name="connsiteY14" fmla="*/ 714375 h 1309687"/>
                  <a:gd name="connsiteX15" fmla="*/ 100012 w 214312"/>
                  <a:gd name="connsiteY15" fmla="*/ 661987 h 1309687"/>
                  <a:gd name="connsiteX16" fmla="*/ 119062 w 214312"/>
                  <a:gd name="connsiteY16" fmla="*/ 581025 h 1309687"/>
                  <a:gd name="connsiteX17" fmla="*/ 176212 w 214312"/>
                  <a:gd name="connsiteY17" fmla="*/ 542925 h 1309687"/>
                  <a:gd name="connsiteX18" fmla="*/ 180975 w 214312"/>
                  <a:gd name="connsiteY18" fmla="*/ 457200 h 1309687"/>
                  <a:gd name="connsiteX19" fmla="*/ 176212 w 214312"/>
                  <a:gd name="connsiteY19" fmla="*/ 366712 h 1309687"/>
                  <a:gd name="connsiteX20" fmla="*/ 95250 w 214312"/>
                  <a:gd name="connsiteY20" fmla="*/ 319087 h 1309687"/>
                  <a:gd name="connsiteX21" fmla="*/ 90487 w 214312"/>
                  <a:gd name="connsiteY21" fmla="*/ 138112 h 1309687"/>
                  <a:gd name="connsiteX22" fmla="*/ 142875 w 214312"/>
                  <a:gd name="connsiteY22" fmla="*/ 76200 h 1309687"/>
                  <a:gd name="connsiteX23" fmla="*/ 147637 w 214312"/>
                  <a:gd name="connsiteY23" fmla="*/ 0 h 13096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214312" h="1309687">
                    <a:moveTo>
                      <a:pt x="42862" y="1309687"/>
                    </a:moveTo>
                    <a:lnTo>
                      <a:pt x="71437" y="1281112"/>
                    </a:lnTo>
                    <a:lnTo>
                      <a:pt x="80962" y="1233487"/>
                    </a:lnTo>
                    <a:lnTo>
                      <a:pt x="152400" y="1223962"/>
                    </a:lnTo>
                    <a:lnTo>
                      <a:pt x="214312" y="1152525"/>
                    </a:lnTo>
                    <a:lnTo>
                      <a:pt x="204787" y="1123950"/>
                    </a:lnTo>
                    <a:lnTo>
                      <a:pt x="204787" y="1090612"/>
                    </a:lnTo>
                    <a:lnTo>
                      <a:pt x="185737" y="1057275"/>
                    </a:lnTo>
                    <a:lnTo>
                      <a:pt x="204787" y="1004887"/>
                    </a:lnTo>
                    <a:lnTo>
                      <a:pt x="104775" y="952500"/>
                    </a:lnTo>
                    <a:lnTo>
                      <a:pt x="38100" y="862012"/>
                    </a:lnTo>
                    <a:lnTo>
                      <a:pt x="0" y="814387"/>
                    </a:lnTo>
                    <a:lnTo>
                      <a:pt x="33337" y="766762"/>
                    </a:lnTo>
                    <a:lnTo>
                      <a:pt x="80962" y="752475"/>
                    </a:lnTo>
                    <a:lnTo>
                      <a:pt x="104775" y="714375"/>
                    </a:lnTo>
                    <a:lnTo>
                      <a:pt x="100012" y="661987"/>
                    </a:lnTo>
                    <a:lnTo>
                      <a:pt x="119062" y="581025"/>
                    </a:lnTo>
                    <a:lnTo>
                      <a:pt x="176212" y="542925"/>
                    </a:lnTo>
                    <a:lnTo>
                      <a:pt x="180975" y="457200"/>
                    </a:lnTo>
                    <a:lnTo>
                      <a:pt x="176212" y="366712"/>
                    </a:lnTo>
                    <a:lnTo>
                      <a:pt x="95250" y="319087"/>
                    </a:lnTo>
                    <a:lnTo>
                      <a:pt x="90487" y="138112"/>
                    </a:lnTo>
                    <a:lnTo>
                      <a:pt x="142875" y="76200"/>
                    </a:lnTo>
                    <a:lnTo>
                      <a:pt x="147637" y="0"/>
                    </a:lnTo>
                  </a:path>
                </a:pathLst>
              </a:custGeom>
              <a:noFill/>
              <a:ln w="190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5" name="フリーフォーム: 図形 274">
                <a:extLst>
                  <a:ext uri="{FF2B5EF4-FFF2-40B4-BE49-F238E27FC236}">
                    <a16:creationId xmlns:a16="http://schemas.microsoft.com/office/drawing/2014/main" id="{1A2AC5A0-D556-2F62-DE1C-88C932B22C7A}"/>
                  </a:ext>
                </a:extLst>
              </p:cNvPr>
              <p:cNvSpPr/>
              <p:nvPr/>
            </p:nvSpPr>
            <p:spPr>
              <a:xfrm>
                <a:off x="2924175" y="4295775"/>
                <a:ext cx="295275" cy="1471613"/>
              </a:xfrm>
              <a:custGeom>
                <a:avLst/>
                <a:gdLst>
                  <a:gd name="connsiteX0" fmla="*/ 295275 w 295275"/>
                  <a:gd name="connsiteY0" fmla="*/ 0 h 1471613"/>
                  <a:gd name="connsiteX1" fmla="*/ 257175 w 295275"/>
                  <a:gd name="connsiteY1" fmla="*/ 119063 h 1471613"/>
                  <a:gd name="connsiteX2" fmla="*/ 209550 w 295275"/>
                  <a:gd name="connsiteY2" fmla="*/ 166688 h 1471613"/>
                  <a:gd name="connsiteX3" fmla="*/ 176213 w 295275"/>
                  <a:gd name="connsiteY3" fmla="*/ 371475 h 1471613"/>
                  <a:gd name="connsiteX4" fmla="*/ 180975 w 295275"/>
                  <a:gd name="connsiteY4" fmla="*/ 419100 h 1471613"/>
                  <a:gd name="connsiteX5" fmla="*/ 166688 w 295275"/>
                  <a:gd name="connsiteY5" fmla="*/ 466725 h 1471613"/>
                  <a:gd name="connsiteX6" fmla="*/ 185738 w 295275"/>
                  <a:gd name="connsiteY6" fmla="*/ 519113 h 1471613"/>
                  <a:gd name="connsiteX7" fmla="*/ 147638 w 295275"/>
                  <a:gd name="connsiteY7" fmla="*/ 628650 h 1471613"/>
                  <a:gd name="connsiteX8" fmla="*/ 104775 w 295275"/>
                  <a:gd name="connsiteY8" fmla="*/ 695325 h 1471613"/>
                  <a:gd name="connsiteX9" fmla="*/ 0 w 295275"/>
                  <a:gd name="connsiteY9" fmla="*/ 685800 h 1471613"/>
                  <a:gd name="connsiteX10" fmla="*/ 0 w 295275"/>
                  <a:gd name="connsiteY10" fmla="*/ 728663 h 1471613"/>
                  <a:gd name="connsiteX11" fmla="*/ 38100 w 295275"/>
                  <a:gd name="connsiteY11" fmla="*/ 900113 h 1471613"/>
                  <a:gd name="connsiteX12" fmla="*/ 23813 w 295275"/>
                  <a:gd name="connsiteY12" fmla="*/ 976313 h 1471613"/>
                  <a:gd name="connsiteX13" fmla="*/ 57150 w 295275"/>
                  <a:gd name="connsiteY13" fmla="*/ 1138238 h 1471613"/>
                  <a:gd name="connsiteX14" fmla="*/ 114300 w 295275"/>
                  <a:gd name="connsiteY14" fmla="*/ 1243013 h 1471613"/>
                  <a:gd name="connsiteX15" fmla="*/ 95250 w 295275"/>
                  <a:gd name="connsiteY15" fmla="*/ 1285875 h 1471613"/>
                  <a:gd name="connsiteX16" fmla="*/ 119063 w 295275"/>
                  <a:gd name="connsiteY16" fmla="*/ 1376363 h 1471613"/>
                  <a:gd name="connsiteX17" fmla="*/ 166688 w 295275"/>
                  <a:gd name="connsiteY17" fmla="*/ 1366838 h 1471613"/>
                  <a:gd name="connsiteX18" fmla="*/ 219075 w 295275"/>
                  <a:gd name="connsiteY18" fmla="*/ 1385888 h 1471613"/>
                  <a:gd name="connsiteX19" fmla="*/ 223838 w 295275"/>
                  <a:gd name="connsiteY19" fmla="*/ 1471613 h 14716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95275" h="1471613">
                    <a:moveTo>
                      <a:pt x="295275" y="0"/>
                    </a:moveTo>
                    <a:lnTo>
                      <a:pt x="257175" y="119063"/>
                    </a:lnTo>
                    <a:lnTo>
                      <a:pt x="209550" y="166688"/>
                    </a:lnTo>
                    <a:lnTo>
                      <a:pt x="176213" y="371475"/>
                    </a:lnTo>
                    <a:lnTo>
                      <a:pt x="180975" y="419100"/>
                    </a:lnTo>
                    <a:lnTo>
                      <a:pt x="166688" y="466725"/>
                    </a:lnTo>
                    <a:lnTo>
                      <a:pt x="185738" y="519113"/>
                    </a:lnTo>
                    <a:lnTo>
                      <a:pt x="147638" y="628650"/>
                    </a:lnTo>
                    <a:lnTo>
                      <a:pt x="104775" y="695325"/>
                    </a:lnTo>
                    <a:lnTo>
                      <a:pt x="0" y="685800"/>
                    </a:lnTo>
                    <a:lnTo>
                      <a:pt x="0" y="728663"/>
                    </a:lnTo>
                    <a:lnTo>
                      <a:pt x="38100" y="900113"/>
                    </a:lnTo>
                    <a:lnTo>
                      <a:pt x="23813" y="976313"/>
                    </a:lnTo>
                    <a:lnTo>
                      <a:pt x="57150" y="1138238"/>
                    </a:lnTo>
                    <a:lnTo>
                      <a:pt x="114300" y="1243013"/>
                    </a:lnTo>
                    <a:lnTo>
                      <a:pt x="95250" y="1285875"/>
                    </a:lnTo>
                    <a:lnTo>
                      <a:pt x="119063" y="1376363"/>
                    </a:lnTo>
                    <a:lnTo>
                      <a:pt x="166688" y="1366838"/>
                    </a:lnTo>
                    <a:lnTo>
                      <a:pt x="219075" y="1385888"/>
                    </a:lnTo>
                    <a:lnTo>
                      <a:pt x="223838" y="1471613"/>
                    </a:lnTo>
                  </a:path>
                </a:pathLst>
              </a:custGeom>
              <a:noFill/>
              <a:ln w="190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6" name="フリーフォーム: 図形 275">
                <a:extLst>
                  <a:ext uri="{FF2B5EF4-FFF2-40B4-BE49-F238E27FC236}">
                    <a16:creationId xmlns:a16="http://schemas.microsoft.com/office/drawing/2014/main" id="{CEA89F9D-60BD-680B-EA81-BED247E16D12}"/>
                  </a:ext>
                </a:extLst>
              </p:cNvPr>
              <p:cNvSpPr/>
              <p:nvPr/>
            </p:nvSpPr>
            <p:spPr>
              <a:xfrm>
                <a:off x="2390775" y="4843463"/>
                <a:ext cx="309563" cy="638175"/>
              </a:xfrm>
              <a:custGeom>
                <a:avLst/>
                <a:gdLst>
                  <a:gd name="connsiteX0" fmla="*/ 0 w 309563"/>
                  <a:gd name="connsiteY0" fmla="*/ 0 h 638175"/>
                  <a:gd name="connsiteX1" fmla="*/ 28575 w 309563"/>
                  <a:gd name="connsiteY1" fmla="*/ 47625 h 638175"/>
                  <a:gd name="connsiteX2" fmla="*/ 180975 w 309563"/>
                  <a:gd name="connsiteY2" fmla="*/ 47625 h 638175"/>
                  <a:gd name="connsiteX3" fmla="*/ 195263 w 309563"/>
                  <a:gd name="connsiteY3" fmla="*/ 133350 h 638175"/>
                  <a:gd name="connsiteX4" fmla="*/ 166688 w 309563"/>
                  <a:gd name="connsiteY4" fmla="*/ 180975 h 638175"/>
                  <a:gd name="connsiteX5" fmla="*/ 214313 w 309563"/>
                  <a:gd name="connsiteY5" fmla="*/ 261937 h 638175"/>
                  <a:gd name="connsiteX6" fmla="*/ 204788 w 309563"/>
                  <a:gd name="connsiteY6" fmla="*/ 304800 h 638175"/>
                  <a:gd name="connsiteX7" fmla="*/ 214313 w 309563"/>
                  <a:gd name="connsiteY7" fmla="*/ 357187 h 638175"/>
                  <a:gd name="connsiteX8" fmla="*/ 180975 w 309563"/>
                  <a:gd name="connsiteY8" fmla="*/ 547687 h 638175"/>
                  <a:gd name="connsiteX9" fmla="*/ 228600 w 309563"/>
                  <a:gd name="connsiteY9" fmla="*/ 561975 h 638175"/>
                  <a:gd name="connsiteX10" fmla="*/ 242888 w 309563"/>
                  <a:gd name="connsiteY10" fmla="*/ 638175 h 638175"/>
                  <a:gd name="connsiteX11" fmla="*/ 309563 w 309563"/>
                  <a:gd name="connsiteY11" fmla="*/ 638175 h 6381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09563" h="638175">
                    <a:moveTo>
                      <a:pt x="0" y="0"/>
                    </a:moveTo>
                    <a:lnTo>
                      <a:pt x="28575" y="47625"/>
                    </a:lnTo>
                    <a:lnTo>
                      <a:pt x="180975" y="47625"/>
                    </a:lnTo>
                    <a:lnTo>
                      <a:pt x="195263" y="133350"/>
                    </a:lnTo>
                    <a:lnTo>
                      <a:pt x="166688" y="180975"/>
                    </a:lnTo>
                    <a:lnTo>
                      <a:pt x="214313" y="261937"/>
                    </a:lnTo>
                    <a:lnTo>
                      <a:pt x="204788" y="304800"/>
                    </a:lnTo>
                    <a:lnTo>
                      <a:pt x="214313" y="357187"/>
                    </a:lnTo>
                    <a:lnTo>
                      <a:pt x="180975" y="547687"/>
                    </a:lnTo>
                    <a:lnTo>
                      <a:pt x="228600" y="561975"/>
                    </a:lnTo>
                    <a:lnTo>
                      <a:pt x="242888" y="638175"/>
                    </a:lnTo>
                    <a:lnTo>
                      <a:pt x="309563" y="638175"/>
                    </a:lnTo>
                  </a:path>
                </a:pathLst>
              </a:custGeom>
              <a:noFill/>
              <a:ln w="190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7" name="フリーフォーム: 図形 276">
                <a:extLst>
                  <a:ext uri="{FF2B5EF4-FFF2-40B4-BE49-F238E27FC236}">
                    <a16:creationId xmlns:a16="http://schemas.microsoft.com/office/drawing/2014/main" id="{C1CD6481-04A6-CC27-5853-AC01F93C3B9B}"/>
                  </a:ext>
                </a:extLst>
              </p:cNvPr>
              <p:cNvSpPr/>
              <p:nvPr/>
            </p:nvSpPr>
            <p:spPr>
              <a:xfrm>
                <a:off x="2300288" y="4943475"/>
                <a:ext cx="128587" cy="323850"/>
              </a:xfrm>
              <a:custGeom>
                <a:avLst/>
                <a:gdLst>
                  <a:gd name="connsiteX0" fmla="*/ 0 w 128587"/>
                  <a:gd name="connsiteY0" fmla="*/ 0 h 323850"/>
                  <a:gd name="connsiteX1" fmla="*/ 90487 w 128587"/>
                  <a:gd name="connsiteY1" fmla="*/ 28575 h 323850"/>
                  <a:gd name="connsiteX2" fmla="*/ 128587 w 128587"/>
                  <a:gd name="connsiteY2" fmla="*/ 71438 h 323850"/>
                  <a:gd name="connsiteX3" fmla="*/ 76200 w 128587"/>
                  <a:gd name="connsiteY3" fmla="*/ 142875 h 323850"/>
                  <a:gd name="connsiteX4" fmla="*/ 71437 w 128587"/>
                  <a:gd name="connsiteY4" fmla="*/ 280988 h 323850"/>
                  <a:gd name="connsiteX5" fmla="*/ 119062 w 128587"/>
                  <a:gd name="connsiteY5" fmla="*/ 323850 h 3238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28587" h="323850">
                    <a:moveTo>
                      <a:pt x="0" y="0"/>
                    </a:moveTo>
                    <a:lnTo>
                      <a:pt x="90487" y="28575"/>
                    </a:lnTo>
                    <a:lnTo>
                      <a:pt x="128587" y="71438"/>
                    </a:lnTo>
                    <a:lnTo>
                      <a:pt x="76200" y="142875"/>
                    </a:lnTo>
                    <a:lnTo>
                      <a:pt x="71437" y="280988"/>
                    </a:lnTo>
                    <a:lnTo>
                      <a:pt x="119062" y="323850"/>
                    </a:lnTo>
                  </a:path>
                </a:pathLst>
              </a:custGeom>
              <a:noFill/>
              <a:ln w="190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0" name="フリーフォーム: 図形 299">
                <a:extLst>
                  <a:ext uri="{FF2B5EF4-FFF2-40B4-BE49-F238E27FC236}">
                    <a16:creationId xmlns:a16="http://schemas.microsoft.com/office/drawing/2014/main" id="{CB33274F-4997-E63A-3792-BE5366B287A1}"/>
                  </a:ext>
                </a:extLst>
              </p:cNvPr>
              <p:cNvSpPr/>
              <p:nvPr/>
            </p:nvSpPr>
            <p:spPr>
              <a:xfrm>
                <a:off x="2808721" y="4281161"/>
                <a:ext cx="395600" cy="791201"/>
              </a:xfrm>
              <a:custGeom>
                <a:avLst/>
                <a:gdLst>
                  <a:gd name="connsiteX0" fmla="*/ 604837 w 604837"/>
                  <a:gd name="connsiteY0" fmla="*/ 0 h 1209675"/>
                  <a:gd name="connsiteX1" fmla="*/ 523875 w 604837"/>
                  <a:gd name="connsiteY1" fmla="*/ 95250 h 1209675"/>
                  <a:gd name="connsiteX2" fmla="*/ 471487 w 604837"/>
                  <a:gd name="connsiteY2" fmla="*/ 85725 h 1209675"/>
                  <a:gd name="connsiteX3" fmla="*/ 247650 w 604837"/>
                  <a:gd name="connsiteY3" fmla="*/ 300037 h 1209675"/>
                  <a:gd name="connsiteX4" fmla="*/ 185737 w 604837"/>
                  <a:gd name="connsiteY4" fmla="*/ 409575 h 1209675"/>
                  <a:gd name="connsiteX5" fmla="*/ 290512 w 604837"/>
                  <a:gd name="connsiteY5" fmla="*/ 557212 h 1209675"/>
                  <a:gd name="connsiteX6" fmla="*/ 104775 w 604837"/>
                  <a:gd name="connsiteY6" fmla="*/ 890587 h 1209675"/>
                  <a:gd name="connsiteX7" fmla="*/ 19050 w 604837"/>
                  <a:gd name="connsiteY7" fmla="*/ 914400 h 1209675"/>
                  <a:gd name="connsiteX8" fmla="*/ 0 w 604837"/>
                  <a:gd name="connsiteY8" fmla="*/ 1009650 h 1209675"/>
                  <a:gd name="connsiteX9" fmla="*/ 61912 w 604837"/>
                  <a:gd name="connsiteY9" fmla="*/ 1095375 h 1209675"/>
                  <a:gd name="connsiteX10" fmla="*/ 66675 w 604837"/>
                  <a:gd name="connsiteY10" fmla="*/ 1209675 h 12096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604837" h="1209675">
                    <a:moveTo>
                      <a:pt x="604837" y="0"/>
                    </a:moveTo>
                    <a:lnTo>
                      <a:pt x="523875" y="95250"/>
                    </a:lnTo>
                    <a:lnTo>
                      <a:pt x="471487" y="85725"/>
                    </a:lnTo>
                    <a:lnTo>
                      <a:pt x="247650" y="300037"/>
                    </a:lnTo>
                    <a:lnTo>
                      <a:pt x="185737" y="409575"/>
                    </a:lnTo>
                    <a:lnTo>
                      <a:pt x="290512" y="557212"/>
                    </a:lnTo>
                    <a:lnTo>
                      <a:pt x="104775" y="890587"/>
                    </a:lnTo>
                    <a:lnTo>
                      <a:pt x="19050" y="914400"/>
                    </a:lnTo>
                    <a:lnTo>
                      <a:pt x="0" y="1009650"/>
                    </a:lnTo>
                    <a:lnTo>
                      <a:pt x="61912" y="1095375"/>
                    </a:lnTo>
                    <a:lnTo>
                      <a:pt x="66675" y="1209675"/>
                    </a:lnTo>
                  </a:path>
                </a:pathLst>
              </a:custGeom>
              <a:noFill/>
              <a:ln w="190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36" name="グループ化 335">
              <a:extLst>
                <a:ext uri="{FF2B5EF4-FFF2-40B4-BE49-F238E27FC236}">
                  <a16:creationId xmlns:a16="http://schemas.microsoft.com/office/drawing/2014/main" id="{9ADFB295-D735-0B82-BB23-B588C56E6853}"/>
                </a:ext>
              </a:extLst>
            </p:cNvPr>
            <p:cNvGrpSpPr/>
            <p:nvPr/>
          </p:nvGrpSpPr>
          <p:grpSpPr>
            <a:xfrm>
              <a:off x="1782097" y="1596722"/>
              <a:ext cx="4894488" cy="4096053"/>
              <a:chOff x="1782097" y="1596722"/>
              <a:chExt cx="4894488" cy="4096053"/>
            </a:xfrm>
          </p:grpSpPr>
          <p:sp>
            <p:nvSpPr>
              <p:cNvPr id="288" name="テキスト ボックス 287">
                <a:extLst>
                  <a:ext uri="{FF2B5EF4-FFF2-40B4-BE49-F238E27FC236}">
                    <a16:creationId xmlns:a16="http://schemas.microsoft.com/office/drawing/2014/main" id="{47D95F31-D89B-E63D-C295-7C2DD4764568}"/>
                  </a:ext>
                </a:extLst>
              </p:cNvPr>
              <p:cNvSpPr txBox="1"/>
              <p:nvPr/>
            </p:nvSpPr>
            <p:spPr>
              <a:xfrm>
                <a:off x="6235439" y="1596722"/>
                <a:ext cx="441146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5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あらかわ</a:t>
                </a:r>
                <a:endParaRPr kumimoji="1" lang="en-US" altLang="ja-JP" sz="5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dist"/>
                <a:r>
                  <a:rPr kumimoji="1" lang="ja-JP" altLang="en-US" sz="9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荒川</a:t>
                </a:r>
              </a:p>
            </p:txBody>
          </p:sp>
          <p:sp>
            <p:nvSpPr>
              <p:cNvPr id="291" name="テキスト ボックス 290">
                <a:extLst>
                  <a:ext uri="{FF2B5EF4-FFF2-40B4-BE49-F238E27FC236}">
                    <a16:creationId xmlns:a16="http://schemas.microsoft.com/office/drawing/2014/main" id="{4FF9AA1C-EEA0-51E7-EC91-1E8AB29CFC3A}"/>
                  </a:ext>
                </a:extLst>
              </p:cNvPr>
              <p:cNvSpPr txBox="1"/>
              <p:nvPr/>
            </p:nvSpPr>
            <p:spPr>
              <a:xfrm>
                <a:off x="5964770" y="1863968"/>
                <a:ext cx="646331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5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あがのがわ</a:t>
                </a:r>
                <a:endParaRPr kumimoji="1" lang="en-US" altLang="ja-JP" sz="5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dist"/>
                <a:r>
                  <a:rPr kumimoji="1" lang="ja-JP" altLang="en-US" sz="9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阿賀野川</a:t>
                </a:r>
              </a:p>
            </p:txBody>
          </p:sp>
          <p:sp>
            <p:nvSpPr>
              <p:cNvPr id="292" name="テキスト ボックス 291">
                <a:extLst>
                  <a:ext uri="{FF2B5EF4-FFF2-40B4-BE49-F238E27FC236}">
                    <a16:creationId xmlns:a16="http://schemas.microsoft.com/office/drawing/2014/main" id="{24D2D356-8A20-2764-2317-59B91DA15D57}"/>
                  </a:ext>
                </a:extLst>
              </p:cNvPr>
              <p:cNvSpPr txBox="1"/>
              <p:nvPr/>
            </p:nvSpPr>
            <p:spPr>
              <a:xfrm>
                <a:off x="5588302" y="2001333"/>
                <a:ext cx="530915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5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しなのがわ</a:t>
                </a:r>
                <a:endParaRPr kumimoji="1" lang="en-US" altLang="ja-JP" sz="5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dist"/>
                <a:r>
                  <a:rPr kumimoji="1" lang="ja-JP" altLang="en-US" sz="9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信濃川</a:t>
                </a:r>
              </a:p>
            </p:txBody>
          </p:sp>
          <p:sp>
            <p:nvSpPr>
              <p:cNvPr id="293" name="テキスト ボックス 292">
                <a:extLst>
                  <a:ext uri="{FF2B5EF4-FFF2-40B4-BE49-F238E27FC236}">
                    <a16:creationId xmlns:a16="http://schemas.microsoft.com/office/drawing/2014/main" id="{A754B03C-2B65-7169-9376-2E08CB54BC52}"/>
                  </a:ext>
                </a:extLst>
              </p:cNvPr>
              <p:cNvSpPr txBox="1"/>
              <p:nvPr/>
            </p:nvSpPr>
            <p:spPr>
              <a:xfrm>
                <a:off x="4648283" y="3307771"/>
                <a:ext cx="441146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5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せきかわ</a:t>
                </a:r>
                <a:endParaRPr kumimoji="1" lang="en-US" altLang="ja-JP" sz="5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dist"/>
                <a:r>
                  <a:rPr kumimoji="1" lang="ja-JP" altLang="en-US" sz="9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関川</a:t>
                </a:r>
              </a:p>
            </p:txBody>
          </p:sp>
          <p:sp>
            <p:nvSpPr>
              <p:cNvPr id="294" name="テキスト ボックス 293">
                <a:extLst>
                  <a:ext uri="{FF2B5EF4-FFF2-40B4-BE49-F238E27FC236}">
                    <a16:creationId xmlns:a16="http://schemas.microsoft.com/office/drawing/2014/main" id="{F802F045-763F-0A12-5D8C-40288FCCAC44}"/>
                  </a:ext>
                </a:extLst>
              </p:cNvPr>
              <p:cNvSpPr txBox="1"/>
              <p:nvPr/>
            </p:nvSpPr>
            <p:spPr>
              <a:xfrm>
                <a:off x="4128191" y="3544988"/>
                <a:ext cx="441146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5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ひめかわ</a:t>
                </a:r>
                <a:endParaRPr kumimoji="1" lang="en-US" altLang="ja-JP" sz="5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dist"/>
                <a:r>
                  <a:rPr kumimoji="1" lang="ja-JP" altLang="en-US" sz="9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姫川</a:t>
                </a:r>
              </a:p>
            </p:txBody>
          </p:sp>
          <p:sp>
            <p:nvSpPr>
              <p:cNvPr id="295" name="テキスト ボックス 294">
                <a:extLst>
                  <a:ext uri="{FF2B5EF4-FFF2-40B4-BE49-F238E27FC236}">
                    <a16:creationId xmlns:a16="http://schemas.microsoft.com/office/drawing/2014/main" id="{28DEB002-5F3E-FF91-DADC-DF16455DC24C}"/>
                  </a:ext>
                </a:extLst>
              </p:cNvPr>
              <p:cNvSpPr txBox="1"/>
              <p:nvPr/>
            </p:nvSpPr>
            <p:spPr>
              <a:xfrm>
                <a:off x="3611776" y="3734623"/>
                <a:ext cx="530915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5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くろべがわ</a:t>
                </a:r>
                <a:endParaRPr kumimoji="1" lang="en-US" altLang="ja-JP" sz="5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dist"/>
                <a:r>
                  <a:rPr kumimoji="1" lang="ja-JP" altLang="en-US" sz="9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黒部川</a:t>
                </a:r>
              </a:p>
            </p:txBody>
          </p:sp>
          <p:sp>
            <p:nvSpPr>
              <p:cNvPr id="296" name="テキスト ボックス 295">
                <a:extLst>
                  <a:ext uri="{FF2B5EF4-FFF2-40B4-BE49-F238E27FC236}">
                    <a16:creationId xmlns:a16="http://schemas.microsoft.com/office/drawing/2014/main" id="{8F0B8453-EAC9-C86D-8BCB-4660BC489ACE}"/>
                  </a:ext>
                </a:extLst>
              </p:cNvPr>
              <p:cNvSpPr txBox="1"/>
              <p:nvPr/>
            </p:nvSpPr>
            <p:spPr>
              <a:xfrm>
                <a:off x="3357050" y="4051675"/>
                <a:ext cx="69762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5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じょうがんじがわ</a:t>
                </a:r>
                <a:endParaRPr kumimoji="1" lang="en-US" altLang="ja-JP" sz="5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dist"/>
                <a:r>
                  <a:rPr kumimoji="1" lang="ja-JP" altLang="en-US" sz="9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常願寺川</a:t>
                </a:r>
              </a:p>
            </p:txBody>
          </p:sp>
          <p:sp>
            <p:nvSpPr>
              <p:cNvPr id="297" name="テキスト ボックス 296">
                <a:extLst>
                  <a:ext uri="{FF2B5EF4-FFF2-40B4-BE49-F238E27FC236}">
                    <a16:creationId xmlns:a16="http://schemas.microsoft.com/office/drawing/2014/main" id="{DA279819-266C-8AB5-3848-1D00DB4133DC}"/>
                  </a:ext>
                </a:extLst>
              </p:cNvPr>
              <p:cNvSpPr txBox="1"/>
              <p:nvPr/>
            </p:nvSpPr>
            <p:spPr>
              <a:xfrm>
                <a:off x="3428748" y="5384998"/>
                <a:ext cx="56938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5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じんずうがわ</a:t>
                </a:r>
                <a:endParaRPr kumimoji="1" lang="en-US" altLang="ja-JP" sz="5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dist"/>
                <a:r>
                  <a:rPr kumimoji="1" lang="ja-JP" altLang="en-US" sz="9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神通川</a:t>
                </a:r>
              </a:p>
            </p:txBody>
          </p:sp>
          <p:sp>
            <p:nvSpPr>
              <p:cNvPr id="301" name="テキスト ボックス 300">
                <a:extLst>
                  <a:ext uri="{FF2B5EF4-FFF2-40B4-BE49-F238E27FC236}">
                    <a16:creationId xmlns:a16="http://schemas.microsoft.com/office/drawing/2014/main" id="{6CA49035-4AF1-2974-E94B-1B078676B3C1}"/>
                  </a:ext>
                </a:extLst>
              </p:cNvPr>
              <p:cNvSpPr txBox="1"/>
              <p:nvPr/>
            </p:nvSpPr>
            <p:spPr>
              <a:xfrm>
                <a:off x="2976341" y="5339842"/>
                <a:ext cx="50526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5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しょうがわ</a:t>
                </a:r>
                <a:endParaRPr kumimoji="1" lang="en-US" altLang="ja-JP" sz="5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dist"/>
                <a:r>
                  <a:rPr kumimoji="1" lang="ja-JP" altLang="en-US" sz="9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庄川</a:t>
                </a:r>
              </a:p>
            </p:txBody>
          </p:sp>
          <p:sp>
            <p:nvSpPr>
              <p:cNvPr id="302" name="テキスト ボックス 301">
                <a:extLst>
                  <a:ext uri="{FF2B5EF4-FFF2-40B4-BE49-F238E27FC236}">
                    <a16:creationId xmlns:a16="http://schemas.microsoft.com/office/drawing/2014/main" id="{5F23458C-E1BC-855E-8DB9-C2BF50D40186}"/>
                  </a:ext>
                </a:extLst>
              </p:cNvPr>
              <p:cNvSpPr txBox="1"/>
              <p:nvPr/>
            </p:nvSpPr>
            <p:spPr>
              <a:xfrm>
                <a:off x="2784404" y="4007066"/>
                <a:ext cx="646331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5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おやべがわ</a:t>
                </a:r>
                <a:endParaRPr kumimoji="1" lang="en-US" altLang="ja-JP" sz="5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dist"/>
                <a:r>
                  <a:rPr kumimoji="1" lang="ja-JP" altLang="en-US" sz="9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小矢部川</a:t>
                </a:r>
              </a:p>
            </p:txBody>
          </p:sp>
          <p:sp>
            <p:nvSpPr>
              <p:cNvPr id="303" name="テキスト ボックス 302">
                <a:extLst>
                  <a:ext uri="{FF2B5EF4-FFF2-40B4-BE49-F238E27FC236}">
                    <a16:creationId xmlns:a16="http://schemas.microsoft.com/office/drawing/2014/main" id="{0723BDF1-E0DC-FFAC-E89B-FAC7EC7F2FF3}"/>
                  </a:ext>
                </a:extLst>
              </p:cNvPr>
              <p:cNvSpPr txBox="1"/>
              <p:nvPr/>
            </p:nvSpPr>
            <p:spPr>
              <a:xfrm>
                <a:off x="1976020" y="4558332"/>
                <a:ext cx="530915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5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てどりがわ</a:t>
                </a:r>
                <a:endParaRPr kumimoji="1" lang="en-US" altLang="ja-JP" sz="5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dist"/>
                <a:r>
                  <a:rPr kumimoji="1" lang="ja-JP" altLang="en-US" sz="9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手取川</a:t>
                </a:r>
              </a:p>
            </p:txBody>
          </p:sp>
          <p:sp>
            <p:nvSpPr>
              <p:cNvPr id="304" name="テキスト ボックス 303">
                <a:extLst>
                  <a:ext uri="{FF2B5EF4-FFF2-40B4-BE49-F238E27FC236}">
                    <a16:creationId xmlns:a16="http://schemas.microsoft.com/office/drawing/2014/main" id="{D5D9AFCB-BA7E-D595-A324-532C90486A54}"/>
                  </a:ext>
                </a:extLst>
              </p:cNvPr>
              <p:cNvSpPr txBox="1"/>
              <p:nvPr/>
            </p:nvSpPr>
            <p:spPr>
              <a:xfrm>
                <a:off x="1782097" y="4844855"/>
                <a:ext cx="56938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5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かけはしがわ</a:t>
                </a:r>
                <a:endParaRPr kumimoji="1" lang="en-US" altLang="ja-JP" sz="5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dist"/>
                <a:r>
                  <a:rPr kumimoji="1" lang="ja-JP" altLang="en-US" sz="9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梯川</a:t>
                </a:r>
              </a:p>
            </p:txBody>
          </p:sp>
        </p:grpSp>
        <p:grpSp>
          <p:nvGrpSpPr>
            <p:cNvPr id="335" name="グループ化 334">
              <a:extLst>
                <a:ext uri="{FF2B5EF4-FFF2-40B4-BE49-F238E27FC236}">
                  <a16:creationId xmlns:a16="http://schemas.microsoft.com/office/drawing/2014/main" id="{FC56DC46-1ED2-13E8-A143-19BB247B8A50}"/>
                </a:ext>
              </a:extLst>
            </p:cNvPr>
            <p:cNvGrpSpPr/>
            <p:nvPr/>
          </p:nvGrpSpPr>
          <p:grpSpPr>
            <a:xfrm>
              <a:off x="1776440" y="1002988"/>
              <a:ext cx="6297725" cy="5323792"/>
              <a:chOff x="1776440" y="1002988"/>
              <a:chExt cx="6297725" cy="5323792"/>
            </a:xfrm>
          </p:grpSpPr>
          <p:sp>
            <p:nvSpPr>
              <p:cNvPr id="289" name="テキスト ボックス 288">
                <a:extLst>
                  <a:ext uri="{FF2B5EF4-FFF2-40B4-BE49-F238E27FC236}">
                    <a16:creationId xmlns:a16="http://schemas.microsoft.com/office/drawing/2014/main" id="{31C47607-3632-A951-C66B-54BFA47AF576}"/>
                  </a:ext>
                </a:extLst>
              </p:cNvPr>
              <p:cNvSpPr txBox="1"/>
              <p:nvPr/>
            </p:nvSpPr>
            <p:spPr>
              <a:xfrm>
                <a:off x="5914100" y="2787826"/>
                <a:ext cx="595035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1600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新潟</a:t>
                </a:r>
                <a:endParaRPr kumimoji="1" lang="ja-JP" altLang="en-US" sz="28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305" name="テキスト ボックス 304">
                <a:extLst>
                  <a:ext uri="{FF2B5EF4-FFF2-40B4-BE49-F238E27FC236}">
                    <a16:creationId xmlns:a16="http://schemas.microsoft.com/office/drawing/2014/main" id="{A3777E90-7868-4D72-AA25-7BE0A4EB8E39}"/>
                  </a:ext>
                </a:extLst>
              </p:cNvPr>
              <p:cNvSpPr txBox="1"/>
              <p:nvPr/>
            </p:nvSpPr>
            <p:spPr>
              <a:xfrm>
                <a:off x="2660360" y="3123106"/>
                <a:ext cx="595035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1600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石川</a:t>
                </a:r>
                <a:endParaRPr kumimoji="1" lang="ja-JP" altLang="en-US" sz="28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306" name="テキスト ボックス 305">
                <a:extLst>
                  <a:ext uri="{FF2B5EF4-FFF2-40B4-BE49-F238E27FC236}">
                    <a16:creationId xmlns:a16="http://schemas.microsoft.com/office/drawing/2014/main" id="{9FD52F71-DFE8-3B9D-8395-D951574368D2}"/>
                  </a:ext>
                </a:extLst>
              </p:cNvPr>
              <p:cNvSpPr txBox="1"/>
              <p:nvPr/>
            </p:nvSpPr>
            <p:spPr>
              <a:xfrm>
                <a:off x="3539408" y="4332912"/>
                <a:ext cx="595035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1600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富山</a:t>
                </a:r>
                <a:endParaRPr kumimoji="1" lang="ja-JP" altLang="en-US" sz="28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307" name="テキスト ボックス 306">
                <a:extLst>
                  <a:ext uri="{FF2B5EF4-FFF2-40B4-BE49-F238E27FC236}">
                    <a16:creationId xmlns:a16="http://schemas.microsoft.com/office/drawing/2014/main" id="{D32F08D8-02B6-8583-CBFE-0176EDDFC07E}"/>
                  </a:ext>
                </a:extLst>
              </p:cNvPr>
              <p:cNvSpPr txBox="1"/>
              <p:nvPr/>
            </p:nvSpPr>
            <p:spPr>
              <a:xfrm>
                <a:off x="1776440" y="5584366"/>
                <a:ext cx="595035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1600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福井</a:t>
                </a:r>
                <a:endParaRPr kumimoji="1" lang="ja-JP" altLang="en-US" sz="28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309" name="テキスト ボックス 308">
                <a:extLst>
                  <a:ext uri="{FF2B5EF4-FFF2-40B4-BE49-F238E27FC236}">
                    <a16:creationId xmlns:a16="http://schemas.microsoft.com/office/drawing/2014/main" id="{D3502D15-F4C2-A4DD-15BE-540EADCD76BF}"/>
                  </a:ext>
                </a:extLst>
              </p:cNvPr>
              <p:cNvSpPr txBox="1"/>
              <p:nvPr/>
            </p:nvSpPr>
            <p:spPr>
              <a:xfrm>
                <a:off x="4234770" y="5328803"/>
                <a:ext cx="595035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1600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長野</a:t>
                </a:r>
                <a:endParaRPr kumimoji="1" lang="ja-JP" altLang="en-US" sz="28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311" name="テキスト ボックス 310">
                <a:extLst>
                  <a:ext uri="{FF2B5EF4-FFF2-40B4-BE49-F238E27FC236}">
                    <a16:creationId xmlns:a16="http://schemas.microsoft.com/office/drawing/2014/main" id="{2F32C2D0-F455-DB3C-AAE3-CE46605B7BCE}"/>
                  </a:ext>
                </a:extLst>
              </p:cNvPr>
              <p:cNvSpPr txBox="1"/>
              <p:nvPr/>
            </p:nvSpPr>
            <p:spPr>
              <a:xfrm>
                <a:off x="7294492" y="1002988"/>
                <a:ext cx="595035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1600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山形</a:t>
                </a:r>
                <a:endParaRPr kumimoji="1" lang="ja-JP" altLang="en-US" sz="28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312" name="テキスト ボックス 311">
                <a:extLst>
                  <a:ext uri="{FF2B5EF4-FFF2-40B4-BE49-F238E27FC236}">
                    <a16:creationId xmlns:a16="http://schemas.microsoft.com/office/drawing/2014/main" id="{A5A5C2BF-6017-B762-A627-89751922DEE6}"/>
                  </a:ext>
                </a:extLst>
              </p:cNvPr>
              <p:cNvSpPr txBox="1"/>
              <p:nvPr/>
            </p:nvSpPr>
            <p:spPr>
              <a:xfrm>
                <a:off x="7479130" y="2990050"/>
                <a:ext cx="595035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1600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福島</a:t>
                </a:r>
                <a:endParaRPr kumimoji="1" lang="ja-JP" altLang="en-US" sz="28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315" name="テキスト ボックス 314">
                <a:extLst>
                  <a:ext uri="{FF2B5EF4-FFF2-40B4-BE49-F238E27FC236}">
                    <a16:creationId xmlns:a16="http://schemas.microsoft.com/office/drawing/2014/main" id="{03B37206-1D31-1997-E8F6-0E94E74EF355}"/>
                  </a:ext>
                </a:extLst>
              </p:cNvPr>
              <p:cNvSpPr txBox="1"/>
              <p:nvPr/>
            </p:nvSpPr>
            <p:spPr>
              <a:xfrm>
                <a:off x="2907132" y="5988226"/>
                <a:ext cx="595035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1600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岐阜</a:t>
                </a:r>
                <a:endParaRPr kumimoji="1" lang="ja-JP" altLang="en-US" sz="28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</p:grpSp>
      <p:sp>
        <p:nvSpPr>
          <p:cNvPr id="316" name="テキスト ボックス 315">
            <a:extLst>
              <a:ext uri="{FF2B5EF4-FFF2-40B4-BE49-F238E27FC236}">
                <a16:creationId xmlns:a16="http://schemas.microsoft.com/office/drawing/2014/main" id="{D1212586-39D5-FC52-4B76-B7573379F34B}"/>
              </a:ext>
            </a:extLst>
          </p:cNvPr>
          <p:cNvSpPr txBox="1"/>
          <p:nvPr/>
        </p:nvSpPr>
        <p:spPr>
          <a:xfrm>
            <a:off x="276046" y="232912"/>
            <a:ext cx="2262158" cy="369332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北陸地方の一級河川</a:t>
            </a:r>
          </a:p>
        </p:txBody>
      </p:sp>
    </p:spTree>
    <p:extLst>
      <p:ext uri="{BB962C8B-B14F-4D97-AF65-F5344CB8AC3E}">
        <p14:creationId xmlns:p14="http://schemas.microsoft.com/office/powerpoint/2010/main" val="15850245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9820A11-9C3C-881A-B163-AD214717349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1" name="グループ化 330">
            <a:extLst>
              <a:ext uri="{FF2B5EF4-FFF2-40B4-BE49-F238E27FC236}">
                <a16:creationId xmlns:a16="http://schemas.microsoft.com/office/drawing/2014/main" id="{CAD617A7-EFB9-F54F-5EE9-4BB0514047C1}"/>
              </a:ext>
            </a:extLst>
          </p:cNvPr>
          <p:cNvGrpSpPr/>
          <p:nvPr/>
        </p:nvGrpSpPr>
        <p:grpSpPr>
          <a:xfrm>
            <a:off x="672177" y="602244"/>
            <a:ext cx="4709448" cy="4029593"/>
            <a:chOff x="672177" y="602244"/>
            <a:chExt cx="4709448" cy="4029593"/>
          </a:xfrm>
        </p:grpSpPr>
        <p:grpSp>
          <p:nvGrpSpPr>
            <p:cNvPr id="334" name="グループ化 333">
              <a:extLst>
                <a:ext uri="{FF2B5EF4-FFF2-40B4-BE49-F238E27FC236}">
                  <a16:creationId xmlns:a16="http://schemas.microsoft.com/office/drawing/2014/main" id="{16293550-72BF-6216-BE94-A2D334A577DE}"/>
                </a:ext>
              </a:extLst>
            </p:cNvPr>
            <p:cNvGrpSpPr/>
            <p:nvPr/>
          </p:nvGrpSpPr>
          <p:grpSpPr>
            <a:xfrm>
              <a:off x="672177" y="602244"/>
              <a:ext cx="4709448" cy="4029593"/>
              <a:chOff x="1424652" y="74411"/>
              <a:chExt cx="7438984" cy="6365093"/>
            </a:xfrm>
          </p:grpSpPr>
          <p:grpSp>
            <p:nvGrpSpPr>
              <p:cNvPr id="287" name="グループ化 286">
                <a:extLst>
                  <a:ext uri="{FF2B5EF4-FFF2-40B4-BE49-F238E27FC236}">
                    <a16:creationId xmlns:a16="http://schemas.microsoft.com/office/drawing/2014/main" id="{C294D645-F6D1-877C-A5D5-451765813B73}"/>
                  </a:ext>
                </a:extLst>
              </p:cNvPr>
              <p:cNvGrpSpPr/>
              <p:nvPr/>
            </p:nvGrpSpPr>
            <p:grpSpPr>
              <a:xfrm>
                <a:off x="2091957" y="74411"/>
                <a:ext cx="6771679" cy="6365093"/>
                <a:chOff x="2091957" y="74411"/>
                <a:chExt cx="6771679" cy="6365093"/>
              </a:xfrm>
            </p:grpSpPr>
            <p:grpSp>
              <p:nvGrpSpPr>
                <p:cNvPr id="285" name="グループ化 284">
                  <a:extLst>
                    <a:ext uri="{FF2B5EF4-FFF2-40B4-BE49-F238E27FC236}">
                      <a16:creationId xmlns:a16="http://schemas.microsoft.com/office/drawing/2014/main" id="{961E1C29-7E5A-629E-CA20-6B1638162035}"/>
                    </a:ext>
                  </a:extLst>
                </p:cNvPr>
                <p:cNvGrpSpPr/>
                <p:nvPr/>
              </p:nvGrpSpPr>
              <p:grpSpPr>
                <a:xfrm>
                  <a:off x="2091957" y="3848513"/>
                  <a:ext cx="3526144" cy="2590991"/>
                  <a:chOff x="2091957" y="3848513"/>
                  <a:chExt cx="3526144" cy="2590991"/>
                </a:xfrm>
              </p:grpSpPr>
              <p:sp>
                <p:nvSpPr>
                  <p:cNvPr id="283" name="フリーフォーム: 図形 282">
                    <a:extLst>
                      <a:ext uri="{FF2B5EF4-FFF2-40B4-BE49-F238E27FC236}">
                        <a16:creationId xmlns:a16="http://schemas.microsoft.com/office/drawing/2014/main" id="{10124FAF-D0AC-3416-4571-4F769FDD15A4}"/>
                      </a:ext>
                    </a:extLst>
                  </p:cNvPr>
                  <p:cNvSpPr/>
                  <p:nvPr/>
                </p:nvSpPr>
                <p:spPr>
                  <a:xfrm>
                    <a:off x="2091957" y="4866109"/>
                    <a:ext cx="1955013" cy="1573395"/>
                  </a:xfrm>
                  <a:custGeom>
                    <a:avLst/>
                    <a:gdLst>
                      <a:gd name="connsiteX0" fmla="*/ 1865056 w 1955013"/>
                      <a:gd name="connsiteY0" fmla="*/ 131819 h 1573395"/>
                      <a:gd name="connsiteX1" fmla="*/ 1858881 w 1955013"/>
                      <a:gd name="connsiteY1" fmla="*/ 132162 h 1573395"/>
                      <a:gd name="connsiteX2" fmla="*/ 1858881 w 1955013"/>
                      <a:gd name="connsiteY2" fmla="*/ 132162 h 1573395"/>
                      <a:gd name="connsiteX3" fmla="*/ 1412598 w 1955013"/>
                      <a:gd name="connsiteY3" fmla="*/ 0 h 1573395"/>
                      <a:gd name="connsiteX4" fmla="*/ 1430411 w 1955013"/>
                      <a:gd name="connsiteY4" fmla="*/ 14251 h 1573395"/>
                      <a:gd name="connsiteX5" fmla="*/ 1462475 w 1955013"/>
                      <a:gd name="connsiteY5" fmla="*/ 3563 h 1573395"/>
                      <a:gd name="connsiteX6" fmla="*/ 1483851 w 1955013"/>
                      <a:gd name="connsiteY6" fmla="*/ 7126 h 1573395"/>
                      <a:gd name="connsiteX7" fmla="*/ 1462475 w 1955013"/>
                      <a:gd name="connsiteY7" fmla="*/ 64128 h 1573395"/>
                      <a:gd name="connsiteX8" fmla="*/ 1523040 w 1955013"/>
                      <a:gd name="connsiteY8" fmla="*/ 53440 h 1573395"/>
                      <a:gd name="connsiteX9" fmla="*/ 1547979 w 1955013"/>
                      <a:gd name="connsiteY9" fmla="*/ 49878 h 1573395"/>
                      <a:gd name="connsiteX10" fmla="*/ 1544416 w 1955013"/>
                      <a:gd name="connsiteY10" fmla="*/ 28502 h 1573395"/>
                      <a:gd name="connsiteX11" fmla="*/ 1587168 w 1955013"/>
                      <a:gd name="connsiteY11" fmla="*/ 7126 h 1573395"/>
                      <a:gd name="connsiteX12" fmla="*/ 1594294 w 1955013"/>
                      <a:gd name="connsiteY12" fmla="*/ 57003 h 1573395"/>
                      <a:gd name="connsiteX13" fmla="*/ 1669110 w 1955013"/>
                      <a:gd name="connsiteY13" fmla="*/ 92629 h 1573395"/>
                      <a:gd name="connsiteX14" fmla="*/ 1701174 w 1955013"/>
                      <a:gd name="connsiteY14" fmla="*/ 71254 h 1573395"/>
                      <a:gd name="connsiteX15" fmla="*/ 1736800 w 1955013"/>
                      <a:gd name="connsiteY15" fmla="*/ 74816 h 1573395"/>
                      <a:gd name="connsiteX16" fmla="*/ 1800928 w 1955013"/>
                      <a:gd name="connsiteY16" fmla="*/ 135381 h 1573395"/>
                      <a:gd name="connsiteX17" fmla="*/ 1858881 w 1955013"/>
                      <a:gd name="connsiteY17" fmla="*/ 132162 h 1573395"/>
                      <a:gd name="connsiteX18" fmla="*/ 1865947 w 1955013"/>
                      <a:gd name="connsiteY18" fmla="*/ 164773 h 1573395"/>
                      <a:gd name="connsiteX19" fmla="*/ 1910481 w 1955013"/>
                      <a:gd name="connsiteY19" fmla="*/ 178133 h 1573395"/>
                      <a:gd name="connsiteX20" fmla="*/ 1914934 w 1955013"/>
                      <a:gd name="connsiteY20" fmla="*/ 204853 h 1573395"/>
                      <a:gd name="connsiteX21" fmla="*/ 1955013 w 1955013"/>
                      <a:gd name="connsiteY21" fmla="*/ 240480 h 1573395"/>
                      <a:gd name="connsiteX22" fmla="*/ 1950560 w 1955013"/>
                      <a:gd name="connsiteY22" fmla="*/ 302827 h 1573395"/>
                      <a:gd name="connsiteX23" fmla="*/ 1848133 w 1955013"/>
                      <a:gd name="connsiteY23" fmla="*/ 440880 h 1573395"/>
                      <a:gd name="connsiteX24" fmla="*/ 1843680 w 1955013"/>
                      <a:gd name="connsiteY24" fmla="*/ 480960 h 1573395"/>
                      <a:gd name="connsiteX25" fmla="*/ 1870400 w 1955013"/>
                      <a:gd name="connsiteY25" fmla="*/ 489866 h 1573395"/>
                      <a:gd name="connsiteX26" fmla="*/ 1870400 w 1955013"/>
                      <a:gd name="connsiteY26" fmla="*/ 547760 h 1573395"/>
                      <a:gd name="connsiteX27" fmla="*/ 1834773 w 1955013"/>
                      <a:gd name="connsiteY27" fmla="*/ 543306 h 1573395"/>
                      <a:gd name="connsiteX28" fmla="*/ 1812507 w 1955013"/>
                      <a:gd name="connsiteY28" fmla="*/ 574479 h 1573395"/>
                      <a:gd name="connsiteX29" fmla="*/ 1821414 w 1955013"/>
                      <a:gd name="connsiteY29" fmla="*/ 605653 h 1573395"/>
                      <a:gd name="connsiteX30" fmla="*/ 1816961 w 1955013"/>
                      <a:gd name="connsiteY30" fmla="*/ 632373 h 1573395"/>
                      <a:gd name="connsiteX31" fmla="*/ 1857041 w 1955013"/>
                      <a:gd name="connsiteY31" fmla="*/ 685813 h 1573395"/>
                      <a:gd name="connsiteX32" fmla="*/ 1901573 w 1955013"/>
                      <a:gd name="connsiteY32" fmla="*/ 699172 h 1573395"/>
                      <a:gd name="connsiteX33" fmla="*/ 1870400 w 1955013"/>
                      <a:gd name="connsiteY33" fmla="*/ 765973 h 1573395"/>
                      <a:gd name="connsiteX34" fmla="*/ 1870400 w 1955013"/>
                      <a:gd name="connsiteY34" fmla="*/ 806052 h 1573395"/>
                      <a:gd name="connsiteX35" fmla="*/ 1803601 w 1955013"/>
                      <a:gd name="connsiteY35" fmla="*/ 841679 h 1573395"/>
                      <a:gd name="connsiteX36" fmla="*/ 1763519 w 1955013"/>
                      <a:gd name="connsiteY36" fmla="*/ 935199 h 1573395"/>
                      <a:gd name="connsiteX37" fmla="*/ 1741253 w 1955013"/>
                      <a:gd name="connsiteY37" fmla="*/ 935199 h 1573395"/>
                      <a:gd name="connsiteX38" fmla="*/ 1714534 w 1955013"/>
                      <a:gd name="connsiteY38" fmla="*/ 966372 h 1573395"/>
                      <a:gd name="connsiteX39" fmla="*/ 1710081 w 1955013"/>
                      <a:gd name="connsiteY39" fmla="*/ 1010906 h 1573395"/>
                      <a:gd name="connsiteX40" fmla="*/ 1683360 w 1955013"/>
                      <a:gd name="connsiteY40" fmla="*/ 1015359 h 1573395"/>
                      <a:gd name="connsiteX41" fmla="*/ 1638828 w 1955013"/>
                      <a:gd name="connsiteY41" fmla="*/ 997546 h 1573395"/>
                      <a:gd name="connsiteX42" fmla="*/ 1585386 w 1955013"/>
                      <a:gd name="connsiteY42" fmla="*/ 1001999 h 1573395"/>
                      <a:gd name="connsiteX43" fmla="*/ 1554214 w 1955013"/>
                      <a:gd name="connsiteY43" fmla="*/ 1033172 h 1573395"/>
                      <a:gd name="connsiteX44" fmla="*/ 1558667 w 1955013"/>
                      <a:gd name="connsiteY44" fmla="*/ 1086612 h 1573395"/>
                      <a:gd name="connsiteX45" fmla="*/ 1540854 w 1955013"/>
                      <a:gd name="connsiteY45" fmla="*/ 1099973 h 1573395"/>
                      <a:gd name="connsiteX46" fmla="*/ 1505227 w 1955013"/>
                      <a:gd name="connsiteY46" fmla="*/ 1099973 h 1573395"/>
                      <a:gd name="connsiteX47" fmla="*/ 1487414 w 1955013"/>
                      <a:gd name="connsiteY47" fmla="*/ 1153413 h 1573395"/>
                      <a:gd name="connsiteX48" fmla="*/ 1523040 w 1955013"/>
                      <a:gd name="connsiteY48" fmla="*/ 1180132 h 1573395"/>
                      <a:gd name="connsiteX49" fmla="*/ 1585386 w 1955013"/>
                      <a:gd name="connsiteY49" fmla="*/ 1180132 h 1573395"/>
                      <a:gd name="connsiteX50" fmla="*/ 1589841 w 1955013"/>
                      <a:gd name="connsiteY50" fmla="*/ 1220212 h 1573395"/>
                      <a:gd name="connsiteX51" fmla="*/ 1634373 w 1955013"/>
                      <a:gd name="connsiteY51" fmla="*/ 1220212 h 1573395"/>
                      <a:gd name="connsiteX52" fmla="*/ 1652187 w 1955013"/>
                      <a:gd name="connsiteY52" fmla="*/ 1255839 h 1573395"/>
                      <a:gd name="connsiteX53" fmla="*/ 1678908 w 1955013"/>
                      <a:gd name="connsiteY53" fmla="*/ 1246932 h 1573395"/>
                      <a:gd name="connsiteX54" fmla="*/ 1696721 w 1955013"/>
                      <a:gd name="connsiteY54" fmla="*/ 1264745 h 1573395"/>
                      <a:gd name="connsiteX55" fmla="*/ 1701174 w 1955013"/>
                      <a:gd name="connsiteY55" fmla="*/ 1291465 h 1573395"/>
                      <a:gd name="connsiteX56" fmla="*/ 1718987 w 1955013"/>
                      <a:gd name="connsiteY56" fmla="*/ 1327092 h 1573395"/>
                      <a:gd name="connsiteX57" fmla="*/ 1732347 w 1955013"/>
                      <a:gd name="connsiteY57" fmla="*/ 1389439 h 1573395"/>
                      <a:gd name="connsiteX58" fmla="*/ 1776880 w 1955013"/>
                      <a:gd name="connsiteY58" fmla="*/ 1398345 h 1573395"/>
                      <a:gd name="connsiteX59" fmla="*/ 1799146 w 1955013"/>
                      <a:gd name="connsiteY59" fmla="*/ 1447331 h 1573395"/>
                      <a:gd name="connsiteX60" fmla="*/ 1763519 w 1955013"/>
                      <a:gd name="connsiteY60" fmla="*/ 1478505 h 1573395"/>
                      <a:gd name="connsiteX61" fmla="*/ 1759067 w 1955013"/>
                      <a:gd name="connsiteY61" fmla="*/ 1514132 h 1573395"/>
                      <a:gd name="connsiteX62" fmla="*/ 1785787 w 1955013"/>
                      <a:gd name="connsiteY62" fmla="*/ 1558665 h 1573395"/>
                      <a:gd name="connsiteX63" fmla="*/ 1834773 w 1955013"/>
                      <a:gd name="connsiteY63" fmla="*/ 1558665 h 1573395"/>
                      <a:gd name="connsiteX64" fmla="*/ 1835906 w 1955013"/>
                      <a:gd name="connsiteY64" fmla="*/ 1573395 h 1573395"/>
                      <a:gd name="connsiteX65" fmla="*/ 42096 w 1955013"/>
                      <a:gd name="connsiteY65" fmla="*/ 1573395 h 1573395"/>
                      <a:gd name="connsiteX66" fmla="*/ 44533 w 1955013"/>
                      <a:gd name="connsiteY66" fmla="*/ 1531945 h 1573395"/>
                      <a:gd name="connsiteX67" fmla="*/ 40081 w 1955013"/>
                      <a:gd name="connsiteY67" fmla="*/ 1491866 h 1573395"/>
                      <a:gd name="connsiteX68" fmla="*/ 0 w 1955013"/>
                      <a:gd name="connsiteY68" fmla="*/ 1482958 h 1573395"/>
                      <a:gd name="connsiteX69" fmla="*/ 0 w 1955013"/>
                      <a:gd name="connsiteY69" fmla="*/ 1433972 h 1573395"/>
                      <a:gd name="connsiteX70" fmla="*/ 8907 w 1955013"/>
                      <a:gd name="connsiteY70" fmla="*/ 1376078 h 1573395"/>
                      <a:gd name="connsiteX71" fmla="*/ 53440 w 1955013"/>
                      <a:gd name="connsiteY71" fmla="*/ 1313733 h 1573395"/>
                      <a:gd name="connsiteX72" fmla="*/ 62347 w 1955013"/>
                      <a:gd name="connsiteY72" fmla="*/ 1255839 h 1573395"/>
                      <a:gd name="connsiteX73" fmla="*/ 66800 w 1955013"/>
                      <a:gd name="connsiteY73" fmla="*/ 1215758 h 1573395"/>
                      <a:gd name="connsiteX74" fmla="*/ 129148 w 1955013"/>
                      <a:gd name="connsiteY74" fmla="*/ 1184586 h 1573395"/>
                      <a:gd name="connsiteX75" fmla="*/ 231574 w 1955013"/>
                      <a:gd name="connsiteY75" fmla="*/ 1224666 h 1573395"/>
                      <a:gd name="connsiteX76" fmla="*/ 285014 w 1955013"/>
                      <a:gd name="connsiteY76" fmla="*/ 1229119 h 1573395"/>
                      <a:gd name="connsiteX77" fmla="*/ 316186 w 1955013"/>
                      <a:gd name="connsiteY77" fmla="*/ 1264745 h 1573395"/>
                      <a:gd name="connsiteX78" fmla="*/ 338454 w 1955013"/>
                      <a:gd name="connsiteY78" fmla="*/ 1202399 h 1573395"/>
                      <a:gd name="connsiteX79" fmla="*/ 427520 w 1955013"/>
                      <a:gd name="connsiteY79" fmla="*/ 1211306 h 1573395"/>
                      <a:gd name="connsiteX80" fmla="*/ 454240 w 1955013"/>
                      <a:gd name="connsiteY80" fmla="*/ 1184586 h 1573395"/>
                      <a:gd name="connsiteX81" fmla="*/ 467601 w 1955013"/>
                      <a:gd name="connsiteY81" fmla="*/ 1197945 h 1573395"/>
                      <a:gd name="connsiteX82" fmla="*/ 516587 w 1955013"/>
                      <a:gd name="connsiteY82" fmla="*/ 1180132 h 1573395"/>
                      <a:gd name="connsiteX83" fmla="*/ 529946 w 1955013"/>
                      <a:gd name="connsiteY83" fmla="*/ 1202399 h 1573395"/>
                      <a:gd name="connsiteX84" fmla="*/ 583386 w 1955013"/>
                      <a:gd name="connsiteY84" fmla="*/ 1193492 h 1573395"/>
                      <a:gd name="connsiteX85" fmla="*/ 596747 w 1955013"/>
                      <a:gd name="connsiteY85" fmla="*/ 1184586 h 1573395"/>
                      <a:gd name="connsiteX86" fmla="*/ 641280 w 1955013"/>
                      <a:gd name="connsiteY86" fmla="*/ 1180132 h 1573395"/>
                      <a:gd name="connsiteX87" fmla="*/ 672453 w 1955013"/>
                      <a:gd name="connsiteY87" fmla="*/ 1157866 h 1573395"/>
                      <a:gd name="connsiteX88" fmla="*/ 694720 w 1955013"/>
                      <a:gd name="connsiteY88" fmla="*/ 1157866 h 1573395"/>
                      <a:gd name="connsiteX89" fmla="*/ 716988 w 1955013"/>
                      <a:gd name="connsiteY89" fmla="*/ 1180132 h 1573395"/>
                      <a:gd name="connsiteX90" fmla="*/ 734801 w 1955013"/>
                      <a:gd name="connsiteY90" fmla="*/ 1175679 h 1573395"/>
                      <a:gd name="connsiteX91" fmla="*/ 734801 w 1955013"/>
                      <a:gd name="connsiteY91" fmla="*/ 1099973 h 1573395"/>
                      <a:gd name="connsiteX92" fmla="*/ 774880 w 1955013"/>
                      <a:gd name="connsiteY92" fmla="*/ 1091065 h 1573395"/>
                      <a:gd name="connsiteX93" fmla="*/ 774880 w 1955013"/>
                      <a:gd name="connsiteY93" fmla="*/ 1019812 h 1573395"/>
                      <a:gd name="connsiteX94" fmla="*/ 743707 w 1955013"/>
                      <a:gd name="connsiteY94" fmla="*/ 970826 h 1573395"/>
                      <a:gd name="connsiteX95" fmla="*/ 694720 w 1955013"/>
                      <a:gd name="connsiteY95" fmla="*/ 944106 h 1573395"/>
                      <a:gd name="connsiteX96" fmla="*/ 716988 w 1955013"/>
                      <a:gd name="connsiteY96" fmla="*/ 921840 h 1573395"/>
                      <a:gd name="connsiteX97" fmla="*/ 699174 w 1955013"/>
                      <a:gd name="connsiteY97" fmla="*/ 899573 h 1573395"/>
                      <a:gd name="connsiteX98" fmla="*/ 650187 w 1955013"/>
                      <a:gd name="connsiteY98" fmla="*/ 886213 h 1573395"/>
                      <a:gd name="connsiteX99" fmla="*/ 672453 w 1955013"/>
                      <a:gd name="connsiteY99" fmla="*/ 863946 h 1573395"/>
                      <a:gd name="connsiteX100" fmla="*/ 672453 w 1955013"/>
                      <a:gd name="connsiteY100" fmla="*/ 828319 h 1573395"/>
                      <a:gd name="connsiteX101" fmla="*/ 627921 w 1955013"/>
                      <a:gd name="connsiteY101" fmla="*/ 832773 h 1573395"/>
                      <a:gd name="connsiteX102" fmla="*/ 645734 w 1955013"/>
                      <a:gd name="connsiteY102" fmla="*/ 721439 h 1573395"/>
                      <a:gd name="connsiteX103" fmla="*/ 685814 w 1955013"/>
                      <a:gd name="connsiteY103" fmla="*/ 703626 h 1573395"/>
                      <a:gd name="connsiteX104" fmla="*/ 664889 w 1955013"/>
                      <a:gd name="connsiteY104" fmla="*/ 670671 h 1573395"/>
                      <a:gd name="connsiteX105" fmla="*/ 671563 w 1955013"/>
                      <a:gd name="connsiteY105" fmla="*/ 669781 h 1573395"/>
                      <a:gd name="connsiteX106" fmla="*/ 703627 w 1955013"/>
                      <a:gd name="connsiteY106" fmla="*/ 605653 h 1573395"/>
                      <a:gd name="connsiteX107" fmla="*/ 703627 w 1955013"/>
                      <a:gd name="connsiteY107" fmla="*/ 562901 h 1573395"/>
                      <a:gd name="connsiteX108" fmla="*/ 692939 w 1955013"/>
                      <a:gd name="connsiteY108" fmla="*/ 530837 h 1573395"/>
                      <a:gd name="connsiteX109" fmla="*/ 728566 w 1955013"/>
                      <a:gd name="connsiteY109" fmla="*/ 516586 h 1573395"/>
                      <a:gd name="connsiteX110" fmla="*/ 810507 w 1955013"/>
                      <a:gd name="connsiteY110" fmla="*/ 388330 h 1573395"/>
                      <a:gd name="connsiteX111" fmla="*/ 789131 w 1955013"/>
                      <a:gd name="connsiteY111" fmla="*/ 356267 h 1573395"/>
                      <a:gd name="connsiteX112" fmla="*/ 760630 w 1955013"/>
                      <a:gd name="connsiteY112" fmla="*/ 345579 h 1573395"/>
                      <a:gd name="connsiteX113" fmla="*/ 728566 w 1955013"/>
                      <a:gd name="connsiteY113" fmla="*/ 295701 h 1573395"/>
                      <a:gd name="connsiteX114" fmla="*/ 730724 w 1955013"/>
                      <a:gd name="connsiteY114" fmla="*/ 289393 h 1573395"/>
                      <a:gd name="connsiteX115" fmla="*/ 725003 w 1955013"/>
                      <a:gd name="connsiteY115" fmla="*/ 288576 h 1573395"/>
                      <a:gd name="connsiteX116" fmla="*/ 774880 w 1955013"/>
                      <a:gd name="connsiteY116" fmla="*/ 295701 h 1573395"/>
                      <a:gd name="connsiteX117" fmla="*/ 803382 w 1955013"/>
                      <a:gd name="connsiteY117" fmla="*/ 256512 h 1573395"/>
                      <a:gd name="connsiteX118" fmla="*/ 792694 w 1955013"/>
                      <a:gd name="connsiteY118" fmla="*/ 210197 h 1573395"/>
                      <a:gd name="connsiteX119" fmla="*/ 821195 w 1955013"/>
                      <a:gd name="connsiteY119" fmla="*/ 206635 h 1573395"/>
                      <a:gd name="connsiteX120" fmla="*/ 853259 w 1955013"/>
                      <a:gd name="connsiteY120" fmla="*/ 224448 h 1573395"/>
                      <a:gd name="connsiteX121" fmla="*/ 885323 w 1955013"/>
                      <a:gd name="connsiteY121" fmla="*/ 192384 h 1573395"/>
                      <a:gd name="connsiteX122" fmla="*/ 938763 w 1955013"/>
                      <a:gd name="connsiteY122" fmla="*/ 203072 h 1573395"/>
                      <a:gd name="connsiteX123" fmla="*/ 981515 w 1955013"/>
                      <a:gd name="connsiteY123" fmla="*/ 263637 h 1573395"/>
                      <a:gd name="connsiteX124" fmla="*/ 967264 w 1955013"/>
                      <a:gd name="connsiteY124" fmla="*/ 320640 h 1573395"/>
                      <a:gd name="connsiteX125" fmla="*/ 1002891 w 1955013"/>
                      <a:gd name="connsiteY125" fmla="*/ 320640 h 1573395"/>
                      <a:gd name="connsiteX126" fmla="*/ 1056331 w 1955013"/>
                      <a:gd name="connsiteY126" fmla="*/ 274325 h 1573395"/>
                      <a:gd name="connsiteX127" fmla="*/ 1095520 w 1955013"/>
                      <a:gd name="connsiteY127" fmla="*/ 245824 h 1573395"/>
                      <a:gd name="connsiteX128" fmla="*/ 1106208 w 1955013"/>
                      <a:gd name="connsiteY128" fmla="*/ 171008 h 1573395"/>
                      <a:gd name="connsiteX129" fmla="*/ 1152523 w 1955013"/>
                      <a:gd name="connsiteY129" fmla="*/ 149632 h 1573395"/>
                      <a:gd name="connsiteX130" fmla="*/ 1170336 w 1955013"/>
                      <a:gd name="connsiteY130" fmla="*/ 99755 h 1573395"/>
                      <a:gd name="connsiteX131" fmla="*/ 1238027 w 1955013"/>
                      <a:gd name="connsiteY131" fmla="*/ 24939 h 1573395"/>
                      <a:gd name="connsiteX132" fmla="*/ 1287904 w 1955013"/>
                      <a:gd name="connsiteY132" fmla="*/ 24939 h 1573395"/>
                      <a:gd name="connsiteX133" fmla="*/ 1323531 w 1955013"/>
                      <a:gd name="connsiteY133" fmla="*/ 57003 h 1573395"/>
                      <a:gd name="connsiteX134" fmla="*/ 1366283 w 1955013"/>
                      <a:gd name="connsiteY134" fmla="*/ 14251 h 1573395"/>
                      <a:gd name="connsiteX135" fmla="*/ 1387659 w 1955013"/>
                      <a:gd name="connsiteY135" fmla="*/ 21376 h 157339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  <a:cxn ang="0">
                        <a:pos x="connsiteX95" y="connsiteY95"/>
                      </a:cxn>
                      <a:cxn ang="0">
                        <a:pos x="connsiteX96" y="connsiteY96"/>
                      </a:cxn>
                      <a:cxn ang="0">
                        <a:pos x="connsiteX97" y="connsiteY97"/>
                      </a:cxn>
                      <a:cxn ang="0">
                        <a:pos x="connsiteX98" y="connsiteY98"/>
                      </a:cxn>
                      <a:cxn ang="0">
                        <a:pos x="connsiteX99" y="connsiteY99"/>
                      </a:cxn>
                      <a:cxn ang="0">
                        <a:pos x="connsiteX100" y="connsiteY100"/>
                      </a:cxn>
                      <a:cxn ang="0">
                        <a:pos x="connsiteX101" y="connsiteY101"/>
                      </a:cxn>
                      <a:cxn ang="0">
                        <a:pos x="connsiteX102" y="connsiteY102"/>
                      </a:cxn>
                      <a:cxn ang="0">
                        <a:pos x="connsiteX103" y="connsiteY103"/>
                      </a:cxn>
                      <a:cxn ang="0">
                        <a:pos x="connsiteX104" y="connsiteY104"/>
                      </a:cxn>
                      <a:cxn ang="0">
                        <a:pos x="connsiteX105" y="connsiteY105"/>
                      </a:cxn>
                      <a:cxn ang="0">
                        <a:pos x="connsiteX106" y="connsiteY106"/>
                      </a:cxn>
                      <a:cxn ang="0">
                        <a:pos x="connsiteX107" y="connsiteY107"/>
                      </a:cxn>
                      <a:cxn ang="0">
                        <a:pos x="connsiteX108" y="connsiteY108"/>
                      </a:cxn>
                      <a:cxn ang="0">
                        <a:pos x="connsiteX109" y="connsiteY109"/>
                      </a:cxn>
                      <a:cxn ang="0">
                        <a:pos x="connsiteX110" y="connsiteY110"/>
                      </a:cxn>
                      <a:cxn ang="0">
                        <a:pos x="connsiteX111" y="connsiteY111"/>
                      </a:cxn>
                      <a:cxn ang="0">
                        <a:pos x="connsiteX112" y="connsiteY112"/>
                      </a:cxn>
                      <a:cxn ang="0">
                        <a:pos x="connsiteX113" y="connsiteY113"/>
                      </a:cxn>
                      <a:cxn ang="0">
                        <a:pos x="connsiteX114" y="connsiteY114"/>
                      </a:cxn>
                      <a:cxn ang="0">
                        <a:pos x="connsiteX115" y="connsiteY115"/>
                      </a:cxn>
                      <a:cxn ang="0">
                        <a:pos x="connsiteX116" y="connsiteY116"/>
                      </a:cxn>
                      <a:cxn ang="0">
                        <a:pos x="connsiteX117" y="connsiteY117"/>
                      </a:cxn>
                      <a:cxn ang="0">
                        <a:pos x="connsiteX118" y="connsiteY118"/>
                      </a:cxn>
                      <a:cxn ang="0">
                        <a:pos x="connsiteX119" y="connsiteY119"/>
                      </a:cxn>
                      <a:cxn ang="0">
                        <a:pos x="connsiteX120" y="connsiteY120"/>
                      </a:cxn>
                      <a:cxn ang="0">
                        <a:pos x="connsiteX121" y="connsiteY121"/>
                      </a:cxn>
                      <a:cxn ang="0">
                        <a:pos x="connsiteX122" y="connsiteY122"/>
                      </a:cxn>
                      <a:cxn ang="0">
                        <a:pos x="connsiteX123" y="connsiteY123"/>
                      </a:cxn>
                      <a:cxn ang="0">
                        <a:pos x="connsiteX124" y="connsiteY124"/>
                      </a:cxn>
                      <a:cxn ang="0">
                        <a:pos x="connsiteX125" y="connsiteY125"/>
                      </a:cxn>
                      <a:cxn ang="0">
                        <a:pos x="connsiteX126" y="connsiteY126"/>
                      </a:cxn>
                      <a:cxn ang="0">
                        <a:pos x="connsiteX127" y="connsiteY127"/>
                      </a:cxn>
                      <a:cxn ang="0">
                        <a:pos x="connsiteX128" y="connsiteY128"/>
                      </a:cxn>
                      <a:cxn ang="0">
                        <a:pos x="connsiteX129" y="connsiteY129"/>
                      </a:cxn>
                      <a:cxn ang="0">
                        <a:pos x="connsiteX130" y="connsiteY130"/>
                      </a:cxn>
                      <a:cxn ang="0">
                        <a:pos x="connsiteX131" y="connsiteY131"/>
                      </a:cxn>
                      <a:cxn ang="0">
                        <a:pos x="connsiteX132" y="connsiteY132"/>
                      </a:cxn>
                      <a:cxn ang="0">
                        <a:pos x="connsiteX133" y="connsiteY133"/>
                      </a:cxn>
                      <a:cxn ang="0">
                        <a:pos x="connsiteX134" y="connsiteY134"/>
                      </a:cxn>
                      <a:cxn ang="0">
                        <a:pos x="connsiteX135" y="connsiteY135"/>
                      </a:cxn>
                    </a:cxnLst>
                    <a:rect l="l" t="t" r="r" b="b"/>
                    <a:pathLst>
                      <a:path w="1955013" h="1573395">
                        <a:moveTo>
                          <a:pt x="1865056" y="131819"/>
                        </a:moveTo>
                        <a:lnTo>
                          <a:pt x="1858881" y="132162"/>
                        </a:lnTo>
                        <a:lnTo>
                          <a:pt x="1858881" y="132162"/>
                        </a:lnTo>
                        <a:close/>
                        <a:moveTo>
                          <a:pt x="1412598" y="0"/>
                        </a:moveTo>
                        <a:lnTo>
                          <a:pt x="1430411" y="14251"/>
                        </a:lnTo>
                        <a:lnTo>
                          <a:pt x="1462475" y="3563"/>
                        </a:lnTo>
                        <a:lnTo>
                          <a:pt x="1483851" y="7126"/>
                        </a:lnTo>
                        <a:lnTo>
                          <a:pt x="1462475" y="64128"/>
                        </a:lnTo>
                        <a:lnTo>
                          <a:pt x="1523040" y="53440"/>
                        </a:lnTo>
                        <a:lnTo>
                          <a:pt x="1547979" y="49878"/>
                        </a:lnTo>
                        <a:lnTo>
                          <a:pt x="1544416" y="28502"/>
                        </a:lnTo>
                        <a:lnTo>
                          <a:pt x="1587168" y="7126"/>
                        </a:lnTo>
                        <a:lnTo>
                          <a:pt x="1594294" y="57003"/>
                        </a:lnTo>
                        <a:lnTo>
                          <a:pt x="1669110" y="92629"/>
                        </a:lnTo>
                        <a:lnTo>
                          <a:pt x="1701174" y="71254"/>
                        </a:lnTo>
                        <a:lnTo>
                          <a:pt x="1736800" y="74816"/>
                        </a:lnTo>
                        <a:lnTo>
                          <a:pt x="1800928" y="135381"/>
                        </a:lnTo>
                        <a:lnTo>
                          <a:pt x="1858881" y="132162"/>
                        </a:lnTo>
                        <a:lnTo>
                          <a:pt x="1865947" y="164773"/>
                        </a:lnTo>
                        <a:lnTo>
                          <a:pt x="1910481" y="178133"/>
                        </a:lnTo>
                        <a:lnTo>
                          <a:pt x="1914934" y="204853"/>
                        </a:lnTo>
                        <a:lnTo>
                          <a:pt x="1955013" y="240480"/>
                        </a:lnTo>
                        <a:lnTo>
                          <a:pt x="1950560" y="302827"/>
                        </a:lnTo>
                        <a:lnTo>
                          <a:pt x="1848133" y="440880"/>
                        </a:lnTo>
                        <a:lnTo>
                          <a:pt x="1843680" y="480960"/>
                        </a:lnTo>
                        <a:lnTo>
                          <a:pt x="1870400" y="489866"/>
                        </a:lnTo>
                        <a:lnTo>
                          <a:pt x="1870400" y="547760"/>
                        </a:lnTo>
                        <a:lnTo>
                          <a:pt x="1834773" y="543306"/>
                        </a:lnTo>
                        <a:lnTo>
                          <a:pt x="1812507" y="574479"/>
                        </a:lnTo>
                        <a:lnTo>
                          <a:pt x="1821414" y="605653"/>
                        </a:lnTo>
                        <a:lnTo>
                          <a:pt x="1816961" y="632373"/>
                        </a:lnTo>
                        <a:lnTo>
                          <a:pt x="1857041" y="685813"/>
                        </a:lnTo>
                        <a:lnTo>
                          <a:pt x="1901573" y="699172"/>
                        </a:lnTo>
                        <a:lnTo>
                          <a:pt x="1870400" y="765973"/>
                        </a:lnTo>
                        <a:lnTo>
                          <a:pt x="1870400" y="806052"/>
                        </a:lnTo>
                        <a:lnTo>
                          <a:pt x="1803601" y="841679"/>
                        </a:lnTo>
                        <a:lnTo>
                          <a:pt x="1763519" y="935199"/>
                        </a:lnTo>
                        <a:lnTo>
                          <a:pt x="1741253" y="935199"/>
                        </a:lnTo>
                        <a:lnTo>
                          <a:pt x="1714534" y="966372"/>
                        </a:lnTo>
                        <a:lnTo>
                          <a:pt x="1710081" y="1010906"/>
                        </a:lnTo>
                        <a:lnTo>
                          <a:pt x="1683360" y="1015359"/>
                        </a:lnTo>
                        <a:lnTo>
                          <a:pt x="1638828" y="997546"/>
                        </a:lnTo>
                        <a:lnTo>
                          <a:pt x="1585386" y="1001999"/>
                        </a:lnTo>
                        <a:lnTo>
                          <a:pt x="1554214" y="1033172"/>
                        </a:lnTo>
                        <a:lnTo>
                          <a:pt x="1558667" y="1086612"/>
                        </a:lnTo>
                        <a:lnTo>
                          <a:pt x="1540854" y="1099973"/>
                        </a:lnTo>
                        <a:lnTo>
                          <a:pt x="1505227" y="1099973"/>
                        </a:lnTo>
                        <a:lnTo>
                          <a:pt x="1487414" y="1153413"/>
                        </a:lnTo>
                        <a:lnTo>
                          <a:pt x="1523040" y="1180132"/>
                        </a:lnTo>
                        <a:lnTo>
                          <a:pt x="1585386" y="1180132"/>
                        </a:lnTo>
                        <a:lnTo>
                          <a:pt x="1589841" y="1220212"/>
                        </a:lnTo>
                        <a:lnTo>
                          <a:pt x="1634373" y="1220212"/>
                        </a:lnTo>
                        <a:lnTo>
                          <a:pt x="1652187" y="1255839"/>
                        </a:lnTo>
                        <a:lnTo>
                          <a:pt x="1678908" y="1246932"/>
                        </a:lnTo>
                        <a:lnTo>
                          <a:pt x="1696721" y="1264745"/>
                        </a:lnTo>
                        <a:lnTo>
                          <a:pt x="1701174" y="1291465"/>
                        </a:lnTo>
                        <a:lnTo>
                          <a:pt x="1718987" y="1327092"/>
                        </a:lnTo>
                        <a:lnTo>
                          <a:pt x="1732347" y="1389439"/>
                        </a:lnTo>
                        <a:lnTo>
                          <a:pt x="1776880" y="1398345"/>
                        </a:lnTo>
                        <a:lnTo>
                          <a:pt x="1799146" y="1447331"/>
                        </a:lnTo>
                        <a:lnTo>
                          <a:pt x="1763519" y="1478505"/>
                        </a:lnTo>
                        <a:lnTo>
                          <a:pt x="1759067" y="1514132"/>
                        </a:lnTo>
                        <a:lnTo>
                          <a:pt x="1785787" y="1558665"/>
                        </a:lnTo>
                        <a:lnTo>
                          <a:pt x="1834773" y="1558665"/>
                        </a:lnTo>
                        <a:lnTo>
                          <a:pt x="1835906" y="1573395"/>
                        </a:lnTo>
                        <a:lnTo>
                          <a:pt x="42096" y="1573395"/>
                        </a:lnTo>
                        <a:lnTo>
                          <a:pt x="44533" y="1531945"/>
                        </a:lnTo>
                        <a:lnTo>
                          <a:pt x="40081" y="1491866"/>
                        </a:lnTo>
                        <a:lnTo>
                          <a:pt x="0" y="1482958"/>
                        </a:lnTo>
                        <a:lnTo>
                          <a:pt x="0" y="1433972"/>
                        </a:lnTo>
                        <a:lnTo>
                          <a:pt x="8907" y="1376078"/>
                        </a:lnTo>
                        <a:lnTo>
                          <a:pt x="53440" y="1313733"/>
                        </a:lnTo>
                        <a:lnTo>
                          <a:pt x="62347" y="1255839"/>
                        </a:lnTo>
                        <a:lnTo>
                          <a:pt x="66800" y="1215758"/>
                        </a:lnTo>
                        <a:lnTo>
                          <a:pt x="129148" y="1184586"/>
                        </a:lnTo>
                        <a:lnTo>
                          <a:pt x="231574" y="1224666"/>
                        </a:lnTo>
                        <a:lnTo>
                          <a:pt x="285014" y="1229119"/>
                        </a:lnTo>
                        <a:lnTo>
                          <a:pt x="316186" y="1264745"/>
                        </a:lnTo>
                        <a:lnTo>
                          <a:pt x="338454" y="1202399"/>
                        </a:lnTo>
                        <a:lnTo>
                          <a:pt x="427520" y="1211306"/>
                        </a:lnTo>
                        <a:lnTo>
                          <a:pt x="454240" y="1184586"/>
                        </a:lnTo>
                        <a:lnTo>
                          <a:pt x="467601" y="1197945"/>
                        </a:lnTo>
                        <a:lnTo>
                          <a:pt x="516587" y="1180132"/>
                        </a:lnTo>
                        <a:lnTo>
                          <a:pt x="529946" y="1202399"/>
                        </a:lnTo>
                        <a:lnTo>
                          <a:pt x="583386" y="1193492"/>
                        </a:lnTo>
                        <a:lnTo>
                          <a:pt x="596747" y="1184586"/>
                        </a:lnTo>
                        <a:lnTo>
                          <a:pt x="641280" y="1180132"/>
                        </a:lnTo>
                        <a:lnTo>
                          <a:pt x="672453" y="1157866"/>
                        </a:lnTo>
                        <a:lnTo>
                          <a:pt x="694720" y="1157866"/>
                        </a:lnTo>
                        <a:lnTo>
                          <a:pt x="716988" y="1180132"/>
                        </a:lnTo>
                        <a:lnTo>
                          <a:pt x="734801" y="1175679"/>
                        </a:lnTo>
                        <a:lnTo>
                          <a:pt x="734801" y="1099973"/>
                        </a:lnTo>
                        <a:lnTo>
                          <a:pt x="774880" y="1091065"/>
                        </a:lnTo>
                        <a:lnTo>
                          <a:pt x="774880" y="1019812"/>
                        </a:lnTo>
                        <a:lnTo>
                          <a:pt x="743707" y="970826"/>
                        </a:lnTo>
                        <a:lnTo>
                          <a:pt x="694720" y="944106"/>
                        </a:lnTo>
                        <a:lnTo>
                          <a:pt x="716988" y="921840"/>
                        </a:lnTo>
                        <a:lnTo>
                          <a:pt x="699174" y="899573"/>
                        </a:lnTo>
                        <a:lnTo>
                          <a:pt x="650187" y="886213"/>
                        </a:lnTo>
                        <a:lnTo>
                          <a:pt x="672453" y="863946"/>
                        </a:lnTo>
                        <a:lnTo>
                          <a:pt x="672453" y="828319"/>
                        </a:lnTo>
                        <a:lnTo>
                          <a:pt x="627921" y="832773"/>
                        </a:lnTo>
                        <a:lnTo>
                          <a:pt x="645734" y="721439"/>
                        </a:lnTo>
                        <a:lnTo>
                          <a:pt x="685814" y="703626"/>
                        </a:lnTo>
                        <a:lnTo>
                          <a:pt x="664889" y="670671"/>
                        </a:lnTo>
                        <a:lnTo>
                          <a:pt x="671563" y="669781"/>
                        </a:lnTo>
                        <a:lnTo>
                          <a:pt x="703627" y="605653"/>
                        </a:lnTo>
                        <a:lnTo>
                          <a:pt x="703627" y="562901"/>
                        </a:lnTo>
                        <a:lnTo>
                          <a:pt x="692939" y="530837"/>
                        </a:lnTo>
                        <a:lnTo>
                          <a:pt x="728566" y="516586"/>
                        </a:lnTo>
                        <a:lnTo>
                          <a:pt x="810507" y="388330"/>
                        </a:lnTo>
                        <a:lnTo>
                          <a:pt x="789131" y="356267"/>
                        </a:lnTo>
                        <a:lnTo>
                          <a:pt x="760630" y="345579"/>
                        </a:lnTo>
                        <a:lnTo>
                          <a:pt x="728566" y="295701"/>
                        </a:lnTo>
                        <a:lnTo>
                          <a:pt x="730724" y="289393"/>
                        </a:lnTo>
                        <a:lnTo>
                          <a:pt x="725003" y="288576"/>
                        </a:lnTo>
                        <a:lnTo>
                          <a:pt x="774880" y="295701"/>
                        </a:lnTo>
                        <a:lnTo>
                          <a:pt x="803382" y="256512"/>
                        </a:lnTo>
                        <a:lnTo>
                          <a:pt x="792694" y="210197"/>
                        </a:lnTo>
                        <a:lnTo>
                          <a:pt x="821195" y="206635"/>
                        </a:lnTo>
                        <a:lnTo>
                          <a:pt x="853259" y="224448"/>
                        </a:lnTo>
                        <a:lnTo>
                          <a:pt x="885323" y="192384"/>
                        </a:lnTo>
                        <a:lnTo>
                          <a:pt x="938763" y="203072"/>
                        </a:lnTo>
                        <a:lnTo>
                          <a:pt x="981515" y="263637"/>
                        </a:lnTo>
                        <a:lnTo>
                          <a:pt x="967264" y="320640"/>
                        </a:lnTo>
                        <a:lnTo>
                          <a:pt x="1002891" y="320640"/>
                        </a:lnTo>
                        <a:lnTo>
                          <a:pt x="1056331" y="274325"/>
                        </a:lnTo>
                        <a:lnTo>
                          <a:pt x="1095520" y="245824"/>
                        </a:lnTo>
                        <a:lnTo>
                          <a:pt x="1106208" y="171008"/>
                        </a:lnTo>
                        <a:lnTo>
                          <a:pt x="1152523" y="149632"/>
                        </a:lnTo>
                        <a:lnTo>
                          <a:pt x="1170336" y="99755"/>
                        </a:lnTo>
                        <a:lnTo>
                          <a:pt x="1238027" y="24939"/>
                        </a:lnTo>
                        <a:lnTo>
                          <a:pt x="1287904" y="24939"/>
                        </a:lnTo>
                        <a:lnTo>
                          <a:pt x="1323531" y="57003"/>
                        </a:lnTo>
                        <a:lnTo>
                          <a:pt x="1366283" y="14251"/>
                        </a:lnTo>
                        <a:lnTo>
                          <a:pt x="1387659" y="21376"/>
                        </a:lnTo>
                        <a:close/>
                      </a:path>
                    </a:pathLst>
                  </a:custGeom>
                  <a:solidFill>
                    <a:schemeClr val="accent6">
                      <a:lumMod val="40000"/>
                      <a:lumOff val="60000"/>
                    </a:schemeClr>
                  </a:solidFill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 sz="4800"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</p:txBody>
              </p:sp>
              <p:sp>
                <p:nvSpPr>
                  <p:cNvPr id="284" name="フリーフォーム: 図形 283">
                    <a:extLst>
                      <a:ext uri="{FF2B5EF4-FFF2-40B4-BE49-F238E27FC236}">
                        <a16:creationId xmlns:a16="http://schemas.microsoft.com/office/drawing/2014/main" id="{8BCA71B9-105E-7A14-10B5-0575BCCC1A5E}"/>
                      </a:ext>
                    </a:extLst>
                  </p:cNvPr>
                  <p:cNvSpPr/>
                  <p:nvPr/>
                </p:nvSpPr>
                <p:spPr>
                  <a:xfrm>
                    <a:off x="3582112" y="3848513"/>
                    <a:ext cx="2035989" cy="2590991"/>
                  </a:xfrm>
                  <a:custGeom>
                    <a:avLst/>
                    <a:gdLst>
                      <a:gd name="connsiteX0" fmla="*/ 1702611 w 2035989"/>
                      <a:gd name="connsiteY0" fmla="*/ 0 h 2590991"/>
                      <a:gd name="connsiteX1" fmla="*/ 1717493 w 2035989"/>
                      <a:gd name="connsiteY1" fmla="*/ 11906 h 2590991"/>
                      <a:gd name="connsiteX2" fmla="*/ 1785955 w 2035989"/>
                      <a:gd name="connsiteY2" fmla="*/ 17860 h 2590991"/>
                      <a:gd name="connsiteX3" fmla="*/ 1788931 w 2035989"/>
                      <a:gd name="connsiteY3" fmla="*/ 53579 h 2590991"/>
                      <a:gd name="connsiteX4" fmla="*/ 1800837 w 2035989"/>
                      <a:gd name="connsiteY4" fmla="*/ 74415 h 2590991"/>
                      <a:gd name="connsiteX5" fmla="*/ 1812744 w 2035989"/>
                      <a:gd name="connsiteY5" fmla="*/ 184549 h 2590991"/>
                      <a:gd name="connsiteX6" fmla="*/ 1815721 w 2035989"/>
                      <a:gd name="connsiteY6" fmla="*/ 202408 h 2590991"/>
                      <a:gd name="connsiteX7" fmla="*/ 1821675 w 2035989"/>
                      <a:gd name="connsiteY7" fmla="*/ 220268 h 2590991"/>
                      <a:gd name="connsiteX8" fmla="*/ 1851440 w 2035989"/>
                      <a:gd name="connsiteY8" fmla="*/ 220268 h 2590991"/>
                      <a:gd name="connsiteX9" fmla="*/ 1851440 w 2035989"/>
                      <a:gd name="connsiteY9" fmla="*/ 255987 h 2590991"/>
                      <a:gd name="connsiteX10" fmla="*/ 1910972 w 2035989"/>
                      <a:gd name="connsiteY10" fmla="*/ 297659 h 2590991"/>
                      <a:gd name="connsiteX11" fmla="*/ 1940738 w 2035989"/>
                      <a:gd name="connsiteY11" fmla="*/ 291706 h 2590991"/>
                      <a:gd name="connsiteX12" fmla="*/ 1958598 w 2035989"/>
                      <a:gd name="connsiteY12" fmla="*/ 324449 h 2590991"/>
                      <a:gd name="connsiteX13" fmla="*/ 1946691 w 2035989"/>
                      <a:gd name="connsiteY13" fmla="*/ 369098 h 2590991"/>
                      <a:gd name="connsiteX14" fmla="*/ 1958598 w 2035989"/>
                      <a:gd name="connsiteY14" fmla="*/ 398863 h 2590991"/>
                      <a:gd name="connsiteX15" fmla="*/ 1955620 w 2035989"/>
                      <a:gd name="connsiteY15" fmla="*/ 428629 h 2590991"/>
                      <a:gd name="connsiteX16" fmla="*/ 1925856 w 2035989"/>
                      <a:gd name="connsiteY16" fmla="*/ 443512 h 2590991"/>
                      <a:gd name="connsiteX17" fmla="*/ 1925856 w 2035989"/>
                      <a:gd name="connsiteY17" fmla="*/ 461372 h 2590991"/>
                      <a:gd name="connsiteX18" fmla="*/ 1949669 w 2035989"/>
                      <a:gd name="connsiteY18" fmla="*/ 470302 h 2590991"/>
                      <a:gd name="connsiteX19" fmla="*/ 1958429 w 2035989"/>
                      <a:gd name="connsiteY19" fmla="*/ 522867 h 2590991"/>
                      <a:gd name="connsiteX20" fmla="*/ 1843106 w 2035989"/>
                      <a:gd name="connsiteY20" fmla="*/ 557813 h 2590991"/>
                      <a:gd name="connsiteX21" fmla="*/ 1818103 w 2035989"/>
                      <a:gd name="connsiteY21" fmla="*/ 593533 h 2590991"/>
                      <a:gd name="connsiteX22" fmla="*/ 1775240 w 2035989"/>
                      <a:gd name="connsiteY22" fmla="*/ 582817 h 2590991"/>
                      <a:gd name="connsiteX23" fmla="*/ 1718089 w 2035989"/>
                      <a:gd name="connsiteY23" fmla="*/ 604248 h 2590991"/>
                      <a:gd name="connsiteX24" fmla="*/ 1718089 w 2035989"/>
                      <a:gd name="connsiteY24" fmla="*/ 639967 h 2590991"/>
                      <a:gd name="connsiteX25" fmla="*/ 1710945 w 2035989"/>
                      <a:gd name="connsiteY25" fmla="*/ 689974 h 2590991"/>
                      <a:gd name="connsiteX26" fmla="*/ 1639507 w 2035989"/>
                      <a:gd name="connsiteY26" fmla="*/ 704262 h 2590991"/>
                      <a:gd name="connsiteX27" fmla="*/ 1625219 w 2035989"/>
                      <a:gd name="connsiteY27" fmla="*/ 732837 h 2590991"/>
                      <a:gd name="connsiteX28" fmla="*/ 1582357 w 2035989"/>
                      <a:gd name="connsiteY28" fmla="*/ 779272 h 2590991"/>
                      <a:gd name="connsiteX29" fmla="*/ 1571641 w 2035989"/>
                      <a:gd name="connsiteY29" fmla="*/ 807847 h 2590991"/>
                      <a:gd name="connsiteX30" fmla="*/ 1582357 w 2035989"/>
                      <a:gd name="connsiteY30" fmla="*/ 847138 h 2590991"/>
                      <a:gd name="connsiteX31" fmla="*/ 1550209 w 2035989"/>
                      <a:gd name="connsiteY31" fmla="*/ 897145 h 2590991"/>
                      <a:gd name="connsiteX32" fmla="*/ 1543066 w 2035989"/>
                      <a:gd name="connsiteY32" fmla="*/ 1065025 h 2590991"/>
                      <a:gd name="connsiteX33" fmla="*/ 1610932 w 2035989"/>
                      <a:gd name="connsiteY33" fmla="*/ 1090028 h 2590991"/>
                      <a:gd name="connsiteX34" fmla="*/ 1635935 w 2035989"/>
                      <a:gd name="connsiteY34" fmla="*/ 1122175 h 2590991"/>
                      <a:gd name="connsiteX35" fmla="*/ 1668082 w 2035989"/>
                      <a:gd name="connsiteY35" fmla="*/ 1125747 h 2590991"/>
                      <a:gd name="connsiteX36" fmla="*/ 1675226 w 2035989"/>
                      <a:gd name="connsiteY36" fmla="*/ 1100744 h 2590991"/>
                      <a:gd name="connsiteX37" fmla="*/ 1728805 w 2035989"/>
                      <a:gd name="connsiteY37" fmla="*/ 1129319 h 2590991"/>
                      <a:gd name="connsiteX38" fmla="*/ 1785955 w 2035989"/>
                      <a:gd name="connsiteY38" fmla="*/ 1093600 h 2590991"/>
                      <a:gd name="connsiteX39" fmla="*/ 1871681 w 2035989"/>
                      <a:gd name="connsiteY39" fmla="*/ 1097172 h 2590991"/>
                      <a:gd name="connsiteX40" fmla="*/ 1896685 w 2035989"/>
                      <a:gd name="connsiteY40" fmla="*/ 1132891 h 2590991"/>
                      <a:gd name="connsiteX41" fmla="*/ 1903828 w 2035989"/>
                      <a:gd name="connsiteY41" fmla="*/ 1232904 h 2590991"/>
                      <a:gd name="connsiteX42" fmla="*/ 1903828 w 2035989"/>
                      <a:gd name="connsiteY42" fmla="*/ 1307914 h 2590991"/>
                      <a:gd name="connsiteX43" fmla="*/ 1885969 w 2035989"/>
                      <a:gd name="connsiteY43" fmla="*/ 1329346 h 2590991"/>
                      <a:gd name="connsiteX44" fmla="*/ 1828818 w 2035989"/>
                      <a:gd name="connsiteY44" fmla="*/ 1357921 h 2590991"/>
                      <a:gd name="connsiteX45" fmla="*/ 1835962 w 2035989"/>
                      <a:gd name="connsiteY45" fmla="*/ 1407928 h 2590991"/>
                      <a:gd name="connsiteX46" fmla="*/ 1871681 w 2035989"/>
                      <a:gd name="connsiteY46" fmla="*/ 1443647 h 2590991"/>
                      <a:gd name="connsiteX47" fmla="*/ 1871681 w 2035989"/>
                      <a:gd name="connsiteY47" fmla="*/ 1457935 h 2590991"/>
                      <a:gd name="connsiteX48" fmla="*/ 1868109 w 2035989"/>
                      <a:gd name="connsiteY48" fmla="*/ 1493654 h 2590991"/>
                      <a:gd name="connsiteX49" fmla="*/ 1875253 w 2035989"/>
                      <a:gd name="connsiteY49" fmla="*/ 1532945 h 2590991"/>
                      <a:gd name="connsiteX50" fmla="*/ 1810959 w 2035989"/>
                      <a:gd name="connsiteY50" fmla="*/ 1547232 h 2590991"/>
                      <a:gd name="connsiteX51" fmla="*/ 1825246 w 2035989"/>
                      <a:gd name="connsiteY51" fmla="*/ 1600811 h 2590991"/>
                      <a:gd name="connsiteX52" fmla="*/ 1882397 w 2035989"/>
                      <a:gd name="connsiteY52" fmla="*/ 1604383 h 2590991"/>
                      <a:gd name="connsiteX53" fmla="*/ 1900257 w 2035989"/>
                      <a:gd name="connsiteY53" fmla="*/ 1650818 h 2590991"/>
                      <a:gd name="connsiteX54" fmla="*/ 1875253 w 2035989"/>
                      <a:gd name="connsiteY54" fmla="*/ 1682965 h 2590991"/>
                      <a:gd name="connsiteX55" fmla="*/ 1889541 w 2035989"/>
                      <a:gd name="connsiteY55" fmla="*/ 1732972 h 2590991"/>
                      <a:gd name="connsiteX56" fmla="*/ 1882397 w 2035989"/>
                      <a:gd name="connsiteY56" fmla="*/ 1790122 h 2590991"/>
                      <a:gd name="connsiteX57" fmla="*/ 1986875 w 2035989"/>
                      <a:gd name="connsiteY57" fmla="*/ 1866739 h 2590991"/>
                      <a:gd name="connsiteX58" fmla="*/ 1986875 w 2035989"/>
                      <a:gd name="connsiteY58" fmla="*/ 1903531 h 2590991"/>
                      <a:gd name="connsiteX59" fmla="*/ 2013665 w 2035989"/>
                      <a:gd name="connsiteY59" fmla="*/ 1925855 h 2590991"/>
                      <a:gd name="connsiteX60" fmla="*/ 2035989 w 2035989"/>
                      <a:gd name="connsiteY60" fmla="*/ 1943714 h 2590991"/>
                      <a:gd name="connsiteX61" fmla="*/ 2013665 w 2035989"/>
                      <a:gd name="connsiteY61" fmla="*/ 2006223 h 2590991"/>
                      <a:gd name="connsiteX62" fmla="*/ 1960087 w 2035989"/>
                      <a:gd name="connsiteY62" fmla="*/ 2006223 h 2590991"/>
                      <a:gd name="connsiteX63" fmla="*/ 1946691 w 2035989"/>
                      <a:gd name="connsiteY63" fmla="*/ 2024082 h 2590991"/>
                      <a:gd name="connsiteX64" fmla="*/ 1942227 w 2035989"/>
                      <a:gd name="connsiteY64" fmla="*/ 2064267 h 2590991"/>
                      <a:gd name="connsiteX65" fmla="*/ 1843999 w 2035989"/>
                      <a:gd name="connsiteY65" fmla="*/ 2064267 h 2590991"/>
                      <a:gd name="connsiteX66" fmla="*/ 1843999 w 2035989"/>
                      <a:gd name="connsiteY66" fmla="*/ 2006223 h 2590991"/>
                      <a:gd name="connsiteX67" fmla="*/ 1821675 w 2035989"/>
                      <a:gd name="connsiteY67" fmla="*/ 1983898 h 2590991"/>
                      <a:gd name="connsiteX68" fmla="*/ 1794886 w 2035989"/>
                      <a:gd name="connsiteY68" fmla="*/ 1992829 h 2590991"/>
                      <a:gd name="connsiteX69" fmla="*/ 1768096 w 2035989"/>
                      <a:gd name="connsiteY69" fmla="*/ 1983898 h 2590991"/>
                      <a:gd name="connsiteX70" fmla="*/ 1696658 w 2035989"/>
                      <a:gd name="connsiteY70" fmla="*/ 1988363 h 2590991"/>
                      <a:gd name="connsiteX71" fmla="*/ 1683263 w 2035989"/>
                      <a:gd name="connsiteY71" fmla="*/ 2001757 h 2590991"/>
                      <a:gd name="connsiteX72" fmla="*/ 1674334 w 2035989"/>
                      <a:gd name="connsiteY72" fmla="*/ 2019617 h 2590991"/>
                      <a:gd name="connsiteX73" fmla="*/ 1634148 w 2035989"/>
                      <a:gd name="connsiteY73" fmla="*/ 2024082 h 2590991"/>
                      <a:gd name="connsiteX74" fmla="*/ 1607360 w 2035989"/>
                      <a:gd name="connsiteY74" fmla="*/ 2001757 h 2590991"/>
                      <a:gd name="connsiteX75" fmla="*/ 1607360 w 2035989"/>
                      <a:gd name="connsiteY75" fmla="*/ 1970504 h 2590991"/>
                      <a:gd name="connsiteX76" fmla="*/ 1602896 w 2035989"/>
                      <a:gd name="connsiteY76" fmla="*/ 1939250 h 2590991"/>
                      <a:gd name="connsiteX77" fmla="*/ 1576105 w 2035989"/>
                      <a:gd name="connsiteY77" fmla="*/ 1916925 h 2590991"/>
                      <a:gd name="connsiteX78" fmla="*/ 1495738 w 2035989"/>
                      <a:gd name="connsiteY78" fmla="*/ 1899066 h 2590991"/>
                      <a:gd name="connsiteX79" fmla="*/ 1375186 w 2035989"/>
                      <a:gd name="connsiteY79" fmla="*/ 2091055 h 2590991"/>
                      <a:gd name="connsiteX80" fmla="*/ 1343931 w 2035989"/>
                      <a:gd name="connsiteY80" fmla="*/ 2046407 h 2590991"/>
                      <a:gd name="connsiteX81" fmla="*/ 1308212 w 2035989"/>
                      <a:gd name="connsiteY81" fmla="*/ 2046407 h 2590991"/>
                      <a:gd name="connsiteX82" fmla="*/ 1272493 w 2035989"/>
                      <a:gd name="connsiteY82" fmla="*/ 2144634 h 2590991"/>
                      <a:gd name="connsiteX83" fmla="*/ 1259100 w 2035989"/>
                      <a:gd name="connsiteY83" fmla="*/ 2162493 h 2590991"/>
                      <a:gd name="connsiteX84" fmla="*/ 1232309 w 2035989"/>
                      <a:gd name="connsiteY84" fmla="*/ 2207143 h 2590991"/>
                      <a:gd name="connsiteX85" fmla="*/ 1236774 w 2035989"/>
                      <a:gd name="connsiteY85" fmla="*/ 2225003 h 2590991"/>
                      <a:gd name="connsiteX86" fmla="*/ 1299283 w 2035989"/>
                      <a:gd name="connsiteY86" fmla="*/ 2274116 h 2590991"/>
                      <a:gd name="connsiteX87" fmla="*/ 1227845 w 2035989"/>
                      <a:gd name="connsiteY87" fmla="*/ 2345554 h 2590991"/>
                      <a:gd name="connsiteX88" fmla="*/ 1250169 w 2035989"/>
                      <a:gd name="connsiteY88" fmla="*/ 2363414 h 2590991"/>
                      <a:gd name="connsiteX89" fmla="*/ 1250169 w 2035989"/>
                      <a:gd name="connsiteY89" fmla="*/ 2416992 h 2590991"/>
                      <a:gd name="connsiteX90" fmla="*/ 1281424 w 2035989"/>
                      <a:gd name="connsiteY90" fmla="*/ 2475036 h 2590991"/>
                      <a:gd name="connsiteX91" fmla="*/ 1259100 w 2035989"/>
                      <a:gd name="connsiteY91" fmla="*/ 2506290 h 2590991"/>
                      <a:gd name="connsiteX92" fmla="*/ 1259100 w 2035989"/>
                      <a:gd name="connsiteY92" fmla="*/ 2542009 h 2590991"/>
                      <a:gd name="connsiteX93" fmla="*/ 1236774 w 2035989"/>
                      <a:gd name="connsiteY93" fmla="*/ 2586658 h 2590991"/>
                      <a:gd name="connsiteX94" fmla="*/ 1205519 w 2035989"/>
                      <a:gd name="connsiteY94" fmla="*/ 2577728 h 2590991"/>
                      <a:gd name="connsiteX95" fmla="*/ 1197230 w 2035989"/>
                      <a:gd name="connsiteY95" fmla="*/ 2590991 h 2590991"/>
                      <a:gd name="connsiteX96" fmla="*/ 349281 w 2035989"/>
                      <a:gd name="connsiteY96" fmla="*/ 2590991 h 2590991"/>
                      <a:gd name="connsiteX97" fmla="*/ 348261 w 2035989"/>
                      <a:gd name="connsiteY97" fmla="*/ 2577728 h 2590991"/>
                      <a:gd name="connsiteX98" fmla="*/ 299148 w 2035989"/>
                      <a:gd name="connsiteY98" fmla="*/ 2577728 h 2590991"/>
                      <a:gd name="connsiteX99" fmla="*/ 272358 w 2035989"/>
                      <a:gd name="connsiteY99" fmla="*/ 2533079 h 2590991"/>
                      <a:gd name="connsiteX100" fmla="*/ 276822 w 2035989"/>
                      <a:gd name="connsiteY100" fmla="*/ 2497360 h 2590991"/>
                      <a:gd name="connsiteX101" fmla="*/ 312541 w 2035989"/>
                      <a:gd name="connsiteY101" fmla="*/ 2466106 h 2590991"/>
                      <a:gd name="connsiteX102" fmla="*/ 290218 w 2035989"/>
                      <a:gd name="connsiteY102" fmla="*/ 2416992 h 2590991"/>
                      <a:gd name="connsiteX103" fmla="*/ 245569 w 2035989"/>
                      <a:gd name="connsiteY103" fmla="*/ 2408063 h 2590991"/>
                      <a:gd name="connsiteX104" fmla="*/ 232174 w 2035989"/>
                      <a:gd name="connsiteY104" fmla="*/ 2345554 h 2590991"/>
                      <a:gd name="connsiteX105" fmla="*/ 214315 w 2035989"/>
                      <a:gd name="connsiteY105" fmla="*/ 2309835 h 2590991"/>
                      <a:gd name="connsiteX106" fmla="*/ 209851 w 2035989"/>
                      <a:gd name="connsiteY106" fmla="*/ 2283046 h 2590991"/>
                      <a:gd name="connsiteX107" fmla="*/ 191991 w 2035989"/>
                      <a:gd name="connsiteY107" fmla="*/ 2265186 h 2590991"/>
                      <a:gd name="connsiteX108" fmla="*/ 165201 w 2035989"/>
                      <a:gd name="connsiteY108" fmla="*/ 2274116 h 2590991"/>
                      <a:gd name="connsiteX109" fmla="*/ 147341 w 2035989"/>
                      <a:gd name="connsiteY109" fmla="*/ 2238397 h 2590991"/>
                      <a:gd name="connsiteX110" fmla="*/ 102693 w 2035989"/>
                      <a:gd name="connsiteY110" fmla="*/ 2238397 h 2590991"/>
                      <a:gd name="connsiteX111" fmla="*/ 98227 w 2035989"/>
                      <a:gd name="connsiteY111" fmla="*/ 2198212 h 2590991"/>
                      <a:gd name="connsiteX112" fmla="*/ 35719 w 2035989"/>
                      <a:gd name="connsiteY112" fmla="*/ 2198212 h 2590991"/>
                      <a:gd name="connsiteX113" fmla="*/ 0 w 2035989"/>
                      <a:gd name="connsiteY113" fmla="*/ 2171424 h 2590991"/>
                      <a:gd name="connsiteX114" fmla="*/ 17860 w 2035989"/>
                      <a:gd name="connsiteY114" fmla="*/ 2117845 h 2590991"/>
                      <a:gd name="connsiteX115" fmla="*/ 53579 w 2035989"/>
                      <a:gd name="connsiteY115" fmla="*/ 2117845 h 2590991"/>
                      <a:gd name="connsiteX116" fmla="*/ 71438 w 2035989"/>
                      <a:gd name="connsiteY116" fmla="*/ 2104450 h 2590991"/>
                      <a:gd name="connsiteX117" fmla="*/ 66974 w 2035989"/>
                      <a:gd name="connsiteY117" fmla="*/ 2050872 h 2590991"/>
                      <a:gd name="connsiteX118" fmla="*/ 98227 w 2035989"/>
                      <a:gd name="connsiteY118" fmla="*/ 2019617 h 2590991"/>
                      <a:gd name="connsiteX119" fmla="*/ 151807 w 2035989"/>
                      <a:gd name="connsiteY119" fmla="*/ 2015153 h 2590991"/>
                      <a:gd name="connsiteX120" fmla="*/ 196455 w 2035989"/>
                      <a:gd name="connsiteY120" fmla="*/ 2033012 h 2590991"/>
                      <a:gd name="connsiteX121" fmla="*/ 223246 w 2035989"/>
                      <a:gd name="connsiteY121" fmla="*/ 2028548 h 2590991"/>
                      <a:gd name="connsiteX122" fmla="*/ 227710 w 2035989"/>
                      <a:gd name="connsiteY122" fmla="*/ 1983898 h 2590991"/>
                      <a:gd name="connsiteX123" fmla="*/ 254499 w 2035989"/>
                      <a:gd name="connsiteY123" fmla="*/ 1952644 h 2590991"/>
                      <a:gd name="connsiteX124" fmla="*/ 276822 w 2035989"/>
                      <a:gd name="connsiteY124" fmla="*/ 1952644 h 2590991"/>
                      <a:gd name="connsiteX125" fmla="*/ 317008 w 2035989"/>
                      <a:gd name="connsiteY125" fmla="*/ 1858881 h 2590991"/>
                      <a:gd name="connsiteX126" fmla="*/ 383980 w 2035989"/>
                      <a:gd name="connsiteY126" fmla="*/ 1823162 h 2590991"/>
                      <a:gd name="connsiteX127" fmla="*/ 383980 w 2035989"/>
                      <a:gd name="connsiteY127" fmla="*/ 1782978 h 2590991"/>
                      <a:gd name="connsiteX128" fmla="*/ 415234 w 2035989"/>
                      <a:gd name="connsiteY128" fmla="*/ 1716005 h 2590991"/>
                      <a:gd name="connsiteX129" fmla="*/ 370587 w 2035989"/>
                      <a:gd name="connsiteY129" fmla="*/ 1702610 h 2590991"/>
                      <a:gd name="connsiteX130" fmla="*/ 330403 w 2035989"/>
                      <a:gd name="connsiteY130" fmla="*/ 1649032 h 2590991"/>
                      <a:gd name="connsiteX131" fmla="*/ 334867 w 2035989"/>
                      <a:gd name="connsiteY131" fmla="*/ 1622243 h 2590991"/>
                      <a:gd name="connsiteX132" fmla="*/ 325937 w 2035989"/>
                      <a:gd name="connsiteY132" fmla="*/ 1590988 h 2590991"/>
                      <a:gd name="connsiteX133" fmla="*/ 348261 w 2035989"/>
                      <a:gd name="connsiteY133" fmla="*/ 1559734 h 2590991"/>
                      <a:gd name="connsiteX134" fmla="*/ 383980 w 2035989"/>
                      <a:gd name="connsiteY134" fmla="*/ 1564199 h 2590991"/>
                      <a:gd name="connsiteX135" fmla="*/ 383980 w 2035989"/>
                      <a:gd name="connsiteY135" fmla="*/ 1506155 h 2590991"/>
                      <a:gd name="connsiteX136" fmla="*/ 357191 w 2035989"/>
                      <a:gd name="connsiteY136" fmla="*/ 1497226 h 2590991"/>
                      <a:gd name="connsiteX137" fmla="*/ 361656 w 2035989"/>
                      <a:gd name="connsiteY137" fmla="*/ 1457042 h 2590991"/>
                      <a:gd name="connsiteX138" fmla="*/ 464349 w 2035989"/>
                      <a:gd name="connsiteY138" fmla="*/ 1318630 h 2590991"/>
                      <a:gd name="connsiteX139" fmla="*/ 468813 w 2035989"/>
                      <a:gd name="connsiteY139" fmla="*/ 1256122 h 2590991"/>
                      <a:gd name="connsiteX140" fmla="*/ 428629 w 2035989"/>
                      <a:gd name="connsiteY140" fmla="*/ 1220403 h 2590991"/>
                      <a:gd name="connsiteX141" fmla="*/ 424165 w 2035989"/>
                      <a:gd name="connsiteY141" fmla="*/ 1193613 h 2590991"/>
                      <a:gd name="connsiteX142" fmla="*/ 379515 w 2035989"/>
                      <a:gd name="connsiteY142" fmla="*/ 1180218 h 2590991"/>
                      <a:gd name="connsiteX143" fmla="*/ 372431 w 2035989"/>
                      <a:gd name="connsiteY143" fmla="*/ 1147523 h 2590991"/>
                      <a:gd name="connsiteX144" fmla="*/ 378623 w 2035989"/>
                      <a:gd name="connsiteY144" fmla="*/ 1147179 h 2590991"/>
                      <a:gd name="connsiteX145" fmla="*/ 400054 w 2035989"/>
                      <a:gd name="connsiteY145" fmla="*/ 1132891 h 2590991"/>
                      <a:gd name="connsiteX146" fmla="*/ 403626 w 2035989"/>
                      <a:gd name="connsiteY146" fmla="*/ 1104316 h 2590991"/>
                      <a:gd name="connsiteX147" fmla="*/ 428629 w 2035989"/>
                      <a:gd name="connsiteY147" fmla="*/ 1097172 h 2590991"/>
                      <a:gd name="connsiteX148" fmla="*/ 435773 w 2035989"/>
                      <a:gd name="connsiteY148" fmla="*/ 1068597 h 2590991"/>
                      <a:gd name="connsiteX149" fmla="*/ 478636 w 2035989"/>
                      <a:gd name="connsiteY149" fmla="*/ 1029306 h 2590991"/>
                      <a:gd name="connsiteX150" fmla="*/ 457205 w 2035989"/>
                      <a:gd name="connsiteY150" fmla="*/ 1000730 h 2590991"/>
                      <a:gd name="connsiteX151" fmla="*/ 457205 w 2035989"/>
                      <a:gd name="connsiteY151" fmla="*/ 979299 h 2590991"/>
                      <a:gd name="connsiteX152" fmla="*/ 485780 w 2035989"/>
                      <a:gd name="connsiteY152" fmla="*/ 972155 h 2590991"/>
                      <a:gd name="connsiteX153" fmla="*/ 496496 w 2035989"/>
                      <a:gd name="connsiteY153" fmla="*/ 943580 h 2590991"/>
                      <a:gd name="connsiteX154" fmla="*/ 535787 w 2035989"/>
                      <a:gd name="connsiteY154" fmla="*/ 929292 h 2590991"/>
                      <a:gd name="connsiteX155" fmla="*/ 550075 w 2035989"/>
                      <a:gd name="connsiteY155" fmla="*/ 886429 h 2590991"/>
                      <a:gd name="connsiteX156" fmla="*/ 510783 w 2035989"/>
                      <a:gd name="connsiteY156" fmla="*/ 882857 h 2590991"/>
                      <a:gd name="connsiteX157" fmla="*/ 517927 w 2035989"/>
                      <a:gd name="connsiteY157" fmla="*/ 843566 h 2590991"/>
                      <a:gd name="connsiteX158" fmla="*/ 571506 w 2035989"/>
                      <a:gd name="connsiteY158" fmla="*/ 797131 h 2590991"/>
                      <a:gd name="connsiteX159" fmla="*/ 610797 w 2035989"/>
                      <a:gd name="connsiteY159" fmla="*/ 797131 h 2590991"/>
                      <a:gd name="connsiteX160" fmla="*/ 600081 w 2035989"/>
                      <a:gd name="connsiteY160" fmla="*/ 736409 h 2590991"/>
                      <a:gd name="connsiteX161" fmla="*/ 617941 w 2035989"/>
                      <a:gd name="connsiteY161" fmla="*/ 707834 h 2590991"/>
                      <a:gd name="connsiteX162" fmla="*/ 628656 w 2035989"/>
                      <a:gd name="connsiteY162" fmla="*/ 654255 h 2590991"/>
                      <a:gd name="connsiteX163" fmla="*/ 607225 w 2035989"/>
                      <a:gd name="connsiteY163" fmla="*/ 593533 h 2590991"/>
                      <a:gd name="connsiteX164" fmla="*/ 621513 w 2035989"/>
                      <a:gd name="connsiteY164" fmla="*/ 468516 h 2590991"/>
                      <a:gd name="connsiteX165" fmla="*/ 621788 w 2035989"/>
                      <a:gd name="connsiteY165" fmla="*/ 467005 h 2590991"/>
                      <a:gd name="connsiteX166" fmla="*/ 631038 w 2035989"/>
                      <a:gd name="connsiteY166" fmla="*/ 476255 h 2590991"/>
                      <a:gd name="connsiteX167" fmla="*/ 669733 w 2035989"/>
                      <a:gd name="connsiteY167" fmla="*/ 455419 h 2590991"/>
                      <a:gd name="connsiteX168" fmla="*/ 675688 w 2035989"/>
                      <a:gd name="connsiteY168" fmla="*/ 440536 h 2590991"/>
                      <a:gd name="connsiteX169" fmla="*/ 693545 w 2035989"/>
                      <a:gd name="connsiteY169" fmla="*/ 422676 h 2590991"/>
                      <a:gd name="connsiteX170" fmla="*/ 759032 w 2035989"/>
                      <a:gd name="connsiteY170" fmla="*/ 333378 h 2590991"/>
                      <a:gd name="connsiteX171" fmla="*/ 782845 w 2035989"/>
                      <a:gd name="connsiteY171" fmla="*/ 303612 h 2590991"/>
                      <a:gd name="connsiteX172" fmla="*/ 782845 w 2035989"/>
                      <a:gd name="connsiteY172" fmla="*/ 276823 h 2590991"/>
                      <a:gd name="connsiteX173" fmla="*/ 767961 w 2035989"/>
                      <a:gd name="connsiteY173" fmla="*/ 255987 h 2590991"/>
                      <a:gd name="connsiteX174" fmla="*/ 776890 w 2035989"/>
                      <a:gd name="connsiteY174" fmla="*/ 211338 h 2590991"/>
                      <a:gd name="connsiteX175" fmla="*/ 809633 w 2035989"/>
                      <a:gd name="connsiteY175" fmla="*/ 220268 h 2590991"/>
                      <a:gd name="connsiteX176" fmla="*/ 839399 w 2035989"/>
                      <a:gd name="connsiteY176" fmla="*/ 199432 h 2590991"/>
                      <a:gd name="connsiteX177" fmla="*/ 910837 w 2035989"/>
                      <a:gd name="connsiteY177" fmla="*/ 229198 h 2590991"/>
                      <a:gd name="connsiteX178" fmla="*/ 931673 w 2035989"/>
                      <a:gd name="connsiteY178" fmla="*/ 211338 h 2590991"/>
                      <a:gd name="connsiteX179" fmla="*/ 958463 w 2035989"/>
                      <a:gd name="connsiteY179" fmla="*/ 214315 h 2590991"/>
                      <a:gd name="connsiteX180" fmla="*/ 961440 w 2035989"/>
                      <a:gd name="connsiteY180" fmla="*/ 232174 h 2590991"/>
                      <a:gd name="connsiteX181" fmla="*/ 976322 w 2035989"/>
                      <a:gd name="connsiteY181" fmla="*/ 232174 h 2590991"/>
                      <a:gd name="connsiteX182" fmla="*/ 988229 w 2035989"/>
                      <a:gd name="connsiteY182" fmla="*/ 250034 h 2590991"/>
                      <a:gd name="connsiteX183" fmla="*/ 1003111 w 2035989"/>
                      <a:gd name="connsiteY183" fmla="*/ 250034 h 2590991"/>
                      <a:gd name="connsiteX184" fmla="*/ 1006088 w 2035989"/>
                      <a:gd name="connsiteY184" fmla="*/ 282776 h 2590991"/>
                      <a:gd name="connsiteX185" fmla="*/ 988229 w 2035989"/>
                      <a:gd name="connsiteY185" fmla="*/ 315519 h 2590991"/>
                      <a:gd name="connsiteX186" fmla="*/ 991204 w 2035989"/>
                      <a:gd name="connsiteY186" fmla="*/ 333378 h 2590991"/>
                      <a:gd name="connsiteX187" fmla="*/ 970369 w 2035989"/>
                      <a:gd name="connsiteY187" fmla="*/ 366121 h 2590991"/>
                      <a:gd name="connsiteX188" fmla="*/ 1056691 w 2035989"/>
                      <a:gd name="connsiteY188" fmla="*/ 404817 h 2590991"/>
                      <a:gd name="connsiteX189" fmla="*/ 1077527 w 2035989"/>
                      <a:gd name="connsiteY189" fmla="*/ 398863 h 2590991"/>
                      <a:gd name="connsiteX190" fmla="*/ 1077527 w 2035989"/>
                      <a:gd name="connsiteY190" fmla="*/ 375051 h 2590991"/>
                      <a:gd name="connsiteX191" fmla="*/ 1116223 w 2035989"/>
                      <a:gd name="connsiteY191" fmla="*/ 327425 h 2590991"/>
                      <a:gd name="connsiteX192" fmla="*/ 1145987 w 2035989"/>
                      <a:gd name="connsiteY192" fmla="*/ 327425 h 2590991"/>
                      <a:gd name="connsiteX193" fmla="*/ 1187661 w 2035989"/>
                      <a:gd name="connsiteY193" fmla="*/ 333378 h 2590991"/>
                      <a:gd name="connsiteX194" fmla="*/ 1238263 w 2035989"/>
                      <a:gd name="connsiteY194" fmla="*/ 324449 h 2590991"/>
                      <a:gd name="connsiteX195" fmla="*/ 1268028 w 2035989"/>
                      <a:gd name="connsiteY195" fmla="*/ 297659 h 2590991"/>
                      <a:gd name="connsiteX196" fmla="*/ 1309701 w 2035989"/>
                      <a:gd name="connsiteY196" fmla="*/ 300636 h 2590991"/>
                      <a:gd name="connsiteX197" fmla="*/ 1324583 w 2035989"/>
                      <a:gd name="connsiteY197" fmla="*/ 288730 h 2590991"/>
                      <a:gd name="connsiteX198" fmla="*/ 1357326 w 2035989"/>
                      <a:gd name="connsiteY198" fmla="*/ 309566 h 2590991"/>
                      <a:gd name="connsiteX199" fmla="*/ 1366257 w 2035989"/>
                      <a:gd name="connsiteY199" fmla="*/ 342308 h 2590991"/>
                      <a:gd name="connsiteX200" fmla="*/ 1396021 w 2035989"/>
                      <a:gd name="connsiteY200" fmla="*/ 318495 h 2590991"/>
                      <a:gd name="connsiteX201" fmla="*/ 1387092 w 2035989"/>
                      <a:gd name="connsiteY201" fmla="*/ 291706 h 2590991"/>
                      <a:gd name="connsiteX202" fmla="*/ 1396021 w 2035989"/>
                      <a:gd name="connsiteY202" fmla="*/ 273847 h 2590991"/>
                      <a:gd name="connsiteX203" fmla="*/ 1387092 w 2035989"/>
                      <a:gd name="connsiteY203" fmla="*/ 229198 h 2590991"/>
                      <a:gd name="connsiteX204" fmla="*/ 1419834 w 2035989"/>
                      <a:gd name="connsiteY204" fmla="*/ 196455 h 2590991"/>
                      <a:gd name="connsiteX205" fmla="*/ 1440671 w 2035989"/>
                      <a:gd name="connsiteY205" fmla="*/ 187525 h 2590991"/>
                      <a:gd name="connsiteX206" fmla="*/ 1497227 w 2035989"/>
                      <a:gd name="connsiteY206" fmla="*/ 157759 h 2590991"/>
                      <a:gd name="connsiteX207" fmla="*/ 1503178 w 2035989"/>
                      <a:gd name="connsiteY207" fmla="*/ 104181 h 2590991"/>
                      <a:gd name="connsiteX208" fmla="*/ 1524015 w 2035989"/>
                      <a:gd name="connsiteY208" fmla="*/ 62509 h 259099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  <a:cxn ang="0">
                        <a:pos x="connsiteX95" y="connsiteY95"/>
                      </a:cxn>
                      <a:cxn ang="0">
                        <a:pos x="connsiteX96" y="connsiteY96"/>
                      </a:cxn>
                      <a:cxn ang="0">
                        <a:pos x="connsiteX97" y="connsiteY97"/>
                      </a:cxn>
                      <a:cxn ang="0">
                        <a:pos x="connsiteX98" y="connsiteY98"/>
                      </a:cxn>
                      <a:cxn ang="0">
                        <a:pos x="connsiteX99" y="connsiteY99"/>
                      </a:cxn>
                      <a:cxn ang="0">
                        <a:pos x="connsiteX100" y="connsiteY100"/>
                      </a:cxn>
                      <a:cxn ang="0">
                        <a:pos x="connsiteX101" y="connsiteY101"/>
                      </a:cxn>
                      <a:cxn ang="0">
                        <a:pos x="connsiteX102" y="connsiteY102"/>
                      </a:cxn>
                      <a:cxn ang="0">
                        <a:pos x="connsiteX103" y="connsiteY103"/>
                      </a:cxn>
                      <a:cxn ang="0">
                        <a:pos x="connsiteX104" y="connsiteY104"/>
                      </a:cxn>
                      <a:cxn ang="0">
                        <a:pos x="connsiteX105" y="connsiteY105"/>
                      </a:cxn>
                      <a:cxn ang="0">
                        <a:pos x="connsiteX106" y="connsiteY106"/>
                      </a:cxn>
                      <a:cxn ang="0">
                        <a:pos x="connsiteX107" y="connsiteY107"/>
                      </a:cxn>
                      <a:cxn ang="0">
                        <a:pos x="connsiteX108" y="connsiteY108"/>
                      </a:cxn>
                      <a:cxn ang="0">
                        <a:pos x="connsiteX109" y="connsiteY109"/>
                      </a:cxn>
                      <a:cxn ang="0">
                        <a:pos x="connsiteX110" y="connsiteY110"/>
                      </a:cxn>
                      <a:cxn ang="0">
                        <a:pos x="connsiteX111" y="connsiteY111"/>
                      </a:cxn>
                      <a:cxn ang="0">
                        <a:pos x="connsiteX112" y="connsiteY112"/>
                      </a:cxn>
                      <a:cxn ang="0">
                        <a:pos x="connsiteX113" y="connsiteY113"/>
                      </a:cxn>
                      <a:cxn ang="0">
                        <a:pos x="connsiteX114" y="connsiteY114"/>
                      </a:cxn>
                      <a:cxn ang="0">
                        <a:pos x="connsiteX115" y="connsiteY115"/>
                      </a:cxn>
                      <a:cxn ang="0">
                        <a:pos x="connsiteX116" y="connsiteY116"/>
                      </a:cxn>
                      <a:cxn ang="0">
                        <a:pos x="connsiteX117" y="connsiteY117"/>
                      </a:cxn>
                      <a:cxn ang="0">
                        <a:pos x="connsiteX118" y="connsiteY118"/>
                      </a:cxn>
                      <a:cxn ang="0">
                        <a:pos x="connsiteX119" y="connsiteY119"/>
                      </a:cxn>
                      <a:cxn ang="0">
                        <a:pos x="connsiteX120" y="connsiteY120"/>
                      </a:cxn>
                      <a:cxn ang="0">
                        <a:pos x="connsiteX121" y="connsiteY121"/>
                      </a:cxn>
                      <a:cxn ang="0">
                        <a:pos x="connsiteX122" y="connsiteY122"/>
                      </a:cxn>
                      <a:cxn ang="0">
                        <a:pos x="connsiteX123" y="connsiteY123"/>
                      </a:cxn>
                      <a:cxn ang="0">
                        <a:pos x="connsiteX124" y="connsiteY124"/>
                      </a:cxn>
                      <a:cxn ang="0">
                        <a:pos x="connsiteX125" y="connsiteY125"/>
                      </a:cxn>
                      <a:cxn ang="0">
                        <a:pos x="connsiteX126" y="connsiteY126"/>
                      </a:cxn>
                      <a:cxn ang="0">
                        <a:pos x="connsiteX127" y="connsiteY127"/>
                      </a:cxn>
                      <a:cxn ang="0">
                        <a:pos x="connsiteX128" y="connsiteY128"/>
                      </a:cxn>
                      <a:cxn ang="0">
                        <a:pos x="connsiteX129" y="connsiteY129"/>
                      </a:cxn>
                      <a:cxn ang="0">
                        <a:pos x="connsiteX130" y="connsiteY130"/>
                      </a:cxn>
                      <a:cxn ang="0">
                        <a:pos x="connsiteX131" y="connsiteY131"/>
                      </a:cxn>
                      <a:cxn ang="0">
                        <a:pos x="connsiteX132" y="connsiteY132"/>
                      </a:cxn>
                      <a:cxn ang="0">
                        <a:pos x="connsiteX133" y="connsiteY133"/>
                      </a:cxn>
                      <a:cxn ang="0">
                        <a:pos x="connsiteX134" y="connsiteY134"/>
                      </a:cxn>
                      <a:cxn ang="0">
                        <a:pos x="connsiteX135" y="connsiteY135"/>
                      </a:cxn>
                      <a:cxn ang="0">
                        <a:pos x="connsiteX136" y="connsiteY136"/>
                      </a:cxn>
                      <a:cxn ang="0">
                        <a:pos x="connsiteX137" y="connsiteY137"/>
                      </a:cxn>
                      <a:cxn ang="0">
                        <a:pos x="connsiteX138" y="connsiteY138"/>
                      </a:cxn>
                      <a:cxn ang="0">
                        <a:pos x="connsiteX139" y="connsiteY139"/>
                      </a:cxn>
                      <a:cxn ang="0">
                        <a:pos x="connsiteX140" y="connsiteY140"/>
                      </a:cxn>
                      <a:cxn ang="0">
                        <a:pos x="connsiteX141" y="connsiteY141"/>
                      </a:cxn>
                      <a:cxn ang="0">
                        <a:pos x="connsiteX142" y="connsiteY142"/>
                      </a:cxn>
                      <a:cxn ang="0">
                        <a:pos x="connsiteX143" y="connsiteY143"/>
                      </a:cxn>
                      <a:cxn ang="0">
                        <a:pos x="connsiteX144" y="connsiteY144"/>
                      </a:cxn>
                      <a:cxn ang="0">
                        <a:pos x="connsiteX145" y="connsiteY145"/>
                      </a:cxn>
                      <a:cxn ang="0">
                        <a:pos x="connsiteX146" y="connsiteY146"/>
                      </a:cxn>
                      <a:cxn ang="0">
                        <a:pos x="connsiteX147" y="connsiteY147"/>
                      </a:cxn>
                      <a:cxn ang="0">
                        <a:pos x="connsiteX148" y="connsiteY148"/>
                      </a:cxn>
                      <a:cxn ang="0">
                        <a:pos x="connsiteX149" y="connsiteY149"/>
                      </a:cxn>
                      <a:cxn ang="0">
                        <a:pos x="connsiteX150" y="connsiteY150"/>
                      </a:cxn>
                      <a:cxn ang="0">
                        <a:pos x="connsiteX151" y="connsiteY151"/>
                      </a:cxn>
                      <a:cxn ang="0">
                        <a:pos x="connsiteX152" y="connsiteY152"/>
                      </a:cxn>
                      <a:cxn ang="0">
                        <a:pos x="connsiteX153" y="connsiteY153"/>
                      </a:cxn>
                      <a:cxn ang="0">
                        <a:pos x="connsiteX154" y="connsiteY154"/>
                      </a:cxn>
                      <a:cxn ang="0">
                        <a:pos x="connsiteX155" y="connsiteY155"/>
                      </a:cxn>
                      <a:cxn ang="0">
                        <a:pos x="connsiteX156" y="connsiteY156"/>
                      </a:cxn>
                      <a:cxn ang="0">
                        <a:pos x="connsiteX157" y="connsiteY157"/>
                      </a:cxn>
                      <a:cxn ang="0">
                        <a:pos x="connsiteX158" y="connsiteY158"/>
                      </a:cxn>
                      <a:cxn ang="0">
                        <a:pos x="connsiteX159" y="connsiteY159"/>
                      </a:cxn>
                      <a:cxn ang="0">
                        <a:pos x="connsiteX160" y="connsiteY160"/>
                      </a:cxn>
                      <a:cxn ang="0">
                        <a:pos x="connsiteX161" y="connsiteY161"/>
                      </a:cxn>
                      <a:cxn ang="0">
                        <a:pos x="connsiteX162" y="connsiteY162"/>
                      </a:cxn>
                      <a:cxn ang="0">
                        <a:pos x="connsiteX163" y="connsiteY163"/>
                      </a:cxn>
                      <a:cxn ang="0">
                        <a:pos x="connsiteX164" y="connsiteY164"/>
                      </a:cxn>
                      <a:cxn ang="0">
                        <a:pos x="connsiteX165" y="connsiteY165"/>
                      </a:cxn>
                      <a:cxn ang="0">
                        <a:pos x="connsiteX166" y="connsiteY166"/>
                      </a:cxn>
                      <a:cxn ang="0">
                        <a:pos x="connsiteX167" y="connsiteY167"/>
                      </a:cxn>
                      <a:cxn ang="0">
                        <a:pos x="connsiteX168" y="connsiteY168"/>
                      </a:cxn>
                      <a:cxn ang="0">
                        <a:pos x="connsiteX169" y="connsiteY169"/>
                      </a:cxn>
                      <a:cxn ang="0">
                        <a:pos x="connsiteX170" y="connsiteY170"/>
                      </a:cxn>
                      <a:cxn ang="0">
                        <a:pos x="connsiteX171" y="connsiteY171"/>
                      </a:cxn>
                      <a:cxn ang="0">
                        <a:pos x="connsiteX172" y="connsiteY172"/>
                      </a:cxn>
                      <a:cxn ang="0">
                        <a:pos x="connsiteX173" y="connsiteY173"/>
                      </a:cxn>
                      <a:cxn ang="0">
                        <a:pos x="connsiteX174" y="connsiteY174"/>
                      </a:cxn>
                      <a:cxn ang="0">
                        <a:pos x="connsiteX175" y="connsiteY175"/>
                      </a:cxn>
                      <a:cxn ang="0">
                        <a:pos x="connsiteX176" y="connsiteY176"/>
                      </a:cxn>
                      <a:cxn ang="0">
                        <a:pos x="connsiteX177" y="connsiteY177"/>
                      </a:cxn>
                      <a:cxn ang="0">
                        <a:pos x="connsiteX178" y="connsiteY178"/>
                      </a:cxn>
                      <a:cxn ang="0">
                        <a:pos x="connsiteX179" y="connsiteY179"/>
                      </a:cxn>
                      <a:cxn ang="0">
                        <a:pos x="connsiteX180" y="connsiteY180"/>
                      </a:cxn>
                      <a:cxn ang="0">
                        <a:pos x="connsiteX181" y="connsiteY181"/>
                      </a:cxn>
                      <a:cxn ang="0">
                        <a:pos x="connsiteX182" y="connsiteY182"/>
                      </a:cxn>
                      <a:cxn ang="0">
                        <a:pos x="connsiteX183" y="connsiteY183"/>
                      </a:cxn>
                      <a:cxn ang="0">
                        <a:pos x="connsiteX184" y="connsiteY184"/>
                      </a:cxn>
                      <a:cxn ang="0">
                        <a:pos x="connsiteX185" y="connsiteY185"/>
                      </a:cxn>
                      <a:cxn ang="0">
                        <a:pos x="connsiteX186" y="connsiteY186"/>
                      </a:cxn>
                      <a:cxn ang="0">
                        <a:pos x="connsiteX187" y="connsiteY187"/>
                      </a:cxn>
                      <a:cxn ang="0">
                        <a:pos x="connsiteX188" y="connsiteY188"/>
                      </a:cxn>
                      <a:cxn ang="0">
                        <a:pos x="connsiteX189" y="connsiteY189"/>
                      </a:cxn>
                      <a:cxn ang="0">
                        <a:pos x="connsiteX190" y="connsiteY190"/>
                      </a:cxn>
                      <a:cxn ang="0">
                        <a:pos x="connsiteX191" y="connsiteY191"/>
                      </a:cxn>
                      <a:cxn ang="0">
                        <a:pos x="connsiteX192" y="connsiteY192"/>
                      </a:cxn>
                      <a:cxn ang="0">
                        <a:pos x="connsiteX193" y="connsiteY193"/>
                      </a:cxn>
                      <a:cxn ang="0">
                        <a:pos x="connsiteX194" y="connsiteY194"/>
                      </a:cxn>
                      <a:cxn ang="0">
                        <a:pos x="connsiteX195" y="connsiteY195"/>
                      </a:cxn>
                      <a:cxn ang="0">
                        <a:pos x="connsiteX196" y="connsiteY196"/>
                      </a:cxn>
                      <a:cxn ang="0">
                        <a:pos x="connsiteX197" y="connsiteY197"/>
                      </a:cxn>
                      <a:cxn ang="0">
                        <a:pos x="connsiteX198" y="connsiteY198"/>
                      </a:cxn>
                      <a:cxn ang="0">
                        <a:pos x="connsiteX199" y="connsiteY199"/>
                      </a:cxn>
                      <a:cxn ang="0">
                        <a:pos x="connsiteX200" y="connsiteY200"/>
                      </a:cxn>
                      <a:cxn ang="0">
                        <a:pos x="connsiteX201" y="connsiteY201"/>
                      </a:cxn>
                      <a:cxn ang="0">
                        <a:pos x="connsiteX202" y="connsiteY202"/>
                      </a:cxn>
                      <a:cxn ang="0">
                        <a:pos x="connsiteX203" y="connsiteY203"/>
                      </a:cxn>
                      <a:cxn ang="0">
                        <a:pos x="connsiteX204" y="connsiteY204"/>
                      </a:cxn>
                      <a:cxn ang="0">
                        <a:pos x="connsiteX205" y="connsiteY205"/>
                      </a:cxn>
                      <a:cxn ang="0">
                        <a:pos x="connsiteX206" y="connsiteY206"/>
                      </a:cxn>
                      <a:cxn ang="0">
                        <a:pos x="connsiteX207" y="connsiteY207"/>
                      </a:cxn>
                      <a:cxn ang="0">
                        <a:pos x="connsiteX208" y="connsiteY208"/>
                      </a:cxn>
                    </a:cxnLst>
                    <a:rect l="l" t="t" r="r" b="b"/>
                    <a:pathLst>
                      <a:path w="2035989" h="2590991">
                        <a:moveTo>
                          <a:pt x="1702611" y="0"/>
                        </a:moveTo>
                        <a:lnTo>
                          <a:pt x="1717493" y="11906"/>
                        </a:lnTo>
                        <a:lnTo>
                          <a:pt x="1785955" y="17860"/>
                        </a:lnTo>
                        <a:lnTo>
                          <a:pt x="1788931" y="53579"/>
                        </a:lnTo>
                        <a:lnTo>
                          <a:pt x="1800837" y="74415"/>
                        </a:lnTo>
                        <a:lnTo>
                          <a:pt x="1812744" y="184549"/>
                        </a:lnTo>
                        <a:lnTo>
                          <a:pt x="1815721" y="202408"/>
                        </a:lnTo>
                        <a:lnTo>
                          <a:pt x="1821675" y="220268"/>
                        </a:lnTo>
                        <a:lnTo>
                          <a:pt x="1851440" y="220268"/>
                        </a:lnTo>
                        <a:lnTo>
                          <a:pt x="1851440" y="255987"/>
                        </a:lnTo>
                        <a:lnTo>
                          <a:pt x="1910972" y="297659"/>
                        </a:lnTo>
                        <a:lnTo>
                          <a:pt x="1940738" y="291706"/>
                        </a:lnTo>
                        <a:lnTo>
                          <a:pt x="1958598" y="324449"/>
                        </a:lnTo>
                        <a:lnTo>
                          <a:pt x="1946691" y="369098"/>
                        </a:lnTo>
                        <a:lnTo>
                          <a:pt x="1958598" y="398863"/>
                        </a:lnTo>
                        <a:lnTo>
                          <a:pt x="1955620" y="428629"/>
                        </a:lnTo>
                        <a:lnTo>
                          <a:pt x="1925856" y="443512"/>
                        </a:lnTo>
                        <a:lnTo>
                          <a:pt x="1925856" y="461372"/>
                        </a:lnTo>
                        <a:lnTo>
                          <a:pt x="1949669" y="470302"/>
                        </a:lnTo>
                        <a:lnTo>
                          <a:pt x="1958429" y="522867"/>
                        </a:lnTo>
                        <a:lnTo>
                          <a:pt x="1843106" y="557813"/>
                        </a:lnTo>
                        <a:lnTo>
                          <a:pt x="1818103" y="593533"/>
                        </a:lnTo>
                        <a:lnTo>
                          <a:pt x="1775240" y="582817"/>
                        </a:lnTo>
                        <a:lnTo>
                          <a:pt x="1718089" y="604248"/>
                        </a:lnTo>
                        <a:lnTo>
                          <a:pt x="1718089" y="639967"/>
                        </a:lnTo>
                        <a:lnTo>
                          <a:pt x="1710945" y="689974"/>
                        </a:lnTo>
                        <a:lnTo>
                          <a:pt x="1639507" y="704262"/>
                        </a:lnTo>
                        <a:lnTo>
                          <a:pt x="1625219" y="732837"/>
                        </a:lnTo>
                        <a:lnTo>
                          <a:pt x="1582357" y="779272"/>
                        </a:lnTo>
                        <a:lnTo>
                          <a:pt x="1571641" y="807847"/>
                        </a:lnTo>
                        <a:lnTo>
                          <a:pt x="1582357" y="847138"/>
                        </a:lnTo>
                        <a:lnTo>
                          <a:pt x="1550209" y="897145"/>
                        </a:lnTo>
                        <a:lnTo>
                          <a:pt x="1543066" y="1065025"/>
                        </a:lnTo>
                        <a:lnTo>
                          <a:pt x="1610932" y="1090028"/>
                        </a:lnTo>
                        <a:lnTo>
                          <a:pt x="1635935" y="1122175"/>
                        </a:lnTo>
                        <a:lnTo>
                          <a:pt x="1668082" y="1125747"/>
                        </a:lnTo>
                        <a:lnTo>
                          <a:pt x="1675226" y="1100744"/>
                        </a:lnTo>
                        <a:lnTo>
                          <a:pt x="1728805" y="1129319"/>
                        </a:lnTo>
                        <a:lnTo>
                          <a:pt x="1785955" y="1093600"/>
                        </a:lnTo>
                        <a:lnTo>
                          <a:pt x="1871681" y="1097172"/>
                        </a:lnTo>
                        <a:lnTo>
                          <a:pt x="1896685" y="1132891"/>
                        </a:lnTo>
                        <a:lnTo>
                          <a:pt x="1903828" y="1232904"/>
                        </a:lnTo>
                        <a:lnTo>
                          <a:pt x="1903828" y="1307914"/>
                        </a:lnTo>
                        <a:lnTo>
                          <a:pt x="1885969" y="1329346"/>
                        </a:lnTo>
                        <a:lnTo>
                          <a:pt x="1828818" y="1357921"/>
                        </a:lnTo>
                        <a:lnTo>
                          <a:pt x="1835962" y="1407928"/>
                        </a:lnTo>
                        <a:lnTo>
                          <a:pt x="1871681" y="1443647"/>
                        </a:lnTo>
                        <a:lnTo>
                          <a:pt x="1871681" y="1457935"/>
                        </a:lnTo>
                        <a:lnTo>
                          <a:pt x="1868109" y="1493654"/>
                        </a:lnTo>
                        <a:lnTo>
                          <a:pt x="1875253" y="1532945"/>
                        </a:lnTo>
                        <a:lnTo>
                          <a:pt x="1810959" y="1547232"/>
                        </a:lnTo>
                        <a:lnTo>
                          <a:pt x="1825246" y="1600811"/>
                        </a:lnTo>
                        <a:lnTo>
                          <a:pt x="1882397" y="1604383"/>
                        </a:lnTo>
                        <a:lnTo>
                          <a:pt x="1900257" y="1650818"/>
                        </a:lnTo>
                        <a:lnTo>
                          <a:pt x="1875253" y="1682965"/>
                        </a:lnTo>
                        <a:lnTo>
                          <a:pt x="1889541" y="1732972"/>
                        </a:lnTo>
                        <a:lnTo>
                          <a:pt x="1882397" y="1790122"/>
                        </a:lnTo>
                        <a:lnTo>
                          <a:pt x="1986875" y="1866739"/>
                        </a:lnTo>
                        <a:lnTo>
                          <a:pt x="1986875" y="1903531"/>
                        </a:lnTo>
                        <a:lnTo>
                          <a:pt x="2013665" y="1925855"/>
                        </a:lnTo>
                        <a:lnTo>
                          <a:pt x="2035989" y="1943714"/>
                        </a:lnTo>
                        <a:lnTo>
                          <a:pt x="2013665" y="2006223"/>
                        </a:lnTo>
                        <a:lnTo>
                          <a:pt x="1960087" y="2006223"/>
                        </a:lnTo>
                        <a:lnTo>
                          <a:pt x="1946691" y="2024082"/>
                        </a:lnTo>
                        <a:lnTo>
                          <a:pt x="1942227" y="2064267"/>
                        </a:lnTo>
                        <a:lnTo>
                          <a:pt x="1843999" y="2064267"/>
                        </a:lnTo>
                        <a:lnTo>
                          <a:pt x="1843999" y="2006223"/>
                        </a:lnTo>
                        <a:lnTo>
                          <a:pt x="1821675" y="1983898"/>
                        </a:lnTo>
                        <a:lnTo>
                          <a:pt x="1794886" y="1992829"/>
                        </a:lnTo>
                        <a:lnTo>
                          <a:pt x="1768096" y="1983898"/>
                        </a:lnTo>
                        <a:lnTo>
                          <a:pt x="1696658" y="1988363"/>
                        </a:lnTo>
                        <a:lnTo>
                          <a:pt x="1683263" y="2001757"/>
                        </a:lnTo>
                        <a:lnTo>
                          <a:pt x="1674334" y="2019617"/>
                        </a:lnTo>
                        <a:lnTo>
                          <a:pt x="1634148" y="2024082"/>
                        </a:lnTo>
                        <a:lnTo>
                          <a:pt x="1607360" y="2001757"/>
                        </a:lnTo>
                        <a:lnTo>
                          <a:pt x="1607360" y="1970504"/>
                        </a:lnTo>
                        <a:lnTo>
                          <a:pt x="1602896" y="1939250"/>
                        </a:lnTo>
                        <a:lnTo>
                          <a:pt x="1576105" y="1916925"/>
                        </a:lnTo>
                        <a:lnTo>
                          <a:pt x="1495738" y="1899066"/>
                        </a:lnTo>
                        <a:lnTo>
                          <a:pt x="1375186" y="2091055"/>
                        </a:lnTo>
                        <a:lnTo>
                          <a:pt x="1343931" y="2046407"/>
                        </a:lnTo>
                        <a:lnTo>
                          <a:pt x="1308212" y="2046407"/>
                        </a:lnTo>
                        <a:lnTo>
                          <a:pt x="1272493" y="2144634"/>
                        </a:lnTo>
                        <a:lnTo>
                          <a:pt x="1259100" y="2162493"/>
                        </a:lnTo>
                        <a:lnTo>
                          <a:pt x="1232309" y="2207143"/>
                        </a:lnTo>
                        <a:lnTo>
                          <a:pt x="1236774" y="2225003"/>
                        </a:lnTo>
                        <a:lnTo>
                          <a:pt x="1299283" y="2274116"/>
                        </a:lnTo>
                        <a:lnTo>
                          <a:pt x="1227845" y="2345554"/>
                        </a:lnTo>
                        <a:lnTo>
                          <a:pt x="1250169" y="2363414"/>
                        </a:lnTo>
                        <a:lnTo>
                          <a:pt x="1250169" y="2416992"/>
                        </a:lnTo>
                        <a:lnTo>
                          <a:pt x="1281424" y="2475036"/>
                        </a:lnTo>
                        <a:lnTo>
                          <a:pt x="1259100" y="2506290"/>
                        </a:lnTo>
                        <a:lnTo>
                          <a:pt x="1259100" y="2542009"/>
                        </a:lnTo>
                        <a:lnTo>
                          <a:pt x="1236774" y="2586658"/>
                        </a:lnTo>
                        <a:lnTo>
                          <a:pt x="1205519" y="2577728"/>
                        </a:lnTo>
                        <a:lnTo>
                          <a:pt x="1197230" y="2590991"/>
                        </a:lnTo>
                        <a:lnTo>
                          <a:pt x="349281" y="2590991"/>
                        </a:lnTo>
                        <a:lnTo>
                          <a:pt x="348261" y="2577728"/>
                        </a:lnTo>
                        <a:lnTo>
                          <a:pt x="299148" y="2577728"/>
                        </a:lnTo>
                        <a:lnTo>
                          <a:pt x="272358" y="2533079"/>
                        </a:lnTo>
                        <a:lnTo>
                          <a:pt x="276822" y="2497360"/>
                        </a:lnTo>
                        <a:lnTo>
                          <a:pt x="312541" y="2466106"/>
                        </a:lnTo>
                        <a:lnTo>
                          <a:pt x="290218" y="2416992"/>
                        </a:lnTo>
                        <a:lnTo>
                          <a:pt x="245569" y="2408063"/>
                        </a:lnTo>
                        <a:lnTo>
                          <a:pt x="232174" y="2345554"/>
                        </a:lnTo>
                        <a:lnTo>
                          <a:pt x="214315" y="2309835"/>
                        </a:lnTo>
                        <a:lnTo>
                          <a:pt x="209851" y="2283046"/>
                        </a:lnTo>
                        <a:lnTo>
                          <a:pt x="191991" y="2265186"/>
                        </a:lnTo>
                        <a:lnTo>
                          <a:pt x="165201" y="2274116"/>
                        </a:lnTo>
                        <a:lnTo>
                          <a:pt x="147341" y="2238397"/>
                        </a:lnTo>
                        <a:lnTo>
                          <a:pt x="102693" y="2238397"/>
                        </a:lnTo>
                        <a:lnTo>
                          <a:pt x="98227" y="2198212"/>
                        </a:lnTo>
                        <a:lnTo>
                          <a:pt x="35719" y="2198212"/>
                        </a:lnTo>
                        <a:lnTo>
                          <a:pt x="0" y="2171424"/>
                        </a:lnTo>
                        <a:lnTo>
                          <a:pt x="17860" y="2117845"/>
                        </a:lnTo>
                        <a:lnTo>
                          <a:pt x="53579" y="2117845"/>
                        </a:lnTo>
                        <a:lnTo>
                          <a:pt x="71438" y="2104450"/>
                        </a:lnTo>
                        <a:lnTo>
                          <a:pt x="66974" y="2050872"/>
                        </a:lnTo>
                        <a:lnTo>
                          <a:pt x="98227" y="2019617"/>
                        </a:lnTo>
                        <a:lnTo>
                          <a:pt x="151807" y="2015153"/>
                        </a:lnTo>
                        <a:lnTo>
                          <a:pt x="196455" y="2033012"/>
                        </a:lnTo>
                        <a:lnTo>
                          <a:pt x="223246" y="2028548"/>
                        </a:lnTo>
                        <a:lnTo>
                          <a:pt x="227710" y="1983898"/>
                        </a:lnTo>
                        <a:lnTo>
                          <a:pt x="254499" y="1952644"/>
                        </a:lnTo>
                        <a:lnTo>
                          <a:pt x="276822" y="1952644"/>
                        </a:lnTo>
                        <a:lnTo>
                          <a:pt x="317008" y="1858881"/>
                        </a:lnTo>
                        <a:lnTo>
                          <a:pt x="383980" y="1823162"/>
                        </a:lnTo>
                        <a:lnTo>
                          <a:pt x="383980" y="1782978"/>
                        </a:lnTo>
                        <a:lnTo>
                          <a:pt x="415234" y="1716005"/>
                        </a:lnTo>
                        <a:lnTo>
                          <a:pt x="370587" y="1702610"/>
                        </a:lnTo>
                        <a:lnTo>
                          <a:pt x="330403" y="1649032"/>
                        </a:lnTo>
                        <a:lnTo>
                          <a:pt x="334867" y="1622243"/>
                        </a:lnTo>
                        <a:lnTo>
                          <a:pt x="325937" y="1590988"/>
                        </a:lnTo>
                        <a:lnTo>
                          <a:pt x="348261" y="1559734"/>
                        </a:lnTo>
                        <a:lnTo>
                          <a:pt x="383980" y="1564199"/>
                        </a:lnTo>
                        <a:lnTo>
                          <a:pt x="383980" y="1506155"/>
                        </a:lnTo>
                        <a:lnTo>
                          <a:pt x="357191" y="1497226"/>
                        </a:lnTo>
                        <a:lnTo>
                          <a:pt x="361656" y="1457042"/>
                        </a:lnTo>
                        <a:lnTo>
                          <a:pt x="464349" y="1318630"/>
                        </a:lnTo>
                        <a:lnTo>
                          <a:pt x="468813" y="1256122"/>
                        </a:lnTo>
                        <a:lnTo>
                          <a:pt x="428629" y="1220403"/>
                        </a:lnTo>
                        <a:lnTo>
                          <a:pt x="424165" y="1193613"/>
                        </a:lnTo>
                        <a:lnTo>
                          <a:pt x="379515" y="1180218"/>
                        </a:lnTo>
                        <a:lnTo>
                          <a:pt x="372431" y="1147523"/>
                        </a:lnTo>
                        <a:lnTo>
                          <a:pt x="378623" y="1147179"/>
                        </a:lnTo>
                        <a:lnTo>
                          <a:pt x="400054" y="1132891"/>
                        </a:lnTo>
                        <a:lnTo>
                          <a:pt x="403626" y="1104316"/>
                        </a:lnTo>
                        <a:lnTo>
                          <a:pt x="428629" y="1097172"/>
                        </a:lnTo>
                        <a:lnTo>
                          <a:pt x="435773" y="1068597"/>
                        </a:lnTo>
                        <a:lnTo>
                          <a:pt x="478636" y="1029306"/>
                        </a:lnTo>
                        <a:lnTo>
                          <a:pt x="457205" y="1000730"/>
                        </a:lnTo>
                        <a:lnTo>
                          <a:pt x="457205" y="979299"/>
                        </a:lnTo>
                        <a:lnTo>
                          <a:pt x="485780" y="972155"/>
                        </a:lnTo>
                        <a:lnTo>
                          <a:pt x="496496" y="943580"/>
                        </a:lnTo>
                        <a:lnTo>
                          <a:pt x="535787" y="929292"/>
                        </a:lnTo>
                        <a:lnTo>
                          <a:pt x="550075" y="886429"/>
                        </a:lnTo>
                        <a:lnTo>
                          <a:pt x="510783" y="882857"/>
                        </a:lnTo>
                        <a:lnTo>
                          <a:pt x="517927" y="843566"/>
                        </a:lnTo>
                        <a:lnTo>
                          <a:pt x="571506" y="797131"/>
                        </a:lnTo>
                        <a:lnTo>
                          <a:pt x="610797" y="797131"/>
                        </a:lnTo>
                        <a:lnTo>
                          <a:pt x="600081" y="736409"/>
                        </a:lnTo>
                        <a:lnTo>
                          <a:pt x="617941" y="707834"/>
                        </a:lnTo>
                        <a:lnTo>
                          <a:pt x="628656" y="654255"/>
                        </a:lnTo>
                        <a:lnTo>
                          <a:pt x="607225" y="593533"/>
                        </a:lnTo>
                        <a:lnTo>
                          <a:pt x="621513" y="468516"/>
                        </a:lnTo>
                        <a:lnTo>
                          <a:pt x="621788" y="467005"/>
                        </a:lnTo>
                        <a:lnTo>
                          <a:pt x="631038" y="476255"/>
                        </a:lnTo>
                        <a:lnTo>
                          <a:pt x="669733" y="455419"/>
                        </a:lnTo>
                        <a:lnTo>
                          <a:pt x="675688" y="440536"/>
                        </a:lnTo>
                        <a:lnTo>
                          <a:pt x="693545" y="422676"/>
                        </a:lnTo>
                        <a:lnTo>
                          <a:pt x="759032" y="333378"/>
                        </a:lnTo>
                        <a:lnTo>
                          <a:pt x="782845" y="303612"/>
                        </a:lnTo>
                        <a:lnTo>
                          <a:pt x="782845" y="276823"/>
                        </a:lnTo>
                        <a:lnTo>
                          <a:pt x="767961" y="255987"/>
                        </a:lnTo>
                        <a:lnTo>
                          <a:pt x="776890" y="211338"/>
                        </a:lnTo>
                        <a:lnTo>
                          <a:pt x="809633" y="220268"/>
                        </a:lnTo>
                        <a:lnTo>
                          <a:pt x="839399" y="199432"/>
                        </a:lnTo>
                        <a:lnTo>
                          <a:pt x="910837" y="229198"/>
                        </a:lnTo>
                        <a:lnTo>
                          <a:pt x="931673" y="211338"/>
                        </a:lnTo>
                        <a:lnTo>
                          <a:pt x="958463" y="214315"/>
                        </a:lnTo>
                        <a:lnTo>
                          <a:pt x="961440" y="232174"/>
                        </a:lnTo>
                        <a:lnTo>
                          <a:pt x="976322" y="232174"/>
                        </a:lnTo>
                        <a:lnTo>
                          <a:pt x="988229" y="250034"/>
                        </a:lnTo>
                        <a:lnTo>
                          <a:pt x="1003111" y="250034"/>
                        </a:lnTo>
                        <a:lnTo>
                          <a:pt x="1006088" y="282776"/>
                        </a:lnTo>
                        <a:lnTo>
                          <a:pt x="988229" y="315519"/>
                        </a:lnTo>
                        <a:lnTo>
                          <a:pt x="991204" y="333378"/>
                        </a:lnTo>
                        <a:lnTo>
                          <a:pt x="970369" y="366121"/>
                        </a:lnTo>
                        <a:lnTo>
                          <a:pt x="1056691" y="404817"/>
                        </a:lnTo>
                        <a:lnTo>
                          <a:pt x="1077527" y="398863"/>
                        </a:lnTo>
                        <a:lnTo>
                          <a:pt x="1077527" y="375051"/>
                        </a:lnTo>
                        <a:lnTo>
                          <a:pt x="1116223" y="327425"/>
                        </a:lnTo>
                        <a:lnTo>
                          <a:pt x="1145987" y="327425"/>
                        </a:lnTo>
                        <a:lnTo>
                          <a:pt x="1187661" y="333378"/>
                        </a:lnTo>
                        <a:lnTo>
                          <a:pt x="1238263" y="324449"/>
                        </a:lnTo>
                        <a:lnTo>
                          <a:pt x="1268028" y="297659"/>
                        </a:lnTo>
                        <a:lnTo>
                          <a:pt x="1309701" y="300636"/>
                        </a:lnTo>
                        <a:lnTo>
                          <a:pt x="1324583" y="288730"/>
                        </a:lnTo>
                        <a:lnTo>
                          <a:pt x="1357326" y="309566"/>
                        </a:lnTo>
                        <a:lnTo>
                          <a:pt x="1366257" y="342308"/>
                        </a:lnTo>
                        <a:lnTo>
                          <a:pt x="1396021" y="318495"/>
                        </a:lnTo>
                        <a:lnTo>
                          <a:pt x="1387092" y="291706"/>
                        </a:lnTo>
                        <a:lnTo>
                          <a:pt x="1396021" y="273847"/>
                        </a:lnTo>
                        <a:lnTo>
                          <a:pt x="1387092" y="229198"/>
                        </a:lnTo>
                        <a:lnTo>
                          <a:pt x="1419834" y="196455"/>
                        </a:lnTo>
                        <a:lnTo>
                          <a:pt x="1440671" y="187525"/>
                        </a:lnTo>
                        <a:lnTo>
                          <a:pt x="1497227" y="157759"/>
                        </a:lnTo>
                        <a:lnTo>
                          <a:pt x="1503178" y="104181"/>
                        </a:lnTo>
                        <a:lnTo>
                          <a:pt x="1524015" y="62509"/>
                        </a:lnTo>
                        <a:close/>
                      </a:path>
                    </a:pathLst>
                  </a:custGeom>
                  <a:solidFill>
                    <a:schemeClr val="accent6">
                      <a:lumMod val="40000"/>
                      <a:lumOff val="60000"/>
                    </a:schemeClr>
                  </a:solidFill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 sz="4800"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</p:txBody>
              </p:sp>
            </p:grpSp>
            <p:grpSp>
              <p:nvGrpSpPr>
                <p:cNvPr id="282" name="グループ化 281">
                  <a:extLst>
                    <a:ext uri="{FF2B5EF4-FFF2-40B4-BE49-F238E27FC236}">
                      <a16:creationId xmlns:a16="http://schemas.microsoft.com/office/drawing/2014/main" id="{D2FDA0E0-1E92-915E-543F-B4CC4E6C286A}"/>
                    </a:ext>
                  </a:extLst>
                </p:cNvPr>
                <p:cNvGrpSpPr/>
                <p:nvPr/>
              </p:nvGrpSpPr>
              <p:grpSpPr>
                <a:xfrm>
                  <a:off x="5117184" y="74411"/>
                  <a:ext cx="3746452" cy="5640768"/>
                  <a:chOff x="5117184" y="74411"/>
                  <a:chExt cx="3746452" cy="5640768"/>
                </a:xfrm>
              </p:grpSpPr>
              <p:grpSp>
                <p:nvGrpSpPr>
                  <p:cNvPr id="259" name="グループ化 258">
                    <a:extLst>
                      <a:ext uri="{FF2B5EF4-FFF2-40B4-BE49-F238E27FC236}">
                        <a16:creationId xmlns:a16="http://schemas.microsoft.com/office/drawing/2014/main" id="{F8CBFA57-A968-611F-6E78-85C9E0546F32}"/>
                      </a:ext>
                    </a:extLst>
                  </p:cNvPr>
                  <p:cNvGrpSpPr/>
                  <p:nvPr/>
                </p:nvGrpSpPr>
                <p:grpSpPr>
                  <a:xfrm>
                    <a:off x="6222488" y="74411"/>
                    <a:ext cx="2641148" cy="4202313"/>
                    <a:chOff x="3793044" y="3532143"/>
                    <a:chExt cx="1899361" cy="3022060"/>
                  </a:xfrm>
                </p:grpSpPr>
                <p:sp>
                  <p:nvSpPr>
                    <p:cNvPr id="257" name="フリーフォーム: 図形 256">
                      <a:extLst>
                        <a:ext uri="{FF2B5EF4-FFF2-40B4-BE49-F238E27FC236}">
                          <a16:creationId xmlns:a16="http://schemas.microsoft.com/office/drawing/2014/main" id="{9D03EC2B-F56E-9ABD-4743-DF2CFB5FAB0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793044" y="5028542"/>
                      <a:ext cx="1899361" cy="1525661"/>
                    </a:xfrm>
                    <a:custGeom>
                      <a:avLst/>
                      <a:gdLst>
                        <a:gd name="connsiteX0" fmla="*/ 3379588 w 5715000"/>
                        <a:gd name="connsiteY0" fmla="*/ 0 h 4556380"/>
                        <a:gd name="connsiteX1" fmla="*/ 3566160 w 5715000"/>
                        <a:gd name="connsiteY1" fmla="*/ 99950 h 4556380"/>
                        <a:gd name="connsiteX2" fmla="*/ 3695700 w 5715000"/>
                        <a:gd name="connsiteY2" fmla="*/ 92330 h 4556380"/>
                        <a:gd name="connsiteX3" fmla="*/ 3787140 w 5715000"/>
                        <a:gd name="connsiteY3" fmla="*/ 890 h 4556380"/>
                        <a:gd name="connsiteX4" fmla="*/ 3832860 w 5715000"/>
                        <a:gd name="connsiteY4" fmla="*/ 92330 h 4556380"/>
                        <a:gd name="connsiteX5" fmla="*/ 4008120 w 5715000"/>
                        <a:gd name="connsiteY5" fmla="*/ 107570 h 4556380"/>
                        <a:gd name="connsiteX6" fmla="*/ 3977640 w 5715000"/>
                        <a:gd name="connsiteY6" fmla="*/ 183770 h 4556380"/>
                        <a:gd name="connsiteX7" fmla="*/ 3992880 w 5715000"/>
                        <a:gd name="connsiteY7" fmla="*/ 252350 h 4556380"/>
                        <a:gd name="connsiteX8" fmla="*/ 4091940 w 5715000"/>
                        <a:gd name="connsiteY8" fmla="*/ 290450 h 4556380"/>
                        <a:gd name="connsiteX9" fmla="*/ 4297680 w 5715000"/>
                        <a:gd name="connsiteY9" fmla="*/ 252350 h 4556380"/>
                        <a:gd name="connsiteX10" fmla="*/ 4648200 w 5715000"/>
                        <a:gd name="connsiteY10" fmla="*/ 336170 h 4556380"/>
                        <a:gd name="connsiteX11" fmla="*/ 4648200 w 5715000"/>
                        <a:gd name="connsiteY11" fmla="*/ 419990 h 4556380"/>
                        <a:gd name="connsiteX12" fmla="*/ 4648200 w 5715000"/>
                        <a:gd name="connsiteY12" fmla="*/ 480950 h 4556380"/>
                        <a:gd name="connsiteX13" fmla="*/ 4625340 w 5715000"/>
                        <a:gd name="connsiteY13" fmla="*/ 648590 h 4556380"/>
                        <a:gd name="connsiteX14" fmla="*/ 4724400 w 5715000"/>
                        <a:gd name="connsiteY14" fmla="*/ 694310 h 4556380"/>
                        <a:gd name="connsiteX15" fmla="*/ 4732020 w 5715000"/>
                        <a:gd name="connsiteY15" fmla="*/ 762890 h 4556380"/>
                        <a:gd name="connsiteX16" fmla="*/ 4808220 w 5715000"/>
                        <a:gd name="connsiteY16" fmla="*/ 762890 h 4556380"/>
                        <a:gd name="connsiteX17" fmla="*/ 4968240 w 5715000"/>
                        <a:gd name="connsiteY17" fmla="*/ 785750 h 4556380"/>
                        <a:gd name="connsiteX18" fmla="*/ 4937760 w 5715000"/>
                        <a:gd name="connsiteY18" fmla="*/ 694310 h 4556380"/>
                        <a:gd name="connsiteX19" fmla="*/ 5151120 w 5715000"/>
                        <a:gd name="connsiteY19" fmla="*/ 694310 h 4556380"/>
                        <a:gd name="connsiteX20" fmla="*/ 5166360 w 5715000"/>
                        <a:gd name="connsiteY20" fmla="*/ 496190 h 4556380"/>
                        <a:gd name="connsiteX21" fmla="*/ 5166360 w 5715000"/>
                        <a:gd name="connsiteY21" fmla="*/ 359030 h 4556380"/>
                        <a:gd name="connsiteX22" fmla="*/ 5227320 w 5715000"/>
                        <a:gd name="connsiteY22" fmla="*/ 305690 h 4556380"/>
                        <a:gd name="connsiteX23" fmla="*/ 5382788 w 5715000"/>
                        <a:gd name="connsiteY23" fmla="*/ 313094 h 4556380"/>
                        <a:gd name="connsiteX24" fmla="*/ 5384800 w 5715000"/>
                        <a:gd name="connsiteY24" fmla="*/ 314580 h 4556380"/>
                        <a:gd name="connsiteX25" fmla="*/ 5391148 w 5715000"/>
                        <a:gd name="connsiteY25" fmla="*/ 428880 h 4556380"/>
                        <a:gd name="connsiteX26" fmla="*/ 5549900 w 5715000"/>
                        <a:gd name="connsiteY26" fmla="*/ 600330 h 4556380"/>
                        <a:gd name="connsiteX27" fmla="*/ 5549900 w 5715000"/>
                        <a:gd name="connsiteY27" fmla="*/ 797180 h 4556380"/>
                        <a:gd name="connsiteX28" fmla="*/ 5626100 w 5715000"/>
                        <a:gd name="connsiteY28" fmla="*/ 873380 h 4556380"/>
                        <a:gd name="connsiteX29" fmla="*/ 5619748 w 5715000"/>
                        <a:gd name="connsiteY29" fmla="*/ 1127380 h 4556380"/>
                        <a:gd name="connsiteX30" fmla="*/ 5651500 w 5715000"/>
                        <a:gd name="connsiteY30" fmla="*/ 1197230 h 4556380"/>
                        <a:gd name="connsiteX31" fmla="*/ 5651500 w 5715000"/>
                        <a:gd name="connsiteY31" fmla="*/ 1254380 h 4556380"/>
                        <a:gd name="connsiteX32" fmla="*/ 5670548 w 5715000"/>
                        <a:gd name="connsiteY32" fmla="*/ 1311530 h 4556380"/>
                        <a:gd name="connsiteX33" fmla="*/ 5676900 w 5715000"/>
                        <a:gd name="connsiteY33" fmla="*/ 1590930 h 4556380"/>
                        <a:gd name="connsiteX34" fmla="*/ 5689600 w 5715000"/>
                        <a:gd name="connsiteY34" fmla="*/ 1679830 h 4556380"/>
                        <a:gd name="connsiteX35" fmla="*/ 5715000 w 5715000"/>
                        <a:gd name="connsiteY35" fmla="*/ 1813180 h 4556380"/>
                        <a:gd name="connsiteX36" fmla="*/ 5708652 w 5715000"/>
                        <a:gd name="connsiteY36" fmla="*/ 1952880 h 4556380"/>
                        <a:gd name="connsiteX37" fmla="*/ 5695948 w 5715000"/>
                        <a:gd name="connsiteY37" fmla="*/ 2035430 h 4556380"/>
                        <a:gd name="connsiteX38" fmla="*/ 5689600 w 5715000"/>
                        <a:gd name="connsiteY38" fmla="*/ 2137030 h 4556380"/>
                        <a:gd name="connsiteX39" fmla="*/ 5695948 w 5715000"/>
                        <a:gd name="connsiteY39" fmla="*/ 2194180 h 4556380"/>
                        <a:gd name="connsiteX40" fmla="*/ 5695948 w 5715000"/>
                        <a:gd name="connsiteY40" fmla="*/ 2264030 h 4556380"/>
                        <a:gd name="connsiteX41" fmla="*/ 5689600 w 5715000"/>
                        <a:gd name="connsiteY41" fmla="*/ 2321180 h 4556380"/>
                        <a:gd name="connsiteX42" fmla="*/ 5702300 w 5715000"/>
                        <a:gd name="connsiteY42" fmla="*/ 2365630 h 4556380"/>
                        <a:gd name="connsiteX43" fmla="*/ 5670548 w 5715000"/>
                        <a:gd name="connsiteY43" fmla="*/ 2492630 h 4556380"/>
                        <a:gd name="connsiteX44" fmla="*/ 5689600 w 5715000"/>
                        <a:gd name="connsiteY44" fmla="*/ 2530730 h 4556380"/>
                        <a:gd name="connsiteX45" fmla="*/ 5632452 w 5715000"/>
                        <a:gd name="connsiteY45" fmla="*/ 2702180 h 4556380"/>
                        <a:gd name="connsiteX46" fmla="*/ 5657852 w 5715000"/>
                        <a:gd name="connsiteY46" fmla="*/ 2854580 h 4556380"/>
                        <a:gd name="connsiteX47" fmla="*/ 5594348 w 5715000"/>
                        <a:gd name="connsiteY47" fmla="*/ 3006980 h 4556380"/>
                        <a:gd name="connsiteX48" fmla="*/ 5613400 w 5715000"/>
                        <a:gd name="connsiteY48" fmla="*/ 3197480 h 4556380"/>
                        <a:gd name="connsiteX49" fmla="*/ 5613400 w 5715000"/>
                        <a:gd name="connsiteY49" fmla="*/ 3318130 h 4556380"/>
                        <a:gd name="connsiteX50" fmla="*/ 5524500 w 5715000"/>
                        <a:gd name="connsiteY50" fmla="*/ 3438780 h 4556380"/>
                        <a:gd name="connsiteX51" fmla="*/ 5518148 w 5715000"/>
                        <a:gd name="connsiteY51" fmla="*/ 3680080 h 4556380"/>
                        <a:gd name="connsiteX52" fmla="*/ 5537200 w 5715000"/>
                        <a:gd name="connsiteY52" fmla="*/ 3737230 h 4556380"/>
                        <a:gd name="connsiteX53" fmla="*/ 5537200 w 5715000"/>
                        <a:gd name="connsiteY53" fmla="*/ 3800730 h 4556380"/>
                        <a:gd name="connsiteX54" fmla="*/ 5454652 w 5715000"/>
                        <a:gd name="connsiteY54" fmla="*/ 3883280 h 4556380"/>
                        <a:gd name="connsiteX55" fmla="*/ 5429252 w 5715000"/>
                        <a:gd name="connsiteY55" fmla="*/ 3921380 h 4556380"/>
                        <a:gd name="connsiteX56" fmla="*/ 5340348 w 5715000"/>
                        <a:gd name="connsiteY56" fmla="*/ 4022980 h 4556380"/>
                        <a:gd name="connsiteX57" fmla="*/ 5283200 w 5715000"/>
                        <a:gd name="connsiteY57" fmla="*/ 3978530 h 4556380"/>
                        <a:gd name="connsiteX58" fmla="*/ 5175252 w 5715000"/>
                        <a:gd name="connsiteY58" fmla="*/ 4061080 h 4556380"/>
                        <a:gd name="connsiteX59" fmla="*/ 5092700 w 5715000"/>
                        <a:gd name="connsiteY59" fmla="*/ 4099180 h 4556380"/>
                        <a:gd name="connsiteX60" fmla="*/ 5048252 w 5715000"/>
                        <a:gd name="connsiteY60" fmla="*/ 4124580 h 4556380"/>
                        <a:gd name="connsiteX61" fmla="*/ 4978400 w 5715000"/>
                        <a:gd name="connsiteY61" fmla="*/ 4169030 h 4556380"/>
                        <a:gd name="connsiteX62" fmla="*/ 4933948 w 5715000"/>
                        <a:gd name="connsiteY62" fmla="*/ 4276980 h 4556380"/>
                        <a:gd name="connsiteX63" fmla="*/ 4832348 w 5715000"/>
                        <a:gd name="connsiteY63" fmla="*/ 4226180 h 4556380"/>
                        <a:gd name="connsiteX64" fmla="*/ 4749800 w 5715000"/>
                        <a:gd name="connsiteY64" fmla="*/ 4257930 h 4556380"/>
                        <a:gd name="connsiteX65" fmla="*/ 4692652 w 5715000"/>
                        <a:gd name="connsiteY65" fmla="*/ 4200780 h 4556380"/>
                        <a:gd name="connsiteX66" fmla="*/ 4578348 w 5715000"/>
                        <a:gd name="connsiteY66" fmla="*/ 4156330 h 4556380"/>
                        <a:gd name="connsiteX67" fmla="*/ 4457700 w 5715000"/>
                        <a:gd name="connsiteY67" fmla="*/ 4137280 h 4556380"/>
                        <a:gd name="connsiteX68" fmla="*/ 4349748 w 5715000"/>
                        <a:gd name="connsiteY68" fmla="*/ 3978530 h 4556380"/>
                        <a:gd name="connsiteX69" fmla="*/ 4279900 w 5715000"/>
                        <a:gd name="connsiteY69" fmla="*/ 3984880 h 4556380"/>
                        <a:gd name="connsiteX70" fmla="*/ 4279900 w 5715000"/>
                        <a:gd name="connsiteY70" fmla="*/ 4080130 h 4556380"/>
                        <a:gd name="connsiteX71" fmla="*/ 4349748 w 5715000"/>
                        <a:gd name="connsiteY71" fmla="*/ 4213480 h 4556380"/>
                        <a:gd name="connsiteX72" fmla="*/ 4184652 w 5715000"/>
                        <a:gd name="connsiteY72" fmla="*/ 4308730 h 4556380"/>
                        <a:gd name="connsiteX73" fmla="*/ 4159252 w 5715000"/>
                        <a:gd name="connsiteY73" fmla="*/ 4327780 h 4556380"/>
                        <a:gd name="connsiteX74" fmla="*/ 4095748 w 5715000"/>
                        <a:gd name="connsiteY74" fmla="*/ 4423030 h 4556380"/>
                        <a:gd name="connsiteX75" fmla="*/ 4032252 w 5715000"/>
                        <a:gd name="connsiteY75" fmla="*/ 4467480 h 4556380"/>
                        <a:gd name="connsiteX76" fmla="*/ 3975100 w 5715000"/>
                        <a:gd name="connsiteY76" fmla="*/ 4556380 h 4556380"/>
                        <a:gd name="connsiteX77" fmla="*/ 3898900 w 5715000"/>
                        <a:gd name="connsiteY77" fmla="*/ 4461130 h 4556380"/>
                        <a:gd name="connsiteX78" fmla="*/ 3822700 w 5715000"/>
                        <a:gd name="connsiteY78" fmla="*/ 4410330 h 4556380"/>
                        <a:gd name="connsiteX79" fmla="*/ 3683000 w 5715000"/>
                        <a:gd name="connsiteY79" fmla="*/ 4372230 h 4556380"/>
                        <a:gd name="connsiteX80" fmla="*/ 3651252 w 5715000"/>
                        <a:gd name="connsiteY80" fmla="*/ 4219830 h 4556380"/>
                        <a:gd name="connsiteX81" fmla="*/ 3536948 w 5715000"/>
                        <a:gd name="connsiteY81" fmla="*/ 4169030 h 4556380"/>
                        <a:gd name="connsiteX82" fmla="*/ 3492500 w 5715000"/>
                        <a:gd name="connsiteY82" fmla="*/ 4061080 h 4556380"/>
                        <a:gd name="connsiteX83" fmla="*/ 3390900 w 5715000"/>
                        <a:gd name="connsiteY83" fmla="*/ 4035680 h 4556380"/>
                        <a:gd name="connsiteX84" fmla="*/ 3333748 w 5715000"/>
                        <a:gd name="connsiteY84" fmla="*/ 4022980 h 4556380"/>
                        <a:gd name="connsiteX85" fmla="*/ 3289300 w 5715000"/>
                        <a:gd name="connsiteY85" fmla="*/ 3965830 h 4556380"/>
                        <a:gd name="connsiteX86" fmla="*/ 3302000 w 5715000"/>
                        <a:gd name="connsiteY86" fmla="*/ 3921380 h 4556380"/>
                        <a:gd name="connsiteX87" fmla="*/ 3289300 w 5715000"/>
                        <a:gd name="connsiteY87" fmla="*/ 3826130 h 4556380"/>
                        <a:gd name="connsiteX88" fmla="*/ 3276600 w 5715000"/>
                        <a:gd name="connsiteY88" fmla="*/ 3768980 h 4556380"/>
                        <a:gd name="connsiteX89" fmla="*/ 3308348 w 5715000"/>
                        <a:gd name="connsiteY89" fmla="*/ 3711830 h 4556380"/>
                        <a:gd name="connsiteX90" fmla="*/ 3308348 w 5715000"/>
                        <a:gd name="connsiteY90" fmla="*/ 3673730 h 4556380"/>
                        <a:gd name="connsiteX91" fmla="*/ 3155948 w 5715000"/>
                        <a:gd name="connsiteY91" fmla="*/ 3673730 h 4556380"/>
                        <a:gd name="connsiteX92" fmla="*/ 3130548 w 5715000"/>
                        <a:gd name="connsiteY92" fmla="*/ 3534030 h 4556380"/>
                        <a:gd name="connsiteX93" fmla="*/ 3060700 w 5715000"/>
                        <a:gd name="connsiteY93" fmla="*/ 3476880 h 4556380"/>
                        <a:gd name="connsiteX94" fmla="*/ 2946400 w 5715000"/>
                        <a:gd name="connsiteY94" fmla="*/ 3349880 h 4556380"/>
                        <a:gd name="connsiteX95" fmla="*/ 2832100 w 5715000"/>
                        <a:gd name="connsiteY95" fmla="*/ 3299080 h 4556380"/>
                        <a:gd name="connsiteX96" fmla="*/ 2762252 w 5715000"/>
                        <a:gd name="connsiteY96" fmla="*/ 3292730 h 4556380"/>
                        <a:gd name="connsiteX97" fmla="*/ 2654300 w 5715000"/>
                        <a:gd name="connsiteY97" fmla="*/ 3241930 h 4556380"/>
                        <a:gd name="connsiteX98" fmla="*/ 2444748 w 5715000"/>
                        <a:gd name="connsiteY98" fmla="*/ 3197480 h 4556380"/>
                        <a:gd name="connsiteX99" fmla="*/ 2362200 w 5715000"/>
                        <a:gd name="connsiteY99" fmla="*/ 3172080 h 4556380"/>
                        <a:gd name="connsiteX100" fmla="*/ 2228852 w 5715000"/>
                        <a:gd name="connsiteY100" fmla="*/ 3184780 h 4556380"/>
                        <a:gd name="connsiteX101" fmla="*/ 2032000 w 5715000"/>
                        <a:gd name="connsiteY101" fmla="*/ 3241930 h 4556380"/>
                        <a:gd name="connsiteX102" fmla="*/ 1987548 w 5715000"/>
                        <a:gd name="connsiteY102" fmla="*/ 3299080 h 4556380"/>
                        <a:gd name="connsiteX103" fmla="*/ 2006600 w 5715000"/>
                        <a:gd name="connsiteY103" fmla="*/ 3381630 h 4556380"/>
                        <a:gd name="connsiteX104" fmla="*/ 2006600 w 5715000"/>
                        <a:gd name="connsiteY104" fmla="*/ 3426080 h 4556380"/>
                        <a:gd name="connsiteX105" fmla="*/ 1854200 w 5715000"/>
                        <a:gd name="connsiteY105" fmla="*/ 3426080 h 4556380"/>
                        <a:gd name="connsiteX106" fmla="*/ 1758948 w 5715000"/>
                        <a:gd name="connsiteY106" fmla="*/ 3495930 h 4556380"/>
                        <a:gd name="connsiteX107" fmla="*/ 1663700 w 5715000"/>
                        <a:gd name="connsiteY107" fmla="*/ 3489580 h 4556380"/>
                        <a:gd name="connsiteX108" fmla="*/ 1562100 w 5715000"/>
                        <a:gd name="connsiteY108" fmla="*/ 3546730 h 4556380"/>
                        <a:gd name="connsiteX109" fmla="*/ 1524000 w 5715000"/>
                        <a:gd name="connsiteY109" fmla="*/ 3610230 h 4556380"/>
                        <a:gd name="connsiteX110" fmla="*/ 1397000 w 5715000"/>
                        <a:gd name="connsiteY110" fmla="*/ 3622930 h 4556380"/>
                        <a:gd name="connsiteX111" fmla="*/ 1390652 w 5715000"/>
                        <a:gd name="connsiteY111" fmla="*/ 3686430 h 4556380"/>
                        <a:gd name="connsiteX112" fmla="*/ 1282700 w 5715000"/>
                        <a:gd name="connsiteY112" fmla="*/ 3705480 h 4556380"/>
                        <a:gd name="connsiteX113" fmla="*/ 1238252 w 5715000"/>
                        <a:gd name="connsiteY113" fmla="*/ 3756280 h 4556380"/>
                        <a:gd name="connsiteX114" fmla="*/ 1181100 w 5715000"/>
                        <a:gd name="connsiteY114" fmla="*/ 3807080 h 4556380"/>
                        <a:gd name="connsiteX115" fmla="*/ 996948 w 5715000"/>
                        <a:gd name="connsiteY115" fmla="*/ 3889630 h 4556380"/>
                        <a:gd name="connsiteX116" fmla="*/ 927100 w 5715000"/>
                        <a:gd name="connsiteY116" fmla="*/ 3876930 h 4556380"/>
                        <a:gd name="connsiteX117" fmla="*/ 889000 w 5715000"/>
                        <a:gd name="connsiteY117" fmla="*/ 3953130 h 4556380"/>
                        <a:gd name="connsiteX118" fmla="*/ 755652 w 5715000"/>
                        <a:gd name="connsiteY118" fmla="*/ 4016630 h 4556380"/>
                        <a:gd name="connsiteX119" fmla="*/ 742948 w 5715000"/>
                        <a:gd name="connsiteY119" fmla="*/ 4061080 h 4556380"/>
                        <a:gd name="connsiteX120" fmla="*/ 679452 w 5715000"/>
                        <a:gd name="connsiteY120" fmla="*/ 4086480 h 4556380"/>
                        <a:gd name="connsiteX121" fmla="*/ 654052 w 5715000"/>
                        <a:gd name="connsiteY121" fmla="*/ 4099180 h 4556380"/>
                        <a:gd name="connsiteX122" fmla="*/ 622300 w 5715000"/>
                        <a:gd name="connsiteY122" fmla="*/ 4073780 h 4556380"/>
                        <a:gd name="connsiteX123" fmla="*/ 520700 w 5715000"/>
                        <a:gd name="connsiteY123" fmla="*/ 4042030 h 4556380"/>
                        <a:gd name="connsiteX124" fmla="*/ 317500 w 5715000"/>
                        <a:gd name="connsiteY124" fmla="*/ 4003930 h 4556380"/>
                        <a:gd name="connsiteX125" fmla="*/ 222252 w 5715000"/>
                        <a:gd name="connsiteY125" fmla="*/ 4029330 h 4556380"/>
                        <a:gd name="connsiteX126" fmla="*/ 193796 w 5715000"/>
                        <a:gd name="connsiteY126" fmla="*/ 4005618 h 4556380"/>
                        <a:gd name="connsiteX127" fmla="*/ 190500 w 5715000"/>
                        <a:gd name="connsiteY127" fmla="*/ 3986150 h 4556380"/>
                        <a:gd name="connsiteX128" fmla="*/ 243840 w 5715000"/>
                        <a:gd name="connsiteY128" fmla="*/ 3909950 h 4556380"/>
                        <a:gd name="connsiteX129" fmla="*/ 251460 w 5715000"/>
                        <a:gd name="connsiteY129" fmla="*/ 3810890 h 4556380"/>
                        <a:gd name="connsiteX130" fmla="*/ 243840 w 5715000"/>
                        <a:gd name="connsiteY130" fmla="*/ 3711830 h 4556380"/>
                        <a:gd name="connsiteX131" fmla="*/ 259080 w 5715000"/>
                        <a:gd name="connsiteY131" fmla="*/ 3643250 h 4556380"/>
                        <a:gd name="connsiteX132" fmla="*/ 259080 w 5715000"/>
                        <a:gd name="connsiteY132" fmla="*/ 3574670 h 4556380"/>
                        <a:gd name="connsiteX133" fmla="*/ 205740 w 5715000"/>
                        <a:gd name="connsiteY133" fmla="*/ 3376550 h 4556380"/>
                        <a:gd name="connsiteX134" fmla="*/ 228600 w 5715000"/>
                        <a:gd name="connsiteY134" fmla="*/ 3102230 h 4556380"/>
                        <a:gd name="connsiteX135" fmla="*/ 144780 w 5715000"/>
                        <a:gd name="connsiteY135" fmla="*/ 2987930 h 4556380"/>
                        <a:gd name="connsiteX136" fmla="*/ 60960 w 5715000"/>
                        <a:gd name="connsiteY136" fmla="*/ 3026030 h 4556380"/>
                        <a:gd name="connsiteX137" fmla="*/ 0 w 5715000"/>
                        <a:gd name="connsiteY137" fmla="*/ 2843150 h 4556380"/>
                        <a:gd name="connsiteX138" fmla="*/ 152400 w 5715000"/>
                        <a:gd name="connsiteY138" fmla="*/ 2667890 h 4556380"/>
                        <a:gd name="connsiteX139" fmla="*/ 175260 w 5715000"/>
                        <a:gd name="connsiteY139" fmla="*/ 2492630 h 4556380"/>
                        <a:gd name="connsiteX140" fmla="*/ 205740 w 5715000"/>
                        <a:gd name="connsiteY140" fmla="*/ 2340230 h 4556380"/>
                        <a:gd name="connsiteX141" fmla="*/ 198120 w 5715000"/>
                        <a:gd name="connsiteY141" fmla="*/ 2271650 h 4556380"/>
                        <a:gd name="connsiteX142" fmla="*/ 152400 w 5715000"/>
                        <a:gd name="connsiteY142" fmla="*/ 2256410 h 4556380"/>
                        <a:gd name="connsiteX143" fmla="*/ 114300 w 5715000"/>
                        <a:gd name="connsiteY143" fmla="*/ 2187830 h 4556380"/>
                        <a:gd name="connsiteX144" fmla="*/ 144780 w 5715000"/>
                        <a:gd name="connsiteY144" fmla="*/ 2058290 h 4556380"/>
                        <a:gd name="connsiteX145" fmla="*/ 205740 w 5715000"/>
                        <a:gd name="connsiteY145" fmla="*/ 2035430 h 4556380"/>
                        <a:gd name="connsiteX146" fmla="*/ 541020 w 5715000"/>
                        <a:gd name="connsiteY146" fmla="*/ 1989710 h 4556380"/>
                        <a:gd name="connsiteX147" fmla="*/ 609600 w 5715000"/>
                        <a:gd name="connsiteY147" fmla="*/ 1974470 h 4556380"/>
                        <a:gd name="connsiteX148" fmla="*/ 685800 w 5715000"/>
                        <a:gd name="connsiteY148" fmla="*/ 1989710 h 4556380"/>
                        <a:gd name="connsiteX149" fmla="*/ 731520 w 5715000"/>
                        <a:gd name="connsiteY149" fmla="*/ 1951610 h 4556380"/>
                        <a:gd name="connsiteX150" fmla="*/ 746760 w 5715000"/>
                        <a:gd name="connsiteY150" fmla="*/ 1799210 h 4556380"/>
                        <a:gd name="connsiteX151" fmla="*/ 876300 w 5715000"/>
                        <a:gd name="connsiteY151" fmla="*/ 1776350 h 4556380"/>
                        <a:gd name="connsiteX152" fmla="*/ 944880 w 5715000"/>
                        <a:gd name="connsiteY152" fmla="*/ 1844930 h 4556380"/>
                        <a:gd name="connsiteX153" fmla="*/ 1005840 w 5715000"/>
                        <a:gd name="connsiteY153" fmla="*/ 1791590 h 4556380"/>
                        <a:gd name="connsiteX154" fmla="*/ 1150620 w 5715000"/>
                        <a:gd name="connsiteY154" fmla="*/ 1783970 h 4556380"/>
                        <a:gd name="connsiteX155" fmla="*/ 1234440 w 5715000"/>
                        <a:gd name="connsiteY155" fmla="*/ 1844930 h 4556380"/>
                        <a:gd name="connsiteX156" fmla="*/ 1280160 w 5715000"/>
                        <a:gd name="connsiteY156" fmla="*/ 1753490 h 4556380"/>
                        <a:gd name="connsiteX157" fmla="*/ 1249680 w 5715000"/>
                        <a:gd name="connsiteY157" fmla="*/ 1692530 h 4556380"/>
                        <a:gd name="connsiteX158" fmla="*/ 1226820 w 5715000"/>
                        <a:gd name="connsiteY158" fmla="*/ 1616330 h 4556380"/>
                        <a:gd name="connsiteX159" fmla="*/ 1188720 w 5715000"/>
                        <a:gd name="connsiteY159" fmla="*/ 1471550 h 4556380"/>
                        <a:gd name="connsiteX160" fmla="*/ 1173480 w 5715000"/>
                        <a:gd name="connsiteY160" fmla="*/ 1425830 h 4556380"/>
                        <a:gd name="connsiteX161" fmla="*/ 1188720 w 5715000"/>
                        <a:gd name="connsiteY161" fmla="*/ 1265810 h 4556380"/>
                        <a:gd name="connsiteX162" fmla="*/ 1264920 w 5715000"/>
                        <a:gd name="connsiteY162" fmla="*/ 1242950 h 4556380"/>
                        <a:gd name="connsiteX163" fmla="*/ 1371600 w 5715000"/>
                        <a:gd name="connsiteY163" fmla="*/ 1098170 h 4556380"/>
                        <a:gd name="connsiteX164" fmla="*/ 1371600 w 5715000"/>
                        <a:gd name="connsiteY164" fmla="*/ 1037210 h 4556380"/>
                        <a:gd name="connsiteX165" fmla="*/ 1501140 w 5715000"/>
                        <a:gd name="connsiteY165" fmla="*/ 922910 h 4556380"/>
                        <a:gd name="connsiteX166" fmla="*/ 1493520 w 5715000"/>
                        <a:gd name="connsiteY166" fmla="*/ 839090 h 4556380"/>
                        <a:gd name="connsiteX167" fmla="*/ 1623060 w 5715000"/>
                        <a:gd name="connsiteY167" fmla="*/ 740030 h 4556380"/>
                        <a:gd name="connsiteX168" fmla="*/ 1737360 w 5715000"/>
                        <a:gd name="connsiteY168" fmla="*/ 587630 h 4556380"/>
                        <a:gd name="connsiteX169" fmla="*/ 1874520 w 5715000"/>
                        <a:gd name="connsiteY169" fmla="*/ 564770 h 4556380"/>
                        <a:gd name="connsiteX170" fmla="*/ 1958340 w 5715000"/>
                        <a:gd name="connsiteY170" fmla="*/ 663830 h 4556380"/>
                        <a:gd name="connsiteX171" fmla="*/ 2080260 w 5715000"/>
                        <a:gd name="connsiteY171" fmla="*/ 602870 h 4556380"/>
                        <a:gd name="connsiteX172" fmla="*/ 2179320 w 5715000"/>
                        <a:gd name="connsiteY172" fmla="*/ 640970 h 4556380"/>
                        <a:gd name="connsiteX173" fmla="*/ 2286000 w 5715000"/>
                        <a:gd name="connsiteY173" fmla="*/ 625730 h 4556380"/>
                        <a:gd name="connsiteX174" fmla="*/ 2324100 w 5715000"/>
                        <a:gd name="connsiteY174" fmla="*/ 564770 h 4556380"/>
                        <a:gd name="connsiteX175" fmla="*/ 2407920 w 5715000"/>
                        <a:gd name="connsiteY175" fmla="*/ 633350 h 4556380"/>
                        <a:gd name="connsiteX176" fmla="*/ 2446020 w 5715000"/>
                        <a:gd name="connsiteY176" fmla="*/ 747650 h 4556380"/>
                        <a:gd name="connsiteX177" fmla="*/ 2506980 w 5715000"/>
                        <a:gd name="connsiteY177" fmla="*/ 831470 h 4556380"/>
                        <a:gd name="connsiteX178" fmla="*/ 2659380 w 5715000"/>
                        <a:gd name="connsiteY178" fmla="*/ 823850 h 4556380"/>
                        <a:gd name="connsiteX179" fmla="*/ 2689860 w 5715000"/>
                        <a:gd name="connsiteY179" fmla="*/ 778130 h 4556380"/>
                        <a:gd name="connsiteX180" fmla="*/ 2758440 w 5715000"/>
                        <a:gd name="connsiteY180" fmla="*/ 831470 h 4556380"/>
                        <a:gd name="connsiteX181" fmla="*/ 2758440 w 5715000"/>
                        <a:gd name="connsiteY181" fmla="*/ 854330 h 4556380"/>
                        <a:gd name="connsiteX182" fmla="*/ 2865120 w 5715000"/>
                        <a:gd name="connsiteY182" fmla="*/ 930530 h 4556380"/>
                        <a:gd name="connsiteX183" fmla="*/ 2956560 w 5715000"/>
                        <a:gd name="connsiteY183" fmla="*/ 922910 h 4556380"/>
                        <a:gd name="connsiteX184" fmla="*/ 3009900 w 5715000"/>
                        <a:gd name="connsiteY184" fmla="*/ 854330 h 4556380"/>
                        <a:gd name="connsiteX185" fmla="*/ 3093720 w 5715000"/>
                        <a:gd name="connsiteY185" fmla="*/ 854330 h 4556380"/>
                        <a:gd name="connsiteX186" fmla="*/ 3223260 w 5715000"/>
                        <a:gd name="connsiteY186" fmla="*/ 892430 h 4556380"/>
                        <a:gd name="connsiteX187" fmla="*/ 3451860 w 5715000"/>
                        <a:gd name="connsiteY187" fmla="*/ 656210 h 4556380"/>
                        <a:gd name="connsiteX188" fmla="*/ 3337560 w 5715000"/>
                        <a:gd name="connsiteY188" fmla="*/ 549530 h 4556380"/>
                        <a:gd name="connsiteX189" fmla="*/ 3352800 w 5715000"/>
                        <a:gd name="connsiteY189" fmla="*/ 488570 h 4556380"/>
                        <a:gd name="connsiteX190" fmla="*/ 3383280 w 5715000"/>
                        <a:gd name="connsiteY190" fmla="*/ 237110 h 4556380"/>
                        <a:gd name="connsiteX191" fmla="*/ 3390900 w 5715000"/>
                        <a:gd name="connsiteY191" fmla="*/ 176150 h 4556380"/>
                        <a:gd name="connsiteX192" fmla="*/ 3375660 w 5715000"/>
                        <a:gd name="connsiteY192" fmla="*/ 8510 h 455638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  <a:cxn ang="0">
                          <a:pos x="connsiteX38" y="connsiteY38"/>
                        </a:cxn>
                        <a:cxn ang="0">
                          <a:pos x="connsiteX39" y="connsiteY39"/>
                        </a:cxn>
                        <a:cxn ang="0">
                          <a:pos x="connsiteX40" y="connsiteY40"/>
                        </a:cxn>
                        <a:cxn ang="0">
                          <a:pos x="connsiteX41" y="connsiteY41"/>
                        </a:cxn>
                        <a:cxn ang="0">
                          <a:pos x="connsiteX42" y="connsiteY42"/>
                        </a:cxn>
                        <a:cxn ang="0">
                          <a:pos x="connsiteX43" y="connsiteY43"/>
                        </a:cxn>
                        <a:cxn ang="0">
                          <a:pos x="connsiteX44" y="connsiteY44"/>
                        </a:cxn>
                        <a:cxn ang="0">
                          <a:pos x="connsiteX45" y="connsiteY45"/>
                        </a:cxn>
                        <a:cxn ang="0">
                          <a:pos x="connsiteX46" y="connsiteY46"/>
                        </a:cxn>
                        <a:cxn ang="0">
                          <a:pos x="connsiteX47" y="connsiteY47"/>
                        </a:cxn>
                        <a:cxn ang="0">
                          <a:pos x="connsiteX48" y="connsiteY48"/>
                        </a:cxn>
                        <a:cxn ang="0">
                          <a:pos x="connsiteX49" y="connsiteY49"/>
                        </a:cxn>
                        <a:cxn ang="0">
                          <a:pos x="connsiteX50" y="connsiteY50"/>
                        </a:cxn>
                        <a:cxn ang="0">
                          <a:pos x="connsiteX51" y="connsiteY51"/>
                        </a:cxn>
                        <a:cxn ang="0">
                          <a:pos x="connsiteX52" y="connsiteY52"/>
                        </a:cxn>
                        <a:cxn ang="0">
                          <a:pos x="connsiteX53" y="connsiteY53"/>
                        </a:cxn>
                        <a:cxn ang="0">
                          <a:pos x="connsiteX54" y="connsiteY54"/>
                        </a:cxn>
                        <a:cxn ang="0">
                          <a:pos x="connsiteX55" y="connsiteY55"/>
                        </a:cxn>
                        <a:cxn ang="0">
                          <a:pos x="connsiteX56" y="connsiteY56"/>
                        </a:cxn>
                        <a:cxn ang="0">
                          <a:pos x="connsiteX57" y="connsiteY57"/>
                        </a:cxn>
                        <a:cxn ang="0">
                          <a:pos x="connsiteX58" y="connsiteY58"/>
                        </a:cxn>
                        <a:cxn ang="0">
                          <a:pos x="connsiteX59" y="connsiteY59"/>
                        </a:cxn>
                        <a:cxn ang="0">
                          <a:pos x="connsiteX60" y="connsiteY60"/>
                        </a:cxn>
                        <a:cxn ang="0">
                          <a:pos x="connsiteX61" y="connsiteY61"/>
                        </a:cxn>
                        <a:cxn ang="0">
                          <a:pos x="connsiteX62" y="connsiteY62"/>
                        </a:cxn>
                        <a:cxn ang="0">
                          <a:pos x="connsiteX63" y="connsiteY63"/>
                        </a:cxn>
                        <a:cxn ang="0">
                          <a:pos x="connsiteX64" y="connsiteY64"/>
                        </a:cxn>
                        <a:cxn ang="0">
                          <a:pos x="connsiteX65" y="connsiteY65"/>
                        </a:cxn>
                        <a:cxn ang="0">
                          <a:pos x="connsiteX66" y="connsiteY66"/>
                        </a:cxn>
                        <a:cxn ang="0">
                          <a:pos x="connsiteX67" y="connsiteY67"/>
                        </a:cxn>
                        <a:cxn ang="0">
                          <a:pos x="connsiteX68" y="connsiteY68"/>
                        </a:cxn>
                        <a:cxn ang="0">
                          <a:pos x="connsiteX69" y="connsiteY69"/>
                        </a:cxn>
                        <a:cxn ang="0">
                          <a:pos x="connsiteX70" y="connsiteY70"/>
                        </a:cxn>
                        <a:cxn ang="0">
                          <a:pos x="connsiteX71" y="connsiteY71"/>
                        </a:cxn>
                        <a:cxn ang="0">
                          <a:pos x="connsiteX72" y="connsiteY72"/>
                        </a:cxn>
                        <a:cxn ang="0">
                          <a:pos x="connsiteX73" y="connsiteY73"/>
                        </a:cxn>
                        <a:cxn ang="0">
                          <a:pos x="connsiteX74" y="connsiteY74"/>
                        </a:cxn>
                        <a:cxn ang="0">
                          <a:pos x="connsiteX75" y="connsiteY75"/>
                        </a:cxn>
                        <a:cxn ang="0">
                          <a:pos x="connsiteX76" y="connsiteY76"/>
                        </a:cxn>
                        <a:cxn ang="0">
                          <a:pos x="connsiteX77" y="connsiteY77"/>
                        </a:cxn>
                        <a:cxn ang="0">
                          <a:pos x="connsiteX78" y="connsiteY78"/>
                        </a:cxn>
                        <a:cxn ang="0">
                          <a:pos x="connsiteX79" y="connsiteY79"/>
                        </a:cxn>
                        <a:cxn ang="0">
                          <a:pos x="connsiteX80" y="connsiteY80"/>
                        </a:cxn>
                        <a:cxn ang="0">
                          <a:pos x="connsiteX81" y="connsiteY81"/>
                        </a:cxn>
                        <a:cxn ang="0">
                          <a:pos x="connsiteX82" y="connsiteY82"/>
                        </a:cxn>
                        <a:cxn ang="0">
                          <a:pos x="connsiteX83" y="connsiteY83"/>
                        </a:cxn>
                        <a:cxn ang="0">
                          <a:pos x="connsiteX84" y="connsiteY84"/>
                        </a:cxn>
                        <a:cxn ang="0">
                          <a:pos x="connsiteX85" y="connsiteY85"/>
                        </a:cxn>
                        <a:cxn ang="0">
                          <a:pos x="connsiteX86" y="connsiteY86"/>
                        </a:cxn>
                        <a:cxn ang="0">
                          <a:pos x="connsiteX87" y="connsiteY87"/>
                        </a:cxn>
                        <a:cxn ang="0">
                          <a:pos x="connsiteX88" y="connsiteY88"/>
                        </a:cxn>
                        <a:cxn ang="0">
                          <a:pos x="connsiteX89" y="connsiteY89"/>
                        </a:cxn>
                        <a:cxn ang="0">
                          <a:pos x="connsiteX90" y="connsiteY90"/>
                        </a:cxn>
                        <a:cxn ang="0">
                          <a:pos x="connsiteX91" y="connsiteY91"/>
                        </a:cxn>
                        <a:cxn ang="0">
                          <a:pos x="connsiteX92" y="connsiteY92"/>
                        </a:cxn>
                        <a:cxn ang="0">
                          <a:pos x="connsiteX93" y="connsiteY93"/>
                        </a:cxn>
                        <a:cxn ang="0">
                          <a:pos x="connsiteX94" y="connsiteY94"/>
                        </a:cxn>
                        <a:cxn ang="0">
                          <a:pos x="connsiteX95" y="connsiteY95"/>
                        </a:cxn>
                        <a:cxn ang="0">
                          <a:pos x="connsiteX96" y="connsiteY96"/>
                        </a:cxn>
                        <a:cxn ang="0">
                          <a:pos x="connsiteX97" y="connsiteY97"/>
                        </a:cxn>
                        <a:cxn ang="0">
                          <a:pos x="connsiteX98" y="connsiteY98"/>
                        </a:cxn>
                        <a:cxn ang="0">
                          <a:pos x="connsiteX99" y="connsiteY99"/>
                        </a:cxn>
                        <a:cxn ang="0">
                          <a:pos x="connsiteX100" y="connsiteY100"/>
                        </a:cxn>
                        <a:cxn ang="0">
                          <a:pos x="connsiteX101" y="connsiteY101"/>
                        </a:cxn>
                        <a:cxn ang="0">
                          <a:pos x="connsiteX102" y="connsiteY102"/>
                        </a:cxn>
                        <a:cxn ang="0">
                          <a:pos x="connsiteX103" y="connsiteY103"/>
                        </a:cxn>
                        <a:cxn ang="0">
                          <a:pos x="connsiteX104" y="connsiteY104"/>
                        </a:cxn>
                        <a:cxn ang="0">
                          <a:pos x="connsiteX105" y="connsiteY105"/>
                        </a:cxn>
                        <a:cxn ang="0">
                          <a:pos x="connsiteX106" y="connsiteY106"/>
                        </a:cxn>
                        <a:cxn ang="0">
                          <a:pos x="connsiteX107" y="connsiteY107"/>
                        </a:cxn>
                        <a:cxn ang="0">
                          <a:pos x="connsiteX108" y="connsiteY108"/>
                        </a:cxn>
                        <a:cxn ang="0">
                          <a:pos x="connsiteX109" y="connsiteY109"/>
                        </a:cxn>
                        <a:cxn ang="0">
                          <a:pos x="connsiteX110" y="connsiteY110"/>
                        </a:cxn>
                        <a:cxn ang="0">
                          <a:pos x="connsiteX111" y="connsiteY111"/>
                        </a:cxn>
                        <a:cxn ang="0">
                          <a:pos x="connsiteX112" y="connsiteY112"/>
                        </a:cxn>
                        <a:cxn ang="0">
                          <a:pos x="connsiteX113" y="connsiteY113"/>
                        </a:cxn>
                        <a:cxn ang="0">
                          <a:pos x="connsiteX114" y="connsiteY114"/>
                        </a:cxn>
                        <a:cxn ang="0">
                          <a:pos x="connsiteX115" y="connsiteY115"/>
                        </a:cxn>
                        <a:cxn ang="0">
                          <a:pos x="connsiteX116" y="connsiteY116"/>
                        </a:cxn>
                        <a:cxn ang="0">
                          <a:pos x="connsiteX117" y="connsiteY117"/>
                        </a:cxn>
                        <a:cxn ang="0">
                          <a:pos x="connsiteX118" y="connsiteY118"/>
                        </a:cxn>
                        <a:cxn ang="0">
                          <a:pos x="connsiteX119" y="connsiteY119"/>
                        </a:cxn>
                        <a:cxn ang="0">
                          <a:pos x="connsiteX120" y="connsiteY120"/>
                        </a:cxn>
                        <a:cxn ang="0">
                          <a:pos x="connsiteX121" y="connsiteY121"/>
                        </a:cxn>
                        <a:cxn ang="0">
                          <a:pos x="connsiteX122" y="connsiteY122"/>
                        </a:cxn>
                        <a:cxn ang="0">
                          <a:pos x="connsiteX123" y="connsiteY123"/>
                        </a:cxn>
                        <a:cxn ang="0">
                          <a:pos x="connsiteX124" y="connsiteY124"/>
                        </a:cxn>
                        <a:cxn ang="0">
                          <a:pos x="connsiteX125" y="connsiteY125"/>
                        </a:cxn>
                        <a:cxn ang="0">
                          <a:pos x="connsiteX126" y="connsiteY126"/>
                        </a:cxn>
                        <a:cxn ang="0">
                          <a:pos x="connsiteX127" y="connsiteY127"/>
                        </a:cxn>
                        <a:cxn ang="0">
                          <a:pos x="connsiteX128" y="connsiteY128"/>
                        </a:cxn>
                        <a:cxn ang="0">
                          <a:pos x="connsiteX129" y="connsiteY129"/>
                        </a:cxn>
                        <a:cxn ang="0">
                          <a:pos x="connsiteX130" y="connsiteY130"/>
                        </a:cxn>
                        <a:cxn ang="0">
                          <a:pos x="connsiteX131" y="connsiteY131"/>
                        </a:cxn>
                        <a:cxn ang="0">
                          <a:pos x="connsiteX132" y="connsiteY132"/>
                        </a:cxn>
                        <a:cxn ang="0">
                          <a:pos x="connsiteX133" y="connsiteY133"/>
                        </a:cxn>
                        <a:cxn ang="0">
                          <a:pos x="connsiteX134" y="connsiteY134"/>
                        </a:cxn>
                        <a:cxn ang="0">
                          <a:pos x="connsiteX135" y="connsiteY135"/>
                        </a:cxn>
                        <a:cxn ang="0">
                          <a:pos x="connsiteX136" y="connsiteY136"/>
                        </a:cxn>
                        <a:cxn ang="0">
                          <a:pos x="connsiteX137" y="connsiteY137"/>
                        </a:cxn>
                        <a:cxn ang="0">
                          <a:pos x="connsiteX138" y="connsiteY138"/>
                        </a:cxn>
                        <a:cxn ang="0">
                          <a:pos x="connsiteX139" y="connsiteY139"/>
                        </a:cxn>
                        <a:cxn ang="0">
                          <a:pos x="connsiteX140" y="connsiteY140"/>
                        </a:cxn>
                        <a:cxn ang="0">
                          <a:pos x="connsiteX141" y="connsiteY141"/>
                        </a:cxn>
                        <a:cxn ang="0">
                          <a:pos x="connsiteX142" y="connsiteY142"/>
                        </a:cxn>
                        <a:cxn ang="0">
                          <a:pos x="connsiteX143" y="connsiteY143"/>
                        </a:cxn>
                        <a:cxn ang="0">
                          <a:pos x="connsiteX144" y="connsiteY144"/>
                        </a:cxn>
                        <a:cxn ang="0">
                          <a:pos x="connsiteX145" y="connsiteY145"/>
                        </a:cxn>
                        <a:cxn ang="0">
                          <a:pos x="connsiteX146" y="connsiteY146"/>
                        </a:cxn>
                        <a:cxn ang="0">
                          <a:pos x="connsiteX147" y="connsiteY147"/>
                        </a:cxn>
                        <a:cxn ang="0">
                          <a:pos x="connsiteX148" y="connsiteY148"/>
                        </a:cxn>
                        <a:cxn ang="0">
                          <a:pos x="connsiteX149" y="connsiteY149"/>
                        </a:cxn>
                        <a:cxn ang="0">
                          <a:pos x="connsiteX150" y="connsiteY150"/>
                        </a:cxn>
                        <a:cxn ang="0">
                          <a:pos x="connsiteX151" y="connsiteY151"/>
                        </a:cxn>
                        <a:cxn ang="0">
                          <a:pos x="connsiteX152" y="connsiteY152"/>
                        </a:cxn>
                        <a:cxn ang="0">
                          <a:pos x="connsiteX153" y="connsiteY153"/>
                        </a:cxn>
                        <a:cxn ang="0">
                          <a:pos x="connsiteX154" y="connsiteY154"/>
                        </a:cxn>
                        <a:cxn ang="0">
                          <a:pos x="connsiteX155" y="connsiteY155"/>
                        </a:cxn>
                        <a:cxn ang="0">
                          <a:pos x="connsiteX156" y="connsiteY156"/>
                        </a:cxn>
                        <a:cxn ang="0">
                          <a:pos x="connsiteX157" y="connsiteY157"/>
                        </a:cxn>
                        <a:cxn ang="0">
                          <a:pos x="connsiteX158" y="connsiteY158"/>
                        </a:cxn>
                        <a:cxn ang="0">
                          <a:pos x="connsiteX159" y="connsiteY159"/>
                        </a:cxn>
                        <a:cxn ang="0">
                          <a:pos x="connsiteX160" y="connsiteY160"/>
                        </a:cxn>
                        <a:cxn ang="0">
                          <a:pos x="connsiteX161" y="connsiteY161"/>
                        </a:cxn>
                        <a:cxn ang="0">
                          <a:pos x="connsiteX162" y="connsiteY162"/>
                        </a:cxn>
                        <a:cxn ang="0">
                          <a:pos x="connsiteX163" y="connsiteY163"/>
                        </a:cxn>
                        <a:cxn ang="0">
                          <a:pos x="connsiteX164" y="connsiteY164"/>
                        </a:cxn>
                        <a:cxn ang="0">
                          <a:pos x="connsiteX165" y="connsiteY165"/>
                        </a:cxn>
                        <a:cxn ang="0">
                          <a:pos x="connsiteX166" y="connsiteY166"/>
                        </a:cxn>
                        <a:cxn ang="0">
                          <a:pos x="connsiteX167" y="connsiteY167"/>
                        </a:cxn>
                        <a:cxn ang="0">
                          <a:pos x="connsiteX168" y="connsiteY168"/>
                        </a:cxn>
                        <a:cxn ang="0">
                          <a:pos x="connsiteX169" y="connsiteY169"/>
                        </a:cxn>
                        <a:cxn ang="0">
                          <a:pos x="connsiteX170" y="connsiteY170"/>
                        </a:cxn>
                        <a:cxn ang="0">
                          <a:pos x="connsiteX171" y="connsiteY171"/>
                        </a:cxn>
                        <a:cxn ang="0">
                          <a:pos x="connsiteX172" y="connsiteY172"/>
                        </a:cxn>
                        <a:cxn ang="0">
                          <a:pos x="connsiteX173" y="connsiteY173"/>
                        </a:cxn>
                        <a:cxn ang="0">
                          <a:pos x="connsiteX174" y="connsiteY174"/>
                        </a:cxn>
                        <a:cxn ang="0">
                          <a:pos x="connsiteX175" y="connsiteY175"/>
                        </a:cxn>
                        <a:cxn ang="0">
                          <a:pos x="connsiteX176" y="connsiteY176"/>
                        </a:cxn>
                        <a:cxn ang="0">
                          <a:pos x="connsiteX177" y="connsiteY177"/>
                        </a:cxn>
                        <a:cxn ang="0">
                          <a:pos x="connsiteX178" y="connsiteY178"/>
                        </a:cxn>
                        <a:cxn ang="0">
                          <a:pos x="connsiteX179" y="connsiteY179"/>
                        </a:cxn>
                        <a:cxn ang="0">
                          <a:pos x="connsiteX180" y="connsiteY180"/>
                        </a:cxn>
                        <a:cxn ang="0">
                          <a:pos x="connsiteX181" y="connsiteY181"/>
                        </a:cxn>
                        <a:cxn ang="0">
                          <a:pos x="connsiteX182" y="connsiteY182"/>
                        </a:cxn>
                        <a:cxn ang="0">
                          <a:pos x="connsiteX183" y="connsiteY183"/>
                        </a:cxn>
                        <a:cxn ang="0">
                          <a:pos x="connsiteX184" y="connsiteY184"/>
                        </a:cxn>
                        <a:cxn ang="0">
                          <a:pos x="connsiteX185" y="connsiteY185"/>
                        </a:cxn>
                        <a:cxn ang="0">
                          <a:pos x="connsiteX186" y="connsiteY186"/>
                        </a:cxn>
                        <a:cxn ang="0">
                          <a:pos x="connsiteX187" y="connsiteY187"/>
                        </a:cxn>
                        <a:cxn ang="0">
                          <a:pos x="connsiteX188" y="connsiteY188"/>
                        </a:cxn>
                        <a:cxn ang="0">
                          <a:pos x="connsiteX189" y="connsiteY189"/>
                        </a:cxn>
                        <a:cxn ang="0">
                          <a:pos x="connsiteX190" y="connsiteY190"/>
                        </a:cxn>
                        <a:cxn ang="0">
                          <a:pos x="connsiteX191" y="connsiteY191"/>
                        </a:cxn>
                        <a:cxn ang="0">
                          <a:pos x="connsiteX192" y="connsiteY192"/>
                        </a:cxn>
                      </a:cxnLst>
                      <a:rect l="l" t="t" r="r" b="b"/>
                      <a:pathLst>
                        <a:path w="5715000" h="4556380">
                          <a:moveTo>
                            <a:pt x="3379588" y="0"/>
                          </a:moveTo>
                          <a:lnTo>
                            <a:pt x="3566160" y="99950"/>
                          </a:lnTo>
                          <a:lnTo>
                            <a:pt x="3695700" y="92330"/>
                          </a:lnTo>
                          <a:lnTo>
                            <a:pt x="3787140" y="890"/>
                          </a:lnTo>
                          <a:lnTo>
                            <a:pt x="3832860" y="92330"/>
                          </a:lnTo>
                          <a:lnTo>
                            <a:pt x="4008120" y="107570"/>
                          </a:lnTo>
                          <a:lnTo>
                            <a:pt x="3977640" y="183770"/>
                          </a:lnTo>
                          <a:lnTo>
                            <a:pt x="3992880" y="252350"/>
                          </a:lnTo>
                          <a:lnTo>
                            <a:pt x="4091940" y="290450"/>
                          </a:lnTo>
                          <a:lnTo>
                            <a:pt x="4297680" y="252350"/>
                          </a:lnTo>
                          <a:lnTo>
                            <a:pt x="4648200" y="336170"/>
                          </a:lnTo>
                          <a:lnTo>
                            <a:pt x="4648200" y="419990"/>
                          </a:lnTo>
                          <a:lnTo>
                            <a:pt x="4648200" y="480950"/>
                          </a:lnTo>
                          <a:lnTo>
                            <a:pt x="4625340" y="648590"/>
                          </a:lnTo>
                          <a:lnTo>
                            <a:pt x="4724400" y="694310"/>
                          </a:lnTo>
                          <a:lnTo>
                            <a:pt x="4732020" y="762890"/>
                          </a:lnTo>
                          <a:lnTo>
                            <a:pt x="4808220" y="762890"/>
                          </a:lnTo>
                          <a:lnTo>
                            <a:pt x="4968240" y="785750"/>
                          </a:lnTo>
                          <a:lnTo>
                            <a:pt x="4937760" y="694310"/>
                          </a:lnTo>
                          <a:lnTo>
                            <a:pt x="5151120" y="694310"/>
                          </a:lnTo>
                          <a:lnTo>
                            <a:pt x="5166360" y="496190"/>
                          </a:lnTo>
                          <a:lnTo>
                            <a:pt x="5166360" y="359030"/>
                          </a:lnTo>
                          <a:lnTo>
                            <a:pt x="5227320" y="305690"/>
                          </a:lnTo>
                          <a:lnTo>
                            <a:pt x="5382788" y="313094"/>
                          </a:lnTo>
                          <a:lnTo>
                            <a:pt x="5384800" y="314580"/>
                          </a:lnTo>
                          <a:lnTo>
                            <a:pt x="5391148" y="428880"/>
                          </a:lnTo>
                          <a:lnTo>
                            <a:pt x="5549900" y="600330"/>
                          </a:lnTo>
                          <a:lnTo>
                            <a:pt x="5549900" y="797180"/>
                          </a:lnTo>
                          <a:lnTo>
                            <a:pt x="5626100" y="873380"/>
                          </a:lnTo>
                          <a:lnTo>
                            <a:pt x="5619748" y="1127380"/>
                          </a:lnTo>
                          <a:lnTo>
                            <a:pt x="5651500" y="1197230"/>
                          </a:lnTo>
                          <a:lnTo>
                            <a:pt x="5651500" y="1254380"/>
                          </a:lnTo>
                          <a:lnTo>
                            <a:pt x="5670548" y="1311530"/>
                          </a:lnTo>
                          <a:lnTo>
                            <a:pt x="5676900" y="1590930"/>
                          </a:lnTo>
                          <a:lnTo>
                            <a:pt x="5689600" y="1679830"/>
                          </a:lnTo>
                          <a:lnTo>
                            <a:pt x="5715000" y="1813180"/>
                          </a:lnTo>
                          <a:lnTo>
                            <a:pt x="5708652" y="1952880"/>
                          </a:lnTo>
                          <a:lnTo>
                            <a:pt x="5695948" y="2035430"/>
                          </a:lnTo>
                          <a:lnTo>
                            <a:pt x="5689600" y="2137030"/>
                          </a:lnTo>
                          <a:lnTo>
                            <a:pt x="5695948" y="2194180"/>
                          </a:lnTo>
                          <a:lnTo>
                            <a:pt x="5695948" y="2264030"/>
                          </a:lnTo>
                          <a:lnTo>
                            <a:pt x="5689600" y="2321180"/>
                          </a:lnTo>
                          <a:lnTo>
                            <a:pt x="5702300" y="2365630"/>
                          </a:lnTo>
                          <a:lnTo>
                            <a:pt x="5670548" y="2492630"/>
                          </a:lnTo>
                          <a:lnTo>
                            <a:pt x="5689600" y="2530730"/>
                          </a:lnTo>
                          <a:lnTo>
                            <a:pt x="5632452" y="2702180"/>
                          </a:lnTo>
                          <a:lnTo>
                            <a:pt x="5657852" y="2854580"/>
                          </a:lnTo>
                          <a:lnTo>
                            <a:pt x="5594348" y="3006980"/>
                          </a:lnTo>
                          <a:lnTo>
                            <a:pt x="5613400" y="3197480"/>
                          </a:lnTo>
                          <a:lnTo>
                            <a:pt x="5613400" y="3318130"/>
                          </a:lnTo>
                          <a:lnTo>
                            <a:pt x="5524500" y="3438780"/>
                          </a:lnTo>
                          <a:lnTo>
                            <a:pt x="5518148" y="3680080"/>
                          </a:lnTo>
                          <a:lnTo>
                            <a:pt x="5537200" y="3737230"/>
                          </a:lnTo>
                          <a:lnTo>
                            <a:pt x="5537200" y="3800730"/>
                          </a:lnTo>
                          <a:lnTo>
                            <a:pt x="5454652" y="3883280"/>
                          </a:lnTo>
                          <a:lnTo>
                            <a:pt x="5429252" y="3921380"/>
                          </a:lnTo>
                          <a:lnTo>
                            <a:pt x="5340348" y="4022980"/>
                          </a:lnTo>
                          <a:lnTo>
                            <a:pt x="5283200" y="3978530"/>
                          </a:lnTo>
                          <a:lnTo>
                            <a:pt x="5175252" y="4061080"/>
                          </a:lnTo>
                          <a:lnTo>
                            <a:pt x="5092700" y="4099180"/>
                          </a:lnTo>
                          <a:lnTo>
                            <a:pt x="5048252" y="4124580"/>
                          </a:lnTo>
                          <a:lnTo>
                            <a:pt x="4978400" y="4169030"/>
                          </a:lnTo>
                          <a:lnTo>
                            <a:pt x="4933948" y="4276980"/>
                          </a:lnTo>
                          <a:lnTo>
                            <a:pt x="4832348" y="4226180"/>
                          </a:lnTo>
                          <a:lnTo>
                            <a:pt x="4749800" y="4257930"/>
                          </a:lnTo>
                          <a:lnTo>
                            <a:pt x="4692652" y="4200780"/>
                          </a:lnTo>
                          <a:lnTo>
                            <a:pt x="4578348" y="4156330"/>
                          </a:lnTo>
                          <a:lnTo>
                            <a:pt x="4457700" y="4137280"/>
                          </a:lnTo>
                          <a:lnTo>
                            <a:pt x="4349748" y="3978530"/>
                          </a:lnTo>
                          <a:lnTo>
                            <a:pt x="4279900" y="3984880"/>
                          </a:lnTo>
                          <a:lnTo>
                            <a:pt x="4279900" y="4080130"/>
                          </a:lnTo>
                          <a:lnTo>
                            <a:pt x="4349748" y="4213480"/>
                          </a:lnTo>
                          <a:lnTo>
                            <a:pt x="4184652" y="4308730"/>
                          </a:lnTo>
                          <a:lnTo>
                            <a:pt x="4159252" y="4327780"/>
                          </a:lnTo>
                          <a:lnTo>
                            <a:pt x="4095748" y="4423030"/>
                          </a:lnTo>
                          <a:lnTo>
                            <a:pt x="4032252" y="4467480"/>
                          </a:lnTo>
                          <a:lnTo>
                            <a:pt x="3975100" y="4556380"/>
                          </a:lnTo>
                          <a:lnTo>
                            <a:pt x="3898900" y="4461130"/>
                          </a:lnTo>
                          <a:lnTo>
                            <a:pt x="3822700" y="4410330"/>
                          </a:lnTo>
                          <a:lnTo>
                            <a:pt x="3683000" y="4372230"/>
                          </a:lnTo>
                          <a:lnTo>
                            <a:pt x="3651252" y="4219830"/>
                          </a:lnTo>
                          <a:lnTo>
                            <a:pt x="3536948" y="4169030"/>
                          </a:lnTo>
                          <a:lnTo>
                            <a:pt x="3492500" y="4061080"/>
                          </a:lnTo>
                          <a:lnTo>
                            <a:pt x="3390900" y="4035680"/>
                          </a:lnTo>
                          <a:lnTo>
                            <a:pt x="3333748" y="4022980"/>
                          </a:lnTo>
                          <a:lnTo>
                            <a:pt x="3289300" y="3965830"/>
                          </a:lnTo>
                          <a:lnTo>
                            <a:pt x="3302000" y="3921380"/>
                          </a:lnTo>
                          <a:lnTo>
                            <a:pt x="3289300" y="3826130"/>
                          </a:lnTo>
                          <a:lnTo>
                            <a:pt x="3276600" y="3768980"/>
                          </a:lnTo>
                          <a:lnTo>
                            <a:pt x="3308348" y="3711830"/>
                          </a:lnTo>
                          <a:lnTo>
                            <a:pt x="3308348" y="3673730"/>
                          </a:lnTo>
                          <a:lnTo>
                            <a:pt x="3155948" y="3673730"/>
                          </a:lnTo>
                          <a:lnTo>
                            <a:pt x="3130548" y="3534030"/>
                          </a:lnTo>
                          <a:lnTo>
                            <a:pt x="3060700" y="3476880"/>
                          </a:lnTo>
                          <a:lnTo>
                            <a:pt x="2946400" y="3349880"/>
                          </a:lnTo>
                          <a:lnTo>
                            <a:pt x="2832100" y="3299080"/>
                          </a:lnTo>
                          <a:lnTo>
                            <a:pt x="2762252" y="3292730"/>
                          </a:lnTo>
                          <a:lnTo>
                            <a:pt x="2654300" y="3241930"/>
                          </a:lnTo>
                          <a:lnTo>
                            <a:pt x="2444748" y="3197480"/>
                          </a:lnTo>
                          <a:lnTo>
                            <a:pt x="2362200" y="3172080"/>
                          </a:lnTo>
                          <a:lnTo>
                            <a:pt x="2228852" y="3184780"/>
                          </a:lnTo>
                          <a:lnTo>
                            <a:pt x="2032000" y="3241930"/>
                          </a:lnTo>
                          <a:lnTo>
                            <a:pt x="1987548" y="3299080"/>
                          </a:lnTo>
                          <a:lnTo>
                            <a:pt x="2006600" y="3381630"/>
                          </a:lnTo>
                          <a:lnTo>
                            <a:pt x="2006600" y="3426080"/>
                          </a:lnTo>
                          <a:lnTo>
                            <a:pt x="1854200" y="3426080"/>
                          </a:lnTo>
                          <a:lnTo>
                            <a:pt x="1758948" y="3495930"/>
                          </a:lnTo>
                          <a:lnTo>
                            <a:pt x="1663700" y="3489580"/>
                          </a:lnTo>
                          <a:lnTo>
                            <a:pt x="1562100" y="3546730"/>
                          </a:lnTo>
                          <a:lnTo>
                            <a:pt x="1524000" y="3610230"/>
                          </a:lnTo>
                          <a:lnTo>
                            <a:pt x="1397000" y="3622930"/>
                          </a:lnTo>
                          <a:lnTo>
                            <a:pt x="1390652" y="3686430"/>
                          </a:lnTo>
                          <a:lnTo>
                            <a:pt x="1282700" y="3705480"/>
                          </a:lnTo>
                          <a:lnTo>
                            <a:pt x="1238252" y="3756280"/>
                          </a:lnTo>
                          <a:lnTo>
                            <a:pt x="1181100" y="3807080"/>
                          </a:lnTo>
                          <a:lnTo>
                            <a:pt x="996948" y="3889630"/>
                          </a:lnTo>
                          <a:lnTo>
                            <a:pt x="927100" y="3876930"/>
                          </a:lnTo>
                          <a:lnTo>
                            <a:pt x="889000" y="3953130"/>
                          </a:lnTo>
                          <a:lnTo>
                            <a:pt x="755652" y="4016630"/>
                          </a:lnTo>
                          <a:lnTo>
                            <a:pt x="742948" y="4061080"/>
                          </a:lnTo>
                          <a:lnTo>
                            <a:pt x="679452" y="4086480"/>
                          </a:lnTo>
                          <a:lnTo>
                            <a:pt x="654052" y="4099180"/>
                          </a:lnTo>
                          <a:lnTo>
                            <a:pt x="622300" y="4073780"/>
                          </a:lnTo>
                          <a:lnTo>
                            <a:pt x="520700" y="4042030"/>
                          </a:lnTo>
                          <a:lnTo>
                            <a:pt x="317500" y="4003930"/>
                          </a:lnTo>
                          <a:lnTo>
                            <a:pt x="222252" y="4029330"/>
                          </a:lnTo>
                          <a:lnTo>
                            <a:pt x="193796" y="4005618"/>
                          </a:lnTo>
                          <a:lnTo>
                            <a:pt x="190500" y="3986150"/>
                          </a:lnTo>
                          <a:lnTo>
                            <a:pt x="243840" y="3909950"/>
                          </a:lnTo>
                          <a:lnTo>
                            <a:pt x="251460" y="3810890"/>
                          </a:lnTo>
                          <a:lnTo>
                            <a:pt x="243840" y="3711830"/>
                          </a:lnTo>
                          <a:lnTo>
                            <a:pt x="259080" y="3643250"/>
                          </a:lnTo>
                          <a:lnTo>
                            <a:pt x="259080" y="3574670"/>
                          </a:lnTo>
                          <a:lnTo>
                            <a:pt x="205740" y="3376550"/>
                          </a:lnTo>
                          <a:lnTo>
                            <a:pt x="228600" y="3102230"/>
                          </a:lnTo>
                          <a:lnTo>
                            <a:pt x="144780" y="2987930"/>
                          </a:lnTo>
                          <a:lnTo>
                            <a:pt x="60960" y="3026030"/>
                          </a:lnTo>
                          <a:lnTo>
                            <a:pt x="0" y="2843150"/>
                          </a:lnTo>
                          <a:lnTo>
                            <a:pt x="152400" y="2667890"/>
                          </a:lnTo>
                          <a:lnTo>
                            <a:pt x="175260" y="2492630"/>
                          </a:lnTo>
                          <a:lnTo>
                            <a:pt x="205740" y="2340230"/>
                          </a:lnTo>
                          <a:lnTo>
                            <a:pt x="198120" y="2271650"/>
                          </a:lnTo>
                          <a:lnTo>
                            <a:pt x="152400" y="2256410"/>
                          </a:lnTo>
                          <a:lnTo>
                            <a:pt x="114300" y="2187830"/>
                          </a:lnTo>
                          <a:lnTo>
                            <a:pt x="144780" y="2058290"/>
                          </a:lnTo>
                          <a:lnTo>
                            <a:pt x="205740" y="2035430"/>
                          </a:lnTo>
                          <a:lnTo>
                            <a:pt x="541020" y="1989710"/>
                          </a:lnTo>
                          <a:lnTo>
                            <a:pt x="609600" y="1974470"/>
                          </a:lnTo>
                          <a:lnTo>
                            <a:pt x="685800" y="1989710"/>
                          </a:lnTo>
                          <a:lnTo>
                            <a:pt x="731520" y="1951610"/>
                          </a:lnTo>
                          <a:lnTo>
                            <a:pt x="746760" y="1799210"/>
                          </a:lnTo>
                          <a:lnTo>
                            <a:pt x="876300" y="1776350"/>
                          </a:lnTo>
                          <a:lnTo>
                            <a:pt x="944880" y="1844930"/>
                          </a:lnTo>
                          <a:lnTo>
                            <a:pt x="1005840" y="1791590"/>
                          </a:lnTo>
                          <a:lnTo>
                            <a:pt x="1150620" y="1783970"/>
                          </a:lnTo>
                          <a:lnTo>
                            <a:pt x="1234440" y="1844930"/>
                          </a:lnTo>
                          <a:lnTo>
                            <a:pt x="1280160" y="1753490"/>
                          </a:lnTo>
                          <a:lnTo>
                            <a:pt x="1249680" y="1692530"/>
                          </a:lnTo>
                          <a:lnTo>
                            <a:pt x="1226820" y="1616330"/>
                          </a:lnTo>
                          <a:lnTo>
                            <a:pt x="1188720" y="1471550"/>
                          </a:lnTo>
                          <a:lnTo>
                            <a:pt x="1173480" y="1425830"/>
                          </a:lnTo>
                          <a:lnTo>
                            <a:pt x="1188720" y="1265810"/>
                          </a:lnTo>
                          <a:lnTo>
                            <a:pt x="1264920" y="1242950"/>
                          </a:lnTo>
                          <a:lnTo>
                            <a:pt x="1371600" y="1098170"/>
                          </a:lnTo>
                          <a:lnTo>
                            <a:pt x="1371600" y="1037210"/>
                          </a:lnTo>
                          <a:lnTo>
                            <a:pt x="1501140" y="922910"/>
                          </a:lnTo>
                          <a:lnTo>
                            <a:pt x="1493520" y="839090"/>
                          </a:lnTo>
                          <a:lnTo>
                            <a:pt x="1623060" y="740030"/>
                          </a:lnTo>
                          <a:lnTo>
                            <a:pt x="1737360" y="587630"/>
                          </a:lnTo>
                          <a:lnTo>
                            <a:pt x="1874520" y="564770"/>
                          </a:lnTo>
                          <a:lnTo>
                            <a:pt x="1958340" y="663830"/>
                          </a:lnTo>
                          <a:lnTo>
                            <a:pt x="2080260" y="602870"/>
                          </a:lnTo>
                          <a:lnTo>
                            <a:pt x="2179320" y="640970"/>
                          </a:lnTo>
                          <a:lnTo>
                            <a:pt x="2286000" y="625730"/>
                          </a:lnTo>
                          <a:lnTo>
                            <a:pt x="2324100" y="564770"/>
                          </a:lnTo>
                          <a:lnTo>
                            <a:pt x="2407920" y="633350"/>
                          </a:lnTo>
                          <a:lnTo>
                            <a:pt x="2446020" y="747650"/>
                          </a:lnTo>
                          <a:lnTo>
                            <a:pt x="2506980" y="831470"/>
                          </a:lnTo>
                          <a:lnTo>
                            <a:pt x="2659380" y="823850"/>
                          </a:lnTo>
                          <a:lnTo>
                            <a:pt x="2689860" y="778130"/>
                          </a:lnTo>
                          <a:lnTo>
                            <a:pt x="2758440" y="831470"/>
                          </a:lnTo>
                          <a:lnTo>
                            <a:pt x="2758440" y="854330"/>
                          </a:lnTo>
                          <a:lnTo>
                            <a:pt x="2865120" y="930530"/>
                          </a:lnTo>
                          <a:lnTo>
                            <a:pt x="2956560" y="922910"/>
                          </a:lnTo>
                          <a:lnTo>
                            <a:pt x="3009900" y="854330"/>
                          </a:lnTo>
                          <a:lnTo>
                            <a:pt x="3093720" y="854330"/>
                          </a:lnTo>
                          <a:lnTo>
                            <a:pt x="3223260" y="892430"/>
                          </a:lnTo>
                          <a:lnTo>
                            <a:pt x="3451860" y="656210"/>
                          </a:lnTo>
                          <a:lnTo>
                            <a:pt x="3337560" y="549530"/>
                          </a:lnTo>
                          <a:lnTo>
                            <a:pt x="3352800" y="488570"/>
                          </a:lnTo>
                          <a:lnTo>
                            <a:pt x="3383280" y="237110"/>
                          </a:lnTo>
                          <a:lnTo>
                            <a:pt x="3390900" y="176150"/>
                          </a:lnTo>
                          <a:lnTo>
                            <a:pt x="3375660" y="8510"/>
                          </a:lnTo>
                          <a:close/>
                        </a:path>
                      </a:pathLst>
                    </a:custGeom>
                    <a:solidFill>
                      <a:schemeClr val="accent6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bg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endParaRPr kumimoji="1" lang="ja-JP" altLang="en-US" sz="48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p:txBody>
                </p:sp>
                <p:sp>
                  <p:nvSpPr>
                    <p:cNvPr id="256" name="フリーフォーム: 図形 255">
                      <a:extLst>
                        <a:ext uri="{FF2B5EF4-FFF2-40B4-BE49-F238E27FC236}">
                          <a16:creationId xmlns:a16="http://schemas.microsoft.com/office/drawing/2014/main" id="{6BAA2E67-777C-39D6-DBB2-F3639426A03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177982" y="3532143"/>
                      <a:ext cx="1116824" cy="1805658"/>
                    </a:xfrm>
                    <a:custGeom>
                      <a:avLst/>
                      <a:gdLst>
                        <a:gd name="connsiteX0" fmla="*/ 1554480 w 3360420"/>
                        <a:gd name="connsiteY0" fmla="*/ 0 h 5433060"/>
                        <a:gd name="connsiteX1" fmla="*/ 1592580 w 3360420"/>
                        <a:gd name="connsiteY1" fmla="*/ 167640 h 5433060"/>
                        <a:gd name="connsiteX2" fmla="*/ 1714500 w 3360420"/>
                        <a:gd name="connsiteY2" fmla="*/ 213360 h 5433060"/>
                        <a:gd name="connsiteX3" fmla="*/ 1775460 w 3360420"/>
                        <a:gd name="connsiteY3" fmla="*/ 259080 h 5433060"/>
                        <a:gd name="connsiteX4" fmla="*/ 1874520 w 3360420"/>
                        <a:gd name="connsiteY4" fmla="*/ 304800 h 5433060"/>
                        <a:gd name="connsiteX5" fmla="*/ 1981200 w 3360420"/>
                        <a:gd name="connsiteY5" fmla="*/ 281940 h 5433060"/>
                        <a:gd name="connsiteX6" fmla="*/ 2019300 w 3360420"/>
                        <a:gd name="connsiteY6" fmla="*/ 358140 h 5433060"/>
                        <a:gd name="connsiteX7" fmla="*/ 2133600 w 3360420"/>
                        <a:gd name="connsiteY7" fmla="*/ 396240 h 5433060"/>
                        <a:gd name="connsiteX8" fmla="*/ 2225040 w 3360420"/>
                        <a:gd name="connsiteY8" fmla="*/ 373380 h 5433060"/>
                        <a:gd name="connsiteX9" fmla="*/ 2331720 w 3360420"/>
                        <a:gd name="connsiteY9" fmla="*/ 457200 h 5433060"/>
                        <a:gd name="connsiteX10" fmla="*/ 2392680 w 3360420"/>
                        <a:gd name="connsiteY10" fmla="*/ 381000 h 5433060"/>
                        <a:gd name="connsiteX11" fmla="*/ 2529840 w 3360420"/>
                        <a:gd name="connsiteY11" fmla="*/ 472440 h 5433060"/>
                        <a:gd name="connsiteX12" fmla="*/ 2590800 w 3360420"/>
                        <a:gd name="connsiteY12" fmla="*/ 533400 h 5433060"/>
                        <a:gd name="connsiteX13" fmla="*/ 2705100 w 3360420"/>
                        <a:gd name="connsiteY13" fmla="*/ 548640 h 5433060"/>
                        <a:gd name="connsiteX14" fmla="*/ 2766060 w 3360420"/>
                        <a:gd name="connsiteY14" fmla="*/ 647700 h 5433060"/>
                        <a:gd name="connsiteX15" fmla="*/ 2766060 w 3360420"/>
                        <a:gd name="connsiteY15" fmla="*/ 807720 h 5433060"/>
                        <a:gd name="connsiteX16" fmla="*/ 2865120 w 3360420"/>
                        <a:gd name="connsiteY16" fmla="*/ 838200 h 5433060"/>
                        <a:gd name="connsiteX17" fmla="*/ 2887980 w 3360420"/>
                        <a:gd name="connsiteY17" fmla="*/ 899160 h 5433060"/>
                        <a:gd name="connsiteX18" fmla="*/ 3040380 w 3360420"/>
                        <a:gd name="connsiteY18" fmla="*/ 922020 h 5433060"/>
                        <a:gd name="connsiteX19" fmla="*/ 3092984 w 3360420"/>
                        <a:gd name="connsiteY19" fmla="*/ 987773 h 5433060"/>
                        <a:gd name="connsiteX20" fmla="*/ 3078480 w 3360420"/>
                        <a:gd name="connsiteY20" fmla="*/ 1082040 h 5433060"/>
                        <a:gd name="connsiteX21" fmla="*/ 3124200 w 3360420"/>
                        <a:gd name="connsiteY21" fmla="*/ 1127760 h 5433060"/>
                        <a:gd name="connsiteX22" fmla="*/ 3230880 w 3360420"/>
                        <a:gd name="connsiteY22" fmla="*/ 1203960 h 5433060"/>
                        <a:gd name="connsiteX23" fmla="*/ 3200400 w 3360420"/>
                        <a:gd name="connsiteY23" fmla="*/ 1295400 h 5433060"/>
                        <a:gd name="connsiteX24" fmla="*/ 3246120 w 3360420"/>
                        <a:gd name="connsiteY24" fmla="*/ 1386840 h 5433060"/>
                        <a:gd name="connsiteX25" fmla="*/ 3329940 w 3360420"/>
                        <a:gd name="connsiteY25" fmla="*/ 1386840 h 5433060"/>
                        <a:gd name="connsiteX26" fmla="*/ 3360420 w 3360420"/>
                        <a:gd name="connsiteY26" fmla="*/ 1417320 h 5433060"/>
                        <a:gd name="connsiteX27" fmla="*/ 3230880 w 3360420"/>
                        <a:gd name="connsiteY27" fmla="*/ 1615440 h 5433060"/>
                        <a:gd name="connsiteX28" fmla="*/ 3238500 w 3360420"/>
                        <a:gd name="connsiteY28" fmla="*/ 1676400 h 5433060"/>
                        <a:gd name="connsiteX29" fmla="*/ 3307080 w 3360420"/>
                        <a:gd name="connsiteY29" fmla="*/ 1699260 h 5433060"/>
                        <a:gd name="connsiteX30" fmla="*/ 3246120 w 3360420"/>
                        <a:gd name="connsiteY30" fmla="*/ 1859280 h 5433060"/>
                        <a:gd name="connsiteX31" fmla="*/ 3169920 w 3360420"/>
                        <a:gd name="connsiteY31" fmla="*/ 1958340 h 5433060"/>
                        <a:gd name="connsiteX32" fmla="*/ 3055620 w 3360420"/>
                        <a:gd name="connsiteY32" fmla="*/ 1882140 h 5433060"/>
                        <a:gd name="connsiteX33" fmla="*/ 3025140 w 3360420"/>
                        <a:gd name="connsiteY33" fmla="*/ 1981200 h 5433060"/>
                        <a:gd name="connsiteX34" fmla="*/ 3093720 w 3360420"/>
                        <a:gd name="connsiteY34" fmla="*/ 2057400 h 5433060"/>
                        <a:gd name="connsiteX35" fmla="*/ 3139440 w 3360420"/>
                        <a:gd name="connsiteY35" fmla="*/ 2217420 h 5433060"/>
                        <a:gd name="connsiteX36" fmla="*/ 3086100 w 3360420"/>
                        <a:gd name="connsiteY36" fmla="*/ 2331720 h 5433060"/>
                        <a:gd name="connsiteX37" fmla="*/ 3124200 w 3360420"/>
                        <a:gd name="connsiteY37" fmla="*/ 2392680 h 5433060"/>
                        <a:gd name="connsiteX38" fmla="*/ 3108960 w 3360420"/>
                        <a:gd name="connsiteY38" fmla="*/ 2461260 h 5433060"/>
                        <a:gd name="connsiteX39" fmla="*/ 3238500 w 3360420"/>
                        <a:gd name="connsiteY39" fmla="*/ 2552700 h 5433060"/>
                        <a:gd name="connsiteX40" fmla="*/ 3253740 w 3360420"/>
                        <a:gd name="connsiteY40" fmla="*/ 2628900 h 5433060"/>
                        <a:gd name="connsiteX41" fmla="*/ 3238500 w 3360420"/>
                        <a:gd name="connsiteY41" fmla="*/ 2697480 h 5433060"/>
                        <a:gd name="connsiteX42" fmla="*/ 3154680 w 3360420"/>
                        <a:gd name="connsiteY42" fmla="*/ 2712720 h 5433060"/>
                        <a:gd name="connsiteX43" fmla="*/ 3108960 w 3360420"/>
                        <a:gd name="connsiteY43" fmla="*/ 2926080 h 5433060"/>
                        <a:gd name="connsiteX44" fmla="*/ 2987040 w 3360420"/>
                        <a:gd name="connsiteY44" fmla="*/ 3063240 h 5433060"/>
                        <a:gd name="connsiteX45" fmla="*/ 2987040 w 3360420"/>
                        <a:gd name="connsiteY45" fmla="*/ 3192780 h 5433060"/>
                        <a:gd name="connsiteX46" fmla="*/ 2887980 w 3360420"/>
                        <a:gd name="connsiteY46" fmla="*/ 3268980 h 5433060"/>
                        <a:gd name="connsiteX47" fmla="*/ 2887980 w 3360420"/>
                        <a:gd name="connsiteY47" fmla="*/ 3368040 h 5433060"/>
                        <a:gd name="connsiteX48" fmla="*/ 2827020 w 3360420"/>
                        <a:gd name="connsiteY48" fmla="*/ 3383280 h 5433060"/>
                        <a:gd name="connsiteX49" fmla="*/ 2827020 w 3360420"/>
                        <a:gd name="connsiteY49" fmla="*/ 3749040 h 5433060"/>
                        <a:gd name="connsiteX50" fmla="*/ 2758440 w 3360420"/>
                        <a:gd name="connsiteY50" fmla="*/ 3817620 h 5433060"/>
                        <a:gd name="connsiteX51" fmla="*/ 2750820 w 3360420"/>
                        <a:gd name="connsiteY51" fmla="*/ 3886200 h 5433060"/>
                        <a:gd name="connsiteX52" fmla="*/ 2697480 w 3360420"/>
                        <a:gd name="connsiteY52" fmla="*/ 3924300 h 5433060"/>
                        <a:gd name="connsiteX53" fmla="*/ 2659380 w 3360420"/>
                        <a:gd name="connsiteY53" fmla="*/ 4038600 h 5433060"/>
                        <a:gd name="connsiteX54" fmla="*/ 2659380 w 3360420"/>
                        <a:gd name="connsiteY54" fmla="*/ 4114800 h 5433060"/>
                        <a:gd name="connsiteX55" fmla="*/ 2644140 w 3360420"/>
                        <a:gd name="connsiteY55" fmla="*/ 4137660 h 5433060"/>
                        <a:gd name="connsiteX56" fmla="*/ 2567940 w 3360420"/>
                        <a:gd name="connsiteY56" fmla="*/ 4160520 h 5433060"/>
                        <a:gd name="connsiteX57" fmla="*/ 2529840 w 3360420"/>
                        <a:gd name="connsiteY57" fmla="*/ 4183380 h 5433060"/>
                        <a:gd name="connsiteX58" fmla="*/ 2255520 w 3360420"/>
                        <a:gd name="connsiteY58" fmla="*/ 4183380 h 5433060"/>
                        <a:gd name="connsiteX59" fmla="*/ 2232660 w 3360420"/>
                        <a:gd name="connsiteY59" fmla="*/ 4297680 h 5433060"/>
                        <a:gd name="connsiteX60" fmla="*/ 2263140 w 3360420"/>
                        <a:gd name="connsiteY60" fmla="*/ 4411980 h 5433060"/>
                        <a:gd name="connsiteX61" fmla="*/ 2217420 w 3360420"/>
                        <a:gd name="connsiteY61" fmla="*/ 4511040 h 5433060"/>
                        <a:gd name="connsiteX62" fmla="*/ 2232660 w 3360420"/>
                        <a:gd name="connsiteY62" fmla="*/ 4678680 h 5433060"/>
                        <a:gd name="connsiteX63" fmla="*/ 2225040 w 3360420"/>
                        <a:gd name="connsiteY63" fmla="*/ 4739640 h 5433060"/>
                        <a:gd name="connsiteX64" fmla="*/ 2194560 w 3360420"/>
                        <a:gd name="connsiteY64" fmla="*/ 4991100 h 5433060"/>
                        <a:gd name="connsiteX65" fmla="*/ 2179320 w 3360420"/>
                        <a:gd name="connsiteY65" fmla="*/ 5052060 h 5433060"/>
                        <a:gd name="connsiteX66" fmla="*/ 2293620 w 3360420"/>
                        <a:gd name="connsiteY66" fmla="*/ 5158740 h 5433060"/>
                        <a:gd name="connsiteX67" fmla="*/ 2065020 w 3360420"/>
                        <a:gd name="connsiteY67" fmla="*/ 5394960 h 5433060"/>
                        <a:gd name="connsiteX68" fmla="*/ 1935480 w 3360420"/>
                        <a:gd name="connsiteY68" fmla="*/ 5356860 h 5433060"/>
                        <a:gd name="connsiteX69" fmla="*/ 1851660 w 3360420"/>
                        <a:gd name="connsiteY69" fmla="*/ 5356860 h 5433060"/>
                        <a:gd name="connsiteX70" fmla="*/ 1798320 w 3360420"/>
                        <a:gd name="connsiteY70" fmla="*/ 5425440 h 5433060"/>
                        <a:gd name="connsiteX71" fmla="*/ 1706880 w 3360420"/>
                        <a:gd name="connsiteY71" fmla="*/ 5433060 h 5433060"/>
                        <a:gd name="connsiteX72" fmla="*/ 1600200 w 3360420"/>
                        <a:gd name="connsiteY72" fmla="*/ 5356860 h 5433060"/>
                        <a:gd name="connsiteX73" fmla="*/ 1600200 w 3360420"/>
                        <a:gd name="connsiteY73" fmla="*/ 5334000 h 5433060"/>
                        <a:gd name="connsiteX74" fmla="*/ 1531620 w 3360420"/>
                        <a:gd name="connsiteY74" fmla="*/ 5280660 h 5433060"/>
                        <a:gd name="connsiteX75" fmla="*/ 1501140 w 3360420"/>
                        <a:gd name="connsiteY75" fmla="*/ 5326380 h 5433060"/>
                        <a:gd name="connsiteX76" fmla="*/ 1348740 w 3360420"/>
                        <a:gd name="connsiteY76" fmla="*/ 5334000 h 5433060"/>
                        <a:gd name="connsiteX77" fmla="*/ 1287780 w 3360420"/>
                        <a:gd name="connsiteY77" fmla="*/ 5250180 h 5433060"/>
                        <a:gd name="connsiteX78" fmla="*/ 1249680 w 3360420"/>
                        <a:gd name="connsiteY78" fmla="*/ 5135880 h 5433060"/>
                        <a:gd name="connsiteX79" fmla="*/ 1165860 w 3360420"/>
                        <a:gd name="connsiteY79" fmla="*/ 5067300 h 5433060"/>
                        <a:gd name="connsiteX80" fmla="*/ 1127760 w 3360420"/>
                        <a:gd name="connsiteY80" fmla="*/ 5128260 h 5433060"/>
                        <a:gd name="connsiteX81" fmla="*/ 1021080 w 3360420"/>
                        <a:gd name="connsiteY81" fmla="*/ 5143500 h 5433060"/>
                        <a:gd name="connsiteX82" fmla="*/ 922020 w 3360420"/>
                        <a:gd name="connsiteY82" fmla="*/ 5105400 h 5433060"/>
                        <a:gd name="connsiteX83" fmla="*/ 800100 w 3360420"/>
                        <a:gd name="connsiteY83" fmla="*/ 5166360 h 5433060"/>
                        <a:gd name="connsiteX84" fmla="*/ 716280 w 3360420"/>
                        <a:gd name="connsiteY84" fmla="*/ 5067300 h 5433060"/>
                        <a:gd name="connsiteX85" fmla="*/ 579120 w 3360420"/>
                        <a:gd name="connsiteY85" fmla="*/ 5090160 h 5433060"/>
                        <a:gd name="connsiteX86" fmla="*/ 487680 w 3360420"/>
                        <a:gd name="connsiteY86" fmla="*/ 4983480 h 5433060"/>
                        <a:gd name="connsiteX87" fmla="*/ 441960 w 3360420"/>
                        <a:gd name="connsiteY87" fmla="*/ 4991100 h 5433060"/>
                        <a:gd name="connsiteX88" fmla="*/ 335280 w 3360420"/>
                        <a:gd name="connsiteY88" fmla="*/ 4922520 h 5433060"/>
                        <a:gd name="connsiteX89" fmla="*/ 259080 w 3360420"/>
                        <a:gd name="connsiteY89" fmla="*/ 4808220 h 5433060"/>
                        <a:gd name="connsiteX90" fmla="*/ 243840 w 3360420"/>
                        <a:gd name="connsiteY90" fmla="*/ 4732020 h 5433060"/>
                        <a:gd name="connsiteX91" fmla="*/ 243840 w 3360420"/>
                        <a:gd name="connsiteY91" fmla="*/ 4678680 h 5433060"/>
                        <a:gd name="connsiteX92" fmla="*/ 297180 w 3360420"/>
                        <a:gd name="connsiteY92" fmla="*/ 4556760 h 5433060"/>
                        <a:gd name="connsiteX93" fmla="*/ 289560 w 3360420"/>
                        <a:gd name="connsiteY93" fmla="*/ 4511040 h 5433060"/>
                        <a:gd name="connsiteX94" fmla="*/ 281940 w 3360420"/>
                        <a:gd name="connsiteY94" fmla="*/ 4450080 h 5433060"/>
                        <a:gd name="connsiteX95" fmla="*/ 320040 w 3360420"/>
                        <a:gd name="connsiteY95" fmla="*/ 4404360 h 5433060"/>
                        <a:gd name="connsiteX96" fmla="*/ 320040 w 3360420"/>
                        <a:gd name="connsiteY96" fmla="*/ 4259580 h 5433060"/>
                        <a:gd name="connsiteX97" fmla="*/ 388620 w 3360420"/>
                        <a:gd name="connsiteY97" fmla="*/ 4251960 h 5433060"/>
                        <a:gd name="connsiteX98" fmla="*/ 434340 w 3360420"/>
                        <a:gd name="connsiteY98" fmla="*/ 4175760 h 5433060"/>
                        <a:gd name="connsiteX99" fmla="*/ 434340 w 3360420"/>
                        <a:gd name="connsiteY99" fmla="*/ 4107180 h 5433060"/>
                        <a:gd name="connsiteX100" fmla="*/ 396240 w 3360420"/>
                        <a:gd name="connsiteY100" fmla="*/ 4038600 h 5433060"/>
                        <a:gd name="connsiteX101" fmla="*/ 426720 w 3360420"/>
                        <a:gd name="connsiteY101" fmla="*/ 3977640 h 5433060"/>
                        <a:gd name="connsiteX102" fmla="*/ 434340 w 3360420"/>
                        <a:gd name="connsiteY102" fmla="*/ 3810000 h 5433060"/>
                        <a:gd name="connsiteX103" fmla="*/ 403860 w 3360420"/>
                        <a:gd name="connsiteY103" fmla="*/ 3741420 h 5433060"/>
                        <a:gd name="connsiteX104" fmla="*/ 464820 w 3360420"/>
                        <a:gd name="connsiteY104" fmla="*/ 3665220 h 5433060"/>
                        <a:gd name="connsiteX105" fmla="*/ 464820 w 3360420"/>
                        <a:gd name="connsiteY105" fmla="*/ 3634740 h 5433060"/>
                        <a:gd name="connsiteX106" fmla="*/ 510540 w 3360420"/>
                        <a:gd name="connsiteY106" fmla="*/ 3627120 h 5433060"/>
                        <a:gd name="connsiteX107" fmla="*/ 632460 w 3360420"/>
                        <a:gd name="connsiteY107" fmla="*/ 3649980 h 5433060"/>
                        <a:gd name="connsiteX108" fmla="*/ 739140 w 3360420"/>
                        <a:gd name="connsiteY108" fmla="*/ 3665220 h 5433060"/>
                        <a:gd name="connsiteX109" fmla="*/ 815340 w 3360420"/>
                        <a:gd name="connsiteY109" fmla="*/ 3596640 h 5433060"/>
                        <a:gd name="connsiteX110" fmla="*/ 967740 w 3360420"/>
                        <a:gd name="connsiteY110" fmla="*/ 3512820 h 5433060"/>
                        <a:gd name="connsiteX111" fmla="*/ 1005840 w 3360420"/>
                        <a:gd name="connsiteY111" fmla="*/ 3398520 h 5433060"/>
                        <a:gd name="connsiteX112" fmla="*/ 1066800 w 3360420"/>
                        <a:gd name="connsiteY112" fmla="*/ 3345180 h 5433060"/>
                        <a:gd name="connsiteX113" fmla="*/ 1059180 w 3360420"/>
                        <a:gd name="connsiteY113" fmla="*/ 3261360 h 5433060"/>
                        <a:gd name="connsiteX114" fmla="*/ 1028700 w 3360420"/>
                        <a:gd name="connsiteY114" fmla="*/ 3230880 h 5433060"/>
                        <a:gd name="connsiteX115" fmla="*/ 914400 w 3360420"/>
                        <a:gd name="connsiteY115" fmla="*/ 3101340 h 5433060"/>
                        <a:gd name="connsiteX116" fmla="*/ 792480 w 3360420"/>
                        <a:gd name="connsiteY116" fmla="*/ 3032760 h 5433060"/>
                        <a:gd name="connsiteX117" fmla="*/ 701040 w 3360420"/>
                        <a:gd name="connsiteY117" fmla="*/ 3055620 h 5433060"/>
                        <a:gd name="connsiteX118" fmla="*/ 556260 w 3360420"/>
                        <a:gd name="connsiteY118" fmla="*/ 2971800 h 5433060"/>
                        <a:gd name="connsiteX119" fmla="*/ 548640 w 3360420"/>
                        <a:gd name="connsiteY119" fmla="*/ 2880360 h 5433060"/>
                        <a:gd name="connsiteX120" fmla="*/ 487680 w 3360420"/>
                        <a:gd name="connsiteY120" fmla="*/ 2903220 h 5433060"/>
                        <a:gd name="connsiteX121" fmla="*/ 487680 w 3360420"/>
                        <a:gd name="connsiteY121" fmla="*/ 2827020 h 5433060"/>
                        <a:gd name="connsiteX122" fmla="*/ 518160 w 3360420"/>
                        <a:gd name="connsiteY122" fmla="*/ 2788920 h 5433060"/>
                        <a:gd name="connsiteX123" fmla="*/ 541020 w 3360420"/>
                        <a:gd name="connsiteY123" fmla="*/ 2621280 h 5433060"/>
                        <a:gd name="connsiteX124" fmla="*/ 502920 w 3360420"/>
                        <a:gd name="connsiteY124" fmla="*/ 2552700 h 5433060"/>
                        <a:gd name="connsiteX125" fmla="*/ 556260 w 3360420"/>
                        <a:gd name="connsiteY125" fmla="*/ 2491740 h 5433060"/>
                        <a:gd name="connsiteX126" fmla="*/ 464820 w 3360420"/>
                        <a:gd name="connsiteY126" fmla="*/ 2446020 h 5433060"/>
                        <a:gd name="connsiteX127" fmla="*/ 396240 w 3360420"/>
                        <a:gd name="connsiteY127" fmla="*/ 2446020 h 5433060"/>
                        <a:gd name="connsiteX128" fmla="*/ 289560 w 3360420"/>
                        <a:gd name="connsiteY128" fmla="*/ 2423160 h 5433060"/>
                        <a:gd name="connsiteX129" fmla="*/ 259080 w 3360420"/>
                        <a:gd name="connsiteY129" fmla="*/ 2362200 h 5433060"/>
                        <a:gd name="connsiteX130" fmla="*/ 182880 w 3360420"/>
                        <a:gd name="connsiteY130" fmla="*/ 2392680 h 5433060"/>
                        <a:gd name="connsiteX131" fmla="*/ 7620 w 3360420"/>
                        <a:gd name="connsiteY131" fmla="*/ 2301240 h 5433060"/>
                        <a:gd name="connsiteX132" fmla="*/ 0 w 3360420"/>
                        <a:gd name="connsiteY132" fmla="*/ 2232660 h 5433060"/>
                        <a:gd name="connsiteX133" fmla="*/ 91440 w 3360420"/>
                        <a:gd name="connsiteY133" fmla="*/ 2057400 h 5433060"/>
                        <a:gd name="connsiteX134" fmla="*/ 160020 w 3360420"/>
                        <a:gd name="connsiteY134" fmla="*/ 1836420 h 5433060"/>
                        <a:gd name="connsiteX135" fmla="*/ 259080 w 3360420"/>
                        <a:gd name="connsiteY135" fmla="*/ 1752600 h 5433060"/>
                        <a:gd name="connsiteX136" fmla="*/ 342900 w 3360420"/>
                        <a:gd name="connsiteY136" fmla="*/ 1722120 h 5433060"/>
                        <a:gd name="connsiteX137" fmla="*/ 396240 w 3360420"/>
                        <a:gd name="connsiteY137" fmla="*/ 1615440 h 5433060"/>
                        <a:gd name="connsiteX138" fmla="*/ 480060 w 3360420"/>
                        <a:gd name="connsiteY138" fmla="*/ 1546860 h 5433060"/>
                        <a:gd name="connsiteX139" fmla="*/ 525780 w 3360420"/>
                        <a:gd name="connsiteY139" fmla="*/ 1463040 h 5433060"/>
                        <a:gd name="connsiteX140" fmla="*/ 617220 w 3360420"/>
                        <a:gd name="connsiteY140" fmla="*/ 1394460 h 5433060"/>
                        <a:gd name="connsiteX141" fmla="*/ 670560 w 3360420"/>
                        <a:gd name="connsiteY141" fmla="*/ 1272540 h 5433060"/>
                        <a:gd name="connsiteX142" fmla="*/ 792480 w 3360420"/>
                        <a:gd name="connsiteY142" fmla="*/ 845820 h 5433060"/>
                        <a:gd name="connsiteX143" fmla="*/ 800100 w 3360420"/>
                        <a:gd name="connsiteY143" fmla="*/ 754380 h 5433060"/>
                        <a:gd name="connsiteX144" fmla="*/ 861060 w 3360420"/>
                        <a:gd name="connsiteY144" fmla="*/ 662940 h 5433060"/>
                        <a:gd name="connsiteX145" fmla="*/ 838200 w 3360420"/>
                        <a:gd name="connsiteY145" fmla="*/ 617220 h 5433060"/>
                        <a:gd name="connsiteX146" fmla="*/ 883920 w 3360420"/>
                        <a:gd name="connsiteY146" fmla="*/ 541020 h 5433060"/>
                        <a:gd name="connsiteX147" fmla="*/ 922020 w 3360420"/>
                        <a:gd name="connsiteY147" fmla="*/ 434340 h 5433060"/>
                        <a:gd name="connsiteX148" fmla="*/ 952500 w 3360420"/>
                        <a:gd name="connsiteY148" fmla="*/ 381000 h 5433060"/>
                        <a:gd name="connsiteX149" fmla="*/ 1005840 w 3360420"/>
                        <a:gd name="connsiteY149" fmla="*/ 175260 h 5433060"/>
                        <a:gd name="connsiteX150" fmla="*/ 982980 w 3360420"/>
                        <a:gd name="connsiteY150" fmla="*/ 38100 h 5433060"/>
                        <a:gd name="connsiteX151" fmla="*/ 993236 w 3360420"/>
                        <a:gd name="connsiteY151" fmla="*/ 32688 h 5433060"/>
                        <a:gd name="connsiteX152" fmla="*/ 989512 w 3360420"/>
                        <a:gd name="connsiteY152" fmla="*/ 45720 h 5433060"/>
                        <a:gd name="connsiteX153" fmla="*/ 1264920 w 3360420"/>
                        <a:gd name="connsiteY153" fmla="*/ 45720 h 5433060"/>
                        <a:gd name="connsiteX154" fmla="*/ 1379220 w 3360420"/>
                        <a:gd name="connsiteY154" fmla="*/ 91440 h 5433060"/>
                        <a:gd name="connsiteX155" fmla="*/ 1394460 w 3360420"/>
                        <a:gd name="connsiteY155" fmla="*/ 22860 h 543306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  <a:cxn ang="0">
                          <a:pos x="connsiteX38" y="connsiteY38"/>
                        </a:cxn>
                        <a:cxn ang="0">
                          <a:pos x="connsiteX39" y="connsiteY39"/>
                        </a:cxn>
                        <a:cxn ang="0">
                          <a:pos x="connsiteX40" y="connsiteY40"/>
                        </a:cxn>
                        <a:cxn ang="0">
                          <a:pos x="connsiteX41" y="connsiteY41"/>
                        </a:cxn>
                        <a:cxn ang="0">
                          <a:pos x="connsiteX42" y="connsiteY42"/>
                        </a:cxn>
                        <a:cxn ang="0">
                          <a:pos x="connsiteX43" y="connsiteY43"/>
                        </a:cxn>
                        <a:cxn ang="0">
                          <a:pos x="connsiteX44" y="connsiteY44"/>
                        </a:cxn>
                        <a:cxn ang="0">
                          <a:pos x="connsiteX45" y="connsiteY45"/>
                        </a:cxn>
                        <a:cxn ang="0">
                          <a:pos x="connsiteX46" y="connsiteY46"/>
                        </a:cxn>
                        <a:cxn ang="0">
                          <a:pos x="connsiteX47" y="connsiteY47"/>
                        </a:cxn>
                        <a:cxn ang="0">
                          <a:pos x="connsiteX48" y="connsiteY48"/>
                        </a:cxn>
                        <a:cxn ang="0">
                          <a:pos x="connsiteX49" y="connsiteY49"/>
                        </a:cxn>
                        <a:cxn ang="0">
                          <a:pos x="connsiteX50" y="connsiteY50"/>
                        </a:cxn>
                        <a:cxn ang="0">
                          <a:pos x="connsiteX51" y="connsiteY51"/>
                        </a:cxn>
                        <a:cxn ang="0">
                          <a:pos x="connsiteX52" y="connsiteY52"/>
                        </a:cxn>
                        <a:cxn ang="0">
                          <a:pos x="connsiteX53" y="connsiteY53"/>
                        </a:cxn>
                        <a:cxn ang="0">
                          <a:pos x="connsiteX54" y="connsiteY54"/>
                        </a:cxn>
                        <a:cxn ang="0">
                          <a:pos x="connsiteX55" y="connsiteY55"/>
                        </a:cxn>
                        <a:cxn ang="0">
                          <a:pos x="connsiteX56" y="connsiteY56"/>
                        </a:cxn>
                        <a:cxn ang="0">
                          <a:pos x="connsiteX57" y="connsiteY57"/>
                        </a:cxn>
                        <a:cxn ang="0">
                          <a:pos x="connsiteX58" y="connsiteY58"/>
                        </a:cxn>
                        <a:cxn ang="0">
                          <a:pos x="connsiteX59" y="connsiteY59"/>
                        </a:cxn>
                        <a:cxn ang="0">
                          <a:pos x="connsiteX60" y="connsiteY60"/>
                        </a:cxn>
                        <a:cxn ang="0">
                          <a:pos x="connsiteX61" y="connsiteY61"/>
                        </a:cxn>
                        <a:cxn ang="0">
                          <a:pos x="connsiteX62" y="connsiteY62"/>
                        </a:cxn>
                        <a:cxn ang="0">
                          <a:pos x="connsiteX63" y="connsiteY63"/>
                        </a:cxn>
                        <a:cxn ang="0">
                          <a:pos x="connsiteX64" y="connsiteY64"/>
                        </a:cxn>
                        <a:cxn ang="0">
                          <a:pos x="connsiteX65" y="connsiteY65"/>
                        </a:cxn>
                        <a:cxn ang="0">
                          <a:pos x="connsiteX66" y="connsiteY66"/>
                        </a:cxn>
                        <a:cxn ang="0">
                          <a:pos x="connsiteX67" y="connsiteY67"/>
                        </a:cxn>
                        <a:cxn ang="0">
                          <a:pos x="connsiteX68" y="connsiteY68"/>
                        </a:cxn>
                        <a:cxn ang="0">
                          <a:pos x="connsiteX69" y="connsiteY69"/>
                        </a:cxn>
                        <a:cxn ang="0">
                          <a:pos x="connsiteX70" y="connsiteY70"/>
                        </a:cxn>
                        <a:cxn ang="0">
                          <a:pos x="connsiteX71" y="connsiteY71"/>
                        </a:cxn>
                        <a:cxn ang="0">
                          <a:pos x="connsiteX72" y="connsiteY72"/>
                        </a:cxn>
                        <a:cxn ang="0">
                          <a:pos x="connsiteX73" y="connsiteY73"/>
                        </a:cxn>
                        <a:cxn ang="0">
                          <a:pos x="connsiteX74" y="connsiteY74"/>
                        </a:cxn>
                        <a:cxn ang="0">
                          <a:pos x="connsiteX75" y="connsiteY75"/>
                        </a:cxn>
                        <a:cxn ang="0">
                          <a:pos x="connsiteX76" y="connsiteY76"/>
                        </a:cxn>
                        <a:cxn ang="0">
                          <a:pos x="connsiteX77" y="connsiteY77"/>
                        </a:cxn>
                        <a:cxn ang="0">
                          <a:pos x="connsiteX78" y="connsiteY78"/>
                        </a:cxn>
                        <a:cxn ang="0">
                          <a:pos x="connsiteX79" y="connsiteY79"/>
                        </a:cxn>
                        <a:cxn ang="0">
                          <a:pos x="connsiteX80" y="connsiteY80"/>
                        </a:cxn>
                        <a:cxn ang="0">
                          <a:pos x="connsiteX81" y="connsiteY81"/>
                        </a:cxn>
                        <a:cxn ang="0">
                          <a:pos x="connsiteX82" y="connsiteY82"/>
                        </a:cxn>
                        <a:cxn ang="0">
                          <a:pos x="connsiteX83" y="connsiteY83"/>
                        </a:cxn>
                        <a:cxn ang="0">
                          <a:pos x="connsiteX84" y="connsiteY84"/>
                        </a:cxn>
                        <a:cxn ang="0">
                          <a:pos x="connsiteX85" y="connsiteY85"/>
                        </a:cxn>
                        <a:cxn ang="0">
                          <a:pos x="connsiteX86" y="connsiteY86"/>
                        </a:cxn>
                        <a:cxn ang="0">
                          <a:pos x="connsiteX87" y="connsiteY87"/>
                        </a:cxn>
                        <a:cxn ang="0">
                          <a:pos x="connsiteX88" y="connsiteY88"/>
                        </a:cxn>
                        <a:cxn ang="0">
                          <a:pos x="connsiteX89" y="connsiteY89"/>
                        </a:cxn>
                        <a:cxn ang="0">
                          <a:pos x="connsiteX90" y="connsiteY90"/>
                        </a:cxn>
                        <a:cxn ang="0">
                          <a:pos x="connsiteX91" y="connsiteY91"/>
                        </a:cxn>
                        <a:cxn ang="0">
                          <a:pos x="connsiteX92" y="connsiteY92"/>
                        </a:cxn>
                        <a:cxn ang="0">
                          <a:pos x="connsiteX93" y="connsiteY93"/>
                        </a:cxn>
                        <a:cxn ang="0">
                          <a:pos x="connsiteX94" y="connsiteY94"/>
                        </a:cxn>
                        <a:cxn ang="0">
                          <a:pos x="connsiteX95" y="connsiteY95"/>
                        </a:cxn>
                        <a:cxn ang="0">
                          <a:pos x="connsiteX96" y="connsiteY96"/>
                        </a:cxn>
                        <a:cxn ang="0">
                          <a:pos x="connsiteX97" y="connsiteY97"/>
                        </a:cxn>
                        <a:cxn ang="0">
                          <a:pos x="connsiteX98" y="connsiteY98"/>
                        </a:cxn>
                        <a:cxn ang="0">
                          <a:pos x="connsiteX99" y="connsiteY99"/>
                        </a:cxn>
                        <a:cxn ang="0">
                          <a:pos x="connsiteX100" y="connsiteY100"/>
                        </a:cxn>
                        <a:cxn ang="0">
                          <a:pos x="connsiteX101" y="connsiteY101"/>
                        </a:cxn>
                        <a:cxn ang="0">
                          <a:pos x="connsiteX102" y="connsiteY102"/>
                        </a:cxn>
                        <a:cxn ang="0">
                          <a:pos x="connsiteX103" y="connsiteY103"/>
                        </a:cxn>
                        <a:cxn ang="0">
                          <a:pos x="connsiteX104" y="connsiteY104"/>
                        </a:cxn>
                        <a:cxn ang="0">
                          <a:pos x="connsiteX105" y="connsiteY105"/>
                        </a:cxn>
                        <a:cxn ang="0">
                          <a:pos x="connsiteX106" y="connsiteY106"/>
                        </a:cxn>
                        <a:cxn ang="0">
                          <a:pos x="connsiteX107" y="connsiteY107"/>
                        </a:cxn>
                        <a:cxn ang="0">
                          <a:pos x="connsiteX108" y="connsiteY108"/>
                        </a:cxn>
                        <a:cxn ang="0">
                          <a:pos x="connsiteX109" y="connsiteY109"/>
                        </a:cxn>
                        <a:cxn ang="0">
                          <a:pos x="connsiteX110" y="connsiteY110"/>
                        </a:cxn>
                        <a:cxn ang="0">
                          <a:pos x="connsiteX111" y="connsiteY111"/>
                        </a:cxn>
                        <a:cxn ang="0">
                          <a:pos x="connsiteX112" y="connsiteY112"/>
                        </a:cxn>
                        <a:cxn ang="0">
                          <a:pos x="connsiteX113" y="connsiteY113"/>
                        </a:cxn>
                        <a:cxn ang="0">
                          <a:pos x="connsiteX114" y="connsiteY114"/>
                        </a:cxn>
                        <a:cxn ang="0">
                          <a:pos x="connsiteX115" y="connsiteY115"/>
                        </a:cxn>
                        <a:cxn ang="0">
                          <a:pos x="connsiteX116" y="connsiteY116"/>
                        </a:cxn>
                        <a:cxn ang="0">
                          <a:pos x="connsiteX117" y="connsiteY117"/>
                        </a:cxn>
                        <a:cxn ang="0">
                          <a:pos x="connsiteX118" y="connsiteY118"/>
                        </a:cxn>
                        <a:cxn ang="0">
                          <a:pos x="connsiteX119" y="connsiteY119"/>
                        </a:cxn>
                        <a:cxn ang="0">
                          <a:pos x="connsiteX120" y="connsiteY120"/>
                        </a:cxn>
                        <a:cxn ang="0">
                          <a:pos x="connsiteX121" y="connsiteY121"/>
                        </a:cxn>
                        <a:cxn ang="0">
                          <a:pos x="connsiteX122" y="connsiteY122"/>
                        </a:cxn>
                        <a:cxn ang="0">
                          <a:pos x="connsiteX123" y="connsiteY123"/>
                        </a:cxn>
                        <a:cxn ang="0">
                          <a:pos x="connsiteX124" y="connsiteY124"/>
                        </a:cxn>
                        <a:cxn ang="0">
                          <a:pos x="connsiteX125" y="connsiteY125"/>
                        </a:cxn>
                        <a:cxn ang="0">
                          <a:pos x="connsiteX126" y="connsiteY126"/>
                        </a:cxn>
                        <a:cxn ang="0">
                          <a:pos x="connsiteX127" y="connsiteY127"/>
                        </a:cxn>
                        <a:cxn ang="0">
                          <a:pos x="connsiteX128" y="connsiteY128"/>
                        </a:cxn>
                        <a:cxn ang="0">
                          <a:pos x="connsiteX129" y="connsiteY129"/>
                        </a:cxn>
                        <a:cxn ang="0">
                          <a:pos x="connsiteX130" y="connsiteY130"/>
                        </a:cxn>
                        <a:cxn ang="0">
                          <a:pos x="connsiteX131" y="connsiteY131"/>
                        </a:cxn>
                        <a:cxn ang="0">
                          <a:pos x="connsiteX132" y="connsiteY132"/>
                        </a:cxn>
                        <a:cxn ang="0">
                          <a:pos x="connsiteX133" y="connsiteY133"/>
                        </a:cxn>
                        <a:cxn ang="0">
                          <a:pos x="connsiteX134" y="connsiteY134"/>
                        </a:cxn>
                        <a:cxn ang="0">
                          <a:pos x="connsiteX135" y="connsiteY135"/>
                        </a:cxn>
                        <a:cxn ang="0">
                          <a:pos x="connsiteX136" y="connsiteY136"/>
                        </a:cxn>
                        <a:cxn ang="0">
                          <a:pos x="connsiteX137" y="connsiteY137"/>
                        </a:cxn>
                        <a:cxn ang="0">
                          <a:pos x="connsiteX138" y="connsiteY138"/>
                        </a:cxn>
                        <a:cxn ang="0">
                          <a:pos x="connsiteX139" y="connsiteY139"/>
                        </a:cxn>
                        <a:cxn ang="0">
                          <a:pos x="connsiteX140" y="connsiteY140"/>
                        </a:cxn>
                        <a:cxn ang="0">
                          <a:pos x="connsiteX141" y="connsiteY141"/>
                        </a:cxn>
                        <a:cxn ang="0">
                          <a:pos x="connsiteX142" y="connsiteY142"/>
                        </a:cxn>
                        <a:cxn ang="0">
                          <a:pos x="connsiteX143" y="connsiteY143"/>
                        </a:cxn>
                        <a:cxn ang="0">
                          <a:pos x="connsiteX144" y="connsiteY144"/>
                        </a:cxn>
                        <a:cxn ang="0">
                          <a:pos x="connsiteX145" y="connsiteY145"/>
                        </a:cxn>
                        <a:cxn ang="0">
                          <a:pos x="connsiteX146" y="connsiteY146"/>
                        </a:cxn>
                        <a:cxn ang="0">
                          <a:pos x="connsiteX147" y="connsiteY147"/>
                        </a:cxn>
                        <a:cxn ang="0">
                          <a:pos x="connsiteX148" y="connsiteY148"/>
                        </a:cxn>
                        <a:cxn ang="0">
                          <a:pos x="connsiteX149" y="connsiteY149"/>
                        </a:cxn>
                        <a:cxn ang="0">
                          <a:pos x="connsiteX150" y="connsiteY150"/>
                        </a:cxn>
                        <a:cxn ang="0">
                          <a:pos x="connsiteX151" y="connsiteY151"/>
                        </a:cxn>
                        <a:cxn ang="0">
                          <a:pos x="connsiteX152" y="connsiteY152"/>
                        </a:cxn>
                        <a:cxn ang="0">
                          <a:pos x="connsiteX153" y="connsiteY153"/>
                        </a:cxn>
                        <a:cxn ang="0">
                          <a:pos x="connsiteX154" y="connsiteY154"/>
                        </a:cxn>
                        <a:cxn ang="0">
                          <a:pos x="connsiteX155" y="connsiteY155"/>
                        </a:cxn>
                      </a:cxnLst>
                      <a:rect l="l" t="t" r="r" b="b"/>
                      <a:pathLst>
                        <a:path w="3360420" h="5433060">
                          <a:moveTo>
                            <a:pt x="1554480" y="0"/>
                          </a:moveTo>
                          <a:lnTo>
                            <a:pt x="1592580" y="167640"/>
                          </a:lnTo>
                          <a:lnTo>
                            <a:pt x="1714500" y="213360"/>
                          </a:lnTo>
                          <a:lnTo>
                            <a:pt x="1775460" y="259080"/>
                          </a:lnTo>
                          <a:lnTo>
                            <a:pt x="1874520" y="304800"/>
                          </a:lnTo>
                          <a:lnTo>
                            <a:pt x="1981200" y="281940"/>
                          </a:lnTo>
                          <a:lnTo>
                            <a:pt x="2019300" y="358140"/>
                          </a:lnTo>
                          <a:lnTo>
                            <a:pt x="2133600" y="396240"/>
                          </a:lnTo>
                          <a:lnTo>
                            <a:pt x="2225040" y="373380"/>
                          </a:lnTo>
                          <a:lnTo>
                            <a:pt x="2331720" y="457200"/>
                          </a:lnTo>
                          <a:lnTo>
                            <a:pt x="2392680" y="381000"/>
                          </a:lnTo>
                          <a:lnTo>
                            <a:pt x="2529840" y="472440"/>
                          </a:lnTo>
                          <a:lnTo>
                            <a:pt x="2590800" y="533400"/>
                          </a:lnTo>
                          <a:lnTo>
                            <a:pt x="2705100" y="548640"/>
                          </a:lnTo>
                          <a:lnTo>
                            <a:pt x="2766060" y="647700"/>
                          </a:lnTo>
                          <a:lnTo>
                            <a:pt x="2766060" y="807720"/>
                          </a:lnTo>
                          <a:lnTo>
                            <a:pt x="2865120" y="838200"/>
                          </a:lnTo>
                          <a:lnTo>
                            <a:pt x="2887980" y="899160"/>
                          </a:lnTo>
                          <a:lnTo>
                            <a:pt x="3040380" y="922020"/>
                          </a:lnTo>
                          <a:lnTo>
                            <a:pt x="3092984" y="987773"/>
                          </a:lnTo>
                          <a:lnTo>
                            <a:pt x="3078480" y="1082040"/>
                          </a:lnTo>
                          <a:lnTo>
                            <a:pt x="3124200" y="1127760"/>
                          </a:lnTo>
                          <a:lnTo>
                            <a:pt x="3230880" y="1203960"/>
                          </a:lnTo>
                          <a:lnTo>
                            <a:pt x="3200400" y="1295400"/>
                          </a:lnTo>
                          <a:lnTo>
                            <a:pt x="3246120" y="1386840"/>
                          </a:lnTo>
                          <a:lnTo>
                            <a:pt x="3329940" y="1386840"/>
                          </a:lnTo>
                          <a:lnTo>
                            <a:pt x="3360420" y="1417320"/>
                          </a:lnTo>
                          <a:lnTo>
                            <a:pt x="3230880" y="1615440"/>
                          </a:lnTo>
                          <a:lnTo>
                            <a:pt x="3238500" y="1676400"/>
                          </a:lnTo>
                          <a:lnTo>
                            <a:pt x="3307080" y="1699260"/>
                          </a:lnTo>
                          <a:lnTo>
                            <a:pt x="3246120" y="1859280"/>
                          </a:lnTo>
                          <a:lnTo>
                            <a:pt x="3169920" y="1958340"/>
                          </a:lnTo>
                          <a:lnTo>
                            <a:pt x="3055620" y="1882140"/>
                          </a:lnTo>
                          <a:lnTo>
                            <a:pt x="3025140" y="1981200"/>
                          </a:lnTo>
                          <a:lnTo>
                            <a:pt x="3093720" y="2057400"/>
                          </a:lnTo>
                          <a:lnTo>
                            <a:pt x="3139440" y="2217420"/>
                          </a:lnTo>
                          <a:lnTo>
                            <a:pt x="3086100" y="2331720"/>
                          </a:lnTo>
                          <a:lnTo>
                            <a:pt x="3124200" y="2392680"/>
                          </a:lnTo>
                          <a:lnTo>
                            <a:pt x="3108960" y="2461260"/>
                          </a:lnTo>
                          <a:lnTo>
                            <a:pt x="3238500" y="2552700"/>
                          </a:lnTo>
                          <a:lnTo>
                            <a:pt x="3253740" y="2628900"/>
                          </a:lnTo>
                          <a:lnTo>
                            <a:pt x="3238500" y="2697480"/>
                          </a:lnTo>
                          <a:lnTo>
                            <a:pt x="3154680" y="2712720"/>
                          </a:lnTo>
                          <a:lnTo>
                            <a:pt x="3108960" y="2926080"/>
                          </a:lnTo>
                          <a:lnTo>
                            <a:pt x="2987040" y="3063240"/>
                          </a:lnTo>
                          <a:lnTo>
                            <a:pt x="2987040" y="3192780"/>
                          </a:lnTo>
                          <a:lnTo>
                            <a:pt x="2887980" y="3268980"/>
                          </a:lnTo>
                          <a:lnTo>
                            <a:pt x="2887980" y="3368040"/>
                          </a:lnTo>
                          <a:lnTo>
                            <a:pt x="2827020" y="3383280"/>
                          </a:lnTo>
                          <a:lnTo>
                            <a:pt x="2827020" y="3749040"/>
                          </a:lnTo>
                          <a:lnTo>
                            <a:pt x="2758440" y="3817620"/>
                          </a:lnTo>
                          <a:lnTo>
                            <a:pt x="2750820" y="3886200"/>
                          </a:lnTo>
                          <a:lnTo>
                            <a:pt x="2697480" y="3924300"/>
                          </a:lnTo>
                          <a:lnTo>
                            <a:pt x="2659380" y="4038600"/>
                          </a:lnTo>
                          <a:lnTo>
                            <a:pt x="2659380" y="4114800"/>
                          </a:lnTo>
                          <a:lnTo>
                            <a:pt x="2644140" y="4137660"/>
                          </a:lnTo>
                          <a:lnTo>
                            <a:pt x="2567940" y="4160520"/>
                          </a:lnTo>
                          <a:lnTo>
                            <a:pt x="2529840" y="4183380"/>
                          </a:lnTo>
                          <a:lnTo>
                            <a:pt x="2255520" y="4183380"/>
                          </a:lnTo>
                          <a:lnTo>
                            <a:pt x="2232660" y="4297680"/>
                          </a:lnTo>
                          <a:lnTo>
                            <a:pt x="2263140" y="4411980"/>
                          </a:lnTo>
                          <a:lnTo>
                            <a:pt x="2217420" y="4511040"/>
                          </a:lnTo>
                          <a:lnTo>
                            <a:pt x="2232660" y="4678680"/>
                          </a:lnTo>
                          <a:lnTo>
                            <a:pt x="2225040" y="4739640"/>
                          </a:lnTo>
                          <a:lnTo>
                            <a:pt x="2194560" y="4991100"/>
                          </a:lnTo>
                          <a:lnTo>
                            <a:pt x="2179320" y="5052060"/>
                          </a:lnTo>
                          <a:lnTo>
                            <a:pt x="2293620" y="5158740"/>
                          </a:lnTo>
                          <a:lnTo>
                            <a:pt x="2065020" y="5394960"/>
                          </a:lnTo>
                          <a:lnTo>
                            <a:pt x="1935480" y="5356860"/>
                          </a:lnTo>
                          <a:lnTo>
                            <a:pt x="1851660" y="5356860"/>
                          </a:lnTo>
                          <a:lnTo>
                            <a:pt x="1798320" y="5425440"/>
                          </a:lnTo>
                          <a:lnTo>
                            <a:pt x="1706880" y="5433060"/>
                          </a:lnTo>
                          <a:lnTo>
                            <a:pt x="1600200" y="5356860"/>
                          </a:lnTo>
                          <a:lnTo>
                            <a:pt x="1600200" y="5334000"/>
                          </a:lnTo>
                          <a:lnTo>
                            <a:pt x="1531620" y="5280660"/>
                          </a:lnTo>
                          <a:lnTo>
                            <a:pt x="1501140" y="5326380"/>
                          </a:lnTo>
                          <a:lnTo>
                            <a:pt x="1348740" y="5334000"/>
                          </a:lnTo>
                          <a:lnTo>
                            <a:pt x="1287780" y="5250180"/>
                          </a:lnTo>
                          <a:lnTo>
                            <a:pt x="1249680" y="5135880"/>
                          </a:lnTo>
                          <a:lnTo>
                            <a:pt x="1165860" y="5067300"/>
                          </a:lnTo>
                          <a:lnTo>
                            <a:pt x="1127760" y="5128260"/>
                          </a:lnTo>
                          <a:lnTo>
                            <a:pt x="1021080" y="5143500"/>
                          </a:lnTo>
                          <a:lnTo>
                            <a:pt x="922020" y="5105400"/>
                          </a:lnTo>
                          <a:lnTo>
                            <a:pt x="800100" y="5166360"/>
                          </a:lnTo>
                          <a:lnTo>
                            <a:pt x="716280" y="5067300"/>
                          </a:lnTo>
                          <a:lnTo>
                            <a:pt x="579120" y="5090160"/>
                          </a:lnTo>
                          <a:lnTo>
                            <a:pt x="487680" y="4983480"/>
                          </a:lnTo>
                          <a:lnTo>
                            <a:pt x="441960" y="4991100"/>
                          </a:lnTo>
                          <a:lnTo>
                            <a:pt x="335280" y="4922520"/>
                          </a:lnTo>
                          <a:lnTo>
                            <a:pt x="259080" y="4808220"/>
                          </a:lnTo>
                          <a:lnTo>
                            <a:pt x="243840" y="4732020"/>
                          </a:lnTo>
                          <a:lnTo>
                            <a:pt x="243840" y="4678680"/>
                          </a:lnTo>
                          <a:lnTo>
                            <a:pt x="297180" y="4556760"/>
                          </a:lnTo>
                          <a:lnTo>
                            <a:pt x="289560" y="4511040"/>
                          </a:lnTo>
                          <a:lnTo>
                            <a:pt x="281940" y="4450080"/>
                          </a:lnTo>
                          <a:lnTo>
                            <a:pt x="320040" y="4404360"/>
                          </a:lnTo>
                          <a:lnTo>
                            <a:pt x="320040" y="4259580"/>
                          </a:lnTo>
                          <a:lnTo>
                            <a:pt x="388620" y="4251960"/>
                          </a:lnTo>
                          <a:lnTo>
                            <a:pt x="434340" y="4175760"/>
                          </a:lnTo>
                          <a:lnTo>
                            <a:pt x="434340" y="4107180"/>
                          </a:lnTo>
                          <a:lnTo>
                            <a:pt x="396240" y="4038600"/>
                          </a:lnTo>
                          <a:lnTo>
                            <a:pt x="426720" y="3977640"/>
                          </a:lnTo>
                          <a:lnTo>
                            <a:pt x="434340" y="3810000"/>
                          </a:lnTo>
                          <a:lnTo>
                            <a:pt x="403860" y="3741420"/>
                          </a:lnTo>
                          <a:lnTo>
                            <a:pt x="464820" y="3665220"/>
                          </a:lnTo>
                          <a:lnTo>
                            <a:pt x="464820" y="3634740"/>
                          </a:lnTo>
                          <a:lnTo>
                            <a:pt x="510540" y="3627120"/>
                          </a:lnTo>
                          <a:lnTo>
                            <a:pt x="632460" y="3649980"/>
                          </a:lnTo>
                          <a:lnTo>
                            <a:pt x="739140" y="3665220"/>
                          </a:lnTo>
                          <a:lnTo>
                            <a:pt x="815340" y="3596640"/>
                          </a:lnTo>
                          <a:lnTo>
                            <a:pt x="967740" y="3512820"/>
                          </a:lnTo>
                          <a:lnTo>
                            <a:pt x="1005840" y="3398520"/>
                          </a:lnTo>
                          <a:lnTo>
                            <a:pt x="1066800" y="3345180"/>
                          </a:lnTo>
                          <a:lnTo>
                            <a:pt x="1059180" y="3261360"/>
                          </a:lnTo>
                          <a:lnTo>
                            <a:pt x="1028700" y="3230880"/>
                          </a:lnTo>
                          <a:lnTo>
                            <a:pt x="914400" y="3101340"/>
                          </a:lnTo>
                          <a:lnTo>
                            <a:pt x="792480" y="3032760"/>
                          </a:lnTo>
                          <a:lnTo>
                            <a:pt x="701040" y="3055620"/>
                          </a:lnTo>
                          <a:lnTo>
                            <a:pt x="556260" y="2971800"/>
                          </a:lnTo>
                          <a:lnTo>
                            <a:pt x="548640" y="2880360"/>
                          </a:lnTo>
                          <a:lnTo>
                            <a:pt x="487680" y="2903220"/>
                          </a:lnTo>
                          <a:lnTo>
                            <a:pt x="487680" y="2827020"/>
                          </a:lnTo>
                          <a:lnTo>
                            <a:pt x="518160" y="2788920"/>
                          </a:lnTo>
                          <a:lnTo>
                            <a:pt x="541020" y="2621280"/>
                          </a:lnTo>
                          <a:lnTo>
                            <a:pt x="502920" y="2552700"/>
                          </a:lnTo>
                          <a:lnTo>
                            <a:pt x="556260" y="2491740"/>
                          </a:lnTo>
                          <a:lnTo>
                            <a:pt x="464820" y="2446020"/>
                          </a:lnTo>
                          <a:lnTo>
                            <a:pt x="396240" y="2446020"/>
                          </a:lnTo>
                          <a:lnTo>
                            <a:pt x="289560" y="2423160"/>
                          </a:lnTo>
                          <a:lnTo>
                            <a:pt x="259080" y="2362200"/>
                          </a:lnTo>
                          <a:lnTo>
                            <a:pt x="182880" y="2392680"/>
                          </a:lnTo>
                          <a:lnTo>
                            <a:pt x="7620" y="2301240"/>
                          </a:lnTo>
                          <a:lnTo>
                            <a:pt x="0" y="2232660"/>
                          </a:lnTo>
                          <a:lnTo>
                            <a:pt x="91440" y="2057400"/>
                          </a:lnTo>
                          <a:lnTo>
                            <a:pt x="160020" y="1836420"/>
                          </a:lnTo>
                          <a:lnTo>
                            <a:pt x="259080" y="1752600"/>
                          </a:lnTo>
                          <a:lnTo>
                            <a:pt x="342900" y="1722120"/>
                          </a:lnTo>
                          <a:lnTo>
                            <a:pt x="396240" y="1615440"/>
                          </a:lnTo>
                          <a:lnTo>
                            <a:pt x="480060" y="1546860"/>
                          </a:lnTo>
                          <a:lnTo>
                            <a:pt x="525780" y="1463040"/>
                          </a:lnTo>
                          <a:lnTo>
                            <a:pt x="617220" y="1394460"/>
                          </a:lnTo>
                          <a:lnTo>
                            <a:pt x="670560" y="1272540"/>
                          </a:lnTo>
                          <a:lnTo>
                            <a:pt x="792480" y="845820"/>
                          </a:lnTo>
                          <a:lnTo>
                            <a:pt x="800100" y="754380"/>
                          </a:lnTo>
                          <a:lnTo>
                            <a:pt x="861060" y="662940"/>
                          </a:lnTo>
                          <a:lnTo>
                            <a:pt x="838200" y="617220"/>
                          </a:lnTo>
                          <a:lnTo>
                            <a:pt x="883920" y="541020"/>
                          </a:lnTo>
                          <a:lnTo>
                            <a:pt x="922020" y="434340"/>
                          </a:lnTo>
                          <a:lnTo>
                            <a:pt x="952500" y="381000"/>
                          </a:lnTo>
                          <a:lnTo>
                            <a:pt x="1005840" y="175260"/>
                          </a:lnTo>
                          <a:lnTo>
                            <a:pt x="982980" y="38100"/>
                          </a:lnTo>
                          <a:lnTo>
                            <a:pt x="993236" y="32688"/>
                          </a:lnTo>
                          <a:lnTo>
                            <a:pt x="989512" y="45720"/>
                          </a:lnTo>
                          <a:lnTo>
                            <a:pt x="1264920" y="45720"/>
                          </a:lnTo>
                          <a:lnTo>
                            <a:pt x="1379220" y="91440"/>
                          </a:lnTo>
                          <a:lnTo>
                            <a:pt x="1394460" y="22860"/>
                          </a:lnTo>
                          <a:close/>
                        </a:path>
                      </a:pathLst>
                    </a:custGeom>
                    <a:solidFill>
                      <a:schemeClr val="accent6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bg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endParaRPr kumimoji="1" lang="ja-JP" altLang="en-US" sz="480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p:txBody>
                </p:sp>
              </p:grpSp>
              <p:sp>
                <p:nvSpPr>
                  <p:cNvPr id="280" name="フリーフォーム: 図形 279">
                    <a:extLst>
                      <a:ext uri="{FF2B5EF4-FFF2-40B4-BE49-F238E27FC236}">
                        <a16:creationId xmlns:a16="http://schemas.microsoft.com/office/drawing/2014/main" id="{47DA7EF6-BC69-7BA8-6411-321C54B4C9D6}"/>
                      </a:ext>
                    </a:extLst>
                  </p:cNvPr>
                  <p:cNvSpPr/>
                  <p:nvPr/>
                </p:nvSpPr>
                <p:spPr>
                  <a:xfrm>
                    <a:off x="6445501" y="3627825"/>
                    <a:ext cx="1387804" cy="1705487"/>
                  </a:xfrm>
                  <a:custGeom>
                    <a:avLst/>
                    <a:gdLst>
                      <a:gd name="connsiteX0" fmla="*/ 1873252 w 2962912"/>
                      <a:gd name="connsiteY0" fmla="*/ 0 h 3641156"/>
                      <a:gd name="connsiteX1" fmla="*/ 1955800 w 2962912"/>
                      <a:gd name="connsiteY1" fmla="*/ 25400 h 3641156"/>
                      <a:gd name="connsiteX2" fmla="*/ 2165352 w 2962912"/>
                      <a:gd name="connsiteY2" fmla="*/ 69850 h 3641156"/>
                      <a:gd name="connsiteX3" fmla="*/ 2273304 w 2962912"/>
                      <a:gd name="connsiteY3" fmla="*/ 120650 h 3641156"/>
                      <a:gd name="connsiteX4" fmla="*/ 2343152 w 2962912"/>
                      <a:gd name="connsiteY4" fmla="*/ 127000 h 3641156"/>
                      <a:gd name="connsiteX5" fmla="*/ 2457452 w 2962912"/>
                      <a:gd name="connsiteY5" fmla="*/ 177800 h 3641156"/>
                      <a:gd name="connsiteX6" fmla="*/ 2571752 w 2962912"/>
                      <a:gd name="connsiteY6" fmla="*/ 304800 h 3641156"/>
                      <a:gd name="connsiteX7" fmla="*/ 2641600 w 2962912"/>
                      <a:gd name="connsiteY7" fmla="*/ 361950 h 3641156"/>
                      <a:gd name="connsiteX8" fmla="*/ 2667000 w 2962912"/>
                      <a:gd name="connsiteY8" fmla="*/ 501650 h 3641156"/>
                      <a:gd name="connsiteX9" fmla="*/ 2819400 w 2962912"/>
                      <a:gd name="connsiteY9" fmla="*/ 501650 h 3641156"/>
                      <a:gd name="connsiteX10" fmla="*/ 2819400 w 2962912"/>
                      <a:gd name="connsiteY10" fmla="*/ 539750 h 3641156"/>
                      <a:gd name="connsiteX11" fmla="*/ 2787652 w 2962912"/>
                      <a:gd name="connsiteY11" fmla="*/ 596900 h 3641156"/>
                      <a:gd name="connsiteX12" fmla="*/ 2800352 w 2962912"/>
                      <a:gd name="connsiteY12" fmla="*/ 654050 h 3641156"/>
                      <a:gd name="connsiteX13" fmla="*/ 2813052 w 2962912"/>
                      <a:gd name="connsiteY13" fmla="*/ 749300 h 3641156"/>
                      <a:gd name="connsiteX14" fmla="*/ 2800352 w 2962912"/>
                      <a:gd name="connsiteY14" fmla="*/ 793750 h 3641156"/>
                      <a:gd name="connsiteX15" fmla="*/ 2844800 w 2962912"/>
                      <a:gd name="connsiteY15" fmla="*/ 850900 h 3641156"/>
                      <a:gd name="connsiteX16" fmla="*/ 2843092 w 2962912"/>
                      <a:gd name="connsiteY16" fmla="*/ 848704 h 3641156"/>
                      <a:gd name="connsiteX17" fmla="*/ 2818132 w 2962912"/>
                      <a:gd name="connsiteY17" fmla="*/ 882650 h 3641156"/>
                      <a:gd name="connsiteX18" fmla="*/ 2833372 w 2962912"/>
                      <a:gd name="connsiteY18" fmla="*/ 1141730 h 3641156"/>
                      <a:gd name="connsiteX19" fmla="*/ 2886712 w 2962912"/>
                      <a:gd name="connsiteY19" fmla="*/ 1248410 h 3641156"/>
                      <a:gd name="connsiteX20" fmla="*/ 2879092 w 2962912"/>
                      <a:gd name="connsiteY20" fmla="*/ 1393190 h 3641156"/>
                      <a:gd name="connsiteX21" fmla="*/ 2856232 w 2962912"/>
                      <a:gd name="connsiteY21" fmla="*/ 1423670 h 3641156"/>
                      <a:gd name="connsiteX22" fmla="*/ 2848612 w 2962912"/>
                      <a:gd name="connsiteY22" fmla="*/ 1507490 h 3641156"/>
                      <a:gd name="connsiteX23" fmla="*/ 2962912 w 2962912"/>
                      <a:gd name="connsiteY23" fmla="*/ 1697990 h 3641156"/>
                      <a:gd name="connsiteX24" fmla="*/ 2772412 w 2962912"/>
                      <a:gd name="connsiteY24" fmla="*/ 1720850 h 3641156"/>
                      <a:gd name="connsiteX25" fmla="*/ 2734312 w 2962912"/>
                      <a:gd name="connsiteY25" fmla="*/ 1781810 h 3641156"/>
                      <a:gd name="connsiteX26" fmla="*/ 2772412 w 2962912"/>
                      <a:gd name="connsiteY26" fmla="*/ 1888490 h 3641156"/>
                      <a:gd name="connsiteX27" fmla="*/ 2802892 w 2962912"/>
                      <a:gd name="connsiteY27" fmla="*/ 2071370 h 3641156"/>
                      <a:gd name="connsiteX28" fmla="*/ 2787652 w 2962912"/>
                      <a:gd name="connsiteY28" fmla="*/ 2338070 h 3641156"/>
                      <a:gd name="connsiteX29" fmla="*/ 2825752 w 2962912"/>
                      <a:gd name="connsiteY29" fmla="*/ 2429510 h 3641156"/>
                      <a:gd name="connsiteX30" fmla="*/ 2680972 w 2962912"/>
                      <a:gd name="connsiteY30" fmla="*/ 2635250 h 3641156"/>
                      <a:gd name="connsiteX31" fmla="*/ 2673352 w 2962912"/>
                      <a:gd name="connsiteY31" fmla="*/ 2787650 h 3641156"/>
                      <a:gd name="connsiteX32" fmla="*/ 2627632 w 2962912"/>
                      <a:gd name="connsiteY32" fmla="*/ 2863850 h 3641156"/>
                      <a:gd name="connsiteX33" fmla="*/ 2536192 w 2962912"/>
                      <a:gd name="connsiteY33" fmla="*/ 2879090 h 3641156"/>
                      <a:gd name="connsiteX34" fmla="*/ 2475232 w 2962912"/>
                      <a:gd name="connsiteY34" fmla="*/ 2818130 h 3641156"/>
                      <a:gd name="connsiteX35" fmla="*/ 2429512 w 2962912"/>
                      <a:gd name="connsiteY35" fmla="*/ 2818130 h 3641156"/>
                      <a:gd name="connsiteX36" fmla="*/ 2406652 w 2962912"/>
                      <a:gd name="connsiteY36" fmla="*/ 2871470 h 3641156"/>
                      <a:gd name="connsiteX37" fmla="*/ 2261872 w 2962912"/>
                      <a:gd name="connsiteY37" fmla="*/ 2856230 h 3641156"/>
                      <a:gd name="connsiteX38" fmla="*/ 2261872 w 2962912"/>
                      <a:gd name="connsiteY38" fmla="*/ 2917190 h 3641156"/>
                      <a:gd name="connsiteX39" fmla="*/ 2200912 w 2962912"/>
                      <a:gd name="connsiteY39" fmla="*/ 2962910 h 3641156"/>
                      <a:gd name="connsiteX40" fmla="*/ 1995172 w 2962912"/>
                      <a:gd name="connsiteY40" fmla="*/ 3001010 h 3641156"/>
                      <a:gd name="connsiteX41" fmla="*/ 1949452 w 2962912"/>
                      <a:gd name="connsiteY41" fmla="*/ 2970530 h 3641156"/>
                      <a:gd name="connsiteX42" fmla="*/ 1949452 w 2962912"/>
                      <a:gd name="connsiteY42" fmla="*/ 3039110 h 3641156"/>
                      <a:gd name="connsiteX43" fmla="*/ 1781812 w 2962912"/>
                      <a:gd name="connsiteY43" fmla="*/ 3107690 h 3641156"/>
                      <a:gd name="connsiteX44" fmla="*/ 1781812 w 2962912"/>
                      <a:gd name="connsiteY44" fmla="*/ 3237230 h 3641156"/>
                      <a:gd name="connsiteX45" fmla="*/ 1736092 w 2962912"/>
                      <a:gd name="connsiteY45" fmla="*/ 3237230 h 3641156"/>
                      <a:gd name="connsiteX46" fmla="*/ 1667512 w 2962912"/>
                      <a:gd name="connsiteY46" fmla="*/ 3183890 h 3641156"/>
                      <a:gd name="connsiteX47" fmla="*/ 1568452 w 2962912"/>
                      <a:gd name="connsiteY47" fmla="*/ 3237230 h 3641156"/>
                      <a:gd name="connsiteX48" fmla="*/ 1522732 w 2962912"/>
                      <a:gd name="connsiteY48" fmla="*/ 3465830 h 3641156"/>
                      <a:gd name="connsiteX49" fmla="*/ 1248412 w 2962912"/>
                      <a:gd name="connsiteY49" fmla="*/ 3610610 h 3641156"/>
                      <a:gd name="connsiteX50" fmla="*/ 1164592 w 2962912"/>
                      <a:gd name="connsiteY50" fmla="*/ 3610610 h 3641156"/>
                      <a:gd name="connsiteX51" fmla="*/ 1097392 w 2962912"/>
                      <a:gd name="connsiteY51" fmla="*/ 3641156 h 3641156"/>
                      <a:gd name="connsiteX52" fmla="*/ 1009652 w 2962912"/>
                      <a:gd name="connsiteY52" fmla="*/ 3587750 h 3641156"/>
                      <a:gd name="connsiteX53" fmla="*/ 1003304 w 2962912"/>
                      <a:gd name="connsiteY53" fmla="*/ 3543300 h 3641156"/>
                      <a:gd name="connsiteX54" fmla="*/ 933452 w 2962912"/>
                      <a:gd name="connsiteY54" fmla="*/ 3429000 h 3641156"/>
                      <a:gd name="connsiteX55" fmla="*/ 939800 w 2962912"/>
                      <a:gd name="connsiteY55" fmla="*/ 3352800 h 3641156"/>
                      <a:gd name="connsiteX56" fmla="*/ 869952 w 2962912"/>
                      <a:gd name="connsiteY56" fmla="*/ 3359150 h 3641156"/>
                      <a:gd name="connsiteX57" fmla="*/ 857252 w 2962912"/>
                      <a:gd name="connsiteY57" fmla="*/ 3371850 h 3641156"/>
                      <a:gd name="connsiteX58" fmla="*/ 717552 w 2962912"/>
                      <a:gd name="connsiteY58" fmla="*/ 3365500 h 3641156"/>
                      <a:gd name="connsiteX59" fmla="*/ 692152 w 2962912"/>
                      <a:gd name="connsiteY59" fmla="*/ 3340100 h 3641156"/>
                      <a:gd name="connsiteX60" fmla="*/ 615952 w 2962912"/>
                      <a:gd name="connsiteY60" fmla="*/ 3327400 h 3641156"/>
                      <a:gd name="connsiteX61" fmla="*/ 533400 w 2962912"/>
                      <a:gd name="connsiteY61" fmla="*/ 3359150 h 3641156"/>
                      <a:gd name="connsiteX62" fmla="*/ 419104 w 2962912"/>
                      <a:gd name="connsiteY62" fmla="*/ 3359150 h 3641156"/>
                      <a:gd name="connsiteX63" fmla="*/ 260352 w 2962912"/>
                      <a:gd name="connsiteY63" fmla="*/ 3187700 h 3641156"/>
                      <a:gd name="connsiteX64" fmla="*/ 279400 w 2962912"/>
                      <a:gd name="connsiteY64" fmla="*/ 3143250 h 3641156"/>
                      <a:gd name="connsiteX65" fmla="*/ 266704 w 2962912"/>
                      <a:gd name="connsiteY65" fmla="*/ 3111500 h 3641156"/>
                      <a:gd name="connsiteX66" fmla="*/ 203200 w 2962912"/>
                      <a:gd name="connsiteY66" fmla="*/ 3098800 h 3641156"/>
                      <a:gd name="connsiteX67" fmla="*/ 107952 w 2962912"/>
                      <a:gd name="connsiteY67" fmla="*/ 2997200 h 3641156"/>
                      <a:gd name="connsiteX68" fmla="*/ 120652 w 2962912"/>
                      <a:gd name="connsiteY68" fmla="*/ 2876550 h 3641156"/>
                      <a:gd name="connsiteX69" fmla="*/ 241304 w 2962912"/>
                      <a:gd name="connsiteY69" fmla="*/ 2692400 h 3641156"/>
                      <a:gd name="connsiteX70" fmla="*/ 247652 w 2962912"/>
                      <a:gd name="connsiteY70" fmla="*/ 2654300 h 3641156"/>
                      <a:gd name="connsiteX71" fmla="*/ 317504 w 2962912"/>
                      <a:gd name="connsiteY71" fmla="*/ 2635250 h 3641156"/>
                      <a:gd name="connsiteX72" fmla="*/ 330200 w 2962912"/>
                      <a:gd name="connsiteY72" fmla="*/ 2584450 h 3641156"/>
                      <a:gd name="connsiteX73" fmla="*/ 266704 w 2962912"/>
                      <a:gd name="connsiteY73" fmla="*/ 2501900 h 3641156"/>
                      <a:gd name="connsiteX74" fmla="*/ 330200 w 2962912"/>
                      <a:gd name="connsiteY74" fmla="*/ 2400300 h 3641156"/>
                      <a:gd name="connsiteX75" fmla="*/ 336552 w 2962912"/>
                      <a:gd name="connsiteY75" fmla="*/ 2298700 h 3641156"/>
                      <a:gd name="connsiteX76" fmla="*/ 419104 w 2962912"/>
                      <a:gd name="connsiteY76" fmla="*/ 2298700 h 3641156"/>
                      <a:gd name="connsiteX77" fmla="*/ 476252 w 2962912"/>
                      <a:gd name="connsiteY77" fmla="*/ 2197100 h 3641156"/>
                      <a:gd name="connsiteX78" fmla="*/ 425452 w 2962912"/>
                      <a:gd name="connsiteY78" fmla="*/ 2095500 h 3641156"/>
                      <a:gd name="connsiteX79" fmla="*/ 361952 w 2962912"/>
                      <a:gd name="connsiteY79" fmla="*/ 2076450 h 3641156"/>
                      <a:gd name="connsiteX80" fmla="*/ 298452 w 2962912"/>
                      <a:gd name="connsiteY80" fmla="*/ 2120900 h 3641156"/>
                      <a:gd name="connsiteX81" fmla="*/ 266704 w 2962912"/>
                      <a:gd name="connsiteY81" fmla="*/ 2095500 h 3641156"/>
                      <a:gd name="connsiteX82" fmla="*/ 215904 w 2962912"/>
                      <a:gd name="connsiteY82" fmla="*/ 2095500 h 3641156"/>
                      <a:gd name="connsiteX83" fmla="*/ 177800 w 2962912"/>
                      <a:gd name="connsiteY83" fmla="*/ 2076450 h 3641156"/>
                      <a:gd name="connsiteX84" fmla="*/ 95252 w 2962912"/>
                      <a:gd name="connsiteY84" fmla="*/ 2070100 h 3641156"/>
                      <a:gd name="connsiteX85" fmla="*/ 25400 w 2962912"/>
                      <a:gd name="connsiteY85" fmla="*/ 2006600 h 3641156"/>
                      <a:gd name="connsiteX86" fmla="*/ 0 w 2962912"/>
                      <a:gd name="connsiteY86" fmla="*/ 1905000 h 3641156"/>
                      <a:gd name="connsiteX87" fmla="*/ 38104 w 2962912"/>
                      <a:gd name="connsiteY87" fmla="*/ 1828800 h 3641156"/>
                      <a:gd name="connsiteX88" fmla="*/ 12704 w 2962912"/>
                      <a:gd name="connsiteY88" fmla="*/ 1778000 h 3641156"/>
                      <a:gd name="connsiteX89" fmla="*/ 95252 w 2962912"/>
                      <a:gd name="connsiteY89" fmla="*/ 1663700 h 3641156"/>
                      <a:gd name="connsiteX90" fmla="*/ 133352 w 2962912"/>
                      <a:gd name="connsiteY90" fmla="*/ 1581150 h 3641156"/>
                      <a:gd name="connsiteX91" fmla="*/ 69852 w 2962912"/>
                      <a:gd name="connsiteY91" fmla="*/ 1504950 h 3641156"/>
                      <a:gd name="connsiteX92" fmla="*/ 69852 w 2962912"/>
                      <a:gd name="connsiteY92" fmla="*/ 1466850 h 3641156"/>
                      <a:gd name="connsiteX93" fmla="*/ 146052 w 2962912"/>
                      <a:gd name="connsiteY93" fmla="*/ 1397000 h 3641156"/>
                      <a:gd name="connsiteX94" fmla="*/ 234952 w 2962912"/>
                      <a:gd name="connsiteY94" fmla="*/ 1276350 h 3641156"/>
                      <a:gd name="connsiteX95" fmla="*/ 190504 w 2962912"/>
                      <a:gd name="connsiteY95" fmla="*/ 1225550 h 3641156"/>
                      <a:gd name="connsiteX96" fmla="*/ 146052 w 2962912"/>
                      <a:gd name="connsiteY96" fmla="*/ 1219200 h 3641156"/>
                      <a:gd name="connsiteX97" fmla="*/ 76200 w 2962912"/>
                      <a:gd name="connsiteY97" fmla="*/ 1155700 h 3641156"/>
                      <a:gd name="connsiteX98" fmla="*/ 88904 w 2962912"/>
                      <a:gd name="connsiteY98" fmla="*/ 1041400 h 3641156"/>
                      <a:gd name="connsiteX99" fmla="*/ 120652 w 2962912"/>
                      <a:gd name="connsiteY99" fmla="*/ 1035050 h 3641156"/>
                      <a:gd name="connsiteX100" fmla="*/ 133352 w 2962912"/>
                      <a:gd name="connsiteY100" fmla="*/ 990600 h 3641156"/>
                      <a:gd name="connsiteX101" fmla="*/ 177800 w 2962912"/>
                      <a:gd name="connsiteY101" fmla="*/ 971550 h 3641156"/>
                      <a:gd name="connsiteX102" fmla="*/ 177800 w 2962912"/>
                      <a:gd name="connsiteY102" fmla="*/ 920752 h 3641156"/>
                      <a:gd name="connsiteX103" fmla="*/ 190504 w 2962912"/>
                      <a:gd name="connsiteY103" fmla="*/ 914400 h 3641156"/>
                      <a:gd name="connsiteX104" fmla="*/ 254000 w 2962912"/>
                      <a:gd name="connsiteY104" fmla="*/ 889000 h 3641156"/>
                      <a:gd name="connsiteX105" fmla="*/ 266704 w 2962912"/>
                      <a:gd name="connsiteY105" fmla="*/ 844550 h 3641156"/>
                      <a:gd name="connsiteX106" fmla="*/ 400052 w 2962912"/>
                      <a:gd name="connsiteY106" fmla="*/ 781050 h 3641156"/>
                      <a:gd name="connsiteX107" fmla="*/ 438152 w 2962912"/>
                      <a:gd name="connsiteY107" fmla="*/ 704850 h 3641156"/>
                      <a:gd name="connsiteX108" fmla="*/ 508000 w 2962912"/>
                      <a:gd name="connsiteY108" fmla="*/ 717550 h 3641156"/>
                      <a:gd name="connsiteX109" fmla="*/ 692152 w 2962912"/>
                      <a:gd name="connsiteY109" fmla="*/ 635000 h 3641156"/>
                      <a:gd name="connsiteX110" fmla="*/ 749304 w 2962912"/>
                      <a:gd name="connsiteY110" fmla="*/ 584200 h 3641156"/>
                      <a:gd name="connsiteX111" fmla="*/ 793752 w 2962912"/>
                      <a:gd name="connsiteY111" fmla="*/ 533400 h 3641156"/>
                      <a:gd name="connsiteX112" fmla="*/ 901704 w 2962912"/>
                      <a:gd name="connsiteY112" fmla="*/ 514350 h 3641156"/>
                      <a:gd name="connsiteX113" fmla="*/ 908052 w 2962912"/>
                      <a:gd name="connsiteY113" fmla="*/ 450850 h 3641156"/>
                      <a:gd name="connsiteX114" fmla="*/ 1035052 w 2962912"/>
                      <a:gd name="connsiteY114" fmla="*/ 438150 h 3641156"/>
                      <a:gd name="connsiteX115" fmla="*/ 1073152 w 2962912"/>
                      <a:gd name="connsiteY115" fmla="*/ 374650 h 3641156"/>
                      <a:gd name="connsiteX116" fmla="*/ 1174752 w 2962912"/>
                      <a:gd name="connsiteY116" fmla="*/ 317500 h 3641156"/>
                      <a:gd name="connsiteX117" fmla="*/ 1270000 w 2962912"/>
                      <a:gd name="connsiteY117" fmla="*/ 323850 h 3641156"/>
                      <a:gd name="connsiteX118" fmla="*/ 1365252 w 2962912"/>
                      <a:gd name="connsiteY118" fmla="*/ 254000 h 3641156"/>
                      <a:gd name="connsiteX119" fmla="*/ 1517652 w 2962912"/>
                      <a:gd name="connsiteY119" fmla="*/ 254000 h 3641156"/>
                      <a:gd name="connsiteX120" fmla="*/ 1517652 w 2962912"/>
                      <a:gd name="connsiteY120" fmla="*/ 209550 h 3641156"/>
                      <a:gd name="connsiteX121" fmla="*/ 1498600 w 2962912"/>
                      <a:gd name="connsiteY121" fmla="*/ 127000 h 3641156"/>
                      <a:gd name="connsiteX122" fmla="*/ 1543052 w 2962912"/>
                      <a:gd name="connsiteY122" fmla="*/ 69850 h 3641156"/>
                      <a:gd name="connsiteX123" fmla="*/ 1739904 w 2962912"/>
                      <a:gd name="connsiteY123" fmla="*/ 12700 h 364115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  <a:cxn ang="0">
                        <a:pos x="connsiteX95" y="connsiteY95"/>
                      </a:cxn>
                      <a:cxn ang="0">
                        <a:pos x="connsiteX96" y="connsiteY96"/>
                      </a:cxn>
                      <a:cxn ang="0">
                        <a:pos x="connsiteX97" y="connsiteY97"/>
                      </a:cxn>
                      <a:cxn ang="0">
                        <a:pos x="connsiteX98" y="connsiteY98"/>
                      </a:cxn>
                      <a:cxn ang="0">
                        <a:pos x="connsiteX99" y="connsiteY99"/>
                      </a:cxn>
                      <a:cxn ang="0">
                        <a:pos x="connsiteX100" y="connsiteY100"/>
                      </a:cxn>
                      <a:cxn ang="0">
                        <a:pos x="connsiteX101" y="connsiteY101"/>
                      </a:cxn>
                      <a:cxn ang="0">
                        <a:pos x="connsiteX102" y="connsiteY102"/>
                      </a:cxn>
                      <a:cxn ang="0">
                        <a:pos x="connsiteX103" y="connsiteY103"/>
                      </a:cxn>
                      <a:cxn ang="0">
                        <a:pos x="connsiteX104" y="connsiteY104"/>
                      </a:cxn>
                      <a:cxn ang="0">
                        <a:pos x="connsiteX105" y="connsiteY105"/>
                      </a:cxn>
                      <a:cxn ang="0">
                        <a:pos x="connsiteX106" y="connsiteY106"/>
                      </a:cxn>
                      <a:cxn ang="0">
                        <a:pos x="connsiteX107" y="connsiteY107"/>
                      </a:cxn>
                      <a:cxn ang="0">
                        <a:pos x="connsiteX108" y="connsiteY108"/>
                      </a:cxn>
                      <a:cxn ang="0">
                        <a:pos x="connsiteX109" y="connsiteY109"/>
                      </a:cxn>
                      <a:cxn ang="0">
                        <a:pos x="connsiteX110" y="connsiteY110"/>
                      </a:cxn>
                      <a:cxn ang="0">
                        <a:pos x="connsiteX111" y="connsiteY111"/>
                      </a:cxn>
                      <a:cxn ang="0">
                        <a:pos x="connsiteX112" y="connsiteY112"/>
                      </a:cxn>
                      <a:cxn ang="0">
                        <a:pos x="connsiteX113" y="connsiteY113"/>
                      </a:cxn>
                      <a:cxn ang="0">
                        <a:pos x="connsiteX114" y="connsiteY114"/>
                      </a:cxn>
                      <a:cxn ang="0">
                        <a:pos x="connsiteX115" y="connsiteY115"/>
                      </a:cxn>
                      <a:cxn ang="0">
                        <a:pos x="connsiteX116" y="connsiteY116"/>
                      </a:cxn>
                      <a:cxn ang="0">
                        <a:pos x="connsiteX117" y="connsiteY117"/>
                      </a:cxn>
                      <a:cxn ang="0">
                        <a:pos x="connsiteX118" y="connsiteY118"/>
                      </a:cxn>
                      <a:cxn ang="0">
                        <a:pos x="connsiteX119" y="connsiteY119"/>
                      </a:cxn>
                      <a:cxn ang="0">
                        <a:pos x="connsiteX120" y="connsiteY120"/>
                      </a:cxn>
                      <a:cxn ang="0">
                        <a:pos x="connsiteX121" y="connsiteY121"/>
                      </a:cxn>
                      <a:cxn ang="0">
                        <a:pos x="connsiteX122" y="connsiteY122"/>
                      </a:cxn>
                      <a:cxn ang="0">
                        <a:pos x="connsiteX123" y="connsiteY123"/>
                      </a:cxn>
                    </a:cxnLst>
                    <a:rect l="l" t="t" r="r" b="b"/>
                    <a:pathLst>
                      <a:path w="2962912" h="3641156">
                        <a:moveTo>
                          <a:pt x="1873252" y="0"/>
                        </a:moveTo>
                        <a:lnTo>
                          <a:pt x="1955800" y="25400"/>
                        </a:lnTo>
                        <a:lnTo>
                          <a:pt x="2165352" y="69850"/>
                        </a:lnTo>
                        <a:lnTo>
                          <a:pt x="2273304" y="120650"/>
                        </a:lnTo>
                        <a:lnTo>
                          <a:pt x="2343152" y="127000"/>
                        </a:lnTo>
                        <a:lnTo>
                          <a:pt x="2457452" y="177800"/>
                        </a:lnTo>
                        <a:lnTo>
                          <a:pt x="2571752" y="304800"/>
                        </a:lnTo>
                        <a:lnTo>
                          <a:pt x="2641600" y="361950"/>
                        </a:lnTo>
                        <a:lnTo>
                          <a:pt x="2667000" y="501650"/>
                        </a:lnTo>
                        <a:lnTo>
                          <a:pt x="2819400" y="501650"/>
                        </a:lnTo>
                        <a:lnTo>
                          <a:pt x="2819400" y="539750"/>
                        </a:lnTo>
                        <a:lnTo>
                          <a:pt x="2787652" y="596900"/>
                        </a:lnTo>
                        <a:lnTo>
                          <a:pt x="2800352" y="654050"/>
                        </a:lnTo>
                        <a:lnTo>
                          <a:pt x="2813052" y="749300"/>
                        </a:lnTo>
                        <a:lnTo>
                          <a:pt x="2800352" y="793750"/>
                        </a:lnTo>
                        <a:lnTo>
                          <a:pt x="2844800" y="850900"/>
                        </a:lnTo>
                        <a:lnTo>
                          <a:pt x="2843092" y="848704"/>
                        </a:lnTo>
                        <a:lnTo>
                          <a:pt x="2818132" y="882650"/>
                        </a:lnTo>
                        <a:lnTo>
                          <a:pt x="2833372" y="1141730"/>
                        </a:lnTo>
                        <a:lnTo>
                          <a:pt x="2886712" y="1248410"/>
                        </a:lnTo>
                        <a:lnTo>
                          <a:pt x="2879092" y="1393190"/>
                        </a:lnTo>
                        <a:lnTo>
                          <a:pt x="2856232" y="1423670"/>
                        </a:lnTo>
                        <a:lnTo>
                          <a:pt x="2848612" y="1507490"/>
                        </a:lnTo>
                        <a:lnTo>
                          <a:pt x="2962912" y="1697990"/>
                        </a:lnTo>
                        <a:lnTo>
                          <a:pt x="2772412" y="1720850"/>
                        </a:lnTo>
                        <a:lnTo>
                          <a:pt x="2734312" y="1781810"/>
                        </a:lnTo>
                        <a:lnTo>
                          <a:pt x="2772412" y="1888490"/>
                        </a:lnTo>
                        <a:lnTo>
                          <a:pt x="2802892" y="2071370"/>
                        </a:lnTo>
                        <a:lnTo>
                          <a:pt x="2787652" y="2338070"/>
                        </a:lnTo>
                        <a:lnTo>
                          <a:pt x="2825752" y="2429510"/>
                        </a:lnTo>
                        <a:lnTo>
                          <a:pt x="2680972" y="2635250"/>
                        </a:lnTo>
                        <a:lnTo>
                          <a:pt x="2673352" y="2787650"/>
                        </a:lnTo>
                        <a:lnTo>
                          <a:pt x="2627632" y="2863850"/>
                        </a:lnTo>
                        <a:lnTo>
                          <a:pt x="2536192" y="2879090"/>
                        </a:lnTo>
                        <a:lnTo>
                          <a:pt x="2475232" y="2818130"/>
                        </a:lnTo>
                        <a:lnTo>
                          <a:pt x="2429512" y="2818130"/>
                        </a:lnTo>
                        <a:lnTo>
                          <a:pt x="2406652" y="2871470"/>
                        </a:lnTo>
                        <a:lnTo>
                          <a:pt x="2261872" y="2856230"/>
                        </a:lnTo>
                        <a:lnTo>
                          <a:pt x="2261872" y="2917190"/>
                        </a:lnTo>
                        <a:lnTo>
                          <a:pt x="2200912" y="2962910"/>
                        </a:lnTo>
                        <a:lnTo>
                          <a:pt x="1995172" y="3001010"/>
                        </a:lnTo>
                        <a:lnTo>
                          <a:pt x="1949452" y="2970530"/>
                        </a:lnTo>
                        <a:lnTo>
                          <a:pt x="1949452" y="3039110"/>
                        </a:lnTo>
                        <a:lnTo>
                          <a:pt x="1781812" y="3107690"/>
                        </a:lnTo>
                        <a:lnTo>
                          <a:pt x="1781812" y="3237230"/>
                        </a:lnTo>
                        <a:lnTo>
                          <a:pt x="1736092" y="3237230"/>
                        </a:lnTo>
                        <a:lnTo>
                          <a:pt x="1667512" y="3183890"/>
                        </a:lnTo>
                        <a:lnTo>
                          <a:pt x="1568452" y="3237230"/>
                        </a:lnTo>
                        <a:lnTo>
                          <a:pt x="1522732" y="3465830"/>
                        </a:lnTo>
                        <a:lnTo>
                          <a:pt x="1248412" y="3610610"/>
                        </a:lnTo>
                        <a:lnTo>
                          <a:pt x="1164592" y="3610610"/>
                        </a:lnTo>
                        <a:lnTo>
                          <a:pt x="1097392" y="3641156"/>
                        </a:lnTo>
                        <a:lnTo>
                          <a:pt x="1009652" y="3587750"/>
                        </a:lnTo>
                        <a:lnTo>
                          <a:pt x="1003304" y="3543300"/>
                        </a:lnTo>
                        <a:lnTo>
                          <a:pt x="933452" y="3429000"/>
                        </a:lnTo>
                        <a:lnTo>
                          <a:pt x="939800" y="3352800"/>
                        </a:lnTo>
                        <a:lnTo>
                          <a:pt x="869952" y="3359150"/>
                        </a:lnTo>
                        <a:lnTo>
                          <a:pt x="857252" y="3371850"/>
                        </a:lnTo>
                        <a:lnTo>
                          <a:pt x="717552" y="3365500"/>
                        </a:lnTo>
                        <a:lnTo>
                          <a:pt x="692152" y="3340100"/>
                        </a:lnTo>
                        <a:lnTo>
                          <a:pt x="615952" y="3327400"/>
                        </a:lnTo>
                        <a:lnTo>
                          <a:pt x="533400" y="3359150"/>
                        </a:lnTo>
                        <a:lnTo>
                          <a:pt x="419104" y="3359150"/>
                        </a:lnTo>
                        <a:lnTo>
                          <a:pt x="260352" y="3187700"/>
                        </a:lnTo>
                        <a:lnTo>
                          <a:pt x="279400" y="3143250"/>
                        </a:lnTo>
                        <a:lnTo>
                          <a:pt x="266704" y="3111500"/>
                        </a:lnTo>
                        <a:lnTo>
                          <a:pt x="203200" y="3098800"/>
                        </a:lnTo>
                        <a:lnTo>
                          <a:pt x="107952" y="2997200"/>
                        </a:lnTo>
                        <a:lnTo>
                          <a:pt x="120652" y="2876550"/>
                        </a:lnTo>
                        <a:lnTo>
                          <a:pt x="241304" y="2692400"/>
                        </a:lnTo>
                        <a:lnTo>
                          <a:pt x="247652" y="2654300"/>
                        </a:lnTo>
                        <a:lnTo>
                          <a:pt x="317504" y="2635250"/>
                        </a:lnTo>
                        <a:lnTo>
                          <a:pt x="330200" y="2584450"/>
                        </a:lnTo>
                        <a:lnTo>
                          <a:pt x="266704" y="2501900"/>
                        </a:lnTo>
                        <a:lnTo>
                          <a:pt x="330200" y="2400300"/>
                        </a:lnTo>
                        <a:lnTo>
                          <a:pt x="336552" y="2298700"/>
                        </a:lnTo>
                        <a:lnTo>
                          <a:pt x="419104" y="2298700"/>
                        </a:lnTo>
                        <a:lnTo>
                          <a:pt x="476252" y="2197100"/>
                        </a:lnTo>
                        <a:lnTo>
                          <a:pt x="425452" y="2095500"/>
                        </a:lnTo>
                        <a:lnTo>
                          <a:pt x="361952" y="2076450"/>
                        </a:lnTo>
                        <a:lnTo>
                          <a:pt x="298452" y="2120900"/>
                        </a:lnTo>
                        <a:lnTo>
                          <a:pt x="266704" y="2095500"/>
                        </a:lnTo>
                        <a:lnTo>
                          <a:pt x="215904" y="2095500"/>
                        </a:lnTo>
                        <a:lnTo>
                          <a:pt x="177800" y="2076450"/>
                        </a:lnTo>
                        <a:lnTo>
                          <a:pt x="95252" y="2070100"/>
                        </a:lnTo>
                        <a:lnTo>
                          <a:pt x="25400" y="2006600"/>
                        </a:lnTo>
                        <a:lnTo>
                          <a:pt x="0" y="1905000"/>
                        </a:lnTo>
                        <a:lnTo>
                          <a:pt x="38104" y="1828800"/>
                        </a:lnTo>
                        <a:lnTo>
                          <a:pt x="12704" y="1778000"/>
                        </a:lnTo>
                        <a:lnTo>
                          <a:pt x="95252" y="1663700"/>
                        </a:lnTo>
                        <a:lnTo>
                          <a:pt x="133352" y="1581150"/>
                        </a:lnTo>
                        <a:lnTo>
                          <a:pt x="69852" y="1504950"/>
                        </a:lnTo>
                        <a:lnTo>
                          <a:pt x="69852" y="1466850"/>
                        </a:lnTo>
                        <a:lnTo>
                          <a:pt x="146052" y="1397000"/>
                        </a:lnTo>
                        <a:lnTo>
                          <a:pt x="234952" y="1276350"/>
                        </a:lnTo>
                        <a:lnTo>
                          <a:pt x="190504" y="1225550"/>
                        </a:lnTo>
                        <a:lnTo>
                          <a:pt x="146052" y="1219200"/>
                        </a:lnTo>
                        <a:lnTo>
                          <a:pt x="76200" y="1155700"/>
                        </a:lnTo>
                        <a:lnTo>
                          <a:pt x="88904" y="1041400"/>
                        </a:lnTo>
                        <a:lnTo>
                          <a:pt x="120652" y="1035050"/>
                        </a:lnTo>
                        <a:lnTo>
                          <a:pt x="133352" y="990600"/>
                        </a:lnTo>
                        <a:lnTo>
                          <a:pt x="177800" y="971550"/>
                        </a:lnTo>
                        <a:lnTo>
                          <a:pt x="177800" y="920752"/>
                        </a:lnTo>
                        <a:lnTo>
                          <a:pt x="190504" y="914400"/>
                        </a:lnTo>
                        <a:lnTo>
                          <a:pt x="254000" y="889000"/>
                        </a:lnTo>
                        <a:lnTo>
                          <a:pt x="266704" y="844550"/>
                        </a:lnTo>
                        <a:lnTo>
                          <a:pt x="400052" y="781050"/>
                        </a:lnTo>
                        <a:lnTo>
                          <a:pt x="438152" y="704850"/>
                        </a:lnTo>
                        <a:lnTo>
                          <a:pt x="508000" y="717550"/>
                        </a:lnTo>
                        <a:lnTo>
                          <a:pt x="692152" y="635000"/>
                        </a:lnTo>
                        <a:lnTo>
                          <a:pt x="749304" y="584200"/>
                        </a:lnTo>
                        <a:lnTo>
                          <a:pt x="793752" y="533400"/>
                        </a:lnTo>
                        <a:lnTo>
                          <a:pt x="901704" y="514350"/>
                        </a:lnTo>
                        <a:lnTo>
                          <a:pt x="908052" y="450850"/>
                        </a:lnTo>
                        <a:lnTo>
                          <a:pt x="1035052" y="438150"/>
                        </a:lnTo>
                        <a:lnTo>
                          <a:pt x="1073152" y="374650"/>
                        </a:lnTo>
                        <a:lnTo>
                          <a:pt x="1174752" y="317500"/>
                        </a:lnTo>
                        <a:lnTo>
                          <a:pt x="1270000" y="323850"/>
                        </a:lnTo>
                        <a:lnTo>
                          <a:pt x="1365252" y="254000"/>
                        </a:lnTo>
                        <a:lnTo>
                          <a:pt x="1517652" y="254000"/>
                        </a:lnTo>
                        <a:lnTo>
                          <a:pt x="1517652" y="209550"/>
                        </a:lnTo>
                        <a:lnTo>
                          <a:pt x="1498600" y="127000"/>
                        </a:lnTo>
                        <a:lnTo>
                          <a:pt x="1543052" y="69850"/>
                        </a:lnTo>
                        <a:lnTo>
                          <a:pt x="1739904" y="12700"/>
                        </a:lnTo>
                        <a:close/>
                      </a:path>
                    </a:pathLst>
                  </a:custGeom>
                  <a:solidFill>
                    <a:schemeClr val="accent6">
                      <a:lumMod val="40000"/>
                      <a:lumOff val="60000"/>
                    </a:schemeClr>
                  </a:solidFill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 sz="4800"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</p:txBody>
              </p:sp>
              <p:sp>
                <p:nvSpPr>
                  <p:cNvPr id="281" name="フリーフォーム: 図形 280">
                    <a:extLst>
                      <a:ext uri="{FF2B5EF4-FFF2-40B4-BE49-F238E27FC236}">
                        <a16:creationId xmlns:a16="http://schemas.microsoft.com/office/drawing/2014/main" id="{F31C194A-E12D-D1A6-F89C-0CCE078A7BDB}"/>
                      </a:ext>
                    </a:extLst>
                  </p:cNvPr>
                  <p:cNvSpPr/>
                  <p:nvPr/>
                </p:nvSpPr>
                <p:spPr>
                  <a:xfrm>
                    <a:off x="5117184" y="3803307"/>
                    <a:ext cx="1803465" cy="1911872"/>
                  </a:xfrm>
                  <a:custGeom>
                    <a:avLst/>
                    <a:gdLst>
                      <a:gd name="connsiteX0" fmla="*/ 2137412 w 3850336"/>
                      <a:gd name="connsiteY0" fmla="*/ 0 h 4081780"/>
                      <a:gd name="connsiteX1" fmla="*/ 2194560 w 3850336"/>
                      <a:gd name="connsiteY1" fmla="*/ 38100 h 4081780"/>
                      <a:gd name="connsiteX2" fmla="*/ 2251708 w 3850336"/>
                      <a:gd name="connsiteY2" fmla="*/ 107950 h 4081780"/>
                      <a:gd name="connsiteX3" fmla="*/ 2302508 w 3850336"/>
                      <a:gd name="connsiteY3" fmla="*/ 190500 h 4081780"/>
                      <a:gd name="connsiteX4" fmla="*/ 2359660 w 3850336"/>
                      <a:gd name="connsiteY4" fmla="*/ 203200 h 4081780"/>
                      <a:gd name="connsiteX5" fmla="*/ 2366012 w 3850336"/>
                      <a:gd name="connsiteY5" fmla="*/ 311150 h 4081780"/>
                      <a:gd name="connsiteX6" fmla="*/ 2397760 w 3850336"/>
                      <a:gd name="connsiteY6" fmla="*/ 349250 h 4081780"/>
                      <a:gd name="connsiteX7" fmla="*/ 2454908 w 3850336"/>
                      <a:gd name="connsiteY7" fmla="*/ 374650 h 4081780"/>
                      <a:gd name="connsiteX8" fmla="*/ 2499360 w 3850336"/>
                      <a:gd name="connsiteY8" fmla="*/ 368300 h 4081780"/>
                      <a:gd name="connsiteX9" fmla="*/ 2579400 w 3850336"/>
                      <a:gd name="connsiteY9" fmla="*/ 379506 h 4081780"/>
                      <a:gd name="connsiteX10" fmla="*/ 2537460 w 3850336"/>
                      <a:gd name="connsiteY10" fmla="*/ 439420 h 4081780"/>
                      <a:gd name="connsiteX11" fmla="*/ 2540756 w 3850336"/>
                      <a:gd name="connsiteY11" fmla="*/ 458888 h 4081780"/>
                      <a:gd name="connsiteX12" fmla="*/ 2569212 w 3850336"/>
                      <a:gd name="connsiteY12" fmla="*/ 482600 h 4081780"/>
                      <a:gd name="connsiteX13" fmla="*/ 2664460 w 3850336"/>
                      <a:gd name="connsiteY13" fmla="*/ 457200 h 4081780"/>
                      <a:gd name="connsiteX14" fmla="*/ 2867660 w 3850336"/>
                      <a:gd name="connsiteY14" fmla="*/ 495300 h 4081780"/>
                      <a:gd name="connsiteX15" fmla="*/ 2969260 w 3850336"/>
                      <a:gd name="connsiteY15" fmla="*/ 527050 h 4081780"/>
                      <a:gd name="connsiteX16" fmla="*/ 3001012 w 3850336"/>
                      <a:gd name="connsiteY16" fmla="*/ 552450 h 4081780"/>
                      <a:gd name="connsiteX17" fmla="*/ 3013708 w 3850336"/>
                      <a:gd name="connsiteY17" fmla="*/ 546102 h 4081780"/>
                      <a:gd name="connsiteX18" fmla="*/ 3013708 w 3850336"/>
                      <a:gd name="connsiteY18" fmla="*/ 596900 h 4081780"/>
                      <a:gd name="connsiteX19" fmla="*/ 2969260 w 3850336"/>
                      <a:gd name="connsiteY19" fmla="*/ 615950 h 4081780"/>
                      <a:gd name="connsiteX20" fmla="*/ 2956560 w 3850336"/>
                      <a:gd name="connsiteY20" fmla="*/ 660400 h 4081780"/>
                      <a:gd name="connsiteX21" fmla="*/ 2924812 w 3850336"/>
                      <a:gd name="connsiteY21" fmla="*/ 666750 h 4081780"/>
                      <a:gd name="connsiteX22" fmla="*/ 2912108 w 3850336"/>
                      <a:gd name="connsiteY22" fmla="*/ 781050 h 4081780"/>
                      <a:gd name="connsiteX23" fmla="*/ 2981960 w 3850336"/>
                      <a:gd name="connsiteY23" fmla="*/ 844550 h 4081780"/>
                      <a:gd name="connsiteX24" fmla="*/ 3026412 w 3850336"/>
                      <a:gd name="connsiteY24" fmla="*/ 850900 h 4081780"/>
                      <a:gd name="connsiteX25" fmla="*/ 3070860 w 3850336"/>
                      <a:gd name="connsiteY25" fmla="*/ 901700 h 4081780"/>
                      <a:gd name="connsiteX26" fmla="*/ 2981960 w 3850336"/>
                      <a:gd name="connsiteY26" fmla="*/ 1022350 h 4081780"/>
                      <a:gd name="connsiteX27" fmla="*/ 2905760 w 3850336"/>
                      <a:gd name="connsiteY27" fmla="*/ 1092200 h 4081780"/>
                      <a:gd name="connsiteX28" fmla="*/ 2905760 w 3850336"/>
                      <a:gd name="connsiteY28" fmla="*/ 1130300 h 4081780"/>
                      <a:gd name="connsiteX29" fmla="*/ 2969260 w 3850336"/>
                      <a:gd name="connsiteY29" fmla="*/ 1206500 h 4081780"/>
                      <a:gd name="connsiteX30" fmla="*/ 2931160 w 3850336"/>
                      <a:gd name="connsiteY30" fmla="*/ 1289050 h 4081780"/>
                      <a:gd name="connsiteX31" fmla="*/ 2848612 w 3850336"/>
                      <a:gd name="connsiteY31" fmla="*/ 1403350 h 4081780"/>
                      <a:gd name="connsiteX32" fmla="*/ 2874012 w 3850336"/>
                      <a:gd name="connsiteY32" fmla="*/ 1454150 h 4081780"/>
                      <a:gd name="connsiteX33" fmla="*/ 2835908 w 3850336"/>
                      <a:gd name="connsiteY33" fmla="*/ 1530350 h 4081780"/>
                      <a:gd name="connsiteX34" fmla="*/ 2861308 w 3850336"/>
                      <a:gd name="connsiteY34" fmla="*/ 1631950 h 4081780"/>
                      <a:gd name="connsiteX35" fmla="*/ 2931160 w 3850336"/>
                      <a:gd name="connsiteY35" fmla="*/ 1695450 h 4081780"/>
                      <a:gd name="connsiteX36" fmla="*/ 3013708 w 3850336"/>
                      <a:gd name="connsiteY36" fmla="*/ 1701800 h 4081780"/>
                      <a:gd name="connsiteX37" fmla="*/ 3051812 w 3850336"/>
                      <a:gd name="connsiteY37" fmla="*/ 1720850 h 4081780"/>
                      <a:gd name="connsiteX38" fmla="*/ 3102612 w 3850336"/>
                      <a:gd name="connsiteY38" fmla="*/ 1720850 h 4081780"/>
                      <a:gd name="connsiteX39" fmla="*/ 3134360 w 3850336"/>
                      <a:gd name="connsiteY39" fmla="*/ 1746250 h 4081780"/>
                      <a:gd name="connsiteX40" fmla="*/ 3197860 w 3850336"/>
                      <a:gd name="connsiteY40" fmla="*/ 1701800 h 4081780"/>
                      <a:gd name="connsiteX41" fmla="*/ 3261360 w 3850336"/>
                      <a:gd name="connsiteY41" fmla="*/ 1720850 h 4081780"/>
                      <a:gd name="connsiteX42" fmla="*/ 3312160 w 3850336"/>
                      <a:gd name="connsiteY42" fmla="*/ 1822450 h 4081780"/>
                      <a:gd name="connsiteX43" fmla="*/ 3255012 w 3850336"/>
                      <a:gd name="connsiteY43" fmla="*/ 1924050 h 4081780"/>
                      <a:gd name="connsiteX44" fmla="*/ 3172460 w 3850336"/>
                      <a:gd name="connsiteY44" fmla="*/ 1924050 h 4081780"/>
                      <a:gd name="connsiteX45" fmla="*/ 3166108 w 3850336"/>
                      <a:gd name="connsiteY45" fmla="*/ 2025650 h 4081780"/>
                      <a:gd name="connsiteX46" fmla="*/ 3102612 w 3850336"/>
                      <a:gd name="connsiteY46" fmla="*/ 2127250 h 4081780"/>
                      <a:gd name="connsiteX47" fmla="*/ 3166108 w 3850336"/>
                      <a:gd name="connsiteY47" fmla="*/ 2209800 h 4081780"/>
                      <a:gd name="connsiteX48" fmla="*/ 3153412 w 3850336"/>
                      <a:gd name="connsiteY48" fmla="*/ 2260600 h 4081780"/>
                      <a:gd name="connsiteX49" fmla="*/ 3083560 w 3850336"/>
                      <a:gd name="connsiteY49" fmla="*/ 2279650 h 4081780"/>
                      <a:gd name="connsiteX50" fmla="*/ 3077212 w 3850336"/>
                      <a:gd name="connsiteY50" fmla="*/ 2317750 h 4081780"/>
                      <a:gd name="connsiteX51" fmla="*/ 2956560 w 3850336"/>
                      <a:gd name="connsiteY51" fmla="*/ 2501900 h 4081780"/>
                      <a:gd name="connsiteX52" fmla="*/ 2943860 w 3850336"/>
                      <a:gd name="connsiteY52" fmla="*/ 2622550 h 4081780"/>
                      <a:gd name="connsiteX53" fmla="*/ 3039108 w 3850336"/>
                      <a:gd name="connsiteY53" fmla="*/ 2724150 h 4081780"/>
                      <a:gd name="connsiteX54" fmla="*/ 3102612 w 3850336"/>
                      <a:gd name="connsiteY54" fmla="*/ 2736850 h 4081780"/>
                      <a:gd name="connsiteX55" fmla="*/ 3115308 w 3850336"/>
                      <a:gd name="connsiteY55" fmla="*/ 2768600 h 4081780"/>
                      <a:gd name="connsiteX56" fmla="*/ 3096260 w 3850336"/>
                      <a:gd name="connsiteY56" fmla="*/ 2813050 h 4081780"/>
                      <a:gd name="connsiteX57" fmla="*/ 3255012 w 3850336"/>
                      <a:gd name="connsiteY57" fmla="*/ 2984500 h 4081780"/>
                      <a:gd name="connsiteX58" fmla="*/ 3369308 w 3850336"/>
                      <a:gd name="connsiteY58" fmla="*/ 2984500 h 4081780"/>
                      <a:gd name="connsiteX59" fmla="*/ 3451860 w 3850336"/>
                      <a:gd name="connsiteY59" fmla="*/ 2952750 h 4081780"/>
                      <a:gd name="connsiteX60" fmla="*/ 3528060 w 3850336"/>
                      <a:gd name="connsiteY60" fmla="*/ 2965450 h 4081780"/>
                      <a:gd name="connsiteX61" fmla="*/ 3553460 w 3850336"/>
                      <a:gd name="connsiteY61" fmla="*/ 2990850 h 4081780"/>
                      <a:gd name="connsiteX62" fmla="*/ 3693160 w 3850336"/>
                      <a:gd name="connsiteY62" fmla="*/ 2997200 h 4081780"/>
                      <a:gd name="connsiteX63" fmla="*/ 3705860 w 3850336"/>
                      <a:gd name="connsiteY63" fmla="*/ 2984500 h 4081780"/>
                      <a:gd name="connsiteX64" fmla="*/ 3775708 w 3850336"/>
                      <a:gd name="connsiteY64" fmla="*/ 2978150 h 4081780"/>
                      <a:gd name="connsiteX65" fmla="*/ 3769360 w 3850336"/>
                      <a:gd name="connsiteY65" fmla="*/ 3054350 h 4081780"/>
                      <a:gd name="connsiteX66" fmla="*/ 3839212 w 3850336"/>
                      <a:gd name="connsiteY66" fmla="*/ 3168650 h 4081780"/>
                      <a:gd name="connsiteX67" fmla="*/ 3845560 w 3850336"/>
                      <a:gd name="connsiteY67" fmla="*/ 3213100 h 4081780"/>
                      <a:gd name="connsiteX68" fmla="*/ 3850336 w 3850336"/>
                      <a:gd name="connsiteY68" fmla="*/ 3216008 h 4081780"/>
                      <a:gd name="connsiteX69" fmla="*/ 3802380 w 3850336"/>
                      <a:gd name="connsiteY69" fmla="*/ 3274060 h 4081780"/>
                      <a:gd name="connsiteX70" fmla="*/ 3741420 w 3850336"/>
                      <a:gd name="connsiteY70" fmla="*/ 3296920 h 4081780"/>
                      <a:gd name="connsiteX71" fmla="*/ 3672840 w 3850336"/>
                      <a:gd name="connsiteY71" fmla="*/ 3251200 h 4081780"/>
                      <a:gd name="connsiteX72" fmla="*/ 3627120 w 3850336"/>
                      <a:gd name="connsiteY72" fmla="*/ 3235960 h 4081780"/>
                      <a:gd name="connsiteX73" fmla="*/ 3421380 w 3850336"/>
                      <a:gd name="connsiteY73" fmla="*/ 3289300 h 4081780"/>
                      <a:gd name="connsiteX74" fmla="*/ 3360420 w 3850336"/>
                      <a:gd name="connsiteY74" fmla="*/ 3281680 h 4081780"/>
                      <a:gd name="connsiteX75" fmla="*/ 3329940 w 3850336"/>
                      <a:gd name="connsiteY75" fmla="*/ 3304540 h 4081780"/>
                      <a:gd name="connsiteX76" fmla="*/ 3223260 w 3850336"/>
                      <a:gd name="connsiteY76" fmla="*/ 3304540 h 4081780"/>
                      <a:gd name="connsiteX77" fmla="*/ 3032760 w 3850336"/>
                      <a:gd name="connsiteY77" fmla="*/ 3152140 h 4081780"/>
                      <a:gd name="connsiteX78" fmla="*/ 2903220 w 3850336"/>
                      <a:gd name="connsiteY78" fmla="*/ 3068320 h 4081780"/>
                      <a:gd name="connsiteX79" fmla="*/ 2796540 w 3850336"/>
                      <a:gd name="connsiteY79" fmla="*/ 3114040 h 4081780"/>
                      <a:gd name="connsiteX80" fmla="*/ 2606040 w 3850336"/>
                      <a:gd name="connsiteY80" fmla="*/ 3091180 h 4081780"/>
                      <a:gd name="connsiteX81" fmla="*/ 2529840 w 3850336"/>
                      <a:gd name="connsiteY81" fmla="*/ 3060700 h 4081780"/>
                      <a:gd name="connsiteX82" fmla="*/ 2339340 w 3850336"/>
                      <a:gd name="connsiteY82" fmla="*/ 2961640 h 4081780"/>
                      <a:gd name="connsiteX83" fmla="*/ 2217420 w 3850336"/>
                      <a:gd name="connsiteY83" fmla="*/ 2969260 h 4081780"/>
                      <a:gd name="connsiteX84" fmla="*/ 2004060 w 3850336"/>
                      <a:gd name="connsiteY84" fmla="*/ 3304540 h 4081780"/>
                      <a:gd name="connsiteX85" fmla="*/ 2004060 w 3850336"/>
                      <a:gd name="connsiteY85" fmla="*/ 3456940 h 4081780"/>
                      <a:gd name="connsiteX86" fmla="*/ 1958340 w 3850336"/>
                      <a:gd name="connsiteY86" fmla="*/ 3456940 h 4081780"/>
                      <a:gd name="connsiteX87" fmla="*/ 1950720 w 3850336"/>
                      <a:gd name="connsiteY87" fmla="*/ 3517900 h 4081780"/>
                      <a:gd name="connsiteX88" fmla="*/ 1882140 w 3850336"/>
                      <a:gd name="connsiteY88" fmla="*/ 3517900 h 4081780"/>
                      <a:gd name="connsiteX89" fmla="*/ 1760220 w 3850336"/>
                      <a:gd name="connsiteY89" fmla="*/ 3571240 h 4081780"/>
                      <a:gd name="connsiteX90" fmla="*/ 1706880 w 3850336"/>
                      <a:gd name="connsiteY90" fmla="*/ 3548380 h 4081780"/>
                      <a:gd name="connsiteX91" fmla="*/ 1684020 w 3850336"/>
                      <a:gd name="connsiteY91" fmla="*/ 3624580 h 4081780"/>
                      <a:gd name="connsiteX92" fmla="*/ 1623060 w 3850336"/>
                      <a:gd name="connsiteY92" fmla="*/ 3693160 h 4081780"/>
                      <a:gd name="connsiteX93" fmla="*/ 1546860 w 3850336"/>
                      <a:gd name="connsiteY93" fmla="*/ 3670300 h 4081780"/>
                      <a:gd name="connsiteX94" fmla="*/ 1386840 w 3850336"/>
                      <a:gd name="connsiteY94" fmla="*/ 3738880 h 4081780"/>
                      <a:gd name="connsiteX95" fmla="*/ 1318260 w 3850336"/>
                      <a:gd name="connsiteY95" fmla="*/ 3807460 h 4081780"/>
                      <a:gd name="connsiteX96" fmla="*/ 1303020 w 3850336"/>
                      <a:gd name="connsiteY96" fmla="*/ 3883660 h 4081780"/>
                      <a:gd name="connsiteX97" fmla="*/ 1181100 w 3850336"/>
                      <a:gd name="connsiteY97" fmla="*/ 3883660 h 4081780"/>
                      <a:gd name="connsiteX98" fmla="*/ 1120140 w 3850336"/>
                      <a:gd name="connsiteY98" fmla="*/ 3860800 h 4081780"/>
                      <a:gd name="connsiteX99" fmla="*/ 1074420 w 3850336"/>
                      <a:gd name="connsiteY99" fmla="*/ 3898900 h 4081780"/>
                      <a:gd name="connsiteX100" fmla="*/ 1043940 w 3850336"/>
                      <a:gd name="connsiteY100" fmla="*/ 4005580 h 4081780"/>
                      <a:gd name="connsiteX101" fmla="*/ 952500 w 3850336"/>
                      <a:gd name="connsiteY101" fmla="*/ 4081780 h 4081780"/>
                      <a:gd name="connsiteX102" fmla="*/ 723900 w 3850336"/>
                      <a:gd name="connsiteY102" fmla="*/ 3914140 h 4081780"/>
                      <a:gd name="connsiteX103" fmla="*/ 739140 w 3850336"/>
                      <a:gd name="connsiteY103" fmla="*/ 3792220 h 4081780"/>
                      <a:gd name="connsiteX104" fmla="*/ 708660 w 3850336"/>
                      <a:gd name="connsiteY104" fmla="*/ 3685540 h 4081780"/>
                      <a:gd name="connsiteX105" fmla="*/ 762000 w 3850336"/>
                      <a:gd name="connsiteY105" fmla="*/ 3616960 h 4081780"/>
                      <a:gd name="connsiteX106" fmla="*/ 723900 w 3850336"/>
                      <a:gd name="connsiteY106" fmla="*/ 3517900 h 4081780"/>
                      <a:gd name="connsiteX107" fmla="*/ 601980 w 3850336"/>
                      <a:gd name="connsiteY107" fmla="*/ 3510280 h 4081780"/>
                      <a:gd name="connsiteX108" fmla="*/ 571500 w 3850336"/>
                      <a:gd name="connsiteY108" fmla="*/ 3395980 h 4081780"/>
                      <a:gd name="connsiteX109" fmla="*/ 708660 w 3850336"/>
                      <a:gd name="connsiteY109" fmla="*/ 3365500 h 4081780"/>
                      <a:gd name="connsiteX110" fmla="*/ 693420 w 3850336"/>
                      <a:gd name="connsiteY110" fmla="*/ 3281680 h 4081780"/>
                      <a:gd name="connsiteX111" fmla="*/ 701040 w 3850336"/>
                      <a:gd name="connsiteY111" fmla="*/ 3205480 h 4081780"/>
                      <a:gd name="connsiteX112" fmla="*/ 701040 w 3850336"/>
                      <a:gd name="connsiteY112" fmla="*/ 3175000 h 4081780"/>
                      <a:gd name="connsiteX113" fmla="*/ 624840 w 3850336"/>
                      <a:gd name="connsiteY113" fmla="*/ 3098800 h 4081780"/>
                      <a:gd name="connsiteX114" fmla="*/ 609600 w 3850336"/>
                      <a:gd name="connsiteY114" fmla="*/ 2992120 h 4081780"/>
                      <a:gd name="connsiteX115" fmla="*/ 731520 w 3850336"/>
                      <a:gd name="connsiteY115" fmla="*/ 2931160 h 4081780"/>
                      <a:gd name="connsiteX116" fmla="*/ 769620 w 3850336"/>
                      <a:gd name="connsiteY116" fmla="*/ 2885440 h 4081780"/>
                      <a:gd name="connsiteX117" fmla="*/ 769620 w 3850336"/>
                      <a:gd name="connsiteY117" fmla="*/ 2725420 h 4081780"/>
                      <a:gd name="connsiteX118" fmla="*/ 754380 w 3850336"/>
                      <a:gd name="connsiteY118" fmla="*/ 2512060 h 4081780"/>
                      <a:gd name="connsiteX119" fmla="*/ 701040 w 3850336"/>
                      <a:gd name="connsiteY119" fmla="*/ 2435860 h 4081780"/>
                      <a:gd name="connsiteX120" fmla="*/ 518160 w 3850336"/>
                      <a:gd name="connsiteY120" fmla="*/ 2428240 h 4081780"/>
                      <a:gd name="connsiteX121" fmla="*/ 396240 w 3850336"/>
                      <a:gd name="connsiteY121" fmla="*/ 2504440 h 4081780"/>
                      <a:gd name="connsiteX122" fmla="*/ 281940 w 3850336"/>
                      <a:gd name="connsiteY122" fmla="*/ 2443480 h 4081780"/>
                      <a:gd name="connsiteX123" fmla="*/ 266700 w 3850336"/>
                      <a:gd name="connsiteY123" fmla="*/ 2496820 h 4081780"/>
                      <a:gd name="connsiteX124" fmla="*/ 198120 w 3850336"/>
                      <a:gd name="connsiteY124" fmla="*/ 2489200 h 4081780"/>
                      <a:gd name="connsiteX125" fmla="*/ 144780 w 3850336"/>
                      <a:gd name="connsiteY125" fmla="*/ 2420620 h 4081780"/>
                      <a:gd name="connsiteX126" fmla="*/ 0 w 3850336"/>
                      <a:gd name="connsiteY126" fmla="*/ 2367280 h 4081780"/>
                      <a:gd name="connsiteX127" fmla="*/ 15240 w 3850336"/>
                      <a:gd name="connsiteY127" fmla="*/ 2009140 h 4081780"/>
                      <a:gd name="connsiteX128" fmla="*/ 83820 w 3850336"/>
                      <a:gd name="connsiteY128" fmla="*/ 1902460 h 4081780"/>
                      <a:gd name="connsiteX129" fmla="*/ 60960 w 3850336"/>
                      <a:gd name="connsiteY129" fmla="*/ 1818640 h 4081780"/>
                      <a:gd name="connsiteX130" fmla="*/ 83820 w 3850336"/>
                      <a:gd name="connsiteY130" fmla="*/ 1757680 h 4081780"/>
                      <a:gd name="connsiteX131" fmla="*/ 175260 w 3850336"/>
                      <a:gd name="connsiteY131" fmla="*/ 1658620 h 4081780"/>
                      <a:gd name="connsiteX132" fmla="*/ 205740 w 3850336"/>
                      <a:gd name="connsiteY132" fmla="*/ 1597660 h 4081780"/>
                      <a:gd name="connsiteX133" fmla="*/ 358140 w 3850336"/>
                      <a:gd name="connsiteY133" fmla="*/ 1567180 h 4081780"/>
                      <a:gd name="connsiteX134" fmla="*/ 373380 w 3850336"/>
                      <a:gd name="connsiteY134" fmla="*/ 1460500 h 4081780"/>
                      <a:gd name="connsiteX135" fmla="*/ 373380 w 3850336"/>
                      <a:gd name="connsiteY135" fmla="*/ 1384300 h 4081780"/>
                      <a:gd name="connsiteX136" fmla="*/ 495300 w 3850336"/>
                      <a:gd name="connsiteY136" fmla="*/ 1338580 h 4081780"/>
                      <a:gd name="connsiteX137" fmla="*/ 586740 w 3850336"/>
                      <a:gd name="connsiteY137" fmla="*/ 1361440 h 4081780"/>
                      <a:gd name="connsiteX138" fmla="*/ 640080 w 3850336"/>
                      <a:gd name="connsiteY138" fmla="*/ 1285240 h 4081780"/>
                      <a:gd name="connsiteX139" fmla="*/ 886100 w 3850336"/>
                      <a:gd name="connsiteY139" fmla="*/ 1210688 h 4081780"/>
                      <a:gd name="connsiteX140" fmla="*/ 886460 w 3850336"/>
                      <a:gd name="connsiteY140" fmla="*/ 1212850 h 4081780"/>
                      <a:gd name="connsiteX141" fmla="*/ 943612 w 3850336"/>
                      <a:gd name="connsiteY141" fmla="*/ 1212850 h 4081780"/>
                      <a:gd name="connsiteX142" fmla="*/ 981708 w 3850336"/>
                      <a:gd name="connsiteY142" fmla="*/ 1136650 h 4081780"/>
                      <a:gd name="connsiteX143" fmla="*/ 1019812 w 3850336"/>
                      <a:gd name="connsiteY143" fmla="*/ 1130300 h 4081780"/>
                      <a:gd name="connsiteX144" fmla="*/ 1146812 w 3850336"/>
                      <a:gd name="connsiteY144" fmla="*/ 1174750 h 4081780"/>
                      <a:gd name="connsiteX145" fmla="*/ 1191260 w 3850336"/>
                      <a:gd name="connsiteY145" fmla="*/ 1174750 h 4081780"/>
                      <a:gd name="connsiteX146" fmla="*/ 1223012 w 3850336"/>
                      <a:gd name="connsiteY146" fmla="*/ 1117600 h 4081780"/>
                      <a:gd name="connsiteX147" fmla="*/ 1261108 w 3850336"/>
                      <a:gd name="connsiteY147" fmla="*/ 1111250 h 4081780"/>
                      <a:gd name="connsiteX148" fmla="*/ 1311908 w 3850336"/>
                      <a:gd name="connsiteY148" fmla="*/ 1035050 h 4081780"/>
                      <a:gd name="connsiteX149" fmla="*/ 1292860 w 3850336"/>
                      <a:gd name="connsiteY149" fmla="*/ 920750 h 4081780"/>
                      <a:gd name="connsiteX150" fmla="*/ 1394460 w 3850336"/>
                      <a:gd name="connsiteY150" fmla="*/ 920750 h 4081780"/>
                      <a:gd name="connsiteX151" fmla="*/ 1438908 w 3850336"/>
                      <a:gd name="connsiteY151" fmla="*/ 869950 h 4081780"/>
                      <a:gd name="connsiteX152" fmla="*/ 1553212 w 3850336"/>
                      <a:gd name="connsiteY152" fmla="*/ 876300 h 4081780"/>
                      <a:gd name="connsiteX153" fmla="*/ 1591308 w 3850336"/>
                      <a:gd name="connsiteY153" fmla="*/ 863600 h 4081780"/>
                      <a:gd name="connsiteX154" fmla="*/ 1604012 w 3850336"/>
                      <a:gd name="connsiteY154" fmla="*/ 800100 h 4081780"/>
                      <a:gd name="connsiteX155" fmla="*/ 1584960 w 3850336"/>
                      <a:gd name="connsiteY155" fmla="*/ 685800 h 4081780"/>
                      <a:gd name="connsiteX156" fmla="*/ 1616708 w 3850336"/>
                      <a:gd name="connsiteY156" fmla="*/ 647700 h 4081780"/>
                      <a:gd name="connsiteX157" fmla="*/ 1680212 w 3850336"/>
                      <a:gd name="connsiteY157" fmla="*/ 628650 h 4081780"/>
                      <a:gd name="connsiteX158" fmla="*/ 1769108 w 3850336"/>
                      <a:gd name="connsiteY158" fmla="*/ 641350 h 4081780"/>
                      <a:gd name="connsiteX159" fmla="*/ 1769108 w 3850336"/>
                      <a:gd name="connsiteY159" fmla="*/ 508000 h 4081780"/>
                      <a:gd name="connsiteX160" fmla="*/ 1718308 w 3850336"/>
                      <a:gd name="connsiteY160" fmla="*/ 457200 h 4081780"/>
                      <a:gd name="connsiteX161" fmla="*/ 1724660 w 3850336"/>
                      <a:gd name="connsiteY161" fmla="*/ 317500 h 4081780"/>
                      <a:gd name="connsiteX162" fmla="*/ 1762760 w 3850336"/>
                      <a:gd name="connsiteY162" fmla="*/ 285750 h 4081780"/>
                      <a:gd name="connsiteX163" fmla="*/ 1927860 w 3850336"/>
                      <a:gd name="connsiteY163" fmla="*/ 273050 h 4081780"/>
                      <a:gd name="connsiteX164" fmla="*/ 2099308 w 3850336"/>
                      <a:gd name="connsiteY164" fmla="*/ 165100 h 4081780"/>
                      <a:gd name="connsiteX165" fmla="*/ 2105660 w 3850336"/>
                      <a:gd name="connsiteY165" fmla="*/ 44450 h 40817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  <a:cxn ang="0">
                        <a:pos x="connsiteX95" y="connsiteY95"/>
                      </a:cxn>
                      <a:cxn ang="0">
                        <a:pos x="connsiteX96" y="connsiteY96"/>
                      </a:cxn>
                      <a:cxn ang="0">
                        <a:pos x="connsiteX97" y="connsiteY97"/>
                      </a:cxn>
                      <a:cxn ang="0">
                        <a:pos x="connsiteX98" y="connsiteY98"/>
                      </a:cxn>
                      <a:cxn ang="0">
                        <a:pos x="connsiteX99" y="connsiteY99"/>
                      </a:cxn>
                      <a:cxn ang="0">
                        <a:pos x="connsiteX100" y="connsiteY100"/>
                      </a:cxn>
                      <a:cxn ang="0">
                        <a:pos x="connsiteX101" y="connsiteY101"/>
                      </a:cxn>
                      <a:cxn ang="0">
                        <a:pos x="connsiteX102" y="connsiteY102"/>
                      </a:cxn>
                      <a:cxn ang="0">
                        <a:pos x="connsiteX103" y="connsiteY103"/>
                      </a:cxn>
                      <a:cxn ang="0">
                        <a:pos x="connsiteX104" y="connsiteY104"/>
                      </a:cxn>
                      <a:cxn ang="0">
                        <a:pos x="connsiteX105" y="connsiteY105"/>
                      </a:cxn>
                      <a:cxn ang="0">
                        <a:pos x="connsiteX106" y="connsiteY106"/>
                      </a:cxn>
                      <a:cxn ang="0">
                        <a:pos x="connsiteX107" y="connsiteY107"/>
                      </a:cxn>
                      <a:cxn ang="0">
                        <a:pos x="connsiteX108" y="connsiteY108"/>
                      </a:cxn>
                      <a:cxn ang="0">
                        <a:pos x="connsiteX109" y="connsiteY109"/>
                      </a:cxn>
                      <a:cxn ang="0">
                        <a:pos x="connsiteX110" y="connsiteY110"/>
                      </a:cxn>
                      <a:cxn ang="0">
                        <a:pos x="connsiteX111" y="connsiteY111"/>
                      </a:cxn>
                      <a:cxn ang="0">
                        <a:pos x="connsiteX112" y="connsiteY112"/>
                      </a:cxn>
                      <a:cxn ang="0">
                        <a:pos x="connsiteX113" y="connsiteY113"/>
                      </a:cxn>
                      <a:cxn ang="0">
                        <a:pos x="connsiteX114" y="connsiteY114"/>
                      </a:cxn>
                      <a:cxn ang="0">
                        <a:pos x="connsiteX115" y="connsiteY115"/>
                      </a:cxn>
                      <a:cxn ang="0">
                        <a:pos x="connsiteX116" y="connsiteY116"/>
                      </a:cxn>
                      <a:cxn ang="0">
                        <a:pos x="connsiteX117" y="connsiteY117"/>
                      </a:cxn>
                      <a:cxn ang="0">
                        <a:pos x="connsiteX118" y="connsiteY118"/>
                      </a:cxn>
                      <a:cxn ang="0">
                        <a:pos x="connsiteX119" y="connsiteY119"/>
                      </a:cxn>
                      <a:cxn ang="0">
                        <a:pos x="connsiteX120" y="connsiteY120"/>
                      </a:cxn>
                      <a:cxn ang="0">
                        <a:pos x="connsiteX121" y="connsiteY121"/>
                      </a:cxn>
                      <a:cxn ang="0">
                        <a:pos x="connsiteX122" y="connsiteY122"/>
                      </a:cxn>
                      <a:cxn ang="0">
                        <a:pos x="connsiteX123" y="connsiteY123"/>
                      </a:cxn>
                      <a:cxn ang="0">
                        <a:pos x="connsiteX124" y="connsiteY124"/>
                      </a:cxn>
                      <a:cxn ang="0">
                        <a:pos x="connsiteX125" y="connsiteY125"/>
                      </a:cxn>
                      <a:cxn ang="0">
                        <a:pos x="connsiteX126" y="connsiteY126"/>
                      </a:cxn>
                      <a:cxn ang="0">
                        <a:pos x="connsiteX127" y="connsiteY127"/>
                      </a:cxn>
                      <a:cxn ang="0">
                        <a:pos x="connsiteX128" y="connsiteY128"/>
                      </a:cxn>
                      <a:cxn ang="0">
                        <a:pos x="connsiteX129" y="connsiteY129"/>
                      </a:cxn>
                      <a:cxn ang="0">
                        <a:pos x="connsiteX130" y="connsiteY130"/>
                      </a:cxn>
                      <a:cxn ang="0">
                        <a:pos x="connsiteX131" y="connsiteY131"/>
                      </a:cxn>
                      <a:cxn ang="0">
                        <a:pos x="connsiteX132" y="connsiteY132"/>
                      </a:cxn>
                      <a:cxn ang="0">
                        <a:pos x="connsiteX133" y="connsiteY133"/>
                      </a:cxn>
                      <a:cxn ang="0">
                        <a:pos x="connsiteX134" y="connsiteY134"/>
                      </a:cxn>
                      <a:cxn ang="0">
                        <a:pos x="connsiteX135" y="connsiteY135"/>
                      </a:cxn>
                      <a:cxn ang="0">
                        <a:pos x="connsiteX136" y="connsiteY136"/>
                      </a:cxn>
                      <a:cxn ang="0">
                        <a:pos x="connsiteX137" y="connsiteY137"/>
                      </a:cxn>
                      <a:cxn ang="0">
                        <a:pos x="connsiteX138" y="connsiteY138"/>
                      </a:cxn>
                      <a:cxn ang="0">
                        <a:pos x="connsiteX139" y="connsiteY139"/>
                      </a:cxn>
                      <a:cxn ang="0">
                        <a:pos x="connsiteX140" y="connsiteY140"/>
                      </a:cxn>
                      <a:cxn ang="0">
                        <a:pos x="connsiteX141" y="connsiteY141"/>
                      </a:cxn>
                      <a:cxn ang="0">
                        <a:pos x="connsiteX142" y="connsiteY142"/>
                      </a:cxn>
                      <a:cxn ang="0">
                        <a:pos x="connsiteX143" y="connsiteY143"/>
                      </a:cxn>
                      <a:cxn ang="0">
                        <a:pos x="connsiteX144" y="connsiteY144"/>
                      </a:cxn>
                      <a:cxn ang="0">
                        <a:pos x="connsiteX145" y="connsiteY145"/>
                      </a:cxn>
                      <a:cxn ang="0">
                        <a:pos x="connsiteX146" y="connsiteY146"/>
                      </a:cxn>
                      <a:cxn ang="0">
                        <a:pos x="connsiteX147" y="connsiteY147"/>
                      </a:cxn>
                      <a:cxn ang="0">
                        <a:pos x="connsiteX148" y="connsiteY148"/>
                      </a:cxn>
                      <a:cxn ang="0">
                        <a:pos x="connsiteX149" y="connsiteY149"/>
                      </a:cxn>
                      <a:cxn ang="0">
                        <a:pos x="connsiteX150" y="connsiteY150"/>
                      </a:cxn>
                      <a:cxn ang="0">
                        <a:pos x="connsiteX151" y="connsiteY151"/>
                      </a:cxn>
                      <a:cxn ang="0">
                        <a:pos x="connsiteX152" y="connsiteY152"/>
                      </a:cxn>
                      <a:cxn ang="0">
                        <a:pos x="connsiteX153" y="connsiteY153"/>
                      </a:cxn>
                      <a:cxn ang="0">
                        <a:pos x="connsiteX154" y="connsiteY154"/>
                      </a:cxn>
                      <a:cxn ang="0">
                        <a:pos x="connsiteX155" y="connsiteY155"/>
                      </a:cxn>
                      <a:cxn ang="0">
                        <a:pos x="connsiteX156" y="connsiteY156"/>
                      </a:cxn>
                      <a:cxn ang="0">
                        <a:pos x="connsiteX157" y="connsiteY157"/>
                      </a:cxn>
                      <a:cxn ang="0">
                        <a:pos x="connsiteX158" y="connsiteY158"/>
                      </a:cxn>
                      <a:cxn ang="0">
                        <a:pos x="connsiteX159" y="connsiteY159"/>
                      </a:cxn>
                      <a:cxn ang="0">
                        <a:pos x="connsiteX160" y="connsiteY160"/>
                      </a:cxn>
                      <a:cxn ang="0">
                        <a:pos x="connsiteX161" y="connsiteY161"/>
                      </a:cxn>
                      <a:cxn ang="0">
                        <a:pos x="connsiteX162" y="connsiteY162"/>
                      </a:cxn>
                      <a:cxn ang="0">
                        <a:pos x="connsiteX163" y="connsiteY163"/>
                      </a:cxn>
                      <a:cxn ang="0">
                        <a:pos x="connsiteX164" y="connsiteY164"/>
                      </a:cxn>
                      <a:cxn ang="0">
                        <a:pos x="connsiteX165" y="connsiteY165"/>
                      </a:cxn>
                    </a:cxnLst>
                    <a:rect l="l" t="t" r="r" b="b"/>
                    <a:pathLst>
                      <a:path w="3850336" h="4081780">
                        <a:moveTo>
                          <a:pt x="2137412" y="0"/>
                        </a:moveTo>
                        <a:lnTo>
                          <a:pt x="2194560" y="38100"/>
                        </a:lnTo>
                        <a:lnTo>
                          <a:pt x="2251708" y="107950"/>
                        </a:lnTo>
                        <a:lnTo>
                          <a:pt x="2302508" y="190500"/>
                        </a:lnTo>
                        <a:lnTo>
                          <a:pt x="2359660" y="203200"/>
                        </a:lnTo>
                        <a:lnTo>
                          <a:pt x="2366012" y="311150"/>
                        </a:lnTo>
                        <a:lnTo>
                          <a:pt x="2397760" y="349250"/>
                        </a:lnTo>
                        <a:lnTo>
                          <a:pt x="2454908" y="374650"/>
                        </a:lnTo>
                        <a:lnTo>
                          <a:pt x="2499360" y="368300"/>
                        </a:lnTo>
                        <a:lnTo>
                          <a:pt x="2579400" y="379506"/>
                        </a:lnTo>
                        <a:lnTo>
                          <a:pt x="2537460" y="439420"/>
                        </a:lnTo>
                        <a:lnTo>
                          <a:pt x="2540756" y="458888"/>
                        </a:lnTo>
                        <a:lnTo>
                          <a:pt x="2569212" y="482600"/>
                        </a:lnTo>
                        <a:lnTo>
                          <a:pt x="2664460" y="457200"/>
                        </a:lnTo>
                        <a:lnTo>
                          <a:pt x="2867660" y="495300"/>
                        </a:lnTo>
                        <a:lnTo>
                          <a:pt x="2969260" y="527050"/>
                        </a:lnTo>
                        <a:lnTo>
                          <a:pt x="3001012" y="552450"/>
                        </a:lnTo>
                        <a:lnTo>
                          <a:pt x="3013708" y="546102"/>
                        </a:lnTo>
                        <a:lnTo>
                          <a:pt x="3013708" y="596900"/>
                        </a:lnTo>
                        <a:lnTo>
                          <a:pt x="2969260" y="615950"/>
                        </a:lnTo>
                        <a:lnTo>
                          <a:pt x="2956560" y="660400"/>
                        </a:lnTo>
                        <a:lnTo>
                          <a:pt x="2924812" y="666750"/>
                        </a:lnTo>
                        <a:lnTo>
                          <a:pt x="2912108" y="781050"/>
                        </a:lnTo>
                        <a:lnTo>
                          <a:pt x="2981960" y="844550"/>
                        </a:lnTo>
                        <a:lnTo>
                          <a:pt x="3026412" y="850900"/>
                        </a:lnTo>
                        <a:lnTo>
                          <a:pt x="3070860" y="901700"/>
                        </a:lnTo>
                        <a:lnTo>
                          <a:pt x="2981960" y="1022350"/>
                        </a:lnTo>
                        <a:lnTo>
                          <a:pt x="2905760" y="1092200"/>
                        </a:lnTo>
                        <a:lnTo>
                          <a:pt x="2905760" y="1130300"/>
                        </a:lnTo>
                        <a:lnTo>
                          <a:pt x="2969260" y="1206500"/>
                        </a:lnTo>
                        <a:lnTo>
                          <a:pt x="2931160" y="1289050"/>
                        </a:lnTo>
                        <a:lnTo>
                          <a:pt x="2848612" y="1403350"/>
                        </a:lnTo>
                        <a:lnTo>
                          <a:pt x="2874012" y="1454150"/>
                        </a:lnTo>
                        <a:lnTo>
                          <a:pt x="2835908" y="1530350"/>
                        </a:lnTo>
                        <a:lnTo>
                          <a:pt x="2861308" y="1631950"/>
                        </a:lnTo>
                        <a:lnTo>
                          <a:pt x="2931160" y="1695450"/>
                        </a:lnTo>
                        <a:lnTo>
                          <a:pt x="3013708" y="1701800"/>
                        </a:lnTo>
                        <a:lnTo>
                          <a:pt x="3051812" y="1720850"/>
                        </a:lnTo>
                        <a:lnTo>
                          <a:pt x="3102612" y="1720850"/>
                        </a:lnTo>
                        <a:lnTo>
                          <a:pt x="3134360" y="1746250"/>
                        </a:lnTo>
                        <a:lnTo>
                          <a:pt x="3197860" y="1701800"/>
                        </a:lnTo>
                        <a:lnTo>
                          <a:pt x="3261360" y="1720850"/>
                        </a:lnTo>
                        <a:lnTo>
                          <a:pt x="3312160" y="1822450"/>
                        </a:lnTo>
                        <a:lnTo>
                          <a:pt x="3255012" y="1924050"/>
                        </a:lnTo>
                        <a:lnTo>
                          <a:pt x="3172460" y="1924050"/>
                        </a:lnTo>
                        <a:lnTo>
                          <a:pt x="3166108" y="2025650"/>
                        </a:lnTo>
                        <a:lnTo>
                          <a:pt x="3102612" y="2127250"/>
                        </a:lnTo>
                        <a:lnTo>
                          <a:pt x="3166108" y="2209800"/>
                        </a:lnTo>
                        <a:lnTo>
                          <a:pt x="3153412" y="2260600"/>
                        </a:lnTo>
                        <a:lnTo>
                          <a:pt x="3083560" y="2279650"/>
                        </a:lnTo>
                        <a:lnTo>
                          <a:pt x="3077212" y="2317750"/>
                        </a:lnTo>
                        <a:lnTo>
                          <a:pt x="2956560" y="2501900"/>
                        </a:lnTo>
                        <a:lnTo>
                          <a:pt x="2943860" y="2622550"/>
                        </a:lnTo>
                        <a:lnTo>
                          <a:pt x="3039108" y="2724150"/>
                        </a:lnTo>
                        <a:lnTo>
                          <a:pt x="3102612" y="2736850"/>
                        </a:lnTo>
                        <a:lnTo>
                          <a:pt x="3115308" y="2768600"/>
                        </a:lnTo>
                        <a:lnTo>
                          <a:pt x="3096260" y="2813050"/>
                        </a:lnTo>
                        <a:lnTo>
                          <a:pt x="3255012" y="2984500"/>
                        </a:lnTo>
                        <a:lnTo>
                          <a:pt x="3369308" y="2984500"/>
                        </a:lnTo>
                        <a:lnTo>
                          <a:pt x="3451860" y="2952750"/>
                        </a:lnTo>
                        <a:lnTo>
                          <a:pt x="3528060" y="2965450"/>
                        </a:lnTo>
                        <a:lnTo>
                          <a:pt x="3553460" y="2990850"/>
                        </a:lnTo>
                        <a:lnTo>
                          <a:pt x="3693160" y="2997200"/>
                        </a:lnTo>
                        <a:lnTo>
                          <a:pt x="3705860" y="2984500"/>
                        </a:lnTo>
                        <a:lnTo>
                          <a:pt x="3775708" y="2978150"/>
                        </a:lnTo>
                        <a:lnTo>
                          <a:pt x="3769360" y="3054350"/>
                        </a:lnTo>
                        <a:lnTo>
                          <a:pt x="3839212" y="3168650"/>
                        </a:lnTo>
                        <a:lnTo>
                          <a:pt x="3845560" y="3213100"/>
                        </a:lnTo>
                        <a:lnTo>
                          <a:pt x="3850336" y="3216008"/>
                        </a:lnTo>
                        <a:lnTo>
                          <a:pt x="3802380" y="3274060"/>
                        </a:lnTo>
                        <a:lnTo>
                          <a:pt x="3741420" y="3296920"/>
                        </a:lnTo>
                        <a:lnTo>
                          <a:pt x="3672840" y="3251200"/>
                        </a:lnTo>
                        <a:lnTo>
                          <a:pt x="3627120" y="3235960"/>
                        </a:lnTo>
                        <a:lnTo>
                          <a:pt x="3421380" y="3289300"/>
                        </a:lnTo>
                        <a:lnTo>
                          <a:pt x="3360420" y="3281680"/>
                        </a:lnTo>
                        <a:lnTo>
                          <a:pt x="3329940" y="3304540"/>
                        </a:lnTo>
                        <a:lnTo>
                          <a:pt x="3223260" y="3304540"/>
                        </a:lnTo>
                        <a:lnTo>
                          <a:pt x="3032760" y="3152140"/>
                        </a:lnTo>
                        <a:lnTo>
                          <a:pt x="2903220" y="3068320"/>
                        </a:lnTo>
                        <a:lnTo>
                          <a:pt x="2796540" y="3114040"/>
                        </a:lnTo>
                        <a:lnTo>
                          <a:pt x="2606040" y="3091180"/>
                        </a:lnTo>
                        <a:lnTo>
                          <a:pt x="2529840" y="3060700"/>
                        </a:lnTo>
                        <a:lnTo>
                          <a:pt x="2339340" y="2961640"/>
                        </a:lnTo>
                        <a:lnTo>
                          <a:pt x="2217420" y="2969260"/>
                        </a:lnTo>
                        <a:lnTo>
                          <a:pt x="2004060" y="3304540"/>
                        </a:lnTo>
                        <a:lnTo>
                          <a:pt x="2004060" y="3456940"/>
                        </a:lnTo>
                        <a:lnTo>
                          <a:pt x="1958340" y="3456940"/>
                        </a:lnTo>
                        <a:lnTo>
                          <a:pt x="1950720" y="3517900"/>
                        </a:lnTo>
                        <a:lnTo>
                          <a:pt x="1882140" y="3517900"/>
                        </a:lnTo>
                        <a:lnTo>
                          <a:pt x="1760220" y="3571240"/>
                        </a:lnTo>
                        <a:lnTo>
                          <a:pt x="1706880" y="3548380"/>
                        </a:lnTo>
                        <a:lnTo>
                          <a:pt x="1684020" y="3624580"/>
                        </a:lnTo>
                        <a:lnTo>
                          <a:pt x="1623060" y="3693160"/>
                        </a:lnTo>
                        <a:lnTo>
                          <a:pt x="1546860" y="3670300"/>
                        </a:lnTo>
                        <a:lnTo>
                          <a:pt x="1386840" y="3738880"/>
                        </a:lnTo>
                        <a:lnTo>
                          <a:pt x="1318260" y="3807460"/>
                        </a:lnTo>
                        <a:lnTo>
                          <a:pt x="1303020" y="3883660"/>
                        </a:lnTo>
                        <a:lnTo>
                          <a:pt x="1181100" y="3883660"/>
                        </a:lnTo>
                        <a:lnTo>
                          <a:pt x="1120140" y="3860800"/>
                        </a:lnTo>
                        <a:lnTo>
                          <a:pt x="1074420" y="3898900"/>
                        </a:lnTo>
                        <a:lnTo>
                          <a:pt x="1043940" y="4005580"/>
                        </a:lnTo>
                        <a:lnTo>
                          <a:pt x="952500" y="4081780"/>
                        </a:lnTo>
                        <a:lnTo>
                          <a:pt x="723900" y="3914140"/>
                        </a:lnTo>
                        <a:lnTo>
                          <a:pt x="739140" y="3792220"/>
                        </a:lnTo>
                        <a:lnTo>
                          <a:pt x="708660" y="3685540"/>
                        </a:lnTo>
                        <a:lnTo>
                          <a:pt x="762000" y="3616960"/>
                        </a:lnTo>
                        <a:lnTo>
                          <a:pt x="723900" y="3517900"/>
                        </a:lnTo>
                        <a:lnTo>
                          <a:pt x="601980" y="3510280"/>
                        </a:lnTo>
                        <a:lnTo>
                          <a:pt x="571500" y="3395980"/>
                        </a:lnTo>
                        <a:lnTo>
                          <a:pt x="708660" y="3365500"/>
                        </a:lnTo>
                        <a:lnTo>
                          <a:pt x="693420" y="3281680"/>
                        </a:lnTo>
                        <a:lnTo>
                          <a:pt x="701040" y="3205480"/>
                        </a:lnTo>
                        <a:lnTo>
                          <a:pt x="701040" y="3175000"/>
                        </a:lnTo>
                        <a:lnTo>
                          <a:pt x="624840" y="3098800"/>
                        </a:lnTo>
                        <a:lnTo>
                          <a:pt x="609600" y="2992120"/>
                        </a:lnTo>
                        <a:lnTo>
                          <a:pt x="731520" y="2931160"/>
                        </a:lnTo>
                        <a:lnTo>
                          <a:pt x="769620" y="2885440"/>
                        </a:lnTo>
                        <a:lnTo>
                          <a:pt x="769620" y="2725420"/>
                        </a:lnTo>
                        <a:lnTo>
                          <a:pt x="754380" y="2512060"/>
                        </a:lnTo>
                        <a:lnTo>
                          <a:pt x="701040" y="2435860"/>
                        </a:lnTo>
                        <a:lnTo>
                          <a:pt x="518160" y="2428240"/>
                        </a:lnTo>
                        <a:lnTo>
                          <a:pt x="396240" y="2504440"/>
                        </a:lnTo>
                        <a:lnTo>
                          <a:pt x="281940" y="2443480"/>
                        </a:lnTo>
                        <a:lnTo>
                          <a:pt x="266700" y="2496820"/>
                        </a:lnTo>
                        <a:lnTo>
                          <a:pt x="198120" y="2489200"/>
                        </a:lnTo>
                        <a:lnTo>
                          <a:pt x="144780" y="2420620"/>
                        </a:lnTo>
                        <a:lnTo>
                          <a:pt x="0" y="2367280"/>
                        </a:lnTo>
                        <a:lnTo>
                          <a:pt x="15240" y="2009140"/>
                        </a:lnTo>
                        <a:lnTo>
                          <a:pt x="83820" y="1902460"/>
                        </a:lnTo>
                        <a:lnTo>
                          <a:pt x="60960" y="1818640"/>
                        </a:lnTo>
                        <a:lnTo>
                          <a:pt x="83820" y="1757680"/>
                        </a:lnTo>
                        <a:lnTo>
                          <a:pt x="175260" y="1658620"/>
                        </a:lnTo>
                        <a:lnTo>
                          <a:pt x="205740" y="1597660"/>
                        </a:lnTo>
                        <a:lnTo>
                          <a:pt x="358140" y="1567180"/>
                        </a:lnTo>
                        <a:lnTo>
                          <a:pt x="373380" y="1460500"/>
                        </a:lnTo>
                        <a:lnTo>
                          <a:pt x="373380" y="1384300"/>
                        </a:lnTo>
                        <a:lnTo>
                          <a:pt x="495300" y="1338580"/>
                        </a:lnTo>
                        <a:lnTo>
                          <a:pt x="586740" y="1361440"/>
                        </a:lnTo>
                        <a:lnTo>
                          <a:pt x="640080" y="1285240"/>
                        </a:lnTo>
                        <a:lnTo>
                          <a:pt x="886100" y="1210688"/>
                        </a:lnTo>
                        <a:lnTo>
                          <a:pt x="886460" y="1212850"/>
                        </a:lnTo>
                        <a:lnTo>
                          <a:pt x="943612" y="1212850"/>
                        </a:lnTo>
                        <a:lnTo>
                          <a:pt x="981708" y="1136650"/>
                        </a:lnTo>
                        <a:lnTo>
                          <a:pt x="1019812" y="1130300"/>
                        </a:lnTo>
                        <a:lnTo>
                          <a:pt x="1146812" y="1174750"/>
                        </a:lnTo>
                        <a:lnTo>
                          <a:pt x="1191260" y="1174750"/>
                        </a:lnTo>
                        <a:lnTo>
                          <a:pt x="1223012" y="1117600"/>
                        </a:lnTo>
                        <a:lnTo>
                          <a:pt x="1261108" y="1111250"/>
                        </a:lnTo>
                        <a:lnTo>
                          <a:pt x="1311908" y="1035050"/>
                        </a:lnTo>
                        <a:lnTo>
                          <a:pt x="1292860" y="920750"/>
                        </a:lnTo>
                        <a:lnTo>
                          <a:pt x="1394460" y="920750"/>
                        </a:lnTo>
                        <a:lnTo>
                          <a:pt x="1438908" y="869950"/>
                        </a:lnTo>
                        <a:lnTo>
                          <a:pt x="1553212" y="876300"/>
                        </a:lnTo>
                        <a:lnTo>
                          <a:pt x="1591308" y="863600"/>
                        </a:lnTo>
                        <a:lnTo>
                          <a:pt x="1604012" y="800100"/>
                        </a:lnTo>
                        <a:lnTo>
                          <a:pt x="1584960" y="685800"/>
                        </a:lnTo>
                        <a:lnTo>
                          <a:pt x="1616708" y="647700"/>
                        </a:lnTo>
                        <a:lnTo>
                          <a:pt x="1680212" y="628650"/>
                        </a:lnTo>
                        <a:lnTo>
                          <a:pt x="1769108" y="641350"/>
                        </a:lnTo>
                        <a:lnTo>
                          <a:pt x="1769108" y="508000"/>
                        </a:lnTo>
                        <a:lnTo>
                          <a:pt x="1718308" y="457200"/>
                        </a:lnTo>
                        <a:lnTo>
                          <a:pt x="1724660" y="317500"/>
                        </a:lnTo>
                        <a:lnTo>
                          <a:pt x="1762760" y="285750"/>
                        </a:lnTo>
                        <a:lnTo>
                          <a:pt x="1927860" y="273050"/>
                        </a:lnTo>
                        <a:lnTo>
                          <a:pt x="2099308" y="165100"/>
                        </a:lnTo>
                        <a:lnTo>
                          <a:pt x="2105660" y="44450"/>
                        </a:lnTo>
                        <a:close/>
                      </a:path>
                    </a:pathLst>
                  </a:custGeom>
                  <a:solidFill>
                    <a:schemeClr val="accent6">
                      <a:lumMod val="40000"/>
                      <a:lumOff val="60000"/>
                    </a:schemeClr>
                  </a:solidFill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 sz="4800"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</p:txBody>
              </p:sp>
            </p:grpSp>
          </p:grpSp>
          <p:grpSp>
            <p:nvGrpSpPr>
              <p:cNvPr id="290" name="グループ化 289">
                <a:extLst>
                  <a:ext uri="{FF2B5EF4-FFF2-40B4-BE49-F238E27FC236}">
                    <a16:creationId xmlns:a16="http://schemas.microsoft.com/office/drawing/2014/main" id="{71906FCE-F1BB-C549-428E-8E0E93ACB882}"/>
                  </a:ext>
                </a:extLst>
              </p:cNvPr>
              <p:cNvGrpSpPr/>
              <p:nvPr/>
            </p:nvGrpSpPr>
            <p:grpSpPr>
              <a:xfrm>
                <a:off x="1424652" y="1123982"/>
                <a:ext cx="5831999" cy="5315522"/>
                <a:chOff x="1424652" y="1123982"/>
                <a:chExt cx="5831999" cy="5315522"/>
              </a:xfrm>
            </p:grpSpPr>
            <p:sp>
              <p:nvSpPr>
                <p:cNvPr id="286" name="フリーフォーム: 図形 285">
                  <a:extLst>
                    <a:ext uri="{FF2B5EF4-FFF2-40B4-BE49-F238E27FC236}">
                      <a16:creationId xmlns:a16="http://schemas.microsoft.com/office/drawing/2014/main" id="{21C468C4-B58A-FF1F-F7DD-7C1FFC499931}"/>
                    </a:ext>
                  </a:extLst>
                </p:cNvPr>
                <p:cNvSpPr/>
                <p:nvPr/>
              </p:nvSpPr>
              <p:spPr>
                <a:xfrm>
                  <a:off x="1424652" y="5163955"/>
                  <a:ext cx="1445841" cy="1275549"/>
                </a:xfrm>
                <a:custGeom>
                  <a:avLst/>
                  <a:gdLst>
                    <a:gd name="connsiteX0" fmla="*/ 400 w 1445841"/>
                    <a:gd name="connsiteY0" fmla="*/ 1274549 h 1275549"/>
                    <a:gd name="connsiteX1" fmla="*/ 2400 w 1445841"/>
                    <a:gd name="connsiteY1" fmla="*/ 1275549 h 1275549"/>
                    <a:gd name="connsiteX2" fmla="*/ 0 w 1445841"/>
                    <a:gd name="connsiteY2" fmla="*/ 1275549 h 1275549"/>
                    <a:gd name="connsiteX3" fmla="*/ 626995 w 1445841"/>
                    <a:gd name="connsiteY3" fmla="*/ 0 h 1275549"/>
                    <a:gd name="connsiteX4" fmla="*/ 628738 w 1445841"/>
                    <a:gd name="connsiteY4" fmla="*/ 111 h 1275549"/>
                    <a:gd name="connsiteX5" fmla="*/ 662597 w 1445841"/>
                    <a:gd name="connsiteY5" fmla="*/ 46283 h 1275549"/>
                    <a:gd name="connsiteX6" fmla="*/ 687519 w 1445841"/>
                    <a:gd name="connsiteY6" fmla="*/ 67644 h 1275549"/>
                    <a:gd name="connsiteX7" fmla="*/ 730241 w 1445841"/>
                    <a:gd name="connsiteY7" fmla="*/ 110366 h 1275549"/>
                    <a:gd name="connsiteX8" fmla="*/ 748042 w 1445841"/>
                    <a:gd name="connsiteY8" fmla="*/ 167329 h 1275549"/>
                    <a:gd name="connsiteX9" fmla="*/ 755162 w 1445841"/>
                    <a:gd name="connsiteY9" fmla="*/ 199371 h 1275549"/>
                    <a:gd name="connsiteX10" fmla="*/ 765843 w 1445841"/>
                    <a:gd name="connsiteY10" fmla="*/ 231413 h 1275549"/>
                    <a:gd name="connsiteX11" fmla="*/ 844167 w 1445841"/>
                    <a:gd name="connsiteY11" fmla="*/ 217172 h 1275549"/>
                    <a:gd name="connsiteX12" fmla="*/ 861968 w 1445841"/>
                    <a:gd name="connsiteY12" fmla="*/ 249214 h 1275549"/>
                    <a:gd name="connsiteX13" fmla="*/ 915371 w 1445841"/>
                    <a:gd name="connsiteY13" fmla="*/ 284816 h 1275549"/>
                    <a:gd name="connsiteX14" fmla="*/ 950973 w 1445841"/>
                    <a:gd name="connsiteY14" fmla="*/ 245654 h 1275549"/>
                    <a:gd name="connsiteX15" fmla="*/ 975895 w 1445841"/>
                    <a:gd name="connsiteY15" fmla="*/ 259894 h 1275549"/>
                    <a:gd name="connsiteX16" fmla="*/ 1015057 w 1445841"/>
                    <a:gd name="connsiteY16" fmla="*/ 270575 h 1275549"/>
                    <a:gd name="connsiteX17" fmla="*/ 1029298 w 1445841"/>
                    <a:gd name="connsiteY17" fmla="*/ 249214 h 1275549"/>
                    <a:gd name="connsiteX18" fmla="*/ 1061340 w 1445841"/>
                    <a:gd name="connsiteY18" fmla="*/ 249214 h 1275549"/>
                    <a:gd name="connsiteX19" fmla="*/ 1121863 w 1445841"/>
                    <a:gd name="connsiteY19" fmla="*/ 302617 h 1275549"/>
                    <a:gd name="connsiteX20" fmla="*/ 1146784 w 1445841"/>
                    <a:gd name="connsiteY20" fmla="*/ 338219 h 1275549"/>
                    <a:gd name="connsiteX21" fmla="*/ 1182386 w 1445841"/>
                    <a:gd name="connsiteY21" fmla="*/ 348899 h 1275549"/>
                    <a:gd name="connsiteX22" fmla="*/ 1207308 w 1445841"/>
                    <a:gd name="connsiteY22" fmla="*/ 402302 h 1275549"/>
                    <a:gd name="connsiteX23" fmla="*/ 1271391 w 1445841"/>
                    <a:gd name="connsiteY23" fmla="*/ 388061 h 1275549"/>
                    <a:gd name="connsiteX24" fmla="*/ 1289192 w 1445841"/>
                    <a:gd name="connsiteY24" fmla="*/ 377381 h 1275549"/>
                    <a:gd name="connsiteX25" fmla="*/ 1342595 w 1445841"/>
                    <a:gd name="connsiteY25" fmla="*/ 370260 h 1275549"/>
                    <a:gd name="connsiteX26" fmla="*/ 1335926 w 1445841"/>
                    <a:gd name="connsiteY26" fmla="*/ 371150 h 1275549"/>
                    <a:gd name="connsiteX27" fmla="*/ 1356836 w 1445841"/>
                    <a:gd name="connsiteY27" fmla="*/ 404082 h 1275549"/>
                    <a:gd name="connsiteX28" fmla="*/ 1316785 w 1445841"/>
                    <a:gd name="connsiteY28" fmla="*/ 421883 h 1275549"/>
                    <a:gd name="connsiteX29" fmla="*/ 1298983 w 1445841"/>
                    <a:gd name="connsiteY29" fmla="*/ 533140 h 1275549"/>
                    <a:gd name="connsiteX30" fmla="*/ 1343485 w 1445841"/>
                    <a:gd name="connsiteY30" fmla="*/ 528689 h 1275549"/>
                    <a:gd name="connsiteX31" fmla="*/ 1343485 w 1445841"/>
                    <a:gd name="connsiteY31" fmla="*/ 564291 h 1275549"/>
                    <a:gd name="connsiteX32" fmla="*/ 1321234 w 1445841"/>
                    <a:gd name="connsiteY32" fmla="*/ 586543 h 1275549"/>
                    <a:gd name="connsiteX33" fmla="*/ 1370188 w 1445841"/>
                    <a:gd name="connsiteY33" fmla="*/ 599893 h 1275549"/>
                    <a:gd name="connsiteX34" fmla="*/ 1387989 w 1445841"/>
                    <a:gd name="connsiteY34" fmla="*/ 622144 h 1275549"/>
                    <a:gd name="connsiteX35" fmla="*/ 1365737 w 1445841"/>
                    <a:gd name="connsiteY35" fmla="*/ 644395 h 1275549"/>
                    <a:gd name="connsiteX36" fmla="*/ 1414689 w 1445841"/>
                    <a:gd name="connsiteY36" fmla="*/ 671097 h 1275549"/>
                    <a:gd name="connsiteX37" fmla="*/ 1445841 w 1445841"/>
                    <a:gd name="connsiteY37" fmla="*/ 720049 h 1275549"/>
                    <a:gd name="connsiteX38" fmla="*/ 1445841 w 1445841"/>
                    <a:gd name="connsiteY38" fmla="*/ 791253 h 1275549"/>
                    <a:gd name="connsiteX39" fmla="*/ 1405790 w 1445841"/>
                    <a:gd name="connsiteY39" fmla="*/ 800154 h 1275549"/>
                    <a:gd name="connsiteX40" fmla="*/ 1405790 w 1445841"/>
                    <a:gd name="connsiteY40" fmla="*/ 875808 h 1275549"/>
                    <a:gd name="connsiteX41" fmla="*/ 1387989 w 1445841"/>
                    <a:gd name="connsiteY41" fmla="*/ 880258 h 1275549"/>
                    <a:gd name="connsiteX42" fmla="*/ 1365737 w 1445841"/>
                    <a:gd name="connsiteY42" fmla="*/ 858007 h 1275549"/>
                    <a:gd name="connsiteX43" fmla="*/ 1343485 w 1445841"/>
                    <a:gd name="connsiteY43" fmla="*/ 858007 h 1275549"/>
                    <a:gd name="connsiteX44" fmla="*/ 1312334 w 1445841"/>
                    <a:gd name="connsiteY44" fmla="*/ 880258 h 1275549"/>
                    <a:gd name="connsiteX45" fmla="*/ 1267831 w 1445841"/>
                    <a:gd name="connsiteY45" fmla="*/ 884708 h 1275549"/>
                    <a:gd name="connsiteX46" fmla="*/ 1254480 w 1445841"/>
                    <a:gd name="connsiteY46" fmla="*/ 893609 h 1275549"/>
                    <a:gd name="connsiteX47" fmla="*/ 1201077 w 1445841"/>
                    <a:gd name="connsiteY47" fmla="*/ 902509 h 1275549"/>
                    <a:gd name="connsiteX48" fmla="*/ 1187727 w 1445841"/>
                    <a:gd name="connsiteY48" fmla="*/ 880258 h 1275549"/>
                    <a:gd name="connsiteX49" fmla="*/ 1138774 w 1445841"/>
                    <a:gd name="connsiteY49" fmla="*/ 898058 h 1275549"/>
                    <a:gd name="connsiteX50" fmla="*/ 1125423 w 1445841"/>
                    <a:gd name="connsiteY50" fmla="*/ 884708 h 1275549"/>
                    <a:gd name="connsiteX51" fmla="*/ 1098722 w 1445841"/>
                    <a:gd name="connsiteY51" fmla="*/ 911410 h 1275549"/>
                    <a:gd name="connsiteX52" fmla="*/ 1009717 w 1445841"/>
                    <a:gd name="connsiteY52" fmla="*/ 902509 h 1275549"/>
                    <a:gd name="connsiteX53" fmla="*/ 987465 w 1445841"/>
                    <a:gd name="connsiteY53" fmla="*/ 964813 h 1275549"/>
                    <a:gd name="connsiteX54" fmla="*/ 956314 w 1445841"/>
                    <a:gd name="connsiteY54" fmla="*/ 929211 h 1275549"/>
                    <a:gd name="connsiteX55" fmla="*/ 902911 w 1445841"/>
                    <a:gd name="connsiteY55" fmla="*/ 924761 h 1275549"/>
                    <a:gd name="connsiteX56" fmla="*/ 800555 w 1445841"/>
                    <a:gd name="connsiteY56" fmla="*/ 884708 h 1275549"/>
                    <a:gd name="connsiteX57" fmla="*/ 738251 w 1445841"/>
                    <a:gd name="connsiteY57" fmla="*/ 915859 h 1275549"/>
                    <a:gd name="connsiteX58" fmla="*/ 733801 w 1445841"/>
                    <a:gd name="connsiteY58" fmla="*/ 955912 h 1275549"/>
                    <a:gd name="connsiteX59" fmla="*/ 724901 w 1445841"/>
                    <a:gd name="connsiteY59" fmla="*/ 1013766 h 1275549"/>
                    <a:gd name="connsiteX60" fmla="*/ 680398 w 1445841"/>
                    <a:gd name="connsiteY60" fmla="*/ 1076068 h 1275549"/>
                    <a:gd name="connsiteX61" fmla="*/ 674045 w 1445841"/>
                    <a:gd name="connsiteY61" fmla="*/ 1117367 h 1275549"/>
                    <a:gd name="connsiteX62" fmla="*/ 641236 w 1445841"/>
                    <a:gd name="connsiteY62" fmla="*/ 1100100 h 1275549"/>
                    <a:gd name="connsiteX63" fmla="*/ 555791 w 1445841"/>
                    <a:gd name="connsiteY63" fmla="*/ 1085859 h 1275549"/>
                    <a:gd name="connsiteX64" fmla="*/ 537990 w 1445841"/>
                    <a:gd name="connsiteY64" fmla="*/ 1050257 h 1275549"/>
                    <a:gd name="connsiteX65" fmla="*/ 484587 w 1445841"/>
                    <a:gd name="connsiteY65" fmla="*/ 1057378 h 1275549"/>
                    <a:gd name="connsiteX66" fmla="*/ 466786 w 1445841"/>
                    <a:gd name="connsiteY66" fmla="*/ 1103660 h 1275549"/>
                    <a:gd name="connsiteX67" fmla="*/ 495268 w 1445841"/>
                    <a:gd name="connsiteY67" fmla="*/ 1135702 h 1275549"/>
                    <a:gd name="connsiteX68" fmla="*/ 513069 w 1445841"/>
                    <a:gd name="connsiteY68" fmla="*/ 1242508 h 1275549"/>
                    <a:gd name="connsiteX69" fmla="*/ 508938 w 1445841"/>
                    <a:gd name="connsiteY69" fmla="*/ 1275549 h 1275549"/>
                    <a:gd name="connsiteX70" fmla="*/ 455930 w 1445841"/>
                    <a:gd name="connsiteY70" fmla="*/ 1275549 h 1275549"/>
                    <a:gd name="connsiteX71" fmla="*/ 424064 w 1445841"/>
                    <a:gd name="connsiteY71" fmla="*/ 1260309 h 1275549"/>
                    <a:gd name="connsiteX72" fmla="*/ 423477 w 1445841"/>
                    <a:gd name="connsiteY72" fmla="*/ 1275549 h 1275549"/>
                    <a:gd name="connsiteX73" fmla="*/ 47194 w 1445841"/>
                    <a:gd name="connsiteY73" fmla="*/ 1275549 h 1275549"/>
                    <a:gd name="connsiteX74" fmla="*/ 50242 w 1445841"/>
                    <a:gd name="connsiteY74" fmla="*/ 1260309 h 1275549"/>
                    <a:gd name="connsiteX75" fmla="*/ 25321 w 1445841"/>
                    <a:gd name="connsiteY75" fmla="*/ 1228267 h 1275549"/>
                    <a:gd name="connsiteX76" fmla="*/ 11080 w 1445841"/>
                    <a:gd name="connsiteY76" fmla="*/ 1203345 h 1275549"/>
                    <a:gd name="connsiteX77" fmla="*/ 400 w 1445841"/>
                    <a:gd name="connsiteY77" fmla="*/ 1160623 h 1275549"/>
                    <a:gd name="connsiteX78" fmla="*/ 46682 w 1445841"/>
                    <a:gd name="connsiteY78" fmla="*/ 1171304 h 1275549"/>
                    <a:gd name="connsiteX79" fmla="*/ 78724 w 1445841"/>
                    <a:gd name="connsiteY79" fmla="*/ 1206906 h 1275549"/>
                    <a:gd name="connsiteX80" fmla="*/ 128567 w 1445841"/>
                    <a:gd name="connsiteY80" fmla="*/ 1189105 h 1275549"/>
                    <a:gd name="connsiteX81" fmla="*/ 167729 w 1445841"/>
                    <a:gd name="connsiteY81" fmla="*/ 1196225 h 1275549"/>
                    <a:gd name="connsiteX82" fmla="*/ 210452 w 1445841"/>
                    <a:gd name="connsiteY82" fmla="*/ 1171304 h 1275549"/>
                    <a:gd name="connsiteX83" fmla="*/ 231813 w 1445841"/>
                    <a:gd name="connsiteY83" fmla="*/ 1185545 h 1275549"/>
                    <a:gd name="connsiteX84" fmla="*/ 238933 w 1445841"/>
                    <a:gd name="connsiteY84" fmla="*/ 1171304 h 1275549"/>
                    <a:gd name="connsiteX85" fmla="*/ 235373 w 1445841"/>
                    <a:gd name="connsiteY85" fmla="*/ 1135702 h 1275549"/>
                    <a:gd name="connsiteX86" fmla="*/ 217572 w 1445841"/>
                    <a:gd name="connsiteY86" fmla="*/ 1100100 h 1275549"/>
                    <a:gd name="connsiteX87" fmla="*/ 224692 w 1445841"/>
                    <a:gd name="connsiteY87" fmla="*/ 1057378 h 1275549"/>
                    <a:gd name="connsiteX88" fmla="*/ 210452 w 1445841"/>
                    <a:gd name="connsiteY88" fmla="*/ 1003975 h 1275549"/>
                    <a:gd name="connsiteX89" fmla="*/ 235373 w 1445841"/>
                    <a:gd name="connsiteY89" fmla="*/ 986174 h 1275549"/>
                    <a:gd name="connsiteX90" fmla="*/ 292336 w 1445841"/>
                    <a:gd name="connsiteY90" fmla="*/ 943451 h 1275549"/>
                    <a:gd name="connsiteX91" fmla="*/ 317258 w 1445841"/>
                    <a:gd name="connsiteY91" fmla="*/ 996854 h 1275549"/>
                    <a:gd name="connsiteX92" fmla="*/ 320818 w 1445841"/>
                    <a:gd name="connsiteY92" fmla="*/ 1060938 h 1275549"/>
                    <a:gd name="connsiteX93" fmla="*/ 310137 w 1445841"/>
                    <a:gd name="connsiteY93" fmla="*/ 1092980 h 1275549"/>
                    <a:gd name="connsiteX94" fmla="*/ 320818 w 1445841"/>
                    <a:gd name="connsiteY94" fmla="*/ 1114341 h 1275549"/>
                    <a:gd name="connsiteX95" fmla="*/ 345739 w 1445841"/>
                    <a:gd name="connsiteY95" fmla="*/ 1135702 h 1275549"/>
                    <a:gd name="connsiteX96" fmla="*/ 374221 w 1445841"/>
                    <a:gd name="connsiteY96" fmla="*/ 1125021 h 1275549"/>
                    <a:gd name="connsiteX97" fmla="*/ 392022 w 1445841"/>
                    <a:gd name="connsiteY97" fmla="*/ 1057378 h 1275549"/>
                    <a:gd name="connsiteX98" fmla="*/ 399142 w 1445841"/>
                    <a:gd name="connsiteY98" fmla="*/ 1025336 h 1275549"/>
                    <a:gd name="connsiteX99" fmla="*/ 406263 w 1445841"/>
                    <a:gd name="connsiteY99" fmla="*/ 975493 h 1275549"/>
                    <a:gd name="connsiteX100" fmla="*/ 413383 w 1445841"/>
                    <a:gd name="connsiteY100" fmla="*/ 925650 h 1275549"/>
                    <a:gd name="connsiteX101" fmla="*/ 367100 w 1445841"/>
                    <a:gd name="connsiteY101" fmla="*/ 850886 h 1275549"/>
                    <a:gd name="connsiteX102" fmla="*/ 260295 w 1445841"/>
                    <a:gd name="connsiteY102" fmla="*/ 726280 h 1275549"/>
                    <a:gd name="connsiteX103" fmla="*/ 267415 w 1445841"/>
                    <a:gd name="connsiteY103" fmla="*/ 640835 h 1275549"/>
                    <a:gd name="connsiteX104" fmla="*/ 210452 w 1445841"/>
                    <a:gd name="connsiteY104" fmla="*/ 576752 h 1275549"/>
                    <a:gd name="connsiteX105" fmla="*/ 206891 w 1445841"/>
                    <a:gd name="connsiteY105" fmla="*/ 523349 h 1275549"/>
                    <a:gd name="connsiteX106" fmla="*/ 292336 w 1445841"/>
                    <a:gd name="connsiteY106" fmla="*/ 469946 h 1275549"/>
                    <a:gd name="connsiteX107" fmla="*/ 317258 w 1445841"/>
                    <a:gd name="connsiteY107" fmla="*/ 338219 h 1275549"/>
                    <a:gd name="connsiteX108" fmla="*/ 331498 w 1445841"/>
                    <a:gd name="connsiteY108" fmla="*/ 309737 h 1275549"/>
                    <a:gd name="connsiteX109" fmla="*/ 409823 w 1445841"/>
                    <a:gd name="connsiteY109" fmla="*/ 256334 h 1275549"/>
                    <a:gd name="connsiteX110" fmla="*/ 406263 w 1445841"/>
                    <a:gd name="connsiteY110" fmla="*/ 227853 h 1275549"/>
                    <a:gd name="connsiteX111" fmla="*/ 463226 w 1445841"/>
                    <a:gd name="connsiteY111" fmla="*/ 131727 h 1275549"/>
                    <a:gd name="connsiteX112" fmla="*/ 441865 w 1445841"/>
                    <a:gd name="connsiteY112" fmla="*/ 85445 h 1275549"/>
                    <a:gd name="connsiteX113" fmla="*/ 534430 w 1445841"/>
                    <a:gd name="connsiteY113" fmla="*/ 71204 h 12755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</a:cxnLst>
                  <a:rect l="l" t="t" r="r" b="b"/>
                  <a:pathLst>
                    <a:path w="1445841" h="1275549">
                      <a:moveTo>
                        <a:pt x="400" y="1274549"/>
                      </a:moveTo>
                      <a:lnTo>
                        <a:pt x="2400" y="1275549"/>
                      </a:lnTo>
                      <a:lnTo>
                        <a:pt x="0" y="1275549"/>
                      </a:lnTo>
                      <a:close/>
                      <a:moveTo>
                        <a:pt x="626995" y="0"/>
                      </a:moveTo>
                      <a:lnTo>
                        <a:pt x="628738" y="111"/>
                      </a:lnTo>
                      <a:lnTo>
                        <a:pt x="662597" y="46283"/>
                      </a:lnTo>
                      <a:lnTo>
                        <a:pt x="687519" y="67644"/>
                      </a:lnTo>
                      <a:lnTo>
                        <a:pt x="730241" y="110366"/>
                      </a:lnTo>
                      <a:lnTo>
                        <a:pt x="748042" y="167329"/>
                      </a:lnTo>
                      <a:lnTo>
                        <a:pt x="755162" y="199371"/>
                      </a:lnTo>
                      <a:lnTo>
                        <a:pt x="765843" y="231413"/>
                      </a:lnTo>
                      <a:lnTo>
                        <a:pt x="844167" y="217172"/>
                      </a:lnTo>
                      <a:lnTo>
                        <a:pt x="861968" y="249214"/>
                      </a:lnTo>
                      <a:lnTo>
                        <a:pt x="915371" y="284816"/>
                      </a:lnTo>
                      <a:lnTo>
                        <a:pt x="950973" y="245654"/>
                      </a:lnTo>
                      <a:lnTo>
                        <a:pt x="975895" y="259894"/>
                      </a:lnTo>
                      <a:lnTo>
                        <a:pt x="1015057" y="270575"/>
                      </a:lnTo>
                      <a:lnTo>
                        <a:pt x="1029298" y="249214"/>
                      </a:lnTo>
                      <a:lnTo>
                        <a:pt x="1061340" y="249214"/>
                      </a:lnTo>
                      <a:lnTo>
                        <a:pt x="1121863" y="302617"/>
                      </a:lnTo>
                      <a:lnTo>
                        <a:pt x="1146784" y="338219"/>
                      </a:lnTo>
                      <a:lnTo>
                        <a:pt x="1182386" y="348899"/>
                      </a:lnTo>
                      <a:lnTo>
                        <a:pt x="1207308" y="402302"/>
                      </a:lnTo>
                      <a:lnTo>
                        <a:pt x="1271391" y="388061"/>
                      </a:lnTo>
                      <a:lnTo>
                        <a:pt x="1289192" y="377381"/>
                      </a:lnTo>
                      <a:lnTo>
                        <a:pt x="1342595" y="370260"/>
                      </a:lnTo>
                      <a:lnTo>
                        <a:pt x="1335926" y="371150"/>
                      </a:lnTo>
                      <a:lnTo>
                        <a:pt x="1356836" y="404082"/>
                      </a:lnTo>
                      <a:lnTo>
                        <a:pt x="1316785" y="421883"/>
                      </a:lnTo>
                      <a:lnTo>
                        <a:pt x="1298983" y="533140"/>
                      </a:lnTo>
                      <a:lnTo>
                        <a:pt x="1343485" y="528689"/>
                      </a:lnTo>
                      <a:lnTo>
                        <a:pt x="1343485" y="564291"/>
                      </a:lnTo>
                      <a:lnTo>
                        <a:pt x="1321234" y="586543"/>
                      </a:lnTo>
                      <a:lnTo>
                        <a:pt x="1370188" y="599893"/>
                      </a:lnTo>
                      <a:lnTo>
                        <a:pt x="1387989" y="622144"/>
                      </a:lnTo>
                      <a:lnTo>
                        <a:pt x="1365737" y="644395"/>
                      </a:lnTo>
                      <a:lnTo>
                        <a:pt x="1414689" y="671097"/>
                      </a:lnTo>
                      <a:lnTo>
                        <a:pt x="1445841" y="720049"/>
                      </a:lnTo>
                      <a:lnTo>
                        <a:pt x="1445841" y="791253"/>
                      </a:lnTo>
                      <a:lnTo>
                        <a:pt x="1405790" y="800154"/>
                      </a:lnTo>
                      <a:lnTo>
                        <a:pt x="1405790" y="875808"/>
                      </a:lnTo>
                      <a:lnTo>
                        <a:pt x="1387989" y="880258"/>
                      </a:lnTo>
                      <a:lnTo>
                        <a:pt x="1365737" y="858007"/>
                      </a:lnTo>
                      <a:lnTo>
                        <a:pt x="1343485" y="858007"/>
                      </a:lnTo>
                      <a:lnTo>
                        <a:pt x="1312334" y="880258"/>
                      </a:lnTo>
                      <a:lnTo>
                        <a:pt x="1267831" y="884708"/>
                      </a:lnTo>
                      <a:lnTo>
                        <a:pt x="1254480" y="893609"/>
                      </a:lnTo>
                      <a:lnTo>
                        <a:pt x="1201077" y="902509"/>
                      </a:lnTo>
                      <a:lnTo>
                        <a:pt x="1187727" y="880258"/>
                      </a:lnTo>
                      <a:lnTo>
                        <a:pt x="1138774" y="898058"/>
                      </a:lnTo>
                      <a:lnTo>
                        <a:pt x="1125423" y="884708"/>
                      </a:lnTo>
                      <a:lnTo>
                        <a:pt x="1098722" y="911410"/>
                      </a:lnTo>
                      <a:lnTo>
                        <a:pt x="1009717" y="902509"/>
                      </a:lnTo>
                      <a:lnTo>
                        <a:pt x="987465" y="964813"/>
                      </a:lnTo>
                      <a:lnTo>
                        <a:pt x="956314" y="929211"/>
                      </a:lnTo>
                      <a:lnTo>
                        <a:pt x="902911" y="924761"/>
                      </a:lnTo>
                      <a:lnTo>
                        <a:pt x="800555" y="884708"/>
                      </a:lnTo>
                      <a:lnTo>
                        <a:pt x="738251" y="915859"/>
                      </a:lnTo>
                      <a:lnTo>
                        <a:pt x="733801" y="955912"/>
                      </a:lnTo>
                      <a:lnTo>
                        <a:pt x="724901" y="1013766"/>
                      </a:lnTo>
                      <a:lnTo>
                        <a:pt x="680398" y="1076068"/>
                      </a:lnTo>
                      <a:lnTo>
                        <a:pt x="674045" y="1117367"/>
                      </a:lnTo>
                      <a:lnTo>
                        <a:pt x="641236" y="1100100"/>
                      </a:lnTo>
                      <a:lnTo>
                        <a:pt x="555791" y="1085859"/>
                      </a:lnTo>
                      <a:lnTo>
                        <a:pt x="537990" y="1050257"/>
                      </a:lnTo>
                      <a:lnTo>
                        <a:pt x="484587" y="1057378"/>
                      </a:lnTo>
                      <a:lnTo>
                        <a:pt x="466786" y="1103660"/>
                      </a:lnTo>
                      <a:lnTo>
                        <a:pt x="495268" y="1135702"/>
                      </a:lnTo>
                      <a:lnTo>
                        <a:pt x="513069" y="1242508"/>
                      </a:lnTo>
                      <a:lnTo>
                        <a:pt x="508938" y="1275549"/>
                      </a:lnTo>
                      <a:lnTo>
                        <a:pt x="455930" y="1275549"/>
                      </a:lnTo>
                      <a:lnTo>
                        <a:pt x="424064" y="1260309"/>
                      </a:lnTo>
                      <a:lnTo>
                        <a:pt x="423477" y="1275549"/>
                      </a:lnTo>
                      <a:lnTo>
                        <a:pt x="47194" y="1275549"/>
                      </a:lnTo>
                      <a:lnTo>
                        <a:pt x="50242" y="1260309"/>
                      </a:lnTo>
                      <a:lnTo>
                        <a:pt x="25321" y="1228267"/>
                      </a:lnTo>
                      <a:lnTo>
                        <a:pt x="11080" y="1203345"/>
                      </a:lnTo>
                      <a:lnTo>
                        <a:pt x="400" y="1160623"/>
                      </a:lnTo>
                      <a:lnTo>
                        <a:pt x="46682" y="1171304"/>
                      </a:lnTo>
                      <a:lnTo>
                        <a:pt x="78724" y="1206906"/>
                      </a:lnTo>
                      <a:lnTo>
                        <a:pt x="128567" y="1189105"/>
                      </a:lnTo>
                      <a:lnTo>
                        <a:pt x="167729" y="1196225"/>
                      </a:lnTo>
                      <a:lnTo>
                        <a:pt x="210452" y="1171304"/>
                      </a:lnTo>
                      <a:lnTo>
                        <a:pt x="231813" y="1185545"/>
                      </a:lnTo>
                      <a:lnTo>
                        <a:pt x="238933" y="1171304"/>
                      </a:lnTo>
                      <a:lnTo>
                        <a:pt x="235373" y="1135702"/>
                      </a:lnTo>
                      <a:lnTo>
                        <a:pt x="217572" y="1100100"/>
                      </a:lnTo>
                      <a:lnTo>
                        <a:pt x="224692" y="1057378"/>
                      </a:lnTo>
                      <a:lnTo>
                        <a:pt x="210452" y="1003975"/>
                      </a:lnTo>
                      <a:lnTo>
                        <a:pt x="235373" y="986174"/>
                      </a:lnTo>
                      <a:lnTo>
                        <a:pt x="292336" y="943451"/>
                      </a:lnTo>
                      <a:lnTo>
                        <a:pt x="317258" y="996854"/>
                      </a:lnTo>
                      <a:lnTo>
                        <a:pt x="320818" y="1060938"/>
                      </a:lnTo>
                      <a:lnTo>
                        <a:pt x="310137" y="1092980"/>
                      </a:lnTo>
                      <a:lnTo>
                        <a:pt x="320818" y="1114341"/>
                      </a:lnTo>
                      <a:lnTo>
                        <a:pt x="345739" y="1135702"/>
                      </a:lnTo>
                      <a:lnTo>
                        <a:pt x="374221" y="1125021"/>
                      </a:lnTo>
                      <a:lnTo>
                        <a:pt x="392022" y="1057378"/>
                      </a:lnTo>
                      <a:lnTo>
                        <a:pt x="399142" y="1025336"/>
                      </a:lnTo>
                      <a:lnTo>
                        <a:pt x="406263" y="975493"/>
                      </a:lnTo>
                      <a:lnTo>
                        <a:pt x="413383" y="925650"/>
                      </a:lnTo>
                      <a:lnTo>
                        <a:pt x="367100" y="850886"/>
                      </a:lnTo>
                      <a:lnTo>
                        <a:pt x="260295" y="726280"/>
                      </a:lnTo>
                      <a:lnTo>
                        <a:pt x="267415" y="640835"/>
                      </a:lnTo>
                      <a:lnTo>
                        <a:pt x="210452" y="576752"/>
                      </a:lnTo>
                      <a:lnTo>
                        <a:pt x="206891" y="523349"/>
                      </a:lnTo>
                      <a:lnTo>
                        <a:pt x="292336" y="469946"/>
                      </a:lnTo>
                      <a:lnTo>
                        <a:pt x="317258" y="338219"/>
                      </a:lnTo>
                      <a:lnTo>
                        <a:pt x="331498" y="309737"/>
                      </a:lnTo>
                      <a:lnTo>
                        <a:pt x="409823" y="256334"/>
                      </a:lnTo>
                      <a:lnTo>
                        <a:pt x="406263" y="227853"/>
                      </a:lnTo>
                      <a:lnTo>
                        <a:pt x="463226" y="131727"/>
                      </a:lnTo>
                      <a:lnTo>
                        <a:pt x="441865" y="85445"/>
                      </a:lnTo>
                      <a:lnTo>
                        <a:pt x="534430" y="71204"/>
                      </a:lnTo>
                      <a:close/>
                    </a:path>
                  </a:pathLst>
                </a:custGeom>
                <a:solidFill>
                  <a:srgbClr val="92D050"/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 sz="4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grpSp>
              <p:nvGrpSpPr>
                <p:cNvPr id="279" name="グループ化 278">
                  <a:extLst>
                    <a:ext uri="{FF2B5EF4-FFF2-40B4-BE49-F238E27FC236}">
                      <a16:creationId xmlns:a16="http://schemas.microsoft.com/office/drawing/2014/main" id="{B1418322-E74D-BF8F-FF3A-844CB253C66A}"/>
                    </a:ext>
                  </a:extLst>
                </p:cNvPr>
                <p:cNvGrpSpPr/>
                <p:nvPr/>
              </p:nvGrpSpPr>
              <p:grpSpPr>
                <a:xfrm>
                  <a:off x="2048080" y="1123982"/>
                  <a:ext cx="5208571" cy="4442275"/>
                  <a:chOff x="2048080" y="1123982"/>
                  <a:chExt cx="5208571" cy="4442275"/>
                </a:xfrm>
              </p:grpSpPr>
              <p:sp>
                <p:nvSpPr>
                  <p:cNvPr id="3" name="フリーフォーム: 図形 2">
                    <a:extLst>
                      <a:ext uri="{FF2B5EF4-FFF2-40B4-BE49-F238E27FC236}">
                        <a16:creationId xmlns:a16="http://schemas.microsoft.com/office/drawing/2014/main" id="{08C24678-4EAF-F7F2-8BFE-7C2174EEDB97}"/>
                      </a:ext>
                    </a:extLst>
                  </p:cNvPr>
                  <p:cNvSpPr/>
                  <p:nvPr/>
                </p:nvSpPr>
                <p:spPr>
                  <a:xfrm>
                    <a:off x="4846397" y="1493392"/>
                    <a:ext cx="512669" cy="964812"/>
                  </a:xfrm>
                  <a:custGeom>
                    <a:avLst/>
                    <a:gdLst>
                      <a:gd name="connsiteX0" fmla="*/ 929640 w 1097280"/>
                      <a:gd name="connsiteY0" fmla="*/ 0 h 2065020"/>
                      <a:gd name="connsiteX1" fmla="*/ 762000 w 1097280"/>
                      <a:gd name="connsiteY1" fmla="*/ 53340 h 2065020"/>
                      <a:gd name="connsiteX2" fmla="*/ 723900 w 1097280"/>
                      <a:gd name="connsiteY2" fmla="*/ 198120 h 2065020"/>
                      <a:gd name="connsiteX3" fmla="*/ 716280 w 1097280"/>
                      <a:gd name="connsiteY3" fmla="*/ 289560 h 2065020"/>
                      <a:gd name="connsiteX4" fmla="*/ 594360 w 1097280"/>
                      <a:gd name="connsiteY4" fmla="*/ 342900 h 2065020"/>
                      <a:gd name="connsiteX5" fmla="*/ 457200 w 1097280"/>
                      <a:gd name="connsiteY5" fmla="*/ 525780 h 2065020"/>
                      <a:gd name="connsiteX6" fmla="*/ 388620 w 1097280"/>
                      <a:gd name="connsiteY6" fmla="*/ 563880 h 2065020"/>
                      <a:gd name="connsiteX7" fmla="*/ 243840 w 1097280"/>
                      <a:gd name="connsiteY7" fmla="*/ 792480 h 2065020"/>
                      <a:gd name="connsiteX8" fmla="*/ 99060 w 1097280"/>
                      <a:gd name="connsiteY8" fmla="*/ 998220 h 2065020"/>
                      <a:gd name="connsiteX9" fmla="*/ 83820 w 1097280"/>
                      <a:gd name="connsiteY9" fmla="*/ 1219200 h 2065020"/>
                      <a:gd name="connsiteX10" fmla="*/ 68580 w 1097280"/>
                      <a:gd name="connsiteY10" fmla="*/ 1257300 h 2065020"/>
                      <a:gd name="connsiteX11" fmla="*/ 83820 w 1097280"/>
                      <a:gd name="connsiteY11" fmla="*/ 1325880 h 2065020"/>
                      <a:gd name="connsiteX12" fmla="*/ 60960 w 1097280"/>
                      <a:gd name="connsiteY12" fmla="*/ 1394460 h 2065020"/>
                      <a:gd name="connsiteX13" fmla="*/ 106680 w 1097280"/>
                      <a:gd name="connsiteY13" fmla="*/ 1463040 h 2065020"/>
                      <a:gd name="connsiteX14" fmla="*/ 228600 w 1097280"/>
                      <a:gd name="connsiteY14" fmla="*/ 1295400 h 2065020"/>
                      <a:gd name="connsiteX15" fmla="*/ 320040 w 1097280"/>
                      <a:gd name="connsiteY15" fmla="*/ 1310640 h 2065020"/>
                      <a:gd name="connsiteX16" fmla="*/ 411480 w 1097280"/>
                      <a:gd name="connsiteY16" fmla="*/ 1402080 h 2065020"/>
                      <a:gd name="connsiteX17" fmla="*/ 411480 w 1097280"/>
                      <a:gd name="connsiteY17" fmla="*/ 1493520 h 2065020"/>
                      <a:gd name="connsiteX18" fmla="*/ 236220 w 1097280"/>
                      <a:gd name="connsiteY18" fmla="*/ 1623060 h 2065020"/>
                      <a:gd name="connsiteX19" fmla="*/ 251460 w 1097280"/>
                      <a:gd name="connsiteY19" fmla="*/ 1767840 h 2065020"/>
                      <a:gd name="connsiteX20" fmla="*/ 198120 w 1097280"/>
                      <a:gd name="connsiteY20" fmla="*/ 1905000 h 2065020"/>
                      <a:gd name="connsiteX21" fmla="*/ 30480 w 1097280"/>
                      <a:gd name="connsiteY21" fmla="*/ 1958340 h 2065020"/>
                      <a:gd name="connsiteX22" fmla="*/ 0 w 1097280"/>
                      <a:gd name="connsiteY22" fmla="*/ 2004060 h 2065020"/>
                      <a:gd name="connsiteX23" fmla="*/ 91440 w 1097280"/>
                      <a:gd name="connsiteY23" fmla="*/ 2065020 h 2065020"/>
                      <a:gd name="connsiteX24" fmla="*/ 190500 w 1097280"/>
                      <a:gd name="connsiteY24" fmla="*/ 2065020 h 2065020"/>
                      <a:gd name="connsiteX25" fmla="*/ 289560 w 1097280"/>
                      <a:gd name="connsiteY25" fmla="*/ 1996440 h 2065020"/>
                      <a:gd name="connsiteX26" fmla="*/ 449580 w 1097280"/>
                      <a:gd name="connsiteY26" fmla="*/ 1996440 h 2065020"/>
                      <a:gd name="connsiteX27" fmla="*/ 685800 w 1097280"/>
                      <a:gd name="connsiteY27" fmla="*/ 1775460 h 2065020"/>
                      <a:gd name="connsiteX28" fmla="*/ 807720 w 1097280"/>
                      <a:gd name="connsiteY28" fmla="*/ 1691640 h 2065020"/>
                      <a:gd name="connsiteX29" fmla="*/ 891540 w 1097280"/>
                      <a:gd name="connsiteY29" fmla="*/ 1607820 h 2065020"/>
                      <a:gd name="connsiteX30" fmla="*/ 891540 w 1097280"/>
                      <a:gd name="connsiteY30" fmla="*/ 1531620 h 2065020"/>
                      <a:gd name="connsiteX31" fmla="*/ 1097280 w 1097280"/>
                      <a:gd name="connsiteY31" fmla="*/ 1120140 h 2065020"/>
                      <a:gd name="connsiteX32" fmla="*/ 1074420 w 1097280"/>
                      <a:gd name="connsiteY32" fmla="*/ 967740 h 2065020"/>
                      <a:gd name="connsiteX33" fmla="*/ 830580 w 1097280"/>
                      <a:gd name="connsiteY33" fmla="*/ 1074420 h 2065020"/>
                      <a:gd name="connsiteX34" fmla="*/ 746760 w 1097280"/>
                      <a:gd name="connsiteY34" fmla="*/ 1021080 h 2065020"/>
                      <a:gd name="connsiteX35" fmla="*/ 701040 w 1097280"/>
                      <a:gd name="connsiteY35" fmla="*/ 883920 h 2065020"/>
                      <a:gd name="connsiteX36" fmla="*/ 845820 w 1097280"/>
                      <a:gd name="connsiteY36" fmla="*/ 563880 h 2065020"/>
                      <a:gd name="connsiteX37" fmla="*/ 906780 w 1097280"/>
                      <a:gd name="connsiteY37" fmla="*/ 297180 h 2065020"/>
                      <a:gd name="connsiteX38" fmla="*/ 952500 w 1097280"/>
                      <a:gd name="connsiteY38" fmla="*/ 60960 h 2065020"/>
                      <a:gd name="connsiteX39" fmla="*/ 929640 w 1097280"/>
                      <a:gd name="connsiteY39" fmla="*/ 0 h 20650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1097280" h="2065020">
                        <a:moveTo>
                          <a:pt x="929640" y="0"/>
                        </a:moveTo>
                        <a:lnTo>
                          <a:pt x="762000" y="53340"/>
                        </a:lnTo>
                        <a:lnTo>
                          <a:pt x="723900" y="198120"/>
                        </a:lnTo>
                        <a:lnTo>
                          <a:pt x="716280" y="289560"/>
                        </a:lnTo>
                        <a:lnTo>
                          <a:pt x="594360" y="342900"/>
                        </a:lnTo>
                        <a:lnTo>
                          <a:pt x="457200" y="525780"/>
                        </a:lnTo>
                        <a:lnTo>
                          <a:pt x="388620" y="563880"/>
                        </a:lnTo>
                        <a:lnTo>
                          <a:pt x="243840" y="792480"/>
                        </a:lnTo>
                        <a:lnTo>
                          <a:pt x="99060" y="998220"/>
                        </a:lnTo>
                        <a:lnTo>
                          <a:pt x="83820" y="1219200"/>
                        </a:lnTo>
                        <a:lnTo>
                          <a:pt x="68580" y="1257300"/>
                        </a:lnTo>
                        <a:lnTo>
                          <a:pt x="83820" y="1325880"/>
                        </a:lnTo>
                        <a:lnTo>
                          <a:pt x="60960" y="1394460"/>
                        </a:lnTo>
                        <a:lnTo>
                          <a:pt x="106680" y="1463040"/>
                        </a:lnTo>
                        <a:lnTo>
                          <a:pt x="228600" y="1295400"/>
                        </a:lnTo>
                        <a:lnTo>
                          <a:pt x="320040" y="1310640"/>
                        </a:lnTo>
                        <a:lnTo>
                          <a:pt x="411480" y="1402080"/>
                        </a:lnTo>
                        <a:lnTo>
                          <a:pt x="411480" y="1493520"/>
                        </a:lnTo>
                        <a:lnTo>
                          <a:pt x="236220" y="1623060"/>
                        </a:lnTo>
                        <a:lnTo>
                          <a:pt x="251460" y="1767840"/>
                        </a:lnTo>
                        <a:lnTo>
                          <a:pt x="198120" y="1905000"/>
                        </a:lnTo>
                        <a:lnTo>
                          <a:pt x="30480" y="1958340"/>
                        </a:lnTo>
                        <a:lnTo>
                          <a:pt x="0" y="2004060"/>
                        </a:lnTo>
                        <a:lnTo>
                          <a:pt x="91440" y="2065020"/>
                        </a:lnTo>
                        <a:lnTo>
                          <a:pt x="190500" y="2065020"/>
                        </a:lnTo>
                        <a:lnTo>
                          <a:pt x="289560" y="1996440"/>
                        </a:lnTo>
                        <a:lnTo>
                          <a:pt x="449580" y="1996440"/>
                        </a:lnTo>
                        <a:lnTo>
                          <a:pt x="685800" y="1775460"/>
                        </a:lnTo>
                        <a:lnTo>
                          <a:pt x="807720" y="1691640"/>
                        </a:lnTo>
                        <a:lnTo>
                          <a:pt x="891540" y="1607820"/>
                        </a:lnTo>
                        <a:lnTo>
                          <a:pt x="891540" y="1531620"/>
                        </a:lnTo>
                        <a:lnTo>
                          <a:pt x="1097280" y="1120140"/>
                        </a:lnTo>
                        <a:lnTo>
                          <a:pt x="1074420" y="967740"/>
                        </a:lnTo>
                        <a:lnTo>
                          <a:pt x="830580" y="1074420"/>
                        </a:lnTo>
                        <a:lnTo>
                          <a:pt x="746760" y="1021080"/>
                        </a:lnTo>
                        <a:lnTo>
                          <a:pt x="701040" y="883920"/>
                        </a:lnTo>
                        <a:lnTo>
                          <a:pt x="845820" y="563880"/>
                        </a:lnTo>
                        <a:lnTo>
                          <a:pt x="906780" y="297180"/>
                        </a:lnTo>
                        <a:lnTo>
                          <a:pt x="952500" y="60960"/>
                        </a:lnTo>
                        <a:lnTo>
                          <a:pt x="929640" y="0"/>
                        </a:lnTo>
                        <a:close/>
                      </a:path>
                    </a:pathLst>
                  </a:custGeom>
                  <a:solidFill>
                    <a:srgbClr val="92D050"/>
                  </a:solidFill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 sz="4800"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</p:txBody>
              </p:sp>
              <p:sp>
                <p:nvSpPr>
                  <p:cNvPr id="4" name="フリーフォーム: 図形 3">
                    <a:extLst>
                      <a:ext uri="{FF2B5EF4-FFF2-40B4-BE49-F238E27FC236}">
                        <a16:creationId xmlns:a16="http://schemas.microsoft.com/office/drawing/2014/main" id="{1DF6F3EE-7415-A4EA-16E3-2EF455086025}"/>
                      </a:ext>
                    </a:extLst>
                  </p:cNvPr>
                  <p:cNvSpPr/>
                  <p:nvPr/>
                </p:nvSpPr>
                <p:spPr>
                  <a:xfrm>
                    <a:off x="4036647" y="1123982"/>
                    <a:ext cx="3220004" cy="3251389"/>
                  </a:xfrm>
                  <a:custGeom>
                    <a:avLst/>
                    <a:gdLst>
                      <a:gd name="connsiteX0" fmla="*/ 5836172 w 6891872"/>
                      <a:gd name="connsiteY0" fmla="*/ 0 h 6959054"/>
                      <a:gd name="connsiteX1" fmla="*/ 6007952 w 6891872"/>
                      <a:gd name="connsiteY1" fmla="*/ 89624 h 6959054"/>
                      <a:gd name="connsiteX2" fmla="*/ 6084152 w 6891872"/>
                      <a:gd name="connsiteY2" fmla="*/ 59144 h 6959054"/>
                      <a:gd name="connsiteX3" fmla="*/ 6114632 w 6891872"/>
                      <a:gd name="connsiteY3" fmla="*/ 120104 h 6959054"/>
                      <a:gd name="connsiteX4" fmla="*/ 6221312 w 6891872"/>
                      <a:gd name="connsiteY4" fmla="*/ 142964 h 6959054"/>
                      <a:gd name="connsiteX5" fmla="*/ 6289892 w 6891872"/>
                      <a:gd name="connsiteY5" fmla="*/ 142964 h 6959054"/>
                      <a:gd name="connsiteX6" fmla="*/ 6381332 w 6891872"/>
                      <a:gd name="connsiteY6" fmla="*/ 188684 h 6959054"/>
                      <a:gd name="connsiteX7" fmla="*/ 6327992 w 6891872"/>
                      <a:gd name="connsiteY7" fmla="*/ 249644 h 6959054"/>
                      <a:gd name="connsiteX8" fmla="*/ 6366092 w 6891872"/>
                      <a:gd name="connsiteY8" fmla="*/ 318224 h 6959054"/>
                      <a:gd name="connsiteX9" fmla="*/ 6343232 w 6891872"/>
                      <a:gd name="connsiteY9" fmla="*/ 485864 h 6959054"/>
                      <a:gd name="connsiteX10" fmla="*/ 6312752 w 6891872"/>
                      <a:gd name="connsiteY10" fmla="*/ 523964 h 6959054"/>
                      <a:gd name="connsiteX11" fmla="*/ 6312752 w 6891872"/>
                      <a:gd name="connsiteY11" fmla="*/ 600164 h 6959054"/>
                      <a:gd name="connsiteX12" fmla="*/ 6373712 w 6891872"/>
                      <a:gd name="connsiteY12" fmla="*/ 577304 h 6959054"/>
                      <a:gd name="connsiteX13" fmla="*/ 6381332 w 6891872"/>
                      <a:gd name="connsiteY13" fmla="*/ 668744 h 6959054"/>
                      <a:gd name="connsiteX14" fmla="*/ 6526112 w 6891872"/>
                      <a:gd name="connsiteY14" fmla="*/ 752564 h 6959054"/>
                      <a:gd name="connsiteX15" fmla="*/ 6617552 w 6891872"/>
                      <a:gd name="connsiteY15" fmla="*/ 729704 h 6959054"/>
                      <a:gd name="connsiteX16" fmla="*/ 6739472 w 6891872"/>
                      <a:gd name="connsiteY16" fmla="*/ 798284 h 6959054"/>
                      <a:gd name="connsiteX17" fmla="*/ 6853772 w 6891872"/>
                      <a:gd name="connsiteY17" fmla="*/ 927824 h 6959054"/>
                      <a:gd name="connsiteX18" fmla="*/ 6884252 w 6891872"/>
                      <a:gd name="connsiteY18" fmla="*/ 958304 h 6959054"/>
                      <a:gd name="connsiteX19" fmla="*/ 6891872 w 6891872"/>
                      <a:gd name="connsiteY19" fmla="*/ 1042124 h 6959054"/>
                      <a:gd name="connsiteX20" fmla="*/ 6830912 w 6891872"/>
                      <a:gd name="connsiteY20" fmla="*/ 1095464 h 6959054"/>
                      <a:gd name="connsiteX21" fmla="*/ 6792812 w 6891872"/>
                      <a:gd name="connsiteY21" fmla="*/ 1209764 h 6959054"/>
                      <a:gd name="connsiteX22" fmla="*/ 6640412 w 6891872"/>
                      <a:gd name="connsiteY22" fmla="*/ 1293584 h 6959054"/>
                      <a:gd name="connsiteX23" fmla="*/ 6564212 w 6891872"/>
                      <a:gd name="connsiteY23" fmla="*/ 1362164 h 6959054"/>
                      <a:gd name="connsiteX24" fmla="*/ 6457532 w 6891872"/>
                      <a:gd name="connsiteY24" fmla="*/ 1346924 h 6959054"/>
                      <a:gd name="connsiteX25" fmla="*/ 6335612 w 6891872"/>
                      <a:gd name="connsiteY25" fmla="*/ 1324064 h 6959054"/>
                      <a:gd name="connsiteX26" fmla="*/ 6289892 w 6891872"/>
                      <a:gd name="connsiteY26" fmla="*/ 1331684 h 6959054"/>
                      <a:gd name="connsiteX27" fmla="*/ 6289892 w 6891872"/>
                      <a:gd name="connsiteY27" fmla="*/ 1362164 h 6959054"/>
                      <a:gd name="connsiteX28" fmla="*/ 6228932 w 6891872"/>
                      <a:gd name="connsiteY28" fmla="*/ 1438364 h 6959054"/>
                      <a:gd name="connsiteX29" fmla="*/ 6259412 w 6891872"/>
                      <a:gd name="connsiteY29" fmla="*/ 1506944 h 6959054"/>
                      <a:gd name="connsiteX30" fmla="*/ 6251792 w 6891872"/>
                      <a:gd name="connsiteY30" fmla="*/ 1674584 h 6959054"/>
                      <a:gd name="connsiteX31" fmla="*/ 6221312 w 6891872"/>
                      <a:gd name="connsiteY31" fmla="*/ 1735544 h 6959054"/>
                      <a:gd name="connsiteX32" fmla="*/ 6259412 w 6891872"/>
                      <a:gd name="connsiteY32" fmla="*/ 1804124 h 6959054"/>
                      <a:gd name="connsiteX33" fmla="*/ 6259412 w 6891872"/>
                      <a:gd name="connsiteY33" fmla="*/ 1872704 h 6959054"/>
                      <a:gd name="connsiteX34" fmla="*/ 6213692 w 6891872"/>
                      <a:gd name="connsiteY34" fmla="*/ 1948904 h 6959054"/>
                      <a:gd name="connsiteX35" fmla="*/ 6145112 w 6891872"/>
                      <a:gd name="connsiteY35" fmla="*/ 1956524 h 6959054"/>
                      <a:gd name="connsiteX36" fmla="*/ 6145112 w 6891872"/>
                      <a:gd name="connsiteY36" fmla="*/ 2101304 h 6959054"/>
                      <a:gd name="connsiteX37" fmla="*/ 6107012 w 6891872"/>
                      <a:gd name="connsiteY37" fmla="*/ 2147024 h 6959054"/>
                      <a:gd name="connsiteX38" fmla="*/ 6114632 w 6891872"/>
                      <a:gd name="connsiteY38" fmla="*/ 2207984 h 6959054"/>
                      <a:gd name="connsiteX39" fmla="*/ 6122252 w 6891872"/>
                      <a:gd name="connsiteY39" fmla="*/ 2253704 h 6959054"/>
                      <a:gd name="connsiteX40" fmla="*/ 6068912 w 6891872"/>
                      <a:gd name="connsiteY40" fmla="*/ 2375624 h 6959054"/>
                      <a:gd name="connsiteX41" fmla="*/ 6068912 w 6891872"/>
                      <a:gd name="connsiteY41" fmla="*/ 2428964 h 6959054"/>
                      <a:gd name="connsiteX42" fmla="*/ 6084152 w 6891872"/>
                      <a:gd name="connsiteY42" fmla="*/ 2505164 h 6959054"/>
                      <a:gd name="connsiteX43" fmla="*/ 6160352 w 6891872"/>
                      <a:gd name="connsiteY43" fmla="*/ 2619464 h 6959054"/>
                      <a:gd name="connsiteX44" fmla="*/ 6267032 w 6891872"/>
                      <a:gd name="connsiteY44" fmla="*/ 2688044 h 6959054"/>
                      <a:gd name="connsiteX45" fmla="*/ 6312752 w 6891872"/>
                      <a:gd name="connsiteY45" fmla="*/ 2680424 h 6959054"/>
                      <a:gd name="connsiteX46" fmla="*/ 6404192 w 6891872"/>
                      <a:gd name="connsiteY46" fmla="*/ 2787104 h 6959054"/>
                      <a:gd name="connsiteX47" fmla="*/ 6289892 w 6891872"/>
                      <a:gd name="connsiteY47" fmla="*/ 2939504 h 6959054"/>
                      <a:gd name="connsiteX48" fmla="*/ 6160352 w 6891872"/>
                      <a:gd name="connsiteY48" fmla="*/ 3038564 h 6959054"/>
                      <a:gd name="connsiteX49" fmla="*/ 6167972 w 6891872"/>
                      <a:gd name="connsiteY49" fmla="*/ 3122384 h 6959054"/>
                      <a:gd name="connsiteX50" fmla="*/ 6038432 w 6891872"/>
                      <a:gd name="connsiteY50" fmla="*/ 3236684 h 6959054"/>
                      <a:gd name="connsiteX51" fmla="*/ 6038432 w 6891872"/>
                      <a:gd name="connsiteY51" fmla="*/ 3297644 h 6959054"/>
                      <a:gd name="connsiteX52" fmla="*/ 5931752 w 6891872"/>
                      <a:gd name="connsiteY52" fmla="*/ 3442424 h 6959054"/>
                      <a:gd name="connsiteX53" fmla="*/ 5855552 w 6891872"/>
                      <a:gd name="connsiteY53" fmla="*/ 3465284 h 6959054"/>
                      <a:gd name="connsiteX54" fmla="*/ 5840312 w 6891872"/>
                      <a:gd name="connsiteY54" fmla="*/ 3625304 h 6959054"/>
                      <a:gd name="connsiteX55" fmla="*/ 5855552 w 6891872"/>
                      <a:gd name="connsiteY55" fmla="*/ 3671024 h 6959054"/>
                      <a:gd name="connsiteX56" fmla="*/ 5893652 w 6891872"/>
                      <a:gd name="connsiteY56" fmla="*/ 3815804 h 6959054"/>
                      <a:gd name="connsiteX57" fmla="*/ 5916512 w 6891872"/>
                      <a:gd name="connsiteY57" fmla="*/ 3892004 h 6959054"/>
                      <a:gd name="connsiteX58" fmla="*/ 5946992 w 6891872"/>
                      <a:gd name="connsiteY58" fmla="*/ 3952964 h 6959054"/>
                      <a:gd name="connsiteX59" fmla="*/ 5901272 w 6891872"/>
                      <a:gd name="connsiteY59" fmla="*/ 4044404 h 6959054"/>
                      <a:gd name="connsiteX60" fmla="*/ 5817452 w 6891872"/>
                      <a:gd name="connsiteY60" fmla="*/ 3983444 h 6959054"/>
                      <a:gd name="connsiteX61" fmla="*/ 5672672 w 6891872"/>
                      <a:gd name="connsiteY61" fmla="*/ 3991064 h 6959054"/>
                      <a:gd name="connsiteX62" fmla="*/ 5611712 w 6891872"/>
                      <a:gd name="connsiteY62" fmla="*/ 4044404 h 6959054"/>
                      <a:gd name="connsiteX63" fmla="*/ 5543132 w 6891872"/>
                      <a:gd name="connsiteY63" fmla="*/ 3975824 h 6959054"/>
                      <a:gd name="connsiteX64" fmla="*/ 5413592 w 6891872"/>
                      <a:gd name="connsiteY64" fmla="*/ 3998684 h 6959054"/>
                      <a:gd name="connsiteX65" fmla="*/ 5398352 w 6891872"/>
                      <a:gd name="connsiteY65" fmla="*/ 4151084 h 6959054"/>
                      <a:gd name="connsiteX66" fmla="*/ 5352632 w 6891872"/>
                      <a:gd name="connsiteY66" fmla="*/ 4189184 h 6959054"/>
                      <a:gd name="connsiteX67" fmla="*/ 5276432 w 6891872"/>
                      <a:gd name="connsiteY67" fmla="*/ 4173944 h 6959054"/>
                      <a:gd name="connsiteX68" fmla="*/ 5207852 w 6891872"/>
                      <a:gd name="connsiteY68" fmla="*/ 4189184 h 6959054"/>
                      <a:gd name="connsiteX69" fmla="*/ 4872572 w 6891872"/>
                      <a:gd name="connsiteY69" fmla="*/ 4234904 h 6959054"/>
                      <a:gd name="connsiteX70" fmla="*/ 4811612 w 6891872"/>
                      <a:gd name="connsiteY70" fmla="*/ 4257764 h 6959054"/>
                      <a:gd name="connsiteX71" fmla="*/ 4781132 w 6891872"/>
                      <a:gd name="connsiteY71" fmla="*/ 4387304 h 6959054"/>
                      <a:gd name="connsiteX72" fmla="*/ 4819232 w 6891872"/>
                      <a:gd name="connsiteY72" fmla="*/ 4455884 h 6959054"/>
                      <a:gd name="connsiteX73" fmla="*/ 4864952 w 6891872"/>
                      <a:gd name="connsiteY73" fmla="*/ 4471124 h 6959054"/>
                      <a:gd name="connsiteX74" fmla="*/ 4872572 w 6891872"/>
                      <a:gd name="connsiteY74" fmla="*/ 4539704 h 6959054"/>
                      <a:gd name="connsiteX75" fmla="*/ 4842092 w 6891872"/>
                      <a:gd name="connsiteY75" fmla="*/ 4692104 h 6959054"/>
                      <a:gd name="connsiteX76" fmla="*/ 4819232 w 6891872"/>
                      <a:gd name="connsiteY76" fmla="*/ 4867364 h 6959054"/>
                      <a:gd name="connsiteX77" fmla="*/ 4666832 w 6891872"/>
                      <a:gd name="connsiteY77" fmla="*/ 5042624 h 6959054"/>
                      <a:gd name="connsiteX78" fmla="*/ 4727792 w 6891872"/>
                      <a:gd name="connsiteY78" fmla="*/ 5225504 h 6959054"/>
                      <a:gd name="connsiteX79" fmla="*/ 4811612 w 6891872"/>
                      <a:gd name="connsiteY79" fmla="*/ 5187404 h 6959054"/>
                      <a:gd name="connsiteX80" fmla="*/ 4895432 w 6891872"/>
                      <a:gd name="connsiteY80" fmla="*/ 5301704 h 6959054"/>
                      <a:gd name="connsiteX81" fmla="*/ 4872572 w 6891872"/>
                      <a:gd name="connsiteY81" fmla="*/ 5576024 h 6959054"/>
                      <a:gd name="connsiteX82" fmla="*/ 4925912 w 6891872"/>
                      <a:gd name="connsiteY82" fmla="*/ 5774144 h 6959054"/>
                      <a:gd name="connsiteX83" fmla="*/ 4925912 w 6891872"/>
                      <a:gd name="connsiteY83" fmla="*/ 5842724 h 6959054"/>
                      <a:gd name="connsiteX84" fmla="*/ 4910672 w 6891872"/>
                      <a:gd name="connsiteY84" fmla="*/ 5911304 h 6959054"/>
                      <a:gd name="connsiteX85" fmla="*/ 4918292 w 6891872"/>
                      <a:gd name="connsiteY85" fmla="*/ 6010364 h 6959054"/>
                      <a:gd name="connsiteX86" fmla="*/ 4910672 w 6891872"/>
                      <a:gd name="connsiteY86" fmla="*/ 6109424 h 6959054"/>
                      <a:gd name="connsiteX87" fmla="*/ 4899272 w 6891872"/>
                      <a:gd name="connsiteY87" fmla="*/ 6125710 h 6959054"/>
                      <a:gd name="connsiteX88" fmla="*/ 4819232 w 6891872"/>
                      <a:gd name="connsiteY88" fmla="*/ 6114504 h 6959054"/>
                      <a:gd name="connsiteX89" fmla="*/ 4774780 w 6891872"/>
                      <a:gd name="connsiteY89" fmla="*/ 6120854 h 6959054"/>
                      <a:gd name="connsiteX90" fmla="*/ 4717632 w 6891872"/>
                      <a:gd name="connsiteY90" fmla="*/ 6095454 h 6959054"/>
                      <a:gd name="connsiteX91" fmla="*/ 4685884 w 6891872"/>
                      <a:gd name="connsiteY91" fmla="*/ 6057354 h 6959054"/>
                      <a:gd name="connsiteX92" fmla="*/ 4679532 w 6891872"/>
                      <a:gd name="connsiteY92" fmla="*/ 5949404 h 6959054"/>
                      <a:gd name="connsiteX93" fmla="*/ 4622380 w 6891872"/>
                      <a:gd name="connsiteY93" fmla="*/ 5936704 h 6959054"/>
                      <a:gd name="connsiteX94" fmla="*/ 4571580 w 6891872"/>
                      <a:gd name="connsiteY94" fmla="*/ 5854154 h 6959054"/>
                      <a:gd name="connsiteX95" fmla="*/ 4514432 w 6891872"/>
                      <a:gd name="connsiteY95" fmla="*/ 5784304 h 6959054"/>
                      <a:gd name="connsiteX96" fmla="*/ 4457284 w 6891872"/>
                      <a:gd name="connsiteY96" fmla="*/ 5746204 h 6959054"/>
                      <a:gd name="connsiteX97" fmla="*/ 4425532 w 6891872"/>
                      <a:gd name="connsiteY97" fmla="*/ 5790654 h 6959054"/>
                      <a:gd name="connsiteX98" fmla="*/ 4419180 w 6891872"/>
                      <a:gd name="connsiteY98" fmla="*/ 5911304 h 6959054"/>
                      <a:gd name="connsiteX99" fmla="*/ 4247732 w 6891872"/>
                      <a:gd name="connsiteY99" fmla="*/ 6019254 h 6959054"/>
                      <a:gd name="connsiteX100" fmla="*/ 4082632 w 6891872"/>
                      <a:gd name="connsiteY100" fmla="*/ 6031954 h 6959054"/>
                      <a:gd name="connsiteX101" fmla="*/ 4044532 w 6891872"/>
                      <a:gd name="connsiteY101" fmla="*/ 6063704 h 6959054"/>
                      <a:gd name="connsiteX102" fmla="*/ 4038180 w 6891872"/>
                      <a:gd name="connsiteY102" fmla="*/ 6203404 h 6959054"/>
                      <a:gd name="connsiteX103" fmla="*/ 4088980 w 6891872"/>
                      <a:gd name="connsiteY103" fmla="*/ 6254204 h 6959054"/>
                      <a:gd name="connsiteX104" fmla="*/ 4088980 w 6891872"/>
                      <a:gd name="connsiteY104" fmla="*/ 6387554 h 6959054"/>
                      <a:gd name="connsiteX105" fmla="*/ 4000084 w 6891872"/>
                      <a:gd name="connsiteY105" fmla="*/ 6374854 h 6959054"/>
                      <a:gd name="connsiteX106" fmla="*/ 3936580 w 6891872"/>
                      <a:gd name="connsiteY106" fmla="*/ 6393904 h 6959054"/>
                      <a:gd name="connsiteX107" fmla="*/ 3904832 w 6891872"/>
                      <a:gd name="connsiteY107" fmla="*/ 6432004 h 6959054"/>
                      <a:gd name="connsiteX108" fmla="*/ 3923884 w 6891872"/>
                      <a:gd name="connsiteY108" fmla="*/ 6546304 h 6959054"/>
                      <a:gd name="connsiteX109" fmla="*/ 3911180 w 6891872"/>
                      <a:gd name="connsiteY109" fmla="*/ 6609804 h 6959054"/>
                      <a:gd name="connsiteX110" fmla="*/ 3873084 w 6891872"/>
                      <a:gd name="connsiteY110" fmla="*/ 6622504 h 6959054"/>
                      <a:gd name="connsiteX111" fmla="*/ 3758780 w 6891872"/>
                      <a:gd name="connsiteY111" fmla="*/ 6616154 h 6959054"/>
                      <a:gd name="connsiteX112" fmla="*/ 3714332 w 6891872"/>
                      <a:gd name="connsiteY112" fmla="*/ 6666954 h 6959054"/>
                      <a:gd name="connsiteX113" fmla="*/ 3612732 w 6891872"/>
                      <a:gd name="connsiteY113" fmla="*/ 6666954 h 6959054"/>
                      <a:gd name="connsiteX114" fmla="*/ 3631780 w 6891872"/>
                      <a:gd name="connsiteY114" fmla="*/ 6781254 h 6959054"/>
                      <a:gd name="connsiteX115" fmla="*/ 3580980 w 6891872"/>
                      <a:gd name="connsiteY115" fmla="*/ 6857454 h 6959054"/>
                      <a:gd name="connsiteX116" fmla="*/ 3542884 w 6891872"/>
                      <a:gd name="connsiteY116" fmla="*/ 6863804 h 6959054"/>
                      <a:gd name="connsiteX117" fmla="*/ 3511132 w 6891872"/>
                      <a:gd name="connsiteY117" fmla="*/ 6920954 h 6959054"/>
                      <a:gd name="connsiteX118" fmla="*/ 3466684 w 6891872"/>
                      <a:gd name="connsiteY118" fmla="*/ 6920954 h 6959054"/>
                      <a:gd name="connsiteX119" fmla="*/ 3339684 w 6891872"/>
                      <a:gd name="connsiteY119" fmla="*/ 6876504 h 6959054"/>
                      <a:gd name="connsiteX120" fmla="*/ 3301580 w 6891872"/>
                      <a:gd name="connsiteY120" fmla="*/ 6882854 h 6959054"/>
                      <a:gd name="connsiteX121" fmla="*/ 3263484 w 6891872"/>
                      <a:gd name="connsiteY121" fmla="*/ 6959054 h 6959054"/>
                      <a:gd name="connsiteX122" fmla="*/ 3206332 w 6891872"/>
                      <a:gd name="connsiteY122" fmla="*/ 6959054 h 6959054"/>
                      <a:gd name="connsiteX123" fmla="*/ 3187284 w 6891872"/>
                      <a:gd name="connsiteY123" fmla="*/ 6844754 h 6959054"/>
                      <a:gd name="connsiteX124" fmla="*/ 3136484 w 6891872"/>
                      <a:gd name="connsiteY124" fmla="*/ 6825704 h 6959054"/>
                      <a:gd name="connsiteX125" fmla="*/ 3136484 w 6891872"/>
                      <a:gd name="connsiteY125" fmla="*/ 6787604 h 6959054"/>
                      <a:gd name="connsiteX126" fmla="*/ 3199980 w 6891872"/>
                      <a:gd name="connsiteY126" fmla="*/ 6755854 h 6959054"/>
                      <a:gd name="connsiteX127" fmla="*/ 3206332 w 6891872"/>
                      <a:gd name="connsiteY127" fmla="*/ 6692354 h 6959054"/>
                      <a:gd name="connsiteX128" fmla="*/ 3180932 w 6891872"/>
                      <a:gd name="connsiteY128" fmla="*/ 6628854 h 6959054"/>
                      <a:gd name="connsiteX129" fmla="*/ 3206332 w 6891872"/>
                      <a:gd name="connsiteY129" fmla="*/ 6533604 h 6959054"/>
                      <a:gd name="connsiteX130" fmla="*/ 3168232 w 6891872"/>
                      <a:gd name="connsiteY130" fmla="*/ 6463754 h 6959054"/>
                      <a:gd name="connsiteX131" fmla="*/ 3104732 w 6891872"/>
                      <a:gd name="connsiteY131" fmla="*/ 6476454 h 6959054"/>
                      <a:gd name="connsiteX132" fmla="*/ 2977732 w 6891872"/>
                      <a:gd name="connsiteY132" fmla="*/ 6387554 h 6959054"/>
                      <a:gd name="connsiteX133" fmla="*/ 2977732 w 6891872"/>
                      <a:gd name="connsiteY133" fmla="*/ 6311354 h 6959054"/>
                      <a:gd name="connsiteX134" fmla="*/ 2914232 w 6891872"/>
                      <a:gd name="connsiteY134" fmla="*/ 6311354 h 6959054"/>
                      <a:gd name="connsiteX135" fmla="*/ 2901532 w 6891872"/>
                      <a:gd name="connsiteY135" fmla="*/ 6273254 h 6959054"/>
                      <a:gd name="connsiteX136" fmla="*/ 2895180 w 6891872"/>
                      <a:gd name="connsiteY136" fmla="*/ 6235154 h 6959054"/>
                      <a:gd name="connsiteX137" fmla="*/ 2869780 w 6891872"/>
                      <a:gd name="connsiteY137" fmla="*/ 6000204 h 6959054"/>
                      <a:gd name="connsiteX138" fmla="*/ 2844380 w 6891872"/>
                      <a:gd name="connsiteY138" fmla="*/ 5955754 h 6959054"/>
                      <a:gd name="connsiteX139" fmla="*/ 2838032 w 6891872"/>
                      <a:gd name="connsiteY139" fmla="*/ 5879554 h 6959054"/>
                      <a:gd name="connsiteX140" fmla="*/ 2691980 w 6891872"/>
                      <a:gd name="connsiteY140" fmla="*/ 5866854 h 6959054"/>
                      <a:gd name="connsiteX141" fmla="*/ 2660232 w 6891872"/>
                      <a:gd name="connsiteY141" fmla="*/ 5841454 h 6959054"/>
                      <a:gd name="connsiteX142" fmla="*/ 2279232 w 6891872"/>
                      <a:gd name="connsiteY142" fmla="*/ 5974804 h 6959054"/>
                      <a:gd name="connsiteX143" fmla="*/ 2234780 w 6891872"/>
                      <a:gd name="connsiteY143" fmla="*/ 6063704 h 6959054"/>
                      <a:gd name="connsiteX144" fmla="*/ 2222084 w 6891872"/>
                      <a:gd name="connsiteY144" fmla="*/ 6178004 h 6959054"/>
                      <a:gd name="connsiteX145" fmla="*/ 2101432 w 6891872"/>
                      <a:gd name="connsiteY145" fmla="*/ 6241504 h 6959054"/>
                      <a:gd name="connsiteX146" fmla="*/ 2056980 w 6891872"/>
                      <a:gd name="connsiteY146" fmla="*/ 6260554 h 6959054"/>
                      <a:gd name="connsiteX147" fmla="*/ 1987132 w 6891872"/>
                      <a:gd name="connsiteY147" fmla="*/ 6330404 h 6959054"/>
                      <a:gd name="connsiteX148" fmla="*/ 2006180 w 6891872"/>
                      <a:gd name="connsiteY148" fmla="*/ 6425654 h 6959054"/>
                      <a:gd name="connsiteX149" fmla="*/ 1987132 w 6891872"/>
                      <a:gd name="connsiteY149" fmla="*/ 6463754 h 6959054"/>
                      <a:gd name="connsiteX150" fmla="*/ 2006180 w 6891872"/>
                      <a:gd name="connsiteY150" fmla="*/ 6520904 h 6959054"/>
                      <a:gd name="connsiteX151" fmla="*/ 1942684 w 6891872"/>
                      <a:gd name="connsiteY151" fmla="*/ 6571704 h 6959054"/>
                      <a:gd name="connsiteX152" fmla="*/ 1923632 w 6891872"/>
                      <a:gd name="connsiteY152" fmla="*/ 6501854 h 6959054"/>
                      <a:gd name="connsiteX153" fmla="*/ 1853780 w 6891872"/>
                      <a:gd name="connsiteY153" fmla="*/ 6457404 h 6959054"/>
                      <a:gd name="connsiteX154" fmla="*/ 1822032 w 6891872"/>
                      <a:gd name="connsiteY154" fmla="*/ 6482804 h 6959054"/>
                      <a:gd name="connsiteX155" fmla="*/ 1733132 w 6891872"/>
                      <a:gd name="connsiteY155" fmla="*/ 6476454 h 6959054"/>
                      <a:gd name="connsiteX156" fmla="*/ 1669632 w 6891872"/>
                      <a:gd name="connsiteY156" fmla="*/ 6533604 h 6959054"/>
                      <a:gd name="connsiteX157" fmla="*/ 1561684 w 6891872"/>
                      <a:gd name="connsiteY157" fmla="*/ 6552654 h 6959054"/>
                      <a:gd name="connsiteX158" fmla="*/ 1472780 w 6891872"/>
                      <a:gd name="connsiteY158" fmla="*/ 6539954 h 6959054"/>
                      <a:gd name="connsiteX159" fmla="*/ 1409284 w 6891872"/>
                      <a:gd name="connsiteY159" fmla="*/ 6539954 h 6959054"/>
                      <a:gd name="connsiteX160" fmla="*/ 1326732 w 6891872"/>
                      <a:gd name="connsiteY160" fmla="*/ 6641554 h 6959054"/>
                      <a:gd name="connsiteX161" fmla="*/ 1326732 w 6891872"/>
                      <a:gd name="connsiteY161" fmla="*/ 6692354 h 6959054"/>
                      <a:gd name="connsiteX162" fmla="*/ 1282284 w 6891872"/>
                      <a:gd name="connsiteY162" fmla="*/ 6705054 h 6959054"/>
                      <a:gd name="connsiteX163" fmla="*/ 1098132 w 6891872"/>
                      <a:gd name="connsiteY163" fmla="*/ 6622504 h 6959054"/>
                      <a:gd name="connsiteX164" fmla="*/ 1142580 w 6891872"/>
                      <a:gd name="connsiteY164" fmla="*/ 6552654 h 6959054"/>
                      <a:gd name="connsiteX165" fmla="*/ 1136232 w 6891872"/>
                      <a:gd name="connsiteY165" fmla="*/ 6514554 h 6959054"/>
                      <a:gd name="connsiteX166" fmla="*/ 1174332 w 6891872"/>
                      <a:gd name="connsiteY166" fmla="*/ 6444704 h 6959054"/>
                      <a:gd name="connsiteX167" fmla="*/ 1167980 w 6891872"/>
                      <a:gd name="connsiteY167" fmla="*/ 6374854 h 6959054"/>
                      <a:gd name="connsiteX168" fmla="*/ 1136232 w 6891872"/>
                      <a:gd name="connsiteY168" fmla="*/ 6374854 h 6959054"/>
                      <a:gd name="connsiteX169" fmla="*/ 1110832 w 6891872"/>
                      <a:gd name="connsiteY169" fmla="*/ 6336754 h 6959054"/>
                      <a:gd name="connsiteX170" fmla="*/ 1079084 w 6891872"/>
                      <a:gd name="connsiteY170" fmla="*/ 6336754 h 6959054"/>
                      <a:gd name="connsiteX171" fmla="*/ 1072732 w 6891872"/>
                      <a:gd name="connsiteY171" fmla="*/ 6298654 h 6959054"/>
                      <a:gd name="connsiteX172" fmla="*/ 1015580 w 6891872"/>
                      <a:gd name="connsiteY172" fmla="*/ 6292304 h 6959054"/>
                      <a:gd name="connsiteX173" fmla="*/ 971132 w 6891872"/>
                      <a:gd name="connsiteY173" fmla="*/ 6330404 h 6959054"/>
                      <a:gd name="connsiteX174" fmla="*/ 818732 w 6891872"/>
                      <a:gd name="connsiteY174" fmla="*/ 6266904 h 6959054"/>
                      <a:gd name="connsiteX175" fmla="*/ 755232 w 6891872"/>
                      <a:gd name="connsiteY175" fmla="*/ 6311354 h 6959054"/>
                      <a:gd name="connsiteX176" fmla="*/ 685380 w 6891872"/>
                      <a:gd name="connsiteY176" fmla="*/ 6292304 h 6959054"/>
                      <a:gd name="connsiteX177" fmla="*/ 666332 w 6891872"/>
                      <a:gd name="connsiteY177" fmla="*/ 6387554 h 6959054"/>
                      <a:gd name="connsiteX178" fmla="*/ 698084 w 6891872"/>
                      <a:gd name="connsiteY178" fmla="*/ 6432004 h 6959054"/>
                      <a:gd name="connsiteX179" fmla="*/ 698084 w 6891872"/>
                      <a:gd name="connsiteY179" fmla="*/ 6489154 h 6959054"/>
                      <a:gd name="connsiteX180" fmla="*/ 647284 w 6891872"/>
                      <a:gd name="connsiteY180" fmla="*/ 6552654 h 6959054"/>
                      <a:gd name="connsiteX181" fmla="*/ 507580 w 6891872"/>
                      <a:gd name="connsiteY181" fmla="*/ 6743154 h 6959054"/>
                      <a:gd name="connsiteX182" fmla="*/ 469484 w 6891872"/>
                      <a:gd name="connsiteY182" fmla="*/ 6781254 h 6959054"/>
                      <a:gd name="connsiteX183" fmla="*/ 456780 w 6891872"/>
                      <a:gd name="connsiteY183" fmla="*/ 6813004 h 6959054"/>
                      <a:gd name="connsiteX184" fmla="*/ 374232 w 6891872"/>
                      <a:gd name="connsiteY184" fmla="*/ 6857454 h 6959054"/>
                      <a:gd name="connsiteX185" fmla="*/ 323432 w 6891872"/>
                      <a:gd name="connsiteY185" fmla="*/ 6806654 h 6959054"/>
                      <a:gd name="connsiteX186" fmla="*/ 361532 w 6891872"/>
                      <a:gd name="connsiteY186" fmla="*/ 6736804 h 6959054"/>
                      <a:gd name="connsiteX187" fmla="*/ 278980 w 6891872"/>
                      <a:gd name="connsiteY187" fmla="*/ 6622504 h 6959054"/>
                      <a:gd name="connsiteX188" fmla="*/ 278980 w 6891872"/>
                      <a:gd name="connsiteY188" fmla="*/ 6432004 h 6959054"/>
                      <a:gd name="connsiteX189" fmla="*/ 209132 w 6891872"/>
                      <a:gd name="connsiteY189" fmla="*/ 6381204 h 6959054"/>
                      <a:gd name="connsiteX190" fmla="*/ 190084 w 6891872"/>
                      <a:gd name="connsiteY190" fmla="*/ 6324054 h 6959054"/>
                      <a:gd name="connsiteX191" fmla="*/ 240884 w 6891872"/>
                      <a:gd name="connsiteY191" fmla="*/ 6305004 h 6959054"/>
                      <a:gd name="connsiteX192" fmla="*/ 240884 w 6891872"/>
                      <a:gd name="connsiteY192" fmla="*/ 6235154 h 6959054"/>
                      <a:gd name="connsiteX193" fmla="*/ 202780 w 6891872"/>
                      <a:gd name="connsiteY193" fmla="*/ 6171654 h 6959054"/>
                      <a:gd name="connsiteX194" fmla="*/ 75780 w 6891872"/>
                      <a:gd name="connsiteY194" fmla="*/ 6146254 h 6959054"/>
                      <a:gd name="connsiteX195" fmla="*/ 0 w 6891872"/>
                      <a:gd name="connsiteY195" fmla="*/ 6043408 h 6959054"/>
                      <a:gd name="connsiteX196" fmla="*/ 4344 w 6891872"/>
                      <a:gd name="connsiteY196" fmla="*/ 6044654 h 6959054"/>
                      <a:gd name="connsiteX197" fmla="*/ 537744 w 6891872"/>
                      <a:gd name="connsiteY197" fmla="*/ 5839868 h 6959054"/>
                      <a:gd name="connsiteX198" fmla="*/ 599656 w 6891872"/>
                      <a:gd name="connsiteY198" fmla="*/ 5768428 h 6959054"/>
                      <a:gd name="connsiteX199" fmla="*/ 733008 w 6891872"/>
                      <a:gd name="connsiteY199" fmla="*/ 5773192 h 6959054"/>
                      <a:gd name="connsiteX200" fmla="*/ 904456 w 6891872"/>
                      <a:gd name="connsiteY200" fmla="*/ 5677942 h 6959054"/>
                      <a:gd name="connsiteX201" fmla="*/ 928268 w 6891872"/>
                      <a:gd name="connsiteY201" fmla="*/ 5644604 h 6959054"/>
                      <a:gd name="connsiteX202" fmla="*/ 966372 w 6891872"/>
                      <a:gd name="connsiteY202" fmla="*/ 5625554 h 6959054"/>
                      <a:gd name="connsiteX203" fmla="*/ 1085432 w 6891872"/>
                      <a:gd name="connsiteY203" fmla="*/ 5516016 h 6959054"/>
                      <a:gd name="connsiteX204" fmla="*/ 1180684 w 6891872"/>
                      <a:gd name="connsiteY204" fmla="*/ 5511254 h 6959054"/>
                      <a:gd name="connsiteX205" fmla="*/ 1375944 w 6891872"/>
                      <a:gd name="connsiteY205" fmla="*/ 5306468 h 6959054"/>
                      <a:gd name="connsiteX206" fmla="*/ 1475956 w 6891872"/>
                      <a:gd name="connsiteY206" fmla="*/ 5311228 h 6959054"/>
                      <a:gd name="connsiteX207" fmla="*/ 1518820 w 6891872"/>
                      <a:gd name="connsiteY207" fmla="*/ 5349328 h 6959054"/>
                      <a:gd name="connsiteX208" fmla="*/ 1699796 w 6891872"/>
                      <a:gd name="connsiteY208" fmla="*/ 5311228 h 6959054"/>
                      <a:gd name="connsiteX209" fmla="*/ 1747420 w 6891872"/>
                      <a:gd name="connsiteY209" fmla="*/ 5306468 h 6959054"/>
                      <a:gd name="connsiteX210" fmla="*/ 1814096 w 6891872"/>
                      <a:gd name="connsiteY210" fmla="*/ 5296942 h 6959054"/>
                      <a:gd name="connsiteX211" fmla="*/ 1861720 w 6891872"/>
                      <a:gd name="connsiteY211" fmla="*/ 5215980 h 6959054"/>
                      <a:gd name="connsiteX212" fmla="*/ 1966496 w 6891872"/>
                      <a:gd name="connsiteY212" fmla="*/ 5182642 h 6959054"/>
                      <a:gd name="connsiteX213" fmla="*/ 2261772 w 6891872"/>
                      <a:gd name="connsiteY213" fmla="*/ 4915942 h 6959054"/>
                      <a:gd name="connsiteX214" fmla="*/ 2371308 w 6891872"/>
                      <a:gd name="connsiteY214" fmla="*/ 4763542 h 6959054"/>
                      <a:gd name="connsiteX215" fmla="*/ 2609432 w 6891872"/>
                      <a:gd name="connsiteY215" fmla="*/ 4596854 h 6959054"/>
                      <a:gd name="connsiteX216" fmla="*/ 2766596 w 6891872"/>
                      <a:gd name="connsiteY216" fmla="*/ 4520654 h 6959054"/>
                      <a:gd name="connsiteX217" fmla="*/ 2885656 w 6891872"/>
                      <a:gd name="connsiteY217" fmla="*/ 4339680 h 6959054"/>
                      <a:gd name="connsiteX218" fmla="*/ 2966620 w 6891872"/>
                      <a:gd name="connsiteY218" fmla="*/ 4134892 h 6959054"/>
                      <a:gd name="connsiteX219" fmla="*/ 3066632 w 6891872"/>
                      <a:gd name="connsiteY219" fmla="*/ 4049168 h 6959054"/>
                      <a:gd name="connsiteX220" fmla="*/ 3085684 w 6891872"/>
                      <a:gd name="connsiteY220" fmla="*/ 3977728 h 6959054"/>
                      <a:gd name="connsiteX221" fmla="*/ 3223796 w 6891872"/>
                      <a:gd name="connsiteY221" fmla="*/ 3834854 h 6959054"/>
                      <a:gd name="connsiteX222" fmla="*/ 3290468 w 6891872"/>
                      <a:gd name="connsiteY222" fmla="*/ 3753892 h 6959054"/>
                      <a:gd name="connsiteX223" fmla="*/ 3323808 w 6891872"/>
                      <a:gd name="connsiteY223" fmla="*/ 3677692 h 6959054"/>
                      <a:gd name="connsiteX224" fmla="*/ 3414296 w 6891872"/>
                      <a:gd name="connsiteY224" fmla="*/ 3558628 h 6959054"/>
                      <a:gd name="connsiteX225" fmla="*/ 3452396 w 6891872"/>
                      <a:gd name="connsiteY225" fmla="*/ 3401468 h 6959054"/>
                      <a:gd name="connsiteX226" fmla="*/ 3504780 w 6891872"/>
                      <a:gd name="connsiteY226" fmla="*/ 3191916 h 6959054"/>
                      <a:gd name="connsiteX227" fmla="*/ 3504780 w 6891872"/>
                      <a:gd name="connsiteY227" fmla="*/ 3144292 h 6959054"/>
                      <a:gd name="connsiteX228" fmla="*/ 3501616 w 6891872"/>
                      <a:gd name="connsiteY228" fmla="*/ 3120396 h 6959054"/>
                      <a:gd name="connsiteX229" fmla="*/ 3623844 w 6891872"/>
                      <a:gd name="connsiteY229" fmla="*/ 2844254 h 6959054"/>
                      <a:gd name="connsiteX230" fmla="*/ 3833396 w 6891872"/>
                      <a:gd name="connsiteY230" fmla="*/ 2658516 h 6959054"/>
                      <a:gd name="connsiteX231" fmla="*/ 4100096 w 6891872"/>
                      <a:gd name="connsiteY231" fmla="*/ 2506116 h 6959054"/>
                      <a:gd name="connsiteX232" fmla="*/ 4371556 w 6891872"/>
                      <a:gd name="connsiteY232" fmla="*/ 2301328 h 6959054"/>
                      <a:gd name="connsiteX233" fmla="*/ 4581108 w 6891872"/>
                      <a:gd name="connsiteY233" fmla="*/ 2229892 h 6959054"/>
                      <a:gd name="connsiteX234" fmla="*/ 4790656 w 6891872"/>
                      <a:gd name="connsiteY234" fmla="*/ 2177504 h 6959054"/>
                      <a:gd name="connsiteX235" fmla="*/ 4866856 w 6891872"/>
                      <a:gd name="connsiteY235" fmla="*/ 2072728 h 6959054"/>
                      <a:gd name="connsiteX236" fmla="*/ 4900196 w 6891872"/>
                      <a:gd name="connsiteY236" fmla="*/ 2067968 h 6959054"/>
                      <a:gd name="connsiteX237" fmla="*/ 5028780 w 6891872"/>
                      <a:gd name="connsiteY237" fmla="*/ 2006054 h 6959054"/>
                      <a:gd name="connsiteX238" fmla="*/ 5219284 w 6891872"/>
                      <a:gd name="connsiteY238" fmla="*/ 1801268 h 6959054"/>
                      <a:gd name="connsiteX239" fmla="*/ 5390732 w 6891872"/>
                      <a:gd name="connsiteY239" fmla="*/ 1567904 h 6959054"/>
                      <a:gd name="connsiteX240" fmla="*/ 5471696 w 6891872"/>
                      <a:gd name="connsiteY240" fmla="*/ 1382168 h 6959054"/>
                      <a:gd name="connsiteX241" fmla="*/ 5471696 w 6891872"/>
                      <a:gd name="connsiteY241" fmla="*/ 1291680 h 6959054"/>
                      <a:gd name="connsiteX242" fmla="*/ 5528844 w 6891872"/>
                      <a:gd name="connsiteY242" fmla="*/ 1182142 h 6959054"/>
                      <a:gd name="connsiteX243" fmla="*/ 5533608 w 6891872"/>
                      <a:gd name="connsiteY243" fmla="*/ 572542 h 69590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  <a:cxn ang="0">
                        <a:pos x="connsiteX95" y="connsiteY95"/>
                      </a:cxn>
                      <a:cxn ang="0">
                        <a:pos x="connsiteX96" y="connsiteY96"/>
                      </a:cxn>
                      <a:cxn ang="0">
                        <a:pos x="connsiteX97" y="connsiteY97"/>
                      </a:cxn>
                      <a:cxn ang="0">
                        <a:pos x="connsiteX98" y="connsiteY98"/>
                      </a:cxn>
                      <a:cxn ang="0">
                        <a:pos x="connsiteX99" y="connsiteY99"/>
                      </a:cxn>
                      <a:cxn ang="0">
                        <a:pos x="connsiteX100" y="connsiteY100"/>
                      </a:cxn>
                      <a:cxn ang="0">
                        <a:pos x="connsiteX101" y="connsiteY101"/>
                      </a:cxn>
                      <a:cxn ang="0">
                        <a:pos x="connsiteX102" y="connsiteY102"/>
                      </a:cxn>
                      <a:cxn ang="0">
                        <a:pos x="connsiteX103" y="connsiteY103"/>
                      </a:cxn>
                      <a:cxn ang="0">
                        <a:pos x="connsiteX104" y="connsiteY104"/>
                      </a:cxn>
                      <a:cxn ang="0">
                        <a:pos x="connsiteX105" y="connsiteY105"/>
                      </a:cxn>
                      <a:cxn ang="0">
                        <a:pos x="connsiteX106" y="connsiteY106"/>
                      </a:cxn>
                      <a:cxn ang="0">
                        <a:pos x="connsiteX107" y="connsiteY107"/>
                      </a:cxn>
                      <a:cxn ang="0">
                        <a:pos x="connsiteX108" y="connsiteY108"/>
                      </a:cxn>
                      <a:cxn ang="0">
                        <a:pos x="connsiteX109" y="connsiteY109"/>
                      </a:cxn>
                      <a:cxn ang="0">
                        <a:pos x="connsiteX110" y="connsiteY110"/>
                      </a:cxn>
                      <a:cxn ang="0">
                        <a:pos x="connsiteX111" y="connsiteY111"/>
                      </a:cxn>
                      <a:cxn ang="0">
                        <a:pos x="connsiteX112" y="connsiteY112"/>
                      </a:cxn>
                      <a:cxn ang="0">
                        <a:pos x="connsiteX113" y="connsiteY113"/>
                      </a:cxn>
                      <a:cxn ang="0">
                        <a:pos x="connsiteX114" y="connsiteY114"/>
                      </a:cxn>
                      <a:cxn ang="0">
                        <a:pos x="connsiteX115" y="connsiteY115"/>
                      </a:cxn>
                      <a:cxn ang="0">
                        <a:pos x="connsiteX116" y="connsiteY116"/>
                      </a:cxn>
                      <a:cxn ang="0">
                        <a:pos x="connsiteX117" y="connsiteY117"/>
                      </a:cxn>
                      <a:cxn ang="0">
                        <a:pos x="connsiteX118" y="connsiteY118"/>
                      </a:cxn>
                      <a:cxn ang="0">
                        <a:pos x="connsiteX119" y="connsiteY119"/>
                      </a:cxn>
                      <a:cxn ang="0">
                        <a:pos x="connsiteX120" y="connsiteY120"/>
                      </a:cxn>
                      <a:cxn ang="0">
                        <a:pos x="connsiteX121" y="connsiteY121"/>
                      </a:cxn>
                      <a:cxn ang="0">
                        <a:pos x="connsiteX122" y="connsiteY122"/>
                      </a:cxn>
                      <a:cxn ang="0">
                        <a:pos x="connsiteX123" y="connsiteY123"/>
                      </a:cxn>
                      <a:cxn ang="0">
                        <a:pos x="connsiteX124" y="connsiteY124"/>
                      </a:cxn>
                      <a:cxn ang="0">
                        <a:pos x="connsiteX125" y="connsiteY125"/>
                      </a:cxn>
                      <a:cxn ang="0">
                        <a:pos x="connsiteX126" y="connsiteY126"/>
                      </a:cxn>
                      <a:cxn ang="0">
                        <a:pos x="connsiteX127" y="connsiteY127"/>
                      </a:cxn>
                      <a:cxn ang="0">
                        <a:pos x="connsiteX128" y="connsiteY128"/>
                      </a:cxn>
                      <a:cxn ang="0">
                        <a:pos x="connsiteX129" y="connsiteY129"/>
                      </a:cxn>
                      <a:cxn ang="0">
                        <a:pos x="connsiteX130" y="connsiteY130"/>
                      </a:cxn>
                      <a:cxn ang="0">
                        <a:pos x="connsiteX131" y="connsiteY131"/>
                      </a:cxn>
                      <a:cxn ang="0">
                        <a:pos x="connsiteX132" y="connsiteY132"/>
                      </a:cxn>
                      <a:cxn ang="0">
                        <a:pos x="connsiteX133" y="connsiteY133"/>
                      </a:cxn>
                      <a:cxn ang="0">
                        <a:pos x="connsiteX134" y="connsiteY134"/>
                      </a:cxn>
                      <a:cxn ang="0">
                        <a:pos x="connsiteX135" y="connsiteY135"/>
                      </a:cxn>
                      <a:cxn ang="0">
                        <a:pos x="connsiteX136" y="connsiteY136"/>
                      </a:cxn>
                      <a:cxn ang="0">
                        <a:pos x="connsiteX137" y="connsiteY137"/>
                      </a:cxn>
                      <a:cxn ang="0">
                        <a:pos x="connsiteX138" y="connsiteY138"/>
                      </a:cxn>
                      <a:cxn ang="0">
                        <a:pos x="connsiteX139" y="connsiteY139"/>
                      </a:cxn>
                      <a:cxn ang="0">
                        <a:pos x="connsiteX140" y="connsiteY140"/>
                      </a:cxn>
                      <a:cxn ang="0">
                        <a:pos x="connsiteX141" y="connsiteY141"/>
                      </a:cxn>
                      <a:cxn ang="0">
                        <a:pos x="connsiteX142" y="connsiteY142"/>
                      </a:cxn>
                      <a:cxn ang="0">
                        <a:pos x="connsiteX143" y="connsiteY143"/>
                      </a:cxn>
                      <a:cxn ang="0">
                        <a:pos x="connsiteX144" y="connsiteY144"/>
                      </a:cxn>
                      <a:cxn ang="0">
                        <a:pos x="connsiteX145" y="connsiteY145"/>
                      </a:cxn>
                      <a:cxn ang="0">
                        <a:pos x="connsiteX146" y="connsiteY146"/>
                      </a:cxn>
                      <a:cxn ang="0">
                        <a:pos x="connsiteX147" y="connsiteY147"/>
                      </a:cxn>
                      <a:cxn ang="0">
                        <a:pos x="connsiteX148" y="connsiteY148"/>
                      </a:cxn>
                      <a:cxn ang="0">
                        <a:pos x="connsiteX149" y="connsiteY149"/>
                      </a:cxn>
                      <a:cxn ang="0">
                        <a:pos x="connsiteX150" y="connsiteY150"/>
                      </a:cxn>
                      <a:cxn ang="0">
                        <a:pos x="connsiteX151" y="connsiteY151"/>
                      </a:cxn>
                      <a:cxn ang="0">
                        <a:pos x="connsiteX152" y="connsiteY152"/>
                      </a:cxn>
                      <a:cxn ang="0">
                        <a:pos x="connsiteX153" y="connsiteY153"/>
                      </a:cxn>
                      <a:cxn ang="0">
                        <a:pos x="connsiteX154" y="connsiteY154"/>
                      </a:cxn>
                      <a:cxn ang="0">
                        <a:pos x="connsiteX155" y="connsiteY155"/>
                      </a:cxn>
                      <a:cxn ang="0">
                        <a:pos x="connsiteX156" y="connsiteY156"/>
                      </a:cxn>
                      <a:cxn ang="0">
                        <a:pos x="connsiteX157" y="connsiteY157"/>
                      </a:cxn>
                      <a:cxn ang="0">
                        <a:pos x="connsiteX158" y="connsiteY158"/>
                      </a:cxn>
                      <a:cxn ang="0">
                        <a:pos x="connsiteX159" y="connsiteY159"/>
                      </a:cxn>
                      <a:cxn ang="0">
                        <a:pos x="connsiteX160" y="connsiteY160"/>
                      </a:cxn>
                      <a:cxn ang="0">
                        <a:pos x="connsiteX161" y="connsiteY161"/>
                      </a:cxn>
                      <a:cxn ang="0">
                        <a:pos x="connsiteX162" y="connsiteY162"/>
                      </a:cxn>
                      <a:cxn ang="0">
                        <a:pos x="connsiteX163" y="connsiteY163"/>
                      </a:cxn>
                      <a:cxn ang="0">
                        <a:pos x="connsiteX164" y="connsiteY164"/>
                      </a:cxn>
                      <a:cxn ang="0">
                        <a:pos x="connsiteX165" y="connsiteY165"/>
                      </a:cxn>
                      <a:cxn ang="0">
                        <a:pos x="connsiteX166" y="connsiteY166"/>
                      </a:cxn>
                      <a:cxn ang="0">
                        <a:pos x="connsiteX167" y="connsiteY167"/>
                      </a:cxn>
                      <a:cxn ang="0">
                        <a:pos x="connsiteX168" y="connsiteY168"/>
                      </a:cxn>
                      <a:cxn ang="0">
                        <a:pos x="connsiteX169" y="connsiteY169"/>
                      </a:cxn>
                      <a:cxn ang="0">
                        <a:pos x="connsiteX170" y="connsiteY170"/>
                      </a:cxn>
                      <a:cxn ang="0">
                        <a:pos x="connsiteX171" y="connsiteY171"/>
                      </a:cxn>
                      <a:cxn ang="0">
                        <a:pos x="connsiteX172" y="connsiteY172"/>
                      </a:cxn>
                      <a:cxn ang="0">
                        <a:pos x="connsiteX173" y="connsiteY173"/>
                      </a:cxn>
                      <a:cxn ang="0">
                        <a:pos x="connsiteX174" y="connsiteY174"/>
                      </a:cxn>
                      <a:cxn ang="0">
                        <a:pos x="connsiteX175" y="connsiteY175"/>
                      </a:cxn>
                      <a:cxn ang="0">
                        <a:pos x="connsiteX176" y="connsiteY176"/>
                      </a:cxn>
                      <a:cxn ang="0">
                        <a:pos x="connsiteX177" y="connsiteY177"/>
                      </a:cxn>
                      <a:cxn ang="0">
                        <a:pos x="connsiteX178" y="connsiteY178"/>
                      </a:cxn>
                      <a:cxn ang="0">
                        <a:pos x="connsiteX179" y="connsiteY179"/>
                      </a:cxn>
                      <a:cxn ang="0">
                        <a:pos x="connsiteX180" y="connsiteY180"/>
                      </a:cxn>
                      <a:cxn ang="0">
                        <a:pos x="connsiteX181" y="connsiteY181"/>
                      </a:cxn>
                      <a:cxn ang="0">
                        <a:pos x="connsiteX182" y="connsiteY182"/>
                      </a:cxn>
                      <a:cxn ang="0">
                        <a:pos x="connsiteX183" y="connsiteY183"/>
                      </a:cxn>
                      <a:cxn ang="0">
                        <a:pos x="connsiteX184" y="connsiteY184"/>
                      </a:cxn>
                      <a:cxn ang="0">
                        <a:pos x="connsiteX185" y="connsiteY185"/>
                      </a:cxn>
                      <a:cxn ang="0">
                        <a:pos x="connsiteX186" y="connsiteY186"/>
                      </a:cxn>
                      <a:cxn ang="0">
                        <a:pos x="connsiteX187" y="connsiteY187"/>
                      </a:cxn>
                      <a:cxn ang="0">
                        <a:pos x="connsiteX188" y="connsiteY188"/>
                      </a:cxn>
                      <a:cxn ang="0">
                        <a:pos x="connsiteX189" y="connsiteY189"/>
                      </a:cxn>
                      <a:cxn ang="0">
                        <a:pos x="connsiteX190" y="connsiteY190"/>
                      </a:cxn>
                      <a:cxn ang="0">
                        <a:pos x="connsiteX191" y="connsiteY191"/>
                      </a:cxn>
                      <a:cxn ang="0">
                        <a:pos x="connsiteX192" y="connsiteY192"/>
                      </a:cxn>
                      <a:cxn ang="0">
                        <a:pos x="connsiteX193" y="connsiteY193"/>
                      </a:cxn>
                      <a:cxn ang="0">
                        <a:pos x="connsiteX194" y="connsiteY194"/>
                      </a:cxn>
                      <a:cxn ang="0">
                        <a:pos x="connsiteX195" y="connsiteY195"/>
                      </a:cxn>
                      <a:cxn ang="0">
                        <a:pos x="connsiteX196" y="connsiteY196"/>
                      </a:cxn>
                      <a:cxn ang="0">
                        <a:pos x="connsiteX197" y="connsiteY197"/>
                      </a:cxn>
                      <a:cxn ang="0">
                        <a:pos x="connsiteX198" y="connsiteY198"/>
                      </a:cxn>
                      <a:cxn ang="0">
                        <a:pos x="connsiteX199" y="connsiteY199"/>
                      </a:cxn>
                      <a:cxn ang="0">
                        <a:pos x="connsiteX200" y="connsiteY200"/>
                      </a:cxn>
                      <a:cxn ang="0">
                        <a:pos x="connsiteX201" y="connsiteY201"/>
                      </a:cxn>
                      <a:cxn ang="0">
                        <a:pos x="connsiteX202" y="connsiteY202"/>
                      </a:cxn>
                      <a:cxn ang="0">
                        <a:pos x="connsiteX203" y="connsiteY203"/>
                      </a:cxn>
                      <a:cxn ang="0">
                        <a:pos x="connsiteX204" y="connsiteY204"/>
                      </a:cxn>
                      <a:cxn ang="0">
                        <a:pos x="connsiteX205" y="connsiteY205"/>
                      </a:cxn>
                      <a:cxn ang="0">
                        <a:pos x="connsiteX206" y="connsiteY206"/>
                      </a:cxn>
                      <a:cxn ang="0">
                        <a:pos x="connsiteX207" y="connsiteY207"/>
                      </a:cxn>
                      <a:cxn ang="0">
                        <a:pos x="connsiteX208" y="connsiteY208"/>
                      </a:cxn>
                      <a:cxn ang="0">
                        <a:pos x="connsiteX209" y="connsiteY209"/>
                      </a:cxn>
                      <a:cxn ang="0">
                        <a:pos x="connsiteX210" y="connsiteY210"/>
                      </a:cxn>
                      <a:cxn ang="0">
                        <a:pos x="connsiteX211" y="connsiteY211"/>
                      </a:cxn>
                      <a:cxn ang="0">
                        <a:pos x="connsiteX212" y="connsiteY212"/>
                      </a:cxn>
                      <a:cxn ang="0">
                        <a:pos x="connsiteX213" y="connsiteY213"/>
                      </a:cxn>
                      <a:cxn ang="0">
                        <a:pos x="connsiteX214" y="connsiteY214"/>
                      </a:cxn>
                      <a:cxn ang="0">
                        <a:pos x="connsiteX215" y="connsiteY215"/>
                      </a:cxn>
                      <a:cxn ang="0">
                        <a:pos x="connsiteX216" y="connsiteY216"/>
                      </a:cxn>
                      <a:cxn ang="0">
                        <a:pos x="connsiteX217" y="connsiteY217"/>
                      </a:cxn>
                      <a:cxn ang="0">
                        <a:pos x="connsiteX218" y="connsiteY218"/>
                      </a:cxn>
                      <a:cxn ang="0">
                        <a:pos x="connsiteX219" y="connsiteY219"/>
                      </a:cxn>
                      <a:cxn ang="0">
                        <a:pos x="connsiteX220" y="connsiteY220"/>
                      </a:cxn>
                      <a:cxn ang="0">
                        <a:pos x="connsiteX221" y="connsiteY221"/>
                      </a:cxn>
                      <a:cxn ang="0">
                        <a:pos x="connsiteX222" y="connsiteY222"/>
                      </a:cxn>
                      <a:cxn ang="0">
                        <a:pos x="connsiteX223" y="connsiteY223"/>
                      </a:cxn>
                      <a:cxn ang="0">
                        <a:pos x="connsiteX224" y="connsiteY224"/>
                      </a:cxn>
                      <a:cxn ang="0">
                        <a:pos x="connsiteX225" y="connsiteY225"/>
                      </a:cxn>
                      <a:cxn ang="0">
                        <a:pos x="connsiteX226" y="connsiteY226"/>
                      </a:cxn>
                      <a:cxn ang="0">
                        <a:pos x="connsiteX227" y="connsiteY227"/>
                      </a:cxn>
                      <a:cxn ang="0">
                        <a:pos x="connsiteX228" y="connsiteY228"/>
                      </a:cxn>
                      <a:cxn ang="0">
                        <a:pos x="connsiteX229" y="connsiteY229"/>
                      </a:cxn>
                      <a:cxn ang="0">
                        <a:pos x="connsiteX230" y="connsiteY230"/>
                      </a:cxn>
                      <a:cxn ang="0">
                        <a:pos x="connsiteX231" y="connsiteY231"/>
                      </a:cxn>
                      <a:cxn ang="0">
                        <a:pos x="connsiteX232" y="connsiteY232"/>
                      </a:cxn>
                      <a:cxn ang="0">
                        <a:pos x="connsiteX233" y="connsiteY233"/>
                      </a:cxn>
                      <a:cxn ang="0">
                        <a:pos x="connsiteX234" y="connsiteY234"/>
                      </a:cxn>
                      <a:cxn ang="0">
                        <a:pos x="connsiteX235" y="connsiteY235"/>
                      </a:cxn>
                      <a:cxn ang="0">
                        <a:pos x="connsiteX236" y="connsiteY236"/>
                      </a:cxn>
                      <a:cxn ang="0">
                        <a:pos x="connsiteX237" y="connsiteY237"/>
                      </a:cxn>
                      <a:cxn ang="0">
                        <a:pos x="connsiteX238" y="connsiteY238"/>
                      </a:cxn>
                      <a:cxn ang="0">
                        <a:pos x="connsiteX239" y="connsiteY239"/>
                      </a:cxn>
                      <a:cxn ang="0">
                        <a:pos x="connsiteX240" y="connsiteY240"/>
                      </a:cxn>
                      <a:cxn ang="0">
                        <a:pos x="connsiteX241" y="connsiteY241"/>
                      </a:cxn>
                      <a:cxn ang="0">
                        <a:pos x="connsiteX242" y="connsiteY242"/>
                      </a:cxn>
                      <a:cxn ang="0">
                        <a:pos x="connsiteX243" y="connsiteY243"/>
                      </a:cxn>
                    </a:cxnLst>
                    <a:rect l="l" t="t" r="r" b="b"/>
                    <a:pathLst>
                      <a:path w="6891872" h="6959054">
                        <a:moveTo>
                          <a:pt x="5836172" y="0"/>
                        </a:moveTo>
                        <a:lnTo>
                          <a:pt x="6007952" y="89624"/>
                        </a:lnTo>
                        <a:lnTo>
                          <a:pt x="6084152" y="59144"/>
                        </a:lnTo>
                        <a:lnTo>
                          <a:pt x="6114632" y="120104"/>
                        </a:lnTo>
                        <a:lnTo>
                          <a:pt x="6221312" y="142964"/>
                        </a:lnTo>
                        <a:lnTo>
                          <a:pt x="6289892" y="142964"/>
                        </a:lnTo>
                        <a:lnTo>
                          <a:pt x="6381332" y="188684"/>
                        </a:lnTo>
                        <a:lnTo>
                          <a:pt x="6327992" y="249644"/>
                        </a:lnTo>
                        <a:lnTo>
                          <a:pt x="6366092" y="318224"/>
                        </a:lnTo>
                        <a:lnTo>
                          <a:pt x="6343232" y="485864"/>
                        </a:lnTo>
                        <a:lnTo>
                          <a:pt x="6312752" y="523964"/>
                        </a:lnTo>
                        <a:lnTo>
                          <a:pt x="6312752" y="600164"/>
                        </a:lnTo>
                        <a:lnTo>
                          <a:pt x="6373712" y="577304"/>
                        </a:lnTo>
                        <a:lnTo>
                          <a:pt x="6381332" y="668744"/>
                        </a:lnTo>
                        <a:lnTo>
                          <a:pt x="6526112" y="752564"/>
                        </a:lnTo>
                        <a:lnTo>
                          <a:pt x="6617552" y="729704"/>
                        </a:lnTo>
                        <a:lnTo>
                          <a:pt x="6739472" y="798284"/>
                        </a:lnTo>
                        <a:lnTo>
                          <a:pt x="6853772" y="927824"/>
                        </a:lnTo>
                        <a:lnTo>
                          <a:pt x="6884252" y="958304"/>
                        </a:lnTo>
                        <a:lnTo>
                          <a:pt x="6891872" y="1042124"/>
                        </a:lnTo>
                        <a:lnTo>
                          <a:pt x="6830912" y="1095464"/>
                        </a:lnTo>
                        <a:lnTo>
                          <a:pt x="6792812" y="1209764"/>
                        </a:lnTo>
                        <a:lnTo>
                          <a:pt x="6640412" y="1293584"/>
                        </a:lnTo>
                        <a:lnTo>
                          <a:pt x="6564212" y="1362164"/>
                        </a:lnTo>
                        <a:lnTo>
                          <a:pt x="6457532" y="1346924"/>
                        </a:lnTo>
                        <a:lnTo>
                          <a:pt x="6335612" y="1324064"/>
                        </a:lnTo>
                        <a:lnTo>
                          <a:pt x="6289892" y="1331684"/>
                        </a:lnTo>
                        <a:lnTo>
                          <a:pt x="6289892" y="1362164"/>
                        </a:lnTo>
                        <a:lnTo>
                          <a:pt x="6228932" y="1438364"/>
                        </a:lnTo>
                        <a:lnTo>
                          <a:pt x="6259412" y="1506944"/>
                        </a:lnTo>
                        <a:lnTo>
                          <a:pt x="6251792" y="1674584"/>
                        </a:lnTo>
                        <a:lnTo>
                          <a:pt x="6221312" y="1735544"/>
                        </a:lnTo>
                        <a:lnTo>
                          <a:pt x="6259412" y="1804124"/>
                        </a:lnTo>
                        <a:lnTo>
                          <a:pt x="6259412" y="1872704"/>
                        </a:lnTo>
                        <a:lnTo>
                          <a:pt x="6213692" y="1948904"/>
                        </a:lnTo>
                        <a:lnTo>
                          <a:pt x="6145112" y="1956524"/>
                        </a:lnTo>
                        <a:lnTo>
                          <a:pt x="6145112" y="2101304"/>
                        </a:lnTo>
                        <a:lnTo>
                          <a:pt x="6107012" y="2147024"/>
                        </a:lnTo>
                        <a:lnTo>
                          <a:pt x="6114632" y="2207984"/>
                        </a:lnTo>
                        <a:lnTo>
                          <a:pt x="6122252" y="2253704"/>
                        </a:lnTo>
                        <a:lnTo>
                          <a:pt x="6068912" y="2375624"/>
                        </a:lnTo>
                        <a:lnTo>
                          <a:pt x="6068912" y="2428964"/>
                        </a:lnTo>
                        <a:lnTo>
                          <a:pt x="6084152" y="2505164"/>
                        </a:lnTo>
                        <a:lnTo>
                          <a:pt x="6160352" y="2619464"/>
                        </a:lnTo>
                        <a:lnTo>
                          <a:pt x="6267032" y="2688044"/>
                        </a:lnTo>
                        <a:lnTo>
                          <a:pt x="6312752" y="2680424"/>
                        </a:lnTo>
                        <a:lnTo>
                          <a:pt x="6404192" y="2787104"/>
                        </a:lnTo>
                        <a:lnTo>
                          <a:pt x="6289892" y="2939504"/>
                        </a:lnTo>
                        <a:lnTo>
                          <a:pt x="6160352" y="3038564"/>
                        </a:lnTo>
                        <a:lnTo>
                          <a:pt x="6167972" y="3122384"/>
                        </a:lnTo>
                        <a:lnTo>
                          <a:pt x="6038432" y="3236684"/>
                        </a:lnTo>
                        <a:lnTo>
                          <a:pt x="6038432" y="3297644"/>
                        </a:lnTo>
                        <a:lnTo>
                          <a:pt x="5931752" y="3442424"/>
                        </a:lnTo>
                        <a:lnTo>
                          <a:pt x="5855552" y="3465284"/>
                        </a:lnTo>
                        <a:lnTo>
                          <a:pt x="5840312" y="3625304"/>
                        </a:lnTo>
                        <a:lnTo>
                          <a:pt x="5855552" y="3671024"/>
                        </a:lnTo>
                        <a:lnTo>
                          <a:pt x="5893652" y="3815804"/>
                        </a:lnTo>
                        <a:lnTo>
                          <a:pt x="5916512" y="3892004"/>
                        </a:lnTo>
                        <a:lnTo>
                          <a:pt x="5946992" y="3952964"/>
                        </a:lnTo>
                        <a:lnTo>
                          <a:pt x="5901272" y="4044404"/>
                        </a:lnTo>
                        <a:lnTo>
                          <a:pt x="5817452" y="3983444"/>
                        </a:lnTo>
                        <a:lnTo>
                          <a:pt x="5672672" y="3991064"/>
                        </a:lnTo>
                        <a:lnTo>
                          <a:pt x="5611712" y="4044404"/>
                        </a:lnTo>
                        <a:lnTo>
                          <a:pt x="5543132" y="3975824"/>
                        </a:lnTo>
                        <a:lnTo>
                          <a:pt x="5413592" y="3998684"/>
                        </a:lnTo>
                        <a:lnTo>
                          <a:pt x="5398352" y="4151084"/>
                        </a:lnTo>
                        <a:lnTo>
                          <a:pt x="5352632" y="4189184"/>
                        </a:lnTo>
                        <a:lnTo>
                          <a:pt x="5276432" y="4173944"/>
                        </a:lnTo>
                        <a:lnTo>
                          <a:pt x="5207852" y="4189184"/>
                        </a:lnTo>
                        <a:lnTo>
                          <a:pt x="4872572" y="4234904"/>
                        </a:lnTo>
                        <a:lnTo>
                          <a:pt x="4811612" y="4257764"/>
                        </a:lnTo>
                        <a:lnTo>
                          <a:pt x="4781132" y="4387304"/>
                        </a:lnTo>
                        <a:lnTo>
                          <a:pt x="4819232" y="4455884"/>
                        </a:lnTo>
                        <a:lnTo>
                          <a:pt x="4864952" y="4471124"/>
                        </a:lnTo>
                        <a:lnTo>
                          <a:pt x="4872572" y="4539704"/>
                        </a:lnTo>
                        <a:lnTo>
                          <a:pt x="4842092" y="4692104"/>
                        </a:lnTo>
                        <a:lnTo>
                          <a:pt x="4819232" y="4867364"/>
                        </a:lnTo>
                        <a:lnTo>
                          <a:pt x="4666832" y="5042624"/>
                        </a:lnTo>
                        <a:lnTo>
                          <a:pt x="4727792" y="5225504"/>
                        </a:lnTo>
                        <a:lnTo>
                          <a:pt x="4811612" y="5187404"/>
                        </a:lnTo>
                        <a:lnTo>
                          <a:pt x="4895432" y="5301704"/>
                        </a:lnTo>
                        <a:lnTo>
                          <a:pt x="4872572" y="5576024"/>
                        </a:lnTo>
                        <a:lnTo>
                          <a:pt x="4925912" y="5774144"/>
                        </a:lnTo>
                        <a:lnTo>
                          <a:pt x="4925912" y="5842724"/>
                        </a:lnTo>
                        <a:lnTo>
                          <a:pt x="4910672" y="5911304"/>
                        </a:lnTo>
                        <a:lnTo>
                          <a:pt x="4918292" y="6010364"/>
                        </a:lnTo>
                        <a:lnTo>
                          <a:pt x="4910672" y="6109424"/>
                        </a:lnTo>
                        <a:lnTo>
                          <a:pt x="4899272" y="6125710"/>
                        </a:lnTo>
                        <a:lnTo>
                          <a:pt x="4819232" y="6114504"/>
                        </a:lnTo>
                        <a:lnTo>
                          <a:pt x="4774780" y="6120854"/>
                        </a:lnTo>
                        <a:lnTo>
                          <a:pt x="4717632" y="6095454"/>
                        </a:lnTo>
                        <a:lnTo>
                          <a:pt x="4685884" y="6057354"/>
                        </a:lnTo>
                        <a:lnTo>
                          <a:pt x="4679532" y="5949404"/>
                        </a:lnTo>
                        <a:lnTo>
                          <a:pt x="4622380" y="5936704"/>
                        </a:lnTo>
                        <a:lnTo>
                          <a:pt x="4571580" y="5854154"/>
                        </a:lnTo>
                        <a:lnTo>
                          <a:pt x="4514432" y="5784304"/>
                        </a:lnTo>
                        <a:lnTo>
                          <a:pt x="4457284" y="5746204"/>
                        </a:lnTo>
                        <a:lnTo>
                          <a:pt x="4425532" y="5790654"/>
                        </a:lnTo>
                        <a:lnTo>
                          <a:pt x="4419180" y="5911304"/>
                        </a:lnTo>
                        <a:lnTo>
                          <a:pt x="4247732" y="6019254"/>
                        </a:lnTo>
                        <a:lnTo>
                          <a:pt x="4082632" y="6031954"/>
                        </a:lnTo>
                        <a:lnTo>
                          <a:pt x="4044532" y="6063704"/>
                        </a:lnTo>
                        <a:lnTo>
                          <a:pt x="4038180" y="6203404"/>
                        </a:lnTo>
                        <a:lnTo>
                          <a:pt x="4088980" y="6254204"/>
                        </a:lnTo>
                        <a:lnTo>
                          <a:pt x="4088980" y="6387554"/>
                        </a:lnTo>
                        <a:lnTo>
                          <a:pt x="4000084" y="6374854"/>
                        </a:lnTo>
                        <a:lnTo>
                          <a:pt x="3936580" y="6393904"/>
                        </a:lnTo>
                        <a:lnTo>
                          <a:pt x="3904832" y="6432004"/>
                        </a:lnTo>
                        <a:lnTo>
                          <a:pt x="3923884" y="6546304"/>
                        </a:lnTo>
                        <a:lnTo>
                          <a:pt x="3911180" y="6609804"/>
                        </a:lnTo>
                        <a:lnTo>
                          <a:pt x="3873084" y="6622504"/>
                        </a:lnTo>
                        <a:lnTo>
                          <a:pt x="3758780" y="6616154"/>
                        </a:lnTo>
                        <a:lnTo>
                          <a:pt x="3714332" y="6666954"/>
                        </a:lnTo>
                        <a:lnTo>
                          <a:pt x="3612732" y="6666954"/>
                        </a:lnTo>
                        <a:lnTo>
                          <a:pt x="3631780" y="6781254"/>
                        </a:lnTo>
                        <a:lnTo>
                          <a:pt x="3580980" y="6857454"/>
                        </a:lnTo>
                        <a:lnTo>
                          <a:pt x="3542884" y="6863804"/>
                        </a:lnTo>
                        <a:lnTo>
                          <a:pt x="3511132" y="6920954"/>
                        </a:lnTo>
                        <a:lnTo>
                          <a:pt x="3466684" y="6920954"/>
                        </a:lnTo>
                        <a:lnTo>
                          <a:pt x="3339684" y="6876504"/>
                        </a:lnTo>
                        <a:lnTo>
                          <a:pt x="3301580" y="6882854"/>
                        </a:lnTo>
                        <a:lnTo>
                          <a:pt x="3263484" y="6959054"/>
                        </a:lnTo>
                        <a:lnTo>
                          <a:pt x="3206332" y="6959054"/>
                        </a:lnTo>
                        <a:lnTo>
                          <a:pt x="3187284" y="6844754"/>
                        </a:lnTo>
                        <a:lnTo>
                          <a:pt x="3136484" y="6825704"/>
                        </a:lnTo>
                        <a:lnTo>
                          <a:pt x="3136484" y="6787604"/>
                        </a:lnTo>
                        <a:lnTo>
                          <a:pt x="3199980" y="6755854"/>
                        </a:lnTo>
                        <a:lnTo>
                          <a:pt x="3206332" y="6692354"/>
                        </a:lnTo>
                        <a:lnTo>
                          <a:pt x="3180932" y="6628854"/>
                        </a:lnTo>
                        <a:lnTo>
                          <a:pt x="3206332" y="6533604"/>
                        </a:lnTo>
                        <a:lnTo>
                          <a:pt x="3168232" y="6463754"/>
                        </a:lnTo>
                        <a:lnTo>
                          <a:pt x="3104732" y="6476454"/>
                        </a:lnTo>
                        <a:lnTo>
                          <a:pt x="2977732" y="6387554"/>
                        </a:lnTo>
                        <a:lnTo>
                          <a:pt x="2977732" y="6311354"/>
                        </a:lnTo>
                        <a:lnTo>
                          <a:pt x="2914232" y="6311354"/>
                        </a:lnTo>
                        <a:lnTo>
                          <a:pt x="2901532" y="6273254"/>
                        </a:lnTo>
                        <a:lnTo>
                          <a:pt x="2895180" y="6235154"/>
                        </a:lnTo>
                        <a:lnTo>
                          <a:pt x="2869780" y="6000204"/>
                        </a:lnTo>
                        <a:lnTo>
                          <a:pt x="2844380" y="5955754"/>
                        </a:lnTo>
                        <a:lnTo>
                          <a:pt x="2838032" y="5879554"/>
                        </a:lnTo>
                        <a:lnTo>
                          <a:pt x="2691980" y="5866854"/>
                        </a:lnTo>
                        <a:lnTo>
                          <a:pt x="2660232" y="5841454"/>
                        </a:lnTo>
                        <a:lnTo>
                          <a:pt x="2279232" y="5974804"/>
                        </a:lnTo>
                        <a:lnTo>
                          <a:pt x="2234780" y="6063704"/>
                        </a:lnTo>
                        <a:lnTo>
                          <a:pt x="2222084" y="6178004"/>
                        </a:lnTo>
                        <a:lnTo>
                          <a:pt x="2101432" y="6241504"/>
                        </a:lnTo>
                        <a:lnTo>
                          <a:pt x="2056980" y="6260554"/>
                        </a:lnTo>
                        <a:lnTo>
                          <a:pt x="1987132" y="6330404"/>
                        </a:lnTo>
                        <a:lnTo>
                          <a:pt x="2006180" y="6425654"/>
                        </a:lnTo>
                        <a:lnTo>
                          <a:pt x="1987132" y="6463754"/>
                        </a:lnTo>
                        <a:lnTo>
                          <a:pt x="2006180" y="6520904"/>
                        </a:lnTo>
                        <a:lnTo>
                          <a:pt x="1942684" y="6571704"/>
                        </a:lnTo>
                        <a:lnTo>
                          <a:pt x="1923632" y="6501854"/>
                        </a:lnTo>
                        <a:lnTo>
                          <a:pt x="1853780" y="6457404"/>
                        </a:lnTo>
                        <a:lnTo>
                          <a:pt x="1822032" y="6482804"/>
                        </a:lnTo>
                        <a:lnTo>
                          <a:pt x="1733132" y="6476454"/>
                        </a:lnTo>
                        <a:lnTo>
                          <a:pt x="1669632" y="6533604"/>
                        </a:lnTo>
                        <a:lnTo>
                          <a:pt x="1561684" y="6552654"/>
                        </a:lnTo>
                        <a:lnTo>
                          <a:pt x="1472780" y="6539954"/>
                        </a:lnTo>
                        <a:lnTo>
                          <a:pt x="1409284" y="6539954"/>
                        </a:lnTo>
                        <a:lnTo>
                          <a:pt x="1326732" y="6641554"/>
                        </a:lnTo>
                        <a:lnTo>
                          <a:pt x="1326732" y="6692354"/>
                        </a:lnTo>
                        <a:lnTo>
                          <a:pt x="1282284" y="6705054"/>
                        </a:lnTo>
                        <a:lnTo>
                          <a:pt x="1098132" y="6622504"/>
                        </a:lnTo>
                        <a:lnTo>
                          <a:pt x="1142580" y="6552654"/>
                        </a:lnTo>
                        <a:lnTo>
                          <a:pt x="1136232" y="6514554"/>
                        </a:lnTo>
                        <a:lnTo>
                          <a:pt x="1174332" y="6444704"/>
                        </a:lnTo>
                        <a:lnTo>
                          <a:pt x="1167980" y="6374854"/>
                        </a:lnTo>
                        <a:lnTo>
                          <a:pt x="1136232" y="6374854"/>
                        </a:lnTo>
                        <a:lnTo>
                          <a:pt x="1110832" y="6336754"/>
                        </a:lnTo>
                        <a:lnTo>
                          <a:pt x="1079084" y="6336754"/>
                        </a:lnTo>
                        <a:lnTo>
                          <a:pt x="1072732" y="6298654"/>
                        </a:lnTo>
                        <a:lnTo>
                          <a:pt x="1015580" y="6292304"/>
                        </a:lnTo>
                        <a:lnTo>
                          <a:pt x="971132" y="6330404"/>
                        </a:lnTo>
                        <a:lnTo>
                          <a:pt x="818732" y="6266904"/>
                        </a:lnTo>
                        <a:lnTo>
                          <a:pt x="755232" y="6311354"/>
                        </a:lnTo>
                        <a:lnTo>
                          <a:pt x="685380" y="6292304"/>
                        </a:lnTo>
                        <a:lnTo>
                          <a:pt x="666332" y="6387554"/>
                        </a:lnTo>
                        <a:lnTo>
                          <a:pt x="698084" y="6432004"/>
                        </a:lnTo>
                        <a:lnTo>
                          <a:pt x="698084" y="6489154"/>
                        </a:lnTo>
                        <a:lnTo>
                          <a:pt x="647284" y="6552654"/>
                        </a:lnTo>
                        <a:lnTo>
                          <a:pt x="507580" y="6743154"/>
                        </a:lnTo>
                        <a:lnTo>
                          <a:pt x="469484" y="6781254"/>
                        </a:lnTo>
                        <a:lnTo>
                          <a:pt x="456780" y="6813004"/>
                        </a:lnTo>
                        <a:lnTo>
                          <a:pt x="374232" y="6857454"/>
                        </a:lnTo>
                        <a:lnTo>
                          <a:pt x="323432" y="6806654"/>
                        </a:lnTo>
                        <a:lnTo>
                          <a:pt x="361532" y="6736804"/>
                        </a:lnTo>
                        <a:lnTo>
                          <a:pt x="278980" y="6622504"/>
                        </a:lnTo>
                        <a:lnTo>
                          <a:pt x="278980" y="6432004"/>
                        </a:lnTo>
                        <a:lnTo>
                          <a:pt x="209132" y="6381204"/>
                        </a:lnTo>
                        <a:lnTo>
                          <a:pt x="190084" y="6324054"/>
                        </a:lnTo>
                        <a:lnTo>
                          <a:pt x="240884" y="6305004"/>
                        </a:lnTo>
                        <a:lnTo>
                          <a:pt x="240884" y="6235154"/>
                        </a:lnTo>
                        <a:lnTo>
                          <a:pt x="202780" y="6171654"/>
                        </a:lnTo>
                        <a:lnTo>
                          <a:pt x="75780" y="6146254"/>
                        </a:lnTo>
                        <a:lnTo>
                          <a:pt x="0" y="6043408"/>
                        </a:lnTo>
                        <a:lnTo>
                          <a:pt x="4344" y="6044654"/>
                        </a:lnTo>
                        <a:lnTo>
                          <a:pt x="537744" y="5839868"/>
                        </a:lnTo>
                        <a:lnTo>
                          <a:pt x="599656" y="5768428"/>
                        </a:lnTo>
                        <a:lnTo>
                          <a:pt x="733008" y="5773192"/>
                        </a:lnTo>
                        <a:lnTo>
                          <a:pt x="904456" y="5677942"/>
                        </a:lnTo>
                        <a:lnTo>
                          <a:pt x="928268" y="5644604"/>
                        </a:lnTo>
                        <a:lnTo>
                          <a:pt x="966372" y="5625554"/>
                        </a:lnTo>
                        <a:lnTo>
                          <a:pt x="1085432" y="5516016"/>
                        </a:lnTo>
                        <a:lnTo>
                          <a:pt x="1180684" y="5511254"/>
                        </a:lnTo>
                        <a:lnTo>
                          <a:pt x="1375944" y="5306468"/>
                        </a:lnTo>
                        <a:lnTo>
                          <a:pt x="1475956" y="5311228"/>
                        </a:lnTo>
                        <a:lnTo>
                          <a:pt x="1518820" y="5349328"/>
                        </a:lnTo>
                        <a:lnTo>
                          <a:pt x="1699796" y="5311228"/>
                        </a:lnTo>
                        <a:lnTo>
                          <a:pt x="1747420" y="5306468"/>
                        </a:lnTo>
                        <a:lnTo>
                          <a:pt x="1814096" y="5296942"/>
                        </a:lnTo>
                        <a:lnTo>
                          <a:pt x="1861720" y="5215980"/>
                        </a:lnTo>
                        <a:lnTo>
                          <a:pt x="1966496" y="5182642"/>
                        </a:lnTo>
                        <a:lnTo>
                          <a:pt x="2261772" y="4915942"/>
                        </a:lnTo>
                        <a:lnTo>
                          <a:pt x="2371308" y="4763542"/>
                        </a:lnTo>
                        <a:lnTo>
                          <a:pt x="2609432" y="4596854"/>
                        </a:lnTo>
                        <a:lnTo>
                          <a:pt x="2766596" y="4520654"/>
                        </a:lnTo>
                        <a:lnTo>
                          <a:pt x="2885656" y="4339680"/>
                        </a:lnTo>
                        <a:lnTo>
                          <a:pt x="2966620" y="4134892"/>
                        </a:lnTo>
                        <a:lnTo>
                          <a:pt x="3066632" y="4049168"/>
                        </a:lnTo>
                        <a:lnTo>
                          <a:pt x="3085684" y="3977728"/>
                        </a:lnTo>
                        <a:lnTo>
                          <a:pt x="3223796" y="3834854"/>
                        </a:lnTo>
                        <a:lnTo>
                          <a:pt x="3290468" y="3753892"/>
                        </a:lnTo>
                        <a:lnTo>
                          <a:pt x="3323808" y="3677692"/>
                        </a:lnTo>
                        <a:lnTo>
                          <a:pt x="3414296" y="3558628"/>
                        </a:lnTo>
                        <a:lnTo>
                          <a:pt x="3452396" y="3401468"/>
                        </a:lnTo>
                        <a:lnTo>
                          <a:pt x="3504780" y="3191916"/>
                        </a:lnTo>
                        <a:lnTo>
                          <a:pt x="3504780" y="3144292"/>
                        </a:lnTo>
                        <a:lnTo>
                          <a:pt x="3501616" y="3120396"/>
                        </a:lnTo>
                        <a:lnTo>
                          <a:pt x="3623844" y="2844254"/>
                        </a:lnTo>
                        <a:lnTo>
                          <a:pt x="3833396" y="2658516"/>
                        </a:lnTo>
                        <a:lnTo>
                          <a:pt x="4100096" y="2506116"/>
                        </a:lnTo>
                        <a:lnTo>
                          <a:pt x="4371556" y="2301328"/>
                        </a:lnTo>
                        <a:lnTo>
                          <a:pt x="4581108" y="2229892"/>
                        </a:lnTo>
                        <a:lnTo>
                          <a:pt x="4790656" y="2177504"/>
                        </a:lnTo>
                        <a:lnTo>
                          <a:pt x="4866856" y="2072728"/>
                        </a:lnTo>
                        <a:lnTo>
                          <a:pt x="4900196" y="2067968"/>
                        </a:lnTo>
                        <a:lnTo>
                          <a:pt x="5028780" y="2006054"/>
                        </a:lnTo>
                        <a:lnTo>
                          <a:pt x="5219284" y="1801268"/>
                        </a:lnTo>
                        <a:lnTo>
                          <a:pt x="5390732" y="1567904"/>
                        </a:lnTo>
                        <a:lnTo>
                          <a:pt x="5471696" y="1382168"/>
                        </a:lnTo>
                        <a:lnTo>
                          <a:pt x="5471696" y="1291680"/>
                        </a:lnTo>
                        <a:lnTo>
                          <a:pt x="5528844" y="1182142"/>
                        </a:lnTo>
                        <a:cubicBezTo>
                          <a:pt x="5530432" y="978942"/>
                          <a:pt x="5532020" y="775742"/>
                          <a:pt x="5533608" y="572542"/>
                        </a:cubicBezTo>
                        <a:close/>
                      </a:path>
                    </a:pathLst>
                  </a:custGeom>
                  <a:solidFill>
                    <a:srgbClr val="92D050"/>
                  </a:solidFill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 sz="4800"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</p:txBody>
              </p:sp>
              <p:sp>
                <p:nvSpPr>
                  <p:cNvPr id="5" name="フリーフォーム: 図形 4">
                    <a:extLst>
                      <a:ext uri="{FF2B5EF4-FFF2-40B4-BE49-F238E27FC236}">
                        <a16:creationId xmlns:a16="http://schemas.microsoft.com/office/drawing/2014/main" id="{B106A8BA-6362-A654-78F8-3334C4500A87}"/>
                      </a:ext>
                    </a:extLst>
                  </p:cNvPr>
                  <p:cNvSpPr/>
                  <p:nvPr/>
                </p:nvSpPr>
                <p:spPr>
                  <a:xfrm>
                    <a:off x="2792161" y="3953950"/>
                    <a:ext cx="1416959" cy="1231364"/>
                  </a:xfrm>
                  <a:custGeom>
                    <a:avLst/>
                    <a:gdLst>
                      <a:gd name="connsiteX0" fmla="*/ 2673676 w 3032760"/>
                      <a:gd name="connsiteY0" fmla="*/ 0 h 2635532"/>
                      <a:gd name="connsiteX1" fmla="*/ 2739388 w 3032760"/>
                      <a:gd name="connsiteY1" fmla="*/ 89182 h 2635532"/>
                      <a:gd name="connsiteX2" fmla="*/ 2866388 w 3032760"/>
                      <a:gd name="connsiteY2" fmla="*/ 114582 h 2635532"/>
                      <a:gd name="connsiteX3" fmla="*/ 2904492 w 3032760"/>
                      <a:gd name="connsiteY3" fmla="*/ 178082 h 2635532"/>
                      <a:gd name="connsiteX4" fmla="*/ 2904492 w 3032760"/>
                      <a:gd name="connsiteY4" fmla="*/ 247932 h 2635532"/>
                      <a:gd name="connsiteX5" fmla="*/ 2853692 w 3032760"/>
                      <a:gd name="connsiteY5" fmla="*/ 266982 h 2635532"/>
                      <a:gd name="connsiteX6" fmla="*/ 2872740 w 3032760"/>
                      <a:gd name="connsiteY6" fmla="*/ 324132 h 2635532"/>
                      <a:gd name="connsiteX7" fmla="*/ 2942588 w 3032760"/>
                      <a:gd name="connsiteY7" fmla="*/ 374932 h 2635532"/>
                      <a:gd name="connsiteX8" fmla="*/ 2942588 w 3032760"/>
                      <a:gd name="connsiteY8" fmla="*/ 565432 h 2635532"/>
                      <a:gd name="connsiteX9" fmla="*/ 3025140 w 3032760"/>
                      <a:gd name="connsiteY9" fmla="*/ 679732 h 2635532"/>
                      <a:gd name="connsiteX10" fmla="*/ 2987040 w 3032760"/>
                      <a:gd name="connsiteY10" fmla="*/ 749582 h 2635532"/>
                      <a:gd name="connsiteX11" fmla="*/ 3018108 w 3032760"/>
                      <a:gd name="connsiteY11" fmla="*/ 780648 h 2635532"/>
                      <a:gd name="connsiteX12" fmla="*/ 3017520 w 3032760"/>
                      <a:gd name="connsiteY12" fmla="*/ 783872 h 2635532"/>
                      <a:gd name="connsiteX13" fmla="*/ 2987040 w 3032760"/>
                      <a:gd name="connsiteY13" fmla="*/ 1050572 h 2635532"/>
                      <a:gd name="connsiteX14" fmla="*/ 3032760 w 3032760"/>
                      <a:gd name="connsiteY14" fmla="*/ 1180112 h 2635532"/>
                      <a:gd name="connsiteX15" fmla="*/ 3009900 w 3032760"/>
                      <a:gd name="connsiteY15" fmla="*/ 1294412 h 2635532"/>
                      <a:gd name="connsiteX16" fmla="*/ 2971800 w 3032760"/>
                      <a:gd name="connsiteY16" fmla="*/ 1355372 h 2635532"/>
                      <a:gd name="connsiteX17" fmla="*/ 2994660 w 3032760"/>
                      <a:gd name="connsiteY17" fmla="*/ 1484912 h 2635532"/>
                      <a:gd name="connsiteX18" fmla="*/ 2910840 w 3032760"/>
                      <a:gd name="connsiteY18" fmla="*/ 1484912 h 2635532"/>
                      <a:gd name="connsiteX19" fmla="*/ 2796540 w 3032760"/>
                      <a:gd name="connsiteY19" fmla="*/ 1583972 h 2635532"/>
                      <a:gd name="connsiteX20" fmla="*/ 2781300 w 3032760"/>
                      <a:gd name="connsiteY20" fmla="*/ 1667792 h 2635532"/>
                      <a:gd name="connsiteX21" fmla="*/ 2865120 w 3032760"/>
                      <a:gd name="connsiteY21" fmla="*/ 1675412 h 2635532"/>
                      <a:gd name="connsiteX22" fmla="*/ 2834640 w 3032760"/>
                      <a:gd name="connsiteY22" fmla="*/ 1766852 h 2635532"/>
                      <a:gd name="connsiteX23" fmla="*/ 2750820 w 3032760"/>
                      <a:gd name="connsiteY23" fmla="*/ 1797332 h 2635532"/>
                      <a:gd name="connsiteX24" fmla="*/ 2727960 w 3032760"/>
                      <a:gd name="connsiteY24" fmla="*/ 1858292 h 2635532"/>
                      <a:gd name="connsiteX25" fmla="*/ 2667000 w 3032760"/>
                      <a:gd name="connsiteY25" fmla="*/ 1873532 h 2635532"/>
                      <a:gd name="connsiteX26" fmla="*/ 2667000 w 3032760"/>
                      <a:gd name="connsiteY26" fmla="*/ 1919252 h 2635532"/>
                      <a:gd name="connsiteX27" fmla="*/ 2712720 w 3032760"/>
                      <a:gd name="connsiteY27" fmla="*/ 1980212 h 2635532"/>
                      <a:gd name="connsiteX28" fmla="*/ 2621280 w 3032760"/>
                      <a:gd name="connsiteY28" fmla="*/ 2064032 h 2635532"/>
                      <a:gd name="connsiteX29" fmla="*/ 2606040 w 3032760"/>
                      <a:gd name="connsiteY29" fmla="*/ 2124992 h 2635532"/>
                      <a:gd name="connsiteX30" fmla="*/ 2552700 w 3032760"/>
                      <a:gd name="connsiteY30" fmla="*/ 2140232 h 2635532"/>
                      <a:gd name="connsiteX31" fmla="*/ 2545080 w 3032760"/>
                      <a:gd name="connsiteY31" fmla="*/ 2201192 h 2635532"/>
                      <a:gd name="connsiteX32" fmla="*/ 2499360 w 3032760"/>
                      <a:gd name="connsiteY32" fmla="*/ 2231672 h 2635532"/>
                      <a:gd name="connsiteX33" fmla="*/ 2362200 w 3032760"/>
                      <a:gd name="connsiteY33" fmla="*/ 2239292 h 2635532"/>
                      <a:gd name="connsiteX34" fmla="*/ 2225040 w 3032760"/>
                      <a:gd name="connsiteY34" fmla="*/ 2109752 h 2635532"/>
                      <a:gd name="connsiteX35" fmla="*/ 2148840 w 3032760"/>
                      <a:gd name="connsiteY35" fmla="*/ 2102132 h 2635532"/>
                      <a:gd name="connsiteX36" fmla="*/ 2080260 w 3032760"/>
                      <a:gd name="connsiteY36" fmla="*/ 2147852 h 2635532"/>
                      <a:gd name="connsiteX37" fmla="*/ 1920240 w 3032760"/>
                      <a:gd name="connsiteY37" fmla="*/ 2071652 h 2635532"/>
                      <a:gd name="connsiteX38" fmla="*/ 1905000 w 3032760"/>
                      <a:gd name="connsiteY38" fmla="*/ 1964972 h 2635532"/>
                      <a:gd name="connsiteX39" fmla="*/ 1813560 w 3032760"/>
                      <a:gd name="connsiteY39" fmla="*/ 2010692 h 2635532"/>
                      <a:gd name="connsiteX40" fmla="*/ 1821180 w 3032760"/>
                      <a:gd name="connsiteY40" fmla="*/ 2056412 h 2635532"/>
                      <a:gd name="connsiteX41" fmla="*/ 1767840 w 3032760"/>
                      <a:gd name="connsiteY41" fmla="*/ 2064032 h 2635532"/>
                      <a:gd name="connsiteX42" fmla="*/ 1638300 w 3032760"/>
                      <a:gd name="connsiteY42" fmla="*/ 2086892 h 2635532"/>
                      <a:gd name="connsiteX43" fmla="*/ 1684020 w 3032760"/>
                      <a:gd name="connsiteY43" fmla="*/ 1964972 h 2635532"/>
                      <a:gd name="connsiteX44" fmla="*/ 1638300 w 3032760"/>
                      <a:gd name="connsiteY44" fmla="*/ 1957352 h 2635532"/>
                      <a:gd name="connsiteX45" fmla="*/ 1569720 w 3032760"/>
                      <a:gd name="connsiteY45" fmla="*/ 1980212 h 2635532"/>
                      <a:gd name="connsiteX46" fmla="*/ 1531620 w 3032760"/>
                      <a:gd name="connsiteY46" fmla="*/ 1949732 h 2635532"/>
                      <a:gd name="connsiteX47" fmla="*/ 1478280 w 3032760"/>
                      <a:gd name="connsiteY47" fmla="*/ 1995452 h 2635532"/>
                      <a:gd name="connsiteX48" fmla="*/ 1432560 w 3032760"/>
                      <a:gd name="connsiteY48" fmla="*/ 1980212 h 2635532"/>
                      <a:gd name="connsiteX49" fmla="*/ 1341120 w 3032760"/>
                      <a:gd name="connsiteY49" fmla="*/ 2071652 h 2635532"/>
                      <a:gd name="connsiteX50" fmla="*/ 1264920 w 3032760"/>
                      <a:gd name="connsiteY50" fmla="*/ 2003072 h 2635532"/>
                      <a:gd name="connsiteX51" fmla="*/ 1158240 w 3032760"/>
                      <a:gd name="connsiteY51" fmla="*/ 2003072 h 2635532"/>
                      <a:gd name="connsiteX52" fmla="*/ 1013460 w 3032760"/>
                      <a:gd name="connsiteY52" fmla="*/ 2163092 h 2635532"/>
                      <a:gd name="connsiteX53" fmla="*/ 975360 w 3032760"/>
                      <a:gd name="connsiteY53" fmla="*/ 2269772 h 2635532"/>
                      <a:gd name="connsiteX54" fmla="*/ 876300 w 3032760"/>
                      <a:gd name="connsiteY54" fmla="*/ 2315492 h 2635532"/>
                      <a:gd name="connsiteX55" fmla="*/ 853440 w 3032760"/>
                      <a:gd name="connsiteY55" fmla="*/ 2475512 h 2635532"/>
                      <a:gd name="connsiteX56" fmla="*/ 769620 w 3032760"/>
                      <a:gd name="connsiteY56" fmla="*/ 2536472 h 2635532"/>
                      <a:gd name="connsiteX57" fmla="*/ 655320 w 3032760"/>
                      <a:gd name="connsiteY57" fmla="*/ 2635532 h 2635532"/>
                      <a:gd name="connsiteX58" fmla="*/ 579120 w 3032760"/>
                      <a:gd name="connsiteY58" fmla="*/ 2635532 h 2635532"/>
                      <a:gd name="connsiteX59" fmla="*/ 609600 w 3032760"/>
                      <a:gd name="connsiteY59" fmla="*/ 2513612 h 2635532"/>
                      <a:gd name="connsiteX60" fmla="*/ 518160 w 3032760"/>
                      <a:gd name="connsiteY60" fmla="*/ 2384072 h 2635532"/>
                      <a:gd name="connsiteX61" fmla="*/ 403860 w 3032760"/>
                      <a:gd name="connsiteY61" fmla="*/ 2361212 h 2635532"/>
                      <a:gd name="connsiteX62" fmla="*/ 335280 w 3032760"/>
                      <a:gd name="connsiteY62" fmla="*/ 2429792 h 2635532"/>
                      <a:gd name="connsiteX63" fmla="*/ 266700 w 3032760"/>
                      <a:gd name="connsiteY63" fmla="*/ 2391692 h 2635532"/>
                      <a:gd name="connsiteX64" fmla="*/ 205740 w 3032760"/>
                      <a:gd name="connsiteY64" fmla="*/ 2399312 h 2635532"/>
                      <a:gd name="connsiteX65" fmla="*/ 228600 w 3032760"/>
                      <a:gd name="connsiteY65" fmla="*/ 2498372 h 2635532"/>
                      <a:gd name="connsiteX66" fmla="*/ 167640 w 3032760"/>
                      <a:gd name="connsiteY66" fmla="*/ 2582192 h 2635532"/>
                      <a:gd name="connsiteX67" fmla="*/ 60960 w 3032760"/>
                      <a:gd name="connsiteY67" fmla="*/ 2566952 h 2635532"/>
                      <a:gd name="connsiteX68" fmla="*/ 45720 w 3032760"/>
                      <a:gd name="connsiteY68" fmla="*/ 2399312 h 2635532"/>
                      <a:gd name="connsiteX69" fmla="*/ 91440 w 3032760"/>
                      <a:gd name="connsiteY69" fmla="*/ 2353592 h 2635532"/>
                      <a:gd name="connsiteX70" fmla="*/ 76200 w 3032760"/>
                      <a:gd name="connsiteY70" fmla="*/ 2170712 h 2635532"/>
                      <a:gd name="connsiteX71" fmla="*/ 0 w 3032760"/>
                      <a:gd name="connsiteY71" fmla="*/ 2155472 h 2635532"/>
                      <a:gd name="connsiteX72" fmla="*/ 0 w 3032760"/>
                      <a:gd name="connsiteY72" fmla="*/ 2094512 h 2635532"/>
                      <a:gd name="connsiteX73" fmla="*/ 60960 w 3032760"/>
                      <a:gd name="connsiteY73" fmla="*/ 2033552 h 2635532"/>
                      <a:gd name="connsiteX74" fmla="*/ 83820 w 3032760"/>
                      <a:gd name="connsiteY74" fmla="*/ 1728752 h 2635532"/>
                      <a:gd name="connsiteX75" fmla="*/ 121920 w 3032760"/>
                      <a:gd name="connsiteY75" fmla="*/ 1698272 h 2635532"/>
                      <a:gd name="connsiteX76" fmla="*/ 106680 w 3032760"/>
                      <a:gd name="connsiteY76" fmla="*/ 1583972 h 2635532"/>
                      <a:gd name="connsiteX77" fmla="*/ 45720 w 3032760"/>
                      <a:gd name="connsiteY77" fmla="*/ 1523012 h 2635532"/>
                      <a:gd name="connsiteX78" fmla="*/ 38100 w 3032760"/>
                      <a:gd name="connsiteY78" fmla="*/ 1340132 h 2635532"/>
                      <a:gd name="connsiteX79" fmla="*/ 129540 w 3032760"/>
                      <a:gd name="connsiteY79" fmla="*/ 1218212 h 2635532"/>
                      <a:gd name="connsiteX80" fmla="*/ 121920 w 3032760"/>
                      <a:gd name="connsiteY80" fmla="*/ 1157252 h 2635532"/>
                      <a:gd name="connsiteX81" fmla="*/ 106680 w 3032760"/>
                      <a:gd name="connsiteY81" fmla="*/ 1065812 h 2635532"/>
                      <a:gd name="connsiteX82" fmla="*/ 76200 w 3032760"/>
                      <a:gd name="connsiteY82" fmla="*/ 997232 h 2635532"/>
                      <a:gd name="connsiteX83" fmla="*/ 76200 w 3032760"/>
                      <a:gd name="connsiteY83" fmla="*/ 943892 h 2635532"/>
                      <a:gd name="connsiteX84" fmla="*/ 236220 w 3032760"/>
                      <a:gd name="connsiteY84" fmla="*/ 867692 h 2635532"/>
                      <a:gd name="connsiteX85" fmla="*/ 251460 w 3032760"/>
                      <a:gd name="connsiteY85" fmla="*/ 768632 h 2635532"/>
                      <a:gd name="connsiteX86" fmla="*/ 228600 w 3032760"/>
                      <a:gd name="connsiteY86" fmla="*/ 700052 h 2635532"/>
                      <a:gd name="connsiteX87" fmla="*/ 259080 w 3032760"/>
                      <a:gd name="connsiteY87" fmla="*/ 471452 h 2635532"/>
                      <a:gd name="connsiteX88" fmla="*/ 342900 w 3032760"/>
                      <a:gd name="connsiteY88" fmla="*/ 364772 h 2635532"/>
                      <a:gd name="connsiteX89" fmla="*/ 358140 w 3032760"/>
                      <a:gd name="connsiteY89" fmla="*/ 242852 h 2635532"/>
                      <a:gd name="connsiteX90" fmla="*/ 457200 w 3032760"/>
                      <a:gd name="connsiteY90" fmla="*/ 159032 h 2635532"/>
                      <a:gd name="connsiteX91" fmla="*/ 457200 w 3032760"/>
                      <a:gd name="connsiteY91" fmla="*/ 113312 h 2635532"/>
                      <a:gd name="connsiteX92" fmla="*/ 548640 w 3032760"/>
                      <a:gd name="connsiteY92" fmla="*/ 67592 h 2635532"/>
                      <a:gd name="connsiteX93" fmla="*/ 609600 w 3032760"/>
                      <a:gd name="connsiteY93" fmla="*/ 113312 h 2635532"/>
                      <a:gd name="connsiteX94" fmla="*/ 662940 w 3032760"/>
                      <a:gd name="connsiteY94" fmla="*/ 37112 h 2635532"/>
                      <a:gd name="connsiteX95" fmla="*/ 861060 w 3032760"/>
                      <a:gd name="connsiteY95" fmla="*/ 37112 h 2635532"/>
                      <a:gd name="connsiteX96" fmla="*/ 777240 w 3032760"/>
                      <a:gd name="connsiteY96" fmla="*/ 143792 h 2635532"/>
                      <a:gd name="connsiteX97" fmla="*/ 784860 w 3032760"/>
                      <a:gd name="connsiteY97" fmla="*/ 258092 h 2635532"/>
                      <a:gd name="connsiteX98" fmla="*/ 655320 w 3032760"/>
                      <a:gd name="connsiteY98" fmla="*/ 387632 h 2635532"/>
                      <a:gd name="connsiteX99" fmla="*/ 685800 w 3032760"/>
                      <a:gd name="connsiteY99" fmla="*/ 448592 h 2635532"/>
                      <a:gd name="connsiteX100" fmla="*/ 693420 w 3032760"/>
                      <a:gd name="connsiteY100" fmla="*/ 509552 h 2635532"/>
                      <a:gd name="connsiteX101" fmla="*/ 731520 w 3032760"/>
                      <a:gd name="connsiteY101" fmla="*/ 547652 h 2635532"/>
                      <a:gd name="connsiteX102" fmla="*/ 906780 w 3032760"/>
                      <a:gd name="connsiteY102" fmla="*/ 700052 h 2635532"/>
                      <a:gd name="connsiteX103" fmla="*/ 1013460 w 3032760"/>
                      <a:gd name="connsiteY103" fmla="*/ 753392 h 2635532"/>
                      <a:gd name="connsiteX104" fmla="*/ 1043940 w 3032760"/>
                      <a:gd name="connsiteY104" fmla="*/ 799112 h 2635532"/>
                      <a:gd name="connsiteX105" fmla="*/ 1089660 w 3032760"/>
                      <a:gd name="connsiteY105" fmla="*/ 791492 h 2635532"/>
                      <a:gd name="connsiteX106" fmla="*/ 1234440 w 3032760"/>
                      <a:gd name="connsiteY106" fmla="*/ 837212 h 2635532"/>
                      <a:gd name="connsiteX107" fmla="*/ 1463040 w 3032760"/>
                      <a:gd name="connsiteY107" fmla="*/ 799112 h 2635532"/>
                      <a:gd name="connsiteX108" fmla="*/ 1699260 w 3032760"/>
                      <a:gd name="connsiteY108" fmla="*/ 837212 h 2635532"/>
                      <a:gd name="connsiteX109" fmla="*/ 1775460 w 3032760"/>
                      <a:gd name="connsiteY109" fmla="*/ 730532 h 2635532"/>
                      <a:gd name="connsiteX110" fmla="*/ 1874520 w 3032760"/>
                      <a:gd name="connsiteY110" fmla="*/ 669572 h 2635532"/>
                      <a:gd name="connsiteX111" fmla="*/ 1882140 w 3032760"/>
                      <a:gd name="connsiteY111" fmla="*/ 578132 h 2635532"/>
                      <a:gd name="connsiteX112" fmla="*/ 1965960 w 3032760"/>
                      <a:gd name="connsiteY112" fmla="*/ 471452 h 2635532"/>
                      <a:gd name="connsiteX113" fmla="*/ 1981200 w 3032760"/>
                      <a:gd name="connsiteY113" fmla="*/ 357152 h 2635532"/>
                      <a:gd name="connsiteX114" fmla="*/ 1958340 w 3032760"/>
                      <a:gd name="connsiteY114" fmla="*/ 288572 h 2635532"/>
                      <a:gd name="connsiteX115" fmla="*/ 2026920 w 3032760"/>
                      <a:gd name="connsiteY115" fmla="*/ 181892 h 2635532"/>
                      <a:gd name="connsiteX116" fmla="*/ 2072640 w 3032760"/>
                      <a:gd name="connsiteY116" fmla="*/ 136172 h 2635532"/>
                      <a:gd name="connsiteX117" fmla="*/ 2286000 w 3032760"/>
                      <a:gd name="connsiteY117" fmla="*/ 59972 h 2635532"/>
                      <a:gd name="connsiteX118" fmla="*/ 2369820 w 3032760"/>
                      <a:gd name="connsiteY118" fmla="*/ 59972 h 2635532"/>
                      <a:gd name="connsiteX119" fmla="*/ 2484120 w 3032760"/>
                      <a:gd name="connsiteY119" fmla="*/ 21872 h 263553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  <a:cxn ang="0">
                        <a:pos x="connsiteX95" y="connsiteY95"/>
                      </a:cxn>
                      <a:cxn ang="0">
                        <a:pos x="connsiteX96" y="connsiteY96"/>
                      </a:cxn>
                      <a:cxn ang="0">
                        <a:pos x="connsiteX97" y="connsiteY97"/>
                      </a:cxn>
                      <a:cxn ang="0">
                        <a:pos x="connsiteX98" y="connsiteY98"/>
                      </a:cxn>
                      <a:cxn ang="0">
                        <a:pos x="connsiteX99" y="connsiteY99"/>
                      </a:cxn>
                      <a:cxn ang="0">
                        <a:pos x="connsiteX100" y="connsiteY100"/>
                      </a:cxn>
                      <a:cxn ang="0">
                        <a:pos x="connsiteX101" y="connsiteY101"/>
                      </a:cxn>
                      <a:cxn ang="0">
                        <a:pos x="connsiteX102" y="connsiteY102"/>
                      </a:cxn>
                      <a:cxn ang="0">
                        <a:pos x="connsiteX103" y="connsiteY103"/>
                      </a:cxn>
                      <a:cxn ang="0">
                        <a:pos x="connsiteX104" y="connsiteY104"/>
                      </a:cxn>
                      <a:cxn ang="0">
                        <a:pos x="connsiteX105" y="connsiteY105"/>
                      </a:cxn>
                      <a:cxn ang="0">
                        <a:pos x="connsiteX106" y="connsiteY106"/>
                      </a:cxn>
                      <a:cxn ang="0">
                        <a:pos x="connsiteX107" y="connsiteY107"/>
                      </a:cxn>
                      <a:cxn ang="0">
                        <a:pos x="connsiteX108" y="connsiteY108"/>
                      </a:cxn>
                      <a:cxn ang="0">
                        <a:pos x="connsiteX109" y="connsiteY109"/>
                      </a:cxn>
                      <a:cxn ang="0">
                        <a:pos x="connsiteX110" y="connsiteY110"/>
                      </a:cxn>
                      <a:cxn ang="0">
                        <a:pos x="connsiteX111" y="connsiteY111"/>
                      </a:cxn>
                      <a:cxn ang="0">
                        <a:pos x="connsiteX112" y="connsiteY112"/>
                      </a:cxn>
                      <a:cxn ang="0">
                        <a:pos x="connsiteX113" y="connsiteY113"/>
                      </a:cxn>
                      <a:cxn ang="0">
                        <a:pos x="connsiteX114" y="connsiteY114"/>
                      </a:cxn>
                      <a:cxn ang="0">
                        <a:pos x="connsiteX115" y="connsiteY115"/>
                      </a:cxn>
                      <a:cxn ang="0">
                        <a:pos x="connsiteX116" y="connsiteY116"/>
                      </a:cxn>
                      <a:cxn ang="0">
                        <a:pos x="connsiteX117" y="connsiteY117"/>
                      </a:cxn>
                      <a:cxn ang="0">
                        <a:pos x="connsiteX118" y="connsiteY118"/>
                      </a:cxn>
                      <a:cxn ang="0">
                        <a:pos x="connsiteX119" y="connsiteY119"/>
                      </a:cxn>
                    </a:cxnLst>
                    <a:rect l="l" t="t" r="r" b="b"/>
                    <a:pathLst>
                      <a:path w="3032760" h="2635532">
                        <a:moveTo>
                          <a:pt x="2673676" y="0"/>
                        </a:moveTo>
                        <a:lnTo>
                          <a:pt x="2739388" y="89182"/>
                        </a:lnTo>
                        <a:lnTo>
                          <a:pt x="2866388" y="114582"/>
                        </a:lnTo>
                        <a:lnTo>
                          <a:pt x="2904492" y="178082"/>
                        </a:lnTo>
                        <a:lnTo>
                          <a:pt x="2904492" y="247932"/>
                        </a:lnTo>
                        <a:lnTo>
                          <a:pt x="2853692" y="266982"/>
                        </a:lnTo>
                        <a:lnTo>
                          <a:pt x="2872740" y="324132"/>
                        </a:lnTo>
                        <a:lnTo>
                          <a:pt x="2942588" y="374932"/>
                        </a:lnTo>
                        <a:lnTo>
                          <a:pt x="2942588" y="565432"/>
                        </a:lnTo>
                        <a:lnTo>
                          <a:pt x="3025140" y="679732"/>
                        </a:lnTo>
                        <a:lnTo>
                          <a:pt x="2987040" y="749582"/>
                        </a:lnTo>
                        <a:lnTo>
                          <a:pt x="3018108" y="780648"/>
                        </a:lnTo>
                        <a:lnTo>
                          <a:pt x="3017520" y="783872"/>
                        </a:lnTo>
                        <a:lnTo>
                          <a:pt x="2987040" y="1050572"/>
                        </a:lnTo>
                        <a:lnTo>
                          <a:pt x="3032760" y="1180112"/>
                        </a:lnTo>
                        <a:lnTo>
                          <a:pt x="3009900" y="1294412"/>
                        </a:lnTo>
                        <a:lnTo>
                          <a:pt x="2971800" y="1355372"/>
                        </a:lnTo>
                        <a:lnTo>
                          <a:pt x="2994660" y="1484912"/>
                        </a:lnTo>
                        <a:lnTo>
                          <a:pt x="2910840" y="1484912"/>
                        </a:lnTo>
                        <a:lnTo>
                          <a:pt x="2796540" y="1583972"/>
                        </a:lnTo>
                        <a:lnTo>
                          <a:pt x="2781300" y="1667792"/>
                        </a:lnTo>
                        <a:lnTo>
                          <a:pt x="2865120" y="1675412"/>
                        </a:lnTo>
                        <a:lnTo>
                          <a:pt x="2834640" y="1766852"/>
                        </a:lnTo>
                        <a:lnTo>
                          <a:pt x="2750820" y="1797332"/>
                        </a:lnTo>
                        <a:lnTo>
                          <a:pt x="2727960" y="1858292"/>
                        </a:lnTo>
                        <a:lnTo>
                          <a:pt x="2667000" y="1873532"/>
                        </a:lnTo>
                        <a:lnTo>
                          <a:pt x="2667000" y="1919252"/>
                        </a:lnTo>
                        <a:lnTo>
                          <a:pt x="2712720" y="1980212"/>
                        </a:lnTo>
                        <a:lnTo>
                          <a:pt x="2621280" y="2064032"/>
                        </a:lnTo>
                        <a:lnTo>
                          <a:pt x="2606040" y="2124992"/>
                        </a:lnTo>
                        <a:lnTo>
                          <a:pt x="2552700" y="2140232"/>
                        </a:lnTo>
                        <a:lnTo>
                          <a:pt x="2545080" y="2201192"/>
                        </a:lnTo>
                        <a:lnTo>
                          <a:pt x="2499360" y="2231672"/>
                        </a:lnTo>
                        <a:lnTo>
                          <a:pt x="2362200" y="2239292"/>
                        </a:lnTo>
                        <a:lnTo>
                          <a:pt x="2225040" y="2109752"/>
                        </a:lnTo>
                        <a:lnTo>
                          <a:pt x="2148840" y="2102132"/>
                        </a:lnTo>
                        <a:lnTo>
                          <a:pt x="2080260" y="2147852"/>
                        </a:lnTo>
                        <a:lnTo>
                          <a:pt x="1920240" y="2071652"/>
                        </a:lnTo>
                        <a:lnTo>
                          <a:pt x="1905000" y="1964972"/>
                        </a:lnTo>
                        <a:lnTo>
                          <a:pt x="1813560" y="2010692"/>
                        </a:lnTo>
                        <a:lnTo>
                          <a:pt x="1821180" y="2056412"/>
                        </a:lnTo>
                        <a:lnTo>
                          <a:pt x="1767840" y="2064032"/>
                        </a:lnTo>
                        <a:lnTo>
                          <a:pt x="1638300" y="2086892"/>
                        </a:lnTo>
                        <a:lnTo>
                          <a:pt x="1684020" y="1964972"/>
                        </a:lnTo>
                        <a:lnTo>
                          <a:pt x="1638300" y="1957352"/>
                        </a:lnTo>
                        <a:lnTo>
                          <a:pt x="1569720" y="1980212"/>
                        </a:lnTo>
                        <a:lnTo>
                          <a:pt x="1531620" y="1949732"/>
                        </a:lnTo>
                        <a:lnTo>
                          <a:pt x="1478280" y="1995452"/>
                        </a:lnTo>
                        <a:lnTo>
                          <a:pt x="1432560" y="1980212"/>
                        </a:lnTo>
                        <a:lnTo>
                          <a:pt x="1341120" y="2071652"/>
                        </a:lnTo>
                        <a:lnTo>
                          <a:pt x="1264920" y="2003072"/>
                        </a:lnTo>
                        <a:lnTo>
                          <a:pt x="1158240" y="2003072"/>
                        </a:lnTo>
                        <a:lnTo>
                          <a:pt x="1013460" y="2163092"/>
                        </a:lnTo>
                        <a:lnTo>
                          <a:pt x="975360" y="2269772"/>
                        </a:lnTo>
                        <a:lnTo>
                          <a:pt x="876300" y="2315492"/>
                        </a:lnTo>
                        <a:lnTo>
                          <a:pt x="853440" y="2475512"/>
                        </a:lnTo>
                        <a:lnTo>
                          <a:pt x="769620" y="2536472"/>
                        </a:lnTo>
                        <a:lnTo>
                          <a:pt x="655320" y="2635532"/>
                        </a:lnTo>
                        <a:lnTo>
                          <a:pt x="579120" y="2635532"/>
                        </a:lnTo>
                        <a:lnTo>
                          <a:pt x="609600" y="2513612"/>
                        </a:lnTo>
                        <a:lnTo>
                          <a:pt x="518160" y="2384072"/>
                        </a:lnTo>
                        <a:lnTo>
                          <a:pt x="403860" y="2361212"/>
                        </a:lnTo>
                        <a:lnTo>
                          <a:pt x="335280" y="2429792"/>
                        </a:lnTo>
                        <a:lnTo>
                          <a:pt x="266700" y="2391692"/>
                        </a:lnTo>
                        <a:lnTo>
                          <a:pt x="205740" y="2399312"/>
                        </a:lnTo>
                        <a:lnTo>
                          <a:pt x="228600" y="2498372"/>
                        </a:lnTo>
                        <a:lnTo>
                          <a:pt x="167640" y="2582192"/>
                        </a:lnTo>
                        <a:lnTo>
                          <a:pt x="60960" y="2566952"/>
                        </a:lnTo>
                        <a:lnTo>
                          <a:pt x="45720" y="2399312"/>
                        </a:lnTo>
                        <a:lnTo>
                          <a:pt x="91440" y="2353592"/>
                        </a:lnTo>
                        <a:lnTo>
                          <a:pt x="76200" y="2170712"/>
                        </a:lnTo>
                        <a:lnTo>
                          <a:pt x="0" y="2155472"/>
                        </a:lnTo>
                        <a:lnTo>
                          <a:pt x="0" y="2094512"/>
                        </a:lnTo>
                        <a:lnTo>
                          <a:pt x="60960" y="2033552"/>
                        </a:lnTo>
                        <a:lnTo>
                          <a:pt x="83820" y="1728752"/>
                        </a:lnTo>
                        <a:lnTo>
                          <a:pt x="121920" y="1698272"/>
                        </a:lnTo>
                        <a:lnTo>
                          <a:pt x="106680" y="1583972"/>
                        </a:lnTo>
                        <a:lnTo>
                          <a:pt x="45720" y="1523012"/>
                        </a:lnTo>
                        <a:lnTo>
                          <a:pt x="38100" y="1340132"/>
                        </a:lnTo>
                        <a:lnTo>
                          <a:pt x="129540" y="1218212"/>
                        </a:lnTo>
                        <a:lnTo>
                          <a:pt x="121920" y="1157252"/>
                        </a:lnTo>
                        <a:lnTo>
                          <a:pt x="106680" y="1065812"/>
                        </a:lnTo>
                        <a:lnTo>
                          <a:pt x="76200" y="997232"/>
                        </a:lnTo>
                        <a:lnTo>
                          <a:pt x="76200" y="943892"/>
                        </a:lnTo>
                        <a:lnTo>
                          <a:pt x="236220" y="867692"/>
                        </a:lnTo>
                        <a:lnTo>
                          <a:pt x="251460" y="768632"/>
                        </a:lnTo>
                        <a:lnTo>
                          <a:pt x="228600" y="700052"/>
                        </a:lnTo>
                        <a:lnTo>
                          <a:pt x="259080" y="471452"/>
                        </a:lnTo>
                        <a:lnTo>
                          <a:pt x="342900" y="364772"/>
                        </a:lnTo>
                        <a:lnTo>
                          <a:pt x="358140" y="242852"/>
                        </a:lnTo>
                        <a:lnTo>
                          <a:pt x="457200" y="159032"/>
                        </a:lnTo>
                        <a:lnTo>
                          <a:pt x="457200" y="113312"/>
                        </a:lnTo>
                        <a:lnTo>
                          <a:pt x="548640" y="67592"/>
                        </a:lnTo>
                        <a:lnTo>
                          <a:pt x="609600" y="113312"/>
                        </a:lnTo>
                        <a:lnTo>
                          <a:pt x="662940" y="37112"/>
                        </a:lnTo>
                        <a:lnTo>
                          <a:pt x="861060" y="37112"/>
                        </a:lnTo>
                        <a:lnTo>
                          <a:pt x="777240" y="143792"/>
                        </a:lnTo>
                        <a:lnTo>
                          <a:pt x="784860" y="258092"/>
                        </a:lnTo>
                        <a:lnTo>
                          <a:pt x="655320" y="387632"/>
                        </a:lnTo>
                        <a:lnTo>
                          <a:pt x="685800" y="448592"/>
                        </a:lnTo>
                        <a:lnTo>
                          <a:pt x="693420" y="509552"/>
                        </a:lnTo>
                        <a:lnTo>
                          <a:pt x="731520" y="547652"/>
                        </a:lnTo>
                        <a:lnTo>
                          <a:pt x="906780" y="700052"/>
                        </a:lnTo>
                        <a:lnTo>
                          <a:pt x="1013460" y="753392"/>
                        </a:lnTo>
                        <a:lnTo>
                          <a:pt x="1043940" y="799112"/>
                        </a:lnTo>
                        <a:lnTo>
                          <a:pt x="1089660" y="791492"/>
                        </a:lnTo>
                        <a:lnTo>
                          <a:pt x="1234440" y="837212"/>
                        </a:lnTo>
                        <a:lnTo>
                          <a:pt x="1463040" y="799112"/>
                        </a:lnTo>
                        <a:lnTo>
                          <a:pt x="1699260" y="837212"/>
                        </a:lnTo>
                        <a:lnTo>
                          <a:pt x="1775460" y="730532"/>
                        </a:lnTo>
                        <a:lnTo>
                          <a:pt x="1874520" y="669572"/>
                        </a:lnTo>
                        <a:lnTo>
                          <a:pt x="1882140" y="578132"/>
                        </a:lnTo>
                        <a:lnTo>
                          <a:pt x="1965960" y="471452"/>
                        </a:lnTo>
                        <a:lnTo>
                          <a:pt x="1981200" y="357152"/>
                        </a:lnTo>
                        <a:lnTo>
                          <a:pt x="1958340" y="288572"/>
                        </a:lnTo>
                        <a:lnTo>
                          <a:pt x="2026920" y="181892"/>
                        </a:lnTo>
                        <a:lnTo>
                          <a:pt x="2072640" y="136172"/>
                        </a:lnTo>
                        <a:lnTo>
                          <a:pt x="2286000" y="59972"/>
                        </a:lnTo>
                        <a:lnTo>
                          <a:pt x="2369820" y="59972"/>
                        </a:lnTo>
                        <a:lnTo>
                          <a:pt x="2484120" y="21872"/>
                        </a:lnTo>
                        <a:close/>
                      </a:path>
                    </a:pathLst>
                  </a:custGeom>
                  <a:solidFill>
                    <a:srgbClr val="92D050"/>
                  </a:solidFill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 sz="4800"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</p:txBody>
              </p:sp>
              <p:sp>
                <p:nvSpPr>
                  <p:cNvPr id="6" name="フリーフォーム: 図形 5">
                    <a:extLst>
                      <a:ext uri="{FF2B5EF4-FFF2-40B4-BE49-F238E27FC236}">
                        <a16:creationId xmlns:a16="http://schemas.microsoft.com/office/drawing/2014/main" id="{81A33207-EB5C-784B-05C4-FA77077C6775}"/>
                      </a:ext>
                    </a:extLst>
                  </p:cNvPr>
                  <p:cNvSpPr/>
                  <p:nvPr/>
                </p:nvSpPr>
                <p:spPr>
                  <a:xfrm>
                    <a:off x="2048080" y="2945953"/>
                    <a:ext cx="1584286" cy="2620304"/>
                  </a:xfrm>
                  <a:custGeom>
                    <a:avLst/>
                    <a:gdLst>
                      <a:gd name="connsiteX0" fmla="*/ 2407920 w 3390900"/>
                      <a:gd name="connsiteY0" fmla="*/ 1435418 h 5608320"/>
                      <a:gd name="connsiteX1" fmla="*/ 2441258 w 3390900"/>
                      <a:gd name="connsiteY1" fmla="*/ 1478280 h 5608320"/>
                      <a:gd name="connsiteX2" fmla="*/ 2426970 w 3390900"/>
                      <a:gd name="connsiteY2" fmla="*/ 1540192 h 5608320"/>
                      <a:gd name="connsiteX3" fmla="*/ 2426970 w 3390900"/>
                      <a:gd name="connsiteY3" fmla="*/ 1587818 h 5608320"/>
                      <a:gd name="connsiteX4" fmla="*/ 2322196 w 3390900"/>
                      <a:gd name="connsiteY4" fmla="*/ 1630680 h 5608320"/>
                      <a:gd name="connsiteX5" fmla="*/ 2241232 w 3390900"/>
                      <a:gd name="connsiteY5" fmla="*/ 1621156 h 5608320"/>
                      <a:gd name="connsiteX6" fmla="*/ 2179320 w 3390900"/>
                      <a:gd name="connsiteY6" fmla="*/ 1668780 h 5608320"/>
                      <a:gd name="connsiteX7" fmla="*/ 2136458 w 3390900"/>
                      <a:gd name="connsiteY7" fmla="*/ 1668780 h 5608320"/>
                      <a:gd name="connsiteX8" fmla="*/ 2065020 w 3390900"/>
                      <a:gd name="connsiteY8" fmla="*/ 1559244 h 5608320"/>
                      <a:gd name="connsiteX9" fmla="*/ 2141220 w 3390900"/>
                      <a:gd name="connsiteY9" fmla="*/ 1535430 h 5608320"/>
                      <a:gd name="connsiteX10" fmla="*/ 2184084 w 3390900"/>
                      <a:gd name="connsiteY10" fmla="*/ 1506856 h 5608320"/>
                      <a:gd name="connsiteX11" fmla="*/ 2241232 w 3390900"/>
                      <a:gd name="connsiteY11" fmla="*/ 1478280 h 5608320"/>
                      <a:gd name="connsiteX12" fmla="*/ 2293620 w 3390900"/>
                      <a:gd name="connsiteY12" fmla="*/ 1535430 h 5608320"/>
                      <a:gd name="connsiteX13" fmla="*/ 2355532 w 3390900"/>
                      <a:gd name="connsiteY13" fmla="*/ 1535430 h 5608320"/>
                      <a:gd name="connsiteX14" fmla="*/ 3124200 w 3390900"/>
                      <a:gd name="connsiteY14" fmla="*/ 0 h 5608320"/>
                      <a:gd name="connsiteX15" fmla="*/ 3284220 w 3390900"/>
                      <a:gd name="connsiteY15" fmla="*/ 22860 h 5608320"/>
                      <a:gd name="connsiteX16" fmla="*/ 3360420 w 3390900"/>
                      <a:gd name="connsiteY16" fmla="*/ 91440 h 5608320"/>
                      <a:gd name="connsiteX17" fmla="*/ 3360420 w 3390900"/>
                      <a:gd name="connsiteY17" fmla="*/ 152400 h 5608320"/>
                      <a:gd name="connsiteX18" fmla="*/ 3329940 w 3390900"/>
                      <a:gd name="connsiteY18" fmla="*/ 220980 h 5608320"/>
                      <a:gd name="connsiteX19" fmla="*/ 3390900 w 3390900"/>
                      <a:gd name="connsiteY19" fmla="*/ 320040 h 5608320"/>
                      <a:gd name="connsiteX20" fmla="*/ 3390900 w 3390900"/>
                      <a:gd name="connsiteY20" fmla="*/ 358140 h 5608320"/>
                      <a:gd name="connsiteX21" fmla="*/ 3261360 w 3390900"/>
                      <a:gd name="connsiteY21" fmla="*/ 396240 h 5608320"/>
                      <a:gd name="connsiteX22" fmla="*/ 3200400 w 3390900"/>
                      <a:gd name="connsiteY22" fmla="*/ 365760 h 5608320"/>
                      <a:gd name="connsiteX23" fmla="*/ 3124200 w 3390900"/>
                      <a:gd name="connsiteY23" fmla="*/ 365760 h 5608320"/>
                      <a:gd name="connsiteX24" fmla="*/ 3048000 w 3390900"/>
                      <a:gd name="connsiteY24" fmla="*/ 441960 h 5608320"/>
                      <a:gd name="connsiteX25" fmla="*/ 3025140 w 3390900"/>
                      <a:gd name="connsiteY25" fmla="*/ 647700 h 5608320"/>
                      <a:gd name="connsiteX26" fmla="*/ 3055620 w 3390900"/>
                      <a:gd name="connsiteY26" fmla="*/ 685800 h 5608320"/>
                      <a:gd name="connsiteX27" fmla="*/ 3101340 w 3390900"/>
                      <a:gd name="connsiteY27" fmla="*/ 723900 h 5608320"/>
                      <a:gd name="connsiteX28" fmla="*/ 3101340 w 3390900"/>
                      <a:gd name="connsiteY28" fmla="*/ 800100 h 5608320"/>
                      <a:gd name="connsiteX29" fmla="*/ 3032760 w 3390900"/>
                      <a:gd name="connsiteY29" fmla="*/ 883920 h 5608320"/>
                      <a:gd name="connsiteX30" fmla="*/ 2956560 w 3390900"/>
                      <a:gd name="connsiteY30" fmla="*/ 914400 h 5608320"/>
                      <a:gd name="connsiteX31" fmla="*/ 2758440 w 3390900"/>
                      <a:gd name="connsiteY31" fmla="*/ 906780 h 5608320"/>
                      <a:gd name="connsiteX32" fmla="*/ 2560320 w 3390900"/>
                      <a:gd name="connsiteY32" fmla="*/ 975360 h 5608320"/>
                      <a:gd name="connsiteX33" fmla="*/ 2567940 w 3390900"/>
                      <a:gd name="connsiteY33" fmla="*/ 1089660 h 5608320"/>
                      <a:gd name="connsiteX34" fmla="*/ 2484120 w 3390900"/>
                      <a:gd name="connsiteY34" fmla="*/ 1257300 h 5608320"/>
                      <a:gd name="connsiteX35" fmla="*/ 2354580 w 3390900"/>
                      <a:gd name="connsiteY35" fmla="*/ 1310640 h 5608320"/>
                      <a:gd name="connsiteX36" fmla="*/ 2301240 w 3390900"/>
                      <a:gd name="connsiteY36" fmla="*/ 1333500 h 5608320"/>
                      <a:gd name="connsiteX37" fmla="*/ 2247900 w 3390900"/>
                      <a:gd name="connsiteY37" fmla="*/ 1264920 h 5608320"/>
                      <a:gd name="connsiteX38" fmla="*/ 2148840 w 3390900"/>
                      <a:gd name="connsiteY38" fmla="*/ 1234440 h 5608320"/>
                      <a:gd name="connsiteX39" fmla="*/ 2133600 w 3390900"/>
                      <a:gd name="connsiteY39" fmla="*/ 1173480 h 5608320"/>
                      <a:gd name="connsiteX40" fmla="*/ 2034540 w 3390900"/>
                      <a:gd name="connsiteY40" fmla="*/ 1226820 h 5608320"/>
                      <a:gd name="connsiteX41" fmla="*/ 2034540 w 3390900"/>
                      <a:gd name="connsiteY41" fmla="*/ 1295400 h 5608320"/>
                      <a:gd name="connsiteX42" fmla="*/ 1943100 w 3390900"/>
                      <a:gd name="connsiteY42" fmla="*/ 1493520 h 5608320"/>
                      <a:gd name="connsiteX43" fmla="*/ 1988820 w 3390900"/>
                      <a:gd name="connsiteY43" fmla="*/ 1546860 h 5608320"/>
                      <a:gd name="connsiteX44" fmla="*/ 1943100 w 3390900"/>
                      <a:gd name="connsiteY44" fmla="*/ 1638300 h 5608320"/>
                      <a:gd name="connsiteX45" fmla="*/ 1889760 w 3390900"/>
                      <a:gd name="connsiteY45" fmla="*/ 1630680 h 5608320"/>
                      <a:gd name="connsiteX46" fmla="*/ 1882140 w 3390900"/>
                      <a:gd name="connsiteY46" fmla="*/ 1752600 h 5608320"/>
                      <a:gd name="connsiteX47" fmla="*/ 1874520 w 3390900"/>
                      <a:gd name="connsiteY47" fmla="*/ 1790700 h 5608320"/>
                      <a:gd name="connsiteX48" fmla="*/ 2019300 w 3390900"/>
                      <a:gd name="connsiteY48" fmla="*/ 1813560 h 5608320"/>
                      <a:gd name="connsiteX49" fmla="*/ 2042160 w 3390900"/>
                      <a:gd name="connsiteY49" fmla="*/ 1752600 h 5608320"/>
                      <a:gd name="connsiteX50" fmla="*/ 2125980 w 3390900"/>
                      <a:gd name="connsiteY50" fmla="*/ 1752600 h 5608320"/>
                      <a:gd name="connsiteX51" fmla="*/ 2125980 w 3390900"/>
                      <a:gd name="connsiteY51" fmla="*/ 1805940 h 5608320"/>
                      <a:gd name="connsiteX52" fmla="*/ 2171700 w 3390900"/>
                      <a:gd name="connsiteY52" fmla="*/ 1813560 h 5608320"/>
                      <a:gd name="connsiteX53" fmla="*/ 2179320 w 3390900"/>
                      <a:gd name="connsiteY53" fmla="*/ 1859280 h 5608320"/>
                      <a:gd name="connsiteX54" fmla="*/ 2247900 w 3390900"/>
                      <a:gd name="connsiteY54" fmla="*/ 1882140 h 5608320"/>
                      <a:gd name="connsiteX55" fmla="*/ 2286000 w 3390900"/>
                      <a:gd name="connsiteY55" fmla="*/ 1828800 h 5608320"/>
                      <a:gd name="connsiteX56" fmla="*/ 2377440 w 3390900"/>
                      <a:gd name="connsiteY56" fmla="*/ 1691640 h 5608320"/>
                      <a:gd name="connsiteX57" fmla="*/ 2453640 w 3390900"/>
                      <a:gd name="connsiteY57" fmla="*/ 1684020 h 5608320"/>
                      <a:gd name="connsiteX58" fmla="*/ 2438624 w 3390900"/>
                      <a:gd name="connsiteY58" fmla="*/ 2194560 h 5608320"/>
                      <a:gd name="connsiteX59" fmla="*/ 2255520 w 3390900"/>
                      <a:gd name="connsiteY59" fmla="*/ 2194560 h 5608320"/>
                      <a:gd name="connsiteX60" fmla="*/ 2202180 w 3390900"/>
                      <a:gd name="connsiteY60" fmla="*/ 2270760 h 5608320"/>
                      <a:gd name="connsiteX61" fmla="*/ 2141220 w 3390900"/>
                      <a:gd name="connsiteY61" fmla="*/ 2225040 h 5608320"/>
                      <a:gd name="connsiteX62" fmla="*/ 2049780 w 3390900"/>
                      <a:gd name="connsiteY62" fmla="*/ 2270760 h 5608320"/>
                      <a:gd name="connsiteX63" fmla="*/ 2049780 w 3390900"/>
                      <a:gd name="connsiteY63" fmla="*/ 2316480 h 5608320"/>
                      <a:gd name="connsiteX64" fmla="*/ 1950720 w 3390900"/>
                      <a:gd name="connsiteY64" fmla="*/ 2400300 h 5608320"/>
                      <a:gd name="connsiteX65" fmla="*/ 1935480 w 3390900"/>
                      <a:gd name="connsiteY65" fmla="*/ 2522220 h 5608320"/>
                      <a:gd name="connsiteX66" fmla="*/ 1851660 w 3390900"/>
                      <a:gd name="connsiteY66" fmla="*/ 2628900 h 5608320"/>
                      <a:gd name="connsiteX67" fmla="*/ 1821180 w 3390900"/>
                      <a:gd name="connsiteY67" fmla="*/ 2857500 h 5608320"/>
                      <a:gd name="connsiteX68" fmla="*/ 1844040 w 3390900"/>
                      <a:gd name="connsiteY68" fmla="*/ 2926080 h 5608320"/>
                      <a:gd name="connsiteX69" fmla="*/ 1828800 w 3390900"/>
                      <a:gd name="connsiteY69" fmla="*/ 3025140 h 5608320"/>
                      <a:gd name="connsiteX70" fmla="*/ 1668780 w 3390900"/>
                      <a:gd name="connsiteY70" fmla="*/ 3101340 h 5608320"/>
                      <a:gd name="connsiteX71" fmla="*/ 1668780 w 3390900"/>
                      <a:gd name="connsiteY71" fmla="*/ 3154680 h 5608320"/>
                      <a:gd name="connsiteX72" fmla="*/ 1699260 w 3390900"/>
                      <a:gd name="connsiteY72" fmla="*/ 3223260 h 5608320"/>
                      <a:gd name="connsiteX73" fmla="*/ 1714500 w 3390900"/>
                      <a:gd name="connsiteY73" fmla="*/ 3314700 h 5608320"/>
                      <a:gd name="connsiteX74" fmla="*/ 1722120 w 3390900"/>
                      <a:gd name="connsiteY74" fmla="*/ 3375660 h 5608320"/>
                      <a:gd name="connsiteX75" fmla="*/ 1630680 w 3390900"/>
                      <a:gd name="connsiteY75" fmla="*/ 3497580 h 5608320"/>
                      <a:gd name="connsiteX76" fmla="*/ 1638300 w 3390900"/>
                      <a:gd name="connsiteY76" fmla="*/ 3680460 h 5608320"/>
                      <a:gd name="connsiteX77" fmla="*/ 1699260 w 3390900"/>
                      <a:gd name="connsiteY77" fmla="*/ 3741420 h 5608320"/>
                      <a:gd name="connsiteX78" fmla="*/ 1714500 w 3390900"/>
                      <a:gd name="connsiteY78" fmla="*/ 3855720 h 5608320"/>
                      <a:gd name="connsiteX79" fmla="*/ 1676400 w 3390900"/>
                      <a:gd name="connsiteY79" fmla="*/ 3886200 h 5608320"/>
                      <a:gd name="connsiteX80" fmla="*/ 1653540 w 3390900"/>
                      <a:gd name="connsiteY80" fmla="*/ 4191000 h 5608320"/>
                      <a:gd name="connsiteX81" fmla="*/ 1592580 w 3390900"/>
                      <a:gd name="connsiteY81" fmla="*/ 4251960 h 5608320"/>
                      <a:gd name="connsiteX82" fmla="*/ 1592580 w 3390900"/>
                      <a:gd name="connsiteY82" fmla="*/ 4312920 h 5608320"/>
                      <a:gd name="connsiteX83" fmla="*/ 1668780 w 3390900"/>
                      <a:gd name="connsiteY83" fmla="*/ 4328160 h 5608320"/>
                      <a:gd name="connsiteX84" fmla="*/ 1684020 w 3390900"/>
                      <a:gd name="connsiteY84" fmla="*/ 4511040 h 5608320"/>
                      <a:gd name="connsiteX85" fmla="*/ 1638300 w 3390900"/>
                      <a:gd name="connsiteY85" fmla="*/ 4556760 h 5608320"/>
                      <a:gd name="connsiteX86" fmla="*/ 1653540 w 3390900"/>
                      <a:gd name="connsiteY86" fmla="*/ 4724400 h 5608320"/>
                      <a:gd name="connsiteX87" fmla="*/ 1665776 w 3390900"/>
                      <a:gd name="connsiteY87" fmla="*/ 4726148 h 5608320"/>
                      <a:gd name="connsiteX88" fmla="*/ 1661160 w 3390900"/>
                      <a:gd name="connsiteY88" fmla="*/ 4739640 h 5608320"/>
                      <a:gd name="connsiteX89" fmla="*/ 1729740 w 3390900"/>
                      <a:gd name="connsiteY89" fmla="*/ 4846320 h 5608320"/>
                      <a:gd name="connsiteX90" fmla="*/ 1790700 w 3390900"/>
                      <a:gd name="connsiteY90" fmla="*/ 4869180 h 5608320"/>
                      <a:gd name="connsiteX91" fmla="*/ 1836420 w 3390900"/>
                      <a:gd name="connsiteY91" fmla="*/ 4937760 h 5608320"/>
                      <a:gd name="connsiteX92" fmla="*/ 1661160 w 3390900"/>
                      <a:gd name="connsiteY92" fmla="*/ 5212080 h 5608320"/>
                      <a:gd name="connsiteX93" fmla="*/ 1584960 w 3390900"/>
                      <a:gd name="connsiteY93" fmla="*/ 5242560 h 5608320"/>
                      <a:gd name="connsiteX94" fmla="*/ 1607820 w 3390900"/>
                      <a:gd name="connsiteY94" fmla="*/ 5311140 h 5608320"/>
                      <a:gd name="connsiteX95" fmla="*/ 1607820 w 3390900"/>
                      <a:gd name="connsiteY95" fmla="*/ 5402580 h 5608320"/>
                      <a:gd name="connsiteX96" fmla="*/ 1539240 w 3390900"/>
                      <a:gd name="connsiteY96" fmla="*/ 5539740 h 5608320"/>
                      <a:gd name="connsiteX97" fmla="*/ 1424940 w 3390900"/>
                      <a:gd name="connsiteY97" fmla="*/ 5554980 h 5608320"/>
                      <a:gd name="connsiteX98" fmla="*/ 1386840 w 3390900"/>
                      <a:gd name="connsiteY98" fmla="*/ 5577840 h 5608320"/>
                      <a:gd name="connsiteX99" fmla="*/ 1249680 w 3390900"/>
                      <a:gd name="connsiteY99" fmla="*/ 5608320 h 5608320"/>
                      <a:gd name="connsiteX100" fmla="*/ 1196340 w 3390900"/>
                      <a:gd name="connsiteY100" fmla="*/ 5494020 h 5608320"/>
                      <a:gd name="connsiteX101" fmla="*/ 1120140 w 3390900"/>
                      <a:gd name="connsiteY101" fmla="*/ 5471160 h 5608320"/>
                      <a:gd name="connsiteX102" fmla="*/ 1066800 w 3390900"/>
                      <a:gd name="connsiteY102" fmla="*/ 5394960 h 5608320"/>
                      <a:gd name="connsiteX103" fmla="*/ 937260 w 3390900"/>
                      <a:gd name="connsiteY103" fmla="*/ 5280660 h 5608320"/>
                      <a:gd name="connsiteX104" fmla="*/ 868680 w 3390900"/>
                      <a:gd name="connsiteY104" fmla="*/ 5280660 h 5608320"/>
                      <a:gd name="connsiteX105" fmla="*/ 838200 w 3390900"/>
                      <a:gd name="connsiteY105" fmla="*/ 5326380 h 5608320"/>
                      <a:gd name="connsiteX106" fmla="*/ 754380 w 3390900"/>
                      <a:gd name="connsiteY106" fmla="*/ 5303520 h 5608320"/>
                      <a:gd name="connsiteX107" fmla="*/ 701040 w 3390900"/>
                      <a:gd name="connsiteY107" fmla="*/ 5273040 h 5608320"/>
                      <a:gd name="connsiteX108" fmla="*/ 624840 w 3390900"/>
                      <a:gd name="connsiteY108" fmla="*/ 5356860 h 5608320"/>
                      <a:gd name="connsiteX109" fmla="*/ 510540 w 3390900"/>
                      <a:gd name="connsiteY109" fmla="*/ 5280660 h 5608320"/>
                      <a:gd name="connsiteX110" fmla="*/ 472440 w 3390900"/>
                      <a:gd name="connsiteY110" fmla="*/ 5212080 h 5608320"/>
                      <a:gd name="connsiteX111" fmla="*/ 304800 w 3390900"/>
                      <a:gd name="connsiteY111" fmla="*/ 5242560 h 5608320"/>
                      <a:gd name="connsiteX112" fmla="*/ 281940 w 3390900"/>
                      <a:gd name="connsiteY112" fmla="*/ 5173980 h 5608320"/>
                      <a:gd name="connsiteX113" fmla="*/ 266700 w 3390900"/>
                      <a:gd name="connsiteY113" fmla="*/ 5105400 h 5608320"/>
                      <a:gd name="connsiteX114" fmla="*/ 228600 w 3390900"/>
                      <a:gd name="connsiteY114" fmla="*/ 4983480 h 5608320"/>
                      <a:gd name="connsiteX115" fmla="*/ 137160 w 3390900"/>
                      <a:gd name="connsiteY115" fmla="*/ 4892040 h 5608320"/>
                      <a:gd name="connsiteX116" fmla="*/ 83820 w 3390900"/>
                      <a:gd name="connsiteY116" fmla="*/ 4846320 h 5608320"/>
                      <a:gd name="connsiteX117" fmla="*/ 0 w 3390900"/>
                      <a:gd name="connsiteY117" fmla="*/ 4732020 h 5608320"/>
                      <a:gd name="connsiteX118" fmla="*/ 106680 w 3390900"/>
                      <a:gd name="connsiteY118" fmla="*/ 4617720 h 5608320"/>
                      <a:gd name="connsiteX119" fmla="*/ 152400 w 3390900"/>
                      <a:gd name="connsiteY119" fmla="*/ 4541520 h 5608320"/>
                      <a:gd name="connsiteX120" fmla="*/ 266700 w 3390900"/>
                      <a:gd name="connsiteY120" fmla="*/ 4526280 h 5608320"/>
                      <a:gd name="connsiteX121" fmla="*/ 457200 w 3390900"/>
                      <a:gd name="connsiteY121" fmla="*/ 4366260 h 5608320"/>
                      <a:gd name="connsiteX122" fmla="*/ 1051560 w 3390900"/>
                      <a:gd name="connsiteY122" fmla="*/ 3550920 h 5608320"/>
                      <a:gd name="connsiteX123" fmla="*/ 1135380 w 3390900"/>
                      <a:gd name="connsiteY123" fmla="*/ 3459480 h 5608320"/>
                      <a:gd name="connsiteX124" fmla="*/ 1470660 w 3390900"/>
                      <a:gd name="connsiteY124" fmla="*/ 2796540 h 5608320"/>
                      <a:gd name="connsiteX125" fmla="*/ 1569720 w 3390900"/>
                      <a:gd name="connsiteY125" fmla="*/ 2415540 h 5608320"/>
                      <a:gd name="connsiteX126" fmla="*/ 1569720 w 3390900"/>
                      <a:gd name="connsiteY126" fmla="*/ 2385060 h 5608320"/>
                      <a:gd name="connsiteX127" fmla="*/ 1531620 w 3390900"/>
                      <a:gd name="connsiteY127" fmla="*/ 2362200 h 5608320"/>
                      <a:gd name="connsiteX128" fmla="*/ 1508760 w 3390900"/>
                      <a:gd name="connsiteY128" fmla="*/ 2316480 h 5608320"/>
                      <a:gd name="connsiteX129" fmla="*/ 1577340 w 3390900"/>
                      <a:gd name="connsiteY129" fmla="*/ 2225040 h 5608320"/>
                      <a:gd name="connsiteX130" fmla="*/ 1569720 w 3390900"/>
                      <a:gd name="connsiteY130" fmla="*/ 2095500 h 5608320"/>
                      <a:gd name="connsiteX131" fmla="*/ 1501140 w 3390900"/>
                      <a:gd name="connsiteY131" fmla="*/ 2042160 h 5608320"/>
                      <a:gd name="connsiteX132" fmla="*/ 1524000 w 3390900"/>
                      <a:gd name="connsiteY132" fmla="*/ 1981200 h 5608320"/>
                      <a:gd name="connsiteX133" fmla="*/ 1470660 w 3390900"/>
                      <a:gd name="connsiteY133" fmla="*/ 1935480 h 5608320"/>
                      <a:gd name="connsiteX134" fmla="*/ 1440180 w 3390900"/>
                      <a:gd name="connsiteY134" fmla="*/ 1805940 h 5608320"/>
                      <a:gd name="connsiteX135" fmla="*/ 1455420 w 3390900"/>
                      <a:gd name="connsiteY135" fmla="*/ 1744980 h 5608320"/>
                      <a:gd name="connsiteX136" fmla="*/ 1463040 w 3390900"/>
                      <a:gd name="connsiteY136" fmla="*/ 1531620 h 5608320"/>
                      <a:gd name="connsiteX137" fmla="*/ 1394460 w 3390900"/>
                      <a:gd name="connsiteY137" fmla="*/ 1493520 h 5608320"/>
                      <a:gd name="connsiteX138" fmla="*/ 1303020 w 3390900"/>
                      <a:gd name="connsiteY138" fmla="*/ 1546860 h 5608320"/>
                      <a:gd name="connsiteX139" fmla="*/ 1264920 w 3390900"/>
                      <a:gd name="connsiteY139" fmla="*/ 1516380 h 5608320"/>
                      <a:gd name="connsiteX140" fmla="*/ 1325880 w 3390900"/>
                      <a:gd name="connsiteY140" fmla="*/ 1272540 h 5608320"/>
                      <a:gd name="connsiteX141" fmla="*/ 1379220 w 3390900"/>
                      <a:gd name="connsiteY141" fmla="*/ 1188720 h 5608320"/>
                      <a:gd name="connsiteX142" fmla="*/ 1386840 w 3390900"/>
                      <a:gd name="connsiteY142" fmla="*/ 1150620 h 5608320"/>
                      <a:gd name="connsiteX143" fmla="*/ 1447800 w 3390900"/>
                      <a:gd name="connsiteY143" fmla="*/ 1028700 h 5608320"/>
                      <a:gd name="connsiteX144" fmla="*/ 1463040 w 3390900"/>
                      <a:gd name="connsiteY144" fmla="*/ 952500 h 5608320"/>
                      <a:gd name="connsiteX145" fmla="*/ 1470660 w 3390900"/>
                      <a:gd name="connsiteY145" fmla="*/ 800100 h 5608320"/>
                      <a:gd name="connsiteX146" fmla="*/ 1501140 w 3390900"/>
                      <a:gd name="connsiteY146" fmla="*/ 746760 h 5608320"/>
                      <a:gd name="connsiteX147" fmla="*/ 1524000 w 3390900"/>
                      <a:gd name="connsiteY147" fmla="*/ 701040 h 5608320"/>
                      <a:gd name="connsiteX148" fmla="*/ 1760220 w 3390900"/>
                      <a:gd name="connsiteY148" fmla="*/ 586740 h 5608320"/>
                      <a:gd name="connsiteX149" fmla="*/ 1927860 w 3390900"/>
                      <a:gd name="connsiteY149" fmla="*/ 510540 h 5608320"/>
                      <a:gd name="connsiteX150" fmla="*/ 2072640 w 3390900"/>
                      <a:gd name="connsiteY150" fmla="*/ 525780 h 5608320"/>
                      <a:gd name="connsiteX151" fmla="*/ 2415540 w 3390900"/>
                      <a:gd name="connsiteY151" fmla="*/ 358140 h 5608320"/>
                      <a:gd name="connsiteX152" fmla="*/ 2522220 w 3390900"/>
                      <a:gd name="connsiteY152" fmla="*/ 289560 h 5608320"/>
                      <a:gd name="connsiteX153" fmla="*/ 2727960 w 3390900"/>
                      <a:gd name="connsiteY153" fmla="*/ 137160 h 5608320"/>
                      <a:gd name="connsiteX154" fmla="*/ 2956560 w 3390900"/>
                      <a:gd name="connsiteY154" fmla="*/ 129540 h 56083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  <a:cxn ang="0">
                        <a:pos x="connsiteX95" y="connsiteY95"/>
                      </a:cxn>
                      <a:cxn ang="0">
                        <a:pos x="connsiteX96" y="connsiteY96"/>
                      </a:cxn>
                      <a:cxn ang="0">
                        <a:pos x="connsiteX97" y="connsiteY97"/>
                      </a:cxn>
                      <a:cxn ang="0">
                        <a:pos x="connsiteX98" y="connsiteY98"/>
                      </a:cxn>
                      <a:cxn ang="0">
                        <a:pos x="connsiteX99" y="connsiteY99"/>
                      </a:cxn>
                      <a:cxn ang="0">
                        <a:pos x="connsiteX100" y="connsiteY100"/>
                      </a:cxn>
                      <a:cxn ang="0">
                        <a:pos x="connsiteX101" y="connsiteY101"/>
                      </a:cxn>
                      <a:cxn ang="0">
                        <a:pos x="connsiteX102" y="connsiteY102"/>
                      </a:cxn>
                      <a:cxn ang="0">
                        <a:pos x="connsiteX103" y="connsiteY103"/>
                      </a:cxn>
                      <a:cxn ang="0">
                        <a:pos x="connsiteX104" y="connsiteY104"/>
                      </a:cxn>
                      <a:cxn ang="0">
                        <a:pos x="connsiteX105" y="connsiteY105"/>
                      </a:cxn>
                      <a:cxn ang="0">
                        <a:pos x="connsiteX106" y="connsiteY106"/>
                      </a:cxn>
                      <a:cxn ang="0">
                        <a:pos x="connsiteX107" y="connsiteY107"/>
                      </a:cxn>
                      <a:cxn ang="0">
                        <a:pos x="connsiteX108" y="connsiteY108"/>
                      </a:cxn>
                      <a:cxn ang="0">
                        <a:pos x="connsiteX109" y="connsiteY109"/>
                      </a:cxn>
                      <a:cxn ang="0">
                        <a:pos x="connsiteX110" y="connsiteY110"/>
                      </a:cxn>
                      <a:cxn ang="0">
                        <a:pos x="connsiteX111" y="connsiteY111"/>
                      </a:cxn>
                      <a:cxn ang="0">
                        <a:pos x="connsiteX112" y="connsiteY112"/>
                      </a:cxn>
                      <a:cxn ang="0">
                        <a:pos x="connsiteX113" y="connsiteY113"/>
                      </a:cxn>
                      <a:cxn ang="0">
                        <a:pos x="connsiteX114" y="connsiteY114"/>
                      </a:cxn>
                      <a:cxn ang="0">
                        <a:pos x="connsiteX115" y="connsiteY115"/>
                      </a:cxn>
                      <a:cxn ang="0">
                        <a:pos x="connsiteX116" y="connsiteY116"/>
                      </a:cxn>
                      <a:cxn ang="0">
                        <a:pos x="connsiteX117" y="connsiteY117"/>
                      </a:cxn>
                      <a:cxn ang="0">
                        <a:pos x="connsiteX118" y="connsiteY118"/>
                      </a:cxn>
                      <a:cxn ang="0">
                        <a:pos x="connsiteX119" y="connsiteY119"/>
                      </a:cxn>
                      <a:cxn ang="0">
                        <a:pos x="connsiteX120" y="connsiteY120"/>
                      </a:cxn>
                      <a:cxn ang="0">
                        <a:pos x="connsiteX121" y="connsiteY121"/>
                      </a:cxn>
                      <a:cxn ang="0">
                        <a:pos x="connsiteX122" y="connsiteY122"/>
                      </a:cxn>
                      <a:cxn ang="0">
                        <a:pos x="connsiteX123" y="connsiteY123"/>
                      </a:cxn>
                      <a:cxn ang="0">
                        <a:pos x="connsiteX124" y="connsiteY124"/>
                      </a:cxn>
                      <a:cxn ang="0">
                        <a:pos x="connsiteX125" y="connsiteY125"/>
                      </a:cxn>
                      <a:cxn ang="0">
                        <a:pos x="connsiteX126" y="connsiteY126"/>
                      </a:cxn>
                      <a:cxn ang="0">
                        <a:pos x="connsiteX127" y="connsiteY127"/>
                      </a:cxn>
                      <a:cxn ang="0">
                        <a:pos x="connsiteX128" y="connsiteY128"/>
                      </a:cxn>
                      <a:cxn ang="0">
                        <a:pos x="connsiteX129" y="connsiteY129"/>
                      </a:cxn>
                      <a:cxn ang="0">
                        <a:pos x="connsiteX130" y="connsiteY130"/>
                      </a:cxn>
                      <a:cxn ang="0">
                        <a:pos x="connsiteX131" y="connsiteY131"/>
                      </a:cxn>
                      <a:cxn ang="0">
                        <a:pos x="connsiteX132" y="connsiteY132"/>
                      </a:cxn>
                      <a:cxn ang="0">
                        <a:pos x="connsiteX133" y="connsiteY133"/>
                      </a:cxn>
                      <a:cxn ang="0">
                        <a:pos x="connsiteX134" y="connsiteY134"/>
                      </a:cxn>
                      <a:cxn ang="0">
                        <a:pos x="connsiteX135" y="connsiteY135"/>
                      </a:cxn>
                      <a:cxn ang="0">
                        <a:pos x="connsiteX136" y="connsiteY136"/>
                      </a:cxn>
                      <a:cxn ang="0">
                        <a:pos x="connsiteX137" y="connsiteY137"/>
                      </a:cxn>
                      <a:cxn ang="0">
                        <a:pos x="connsiteX138" y="connsiteY138"/>
                      </a:cxn>
                      <a:cxn ang="0">
                        <a:pos x="connsiteX139" y="connsiteY139"/>
                      </a:cxn>
                      <a:cxn ang="0">
                        <a:pos x="connsiteX140" y="connsiteY140"/>
                      </a:cxn>
                      <a:cxn ang="0">
                        <a:pos x="connsiteX141" y="connsiteY141"/>
                      </a:cxn>
                      <a:cxn ang="0">
                        <a:pos x="connsiteX142" y="connsiteY142"/>
                      </a:cxn>
                      <a:cxn ang="0">
                        <a:pos x="connsiteX143" y="connsiteY143"/>
                      </a:cxn>
                      <a:cxn ang="0">
                        <a:pos x="connsiteX144" y="connsiteY144"/>
                      </a:cxn>
                      <a:cxn ang="0">
                        <a:pos x="connsiteX145" y="connsiteY145"/>
                      </a:cxn>
                      <a:cxn ang="0">
                        <a:pos x="connsiteX146" y="connsiteY146"/>
                      </a:cxn>
                      <a:cxn ang="0">
                        <a:pos x="connsiteX147" y="connsiteY147"/>
                      </a:cxn>
                      <a:cxn ang="0">
                        <a:pos x="connsiteX148" y="connsiteY148"/>
                      </a:cxn>
                      <a:cxn ang="0">
                        <a:pos x="connsiteX149" y="connsiteY149"/>
                      </a:cxn>
                      <a:cxn ang="0">
                        <a:pos x="connsiteX150" y="connsiteY150"/>
                      </a:cxn>
                      <a:cxn ang="0">
                        <a:pos x="connsiteX151" y="connsiteY151"/>
                      </a:cxn>
                      <a:cxn ang="0">
                        <a:pos x="connsiteX152" y="connsiteY152"/>
                      </a:cxn>
                      <a:cxn ang="0">
                        <a:pos x="connsiteX153" y="connsiteY153"/>
                      </a:cxn>
                      <a:cxn ang="0">
                        <a:pos x="connsiteX154" y="connsiteY154"/>
                      </a:cxn>
                    </a:cxnLst>
                    <a:rect l="l" t="t" r="r" b="b"/>
                    <a:pathLst>
                      <a:path w="3390900" h="5608320">
                        <a:moveTo>
                          <a:pt x="2407920" y="1435418"/>
                        </a:moveTo>
                        <a:lnTo>
                          <a:pt x="2441258" y="1478280"/>
                        </a:lnTo>
                        <a:lnTo>
                          <a:pt x="2426970" y="1540192"/>
                        </a:lnTo>
                        <a:lnTo>
                          <a:pt x="2426970" y="1587818"/>
                        </a:lnTo>
                        <a:lnTo>
                          <a:pt x="2322196" y="1630680"/>
                        </a:lnTo>
                        <a:lnTo>
                          <a:pt x="2241232" y="1621156"/>
                        </a:lnTo>
                        <a:lnTo>
                          <a:pt x="2179320" y="1668780"/>
                        </a:lnTo>
                        <a:lnTo>
                          <a:pt x="2136458" y="1668780"/>
                        </a:lnTo>
                        <a:lnTo>
                          <a:pt x="2065020" y="1559244"/>
                        </a:lnTo>
                        <a:lnTo>
                          <a:pt x="2141220" y="1535430"/>
                        </a:lnTo>
                        <a:lnTo>
                          <a:pt x="2184084" y="1506856"/>
                        </a:lnTo>
                        <a:lnTo>
                          <a:pt x="2241232" y="1478280"/>
                        </a:lnTo>
                        <a:lnTo>
                          <a:pt x="2293620" y="1535430"/>
                        </a:lnTo>
                        <a:lnTo>
                          <a:pt x="2355532" y="1535430"/>
                        </a:lnTo>
                        <a:close/>
                        <a:moveTo>
                          <a:pt x="3124200" y="0"/>
                        </a:moveTo>
                        <a:lnTo>
                          <a:pt x="3284220" y="22860"/>
                        </a:lnTo>
                        <a:lnTo>
                          <a:pt x="3360420" y="91440"/>
                        </a:lnTo>
                        <a:lnTo>
                          <a:pt x="3360420" y="152400"/>
                        </a:lnTo>
                        <a:lnTo>
                          <a:pt x="3329940" y="220980"/>
                        </a:lnTo>
                        <a:lnTo>
                          <a:pt x="3390900" y="320040"/>
                        </a:lnTo>
                        <a:lnTo>
                          <a:pt x="3390900" y="358140"/>
                        </a:lnTo>
                        <a:lnTo>
                          <a:pt x="3261360" y="396240"/>
                        </a:lnTo>
                        <a:lnTo>
                          <a:pt x="3200400" y="365760"/>
                        </a:lnTo>
                        <a:lnTo>
                          <a:pt x="3124200" y="365760"/>
                        </a:lnTo>
                        <a:lnTo>
                          <a:pt x="3048000" y="441960"/>
                        </a:lnTo>
                        <a:lnTo>
                          <a:pt x="3025140" y="647700"/>
                        </a:lnTo>
                        <a:lnTo>
                          <a:pt x="3055620" y="685800"/>
                        </a:lnTo>
                        <a:lnTo>
                          <a:pt x="3101340" y="723900"/>
                        </a:lnTo>
                        <a:lnTo>
                          <a:pt x="3101340" y="800100"/>
                        </a:lnTo>
                        <a:lnTo>
                          <a:pt x="3032760" y="883920"/>
                        </a:lnTo>
                        <a:lnTo>
                          <a:pt x="2956560" y="914400"/>
                        </a:lnTo>
                        <a:lnTo>
                          <a:pt x="2758440" y="906780"/>
                        </a:lnTo>
                        <a:lnTo>
                          <a:pt x="2560320" y="975360"/>
                        </a:lnTo>
                        <a:lnTo>
                          <a:pt x="2567940" y="1089660"/>
                        </a:lnTo>
                        <a:lnTo>
                          <a:pt x="2484120" y="1257300"/>
                        </a:lnTo>
                        <a:lnTo>
                          <a:pt x="2354580" y="1310640"/>
                        </a:lnTo>
                        <a:lnTo>
                          <a:pt x="2301240" y="1333500"/>
                        </a:lnTo>
                        <a:lnTo>
                          <a:pt x="2247900" y="1264920"/>
                        </a:lnTo>
                        <a:lnTo>
                          <a:pt x="2148840" y="1234440"/>
                        </a:lnTo>
                        <a:lnTo>
                          <a:pt x="2133600" y="1173480"/>
                        </a:lnTo>
                        <a:lnTo>
                          <a:pt x="2034540" y="1226820"/>
                        </a:lnTo>
                        <a:lnTo>
                          <a:pt x="2034540" y="1295400"/>
                        </a:lnTo>
                        <a:lnTo>
                          <a:pt x="1943100" y="1493520"/>
                        </a:lnTo>
                        <a:lnTo>
                          <a:pt x="1988820" y="1546860"/>
                        </a:lnTo>
                        <a:lnTo>
                          <a:pt x="1943100" y="1638300"/>
                        </a:lnTo>
                        <a:lnTo>
                          <a:pt x="1889760" y="1630680"/>
                        </a:lnTo>
                        <a:lnTo>
                          <a:pt x="1882140" y="1752600"/>
                        </a:lnTo>
                        <a:lnTo>
                          <a:pt x="1874520" y="1790700"/>
                        </a:lnTo>
                        <a:lnTo>
                          <a:pt x="2019300" y="1813560"/>
                        </a:lnTo>
                        <a:lnTo>
                          <a:pt x="2042160" y="1752600"/>
                        </a:lnTo>
                        <a:lnTo>
                          <a:pt x="2125980" y="1752600"/>
                        </a:lnTo>
                        <a:lnTo>
                          <a:pt x="2125980" y="1805940"/>
                        </a:lnTo>
                        <a:lnTo>
                          <a:pt x="2171700" y="1813560"/>
                        </a:lnTo>
                        <a:lnTo>
                          <a:pt x="2179320" y="1859280"/>
                        </a:lnTo>
                        <a:lnTo>
                          <a:pt x="2247900" y="1882140"/>
                        </a:lnTo>
                        <a:lnTo>
                          <a:pt x="2286000" y="1828800"/>
                        </a:lnTo>
                        <a:lnTo>
                          <a:pt x="2377440" y="1691640"/>
                        </a:lnTo>
                        <a:lnTo>
                          <a:pt x="2453640" y="1684020"/>
                        </a:lnTo>
                        <a:lnTo>
                          <a:pt x="2438624" y="2194560"/>
                        </a:lnTo>
                        <a:lnTo>
                          <a:pt x="2255520" y="2194560"/>
                        </a:lnTo>
                        <a:lnTo>
                          <a:pt x="2202180" y="2270760"/>
                        </a:lnTo>
                        <a:lnTo>
                          <a:pt x="2141220" y="2225040"/>
                        </a:lnTo>
                        <a:lnTo>
                          <a:pt x="2049780" y="2270760"/>
                        </a:lnTo>
                        <a:lnTo>
                          <a:pt x="2049780" y="2316480"/>
                        </a:lnTo>
                        <a:lnTo>
                          <a:pt x="1950720" y="2400300"/>
                        </a:lnTo>
                        <a:lnTo>
                          <a:pt x="1935480" y="2522220"/>
                        </a:lnTo>
                        <a:lnTo>
                          <a:pt x="1851660" y="2628900"/>
                        </a:lnTo>
                        <a:lnTo>
                          <a:pt x="1821180" y="2857500"/>
                        </a:lnTo>
                        <a:lnTo>
                          <a:pt x="1844040" y="2926080"/>
                        </a:lnTo>
                        <a:lnTo>
                          <a:pt x="1828800" y="3025140"/>
                        </a:lnTo>
                        <a:lnTo>
                          <a:pt x="1668780" y="3101340"/>
                        </a:lnTo>
                        <a:lnTo>
                          <a:pt x="1668780" y="3154680"/>
                        </a:lnTo>
                        <a:lnTo>
                          <a:pt x="1699260" y="3223260"/>
                        </a:lnTo>
                        <a:lnTo>
                          <a:pt x="1714500" y="3314700"/>
                        </a:lnTo>
                        <a:lnTo>
                          <a:pt x="1722120" y="3375660"/>
                        </a:lnTo>
                        <a:lnTo>
                          <a:pt x="1630680" y="3497580"/>
                        </a:lnTo>
                        <a:lnTo>
                          <a:pt x="1638300" y="3680460"/>
                        </a:lnTo>
                        <a:lnTo>
                          <a:pt x="1699260" y="3741420"/>
                        </a:lnTo>
                        <a:lnTo>
                          <a:pt x="1714500" y="3855720"/>
                        </a:lnTo>
                        <a:lnTo>
                          <a:pt x="1676400" y="3886200"/>
                        </a:lnTo>
                        <a:lnTo>
                          <a:pt x="1653540" y="4191000"/>
                        </a:lnTo>
                        <a:lnTo>
                          <a:pt x="1592580" y="4251960"/>
                        </a:lnTo>
                        <a:lnTo>
                          <a:pt x="1592580" y="4312920"/>
                        </a:lnTo>
                        <a:lnTo>
                          <a:pt x="1668780" y="4328160"/>
                        </a:lnTo>
                        <a:lnTo>
                          <a:pt x="1684020" y="4511040"/>
                        </a:lnTo>
                        <a:lnTo>
                          <a:pt x="1638300" y="4556760"/>
                        </a:lnTo>
                        <a:lnTo>
                          <a:pt x="1653540" y="4724400"/>
                        </a:lnTo>
                        <a:lnTo>
                          <a:pt x="1665776" y="4726148"/>
                        </a:lnTo>
                        <a:lnTo>
                          <a:pt x="1661160" y="4739640"/>
                        </a:lnTo>
                        <a:lnTo>
                          <a:pt x="1729740" y="4846320"/>
                        </a:lnTo>
                        <a:lnTo>
                          <a:pt x="1790700" y="4869180"/>
                        </a:lnTo>
                        <a:lnTo>
                          <a:pt x="1836420" y="4937760"/>
                        </a:lnTo>
                        <a:lnTo>
                          <a:pt x="1661160" y="5212080"/>
                        </a:lnTo>
                        <a:lnTo>
                          <a:pt x="1584960" y="5242560"/>
                        </a:lnTo>
                        <a:lnTo>
                          <a:pt x="1607820" y="5311140"/>
                        </a:lnTo>
                        <a:lnTo>
                          <a:pt x="1607820" y="5402580"/>
                        </a:lnTo>
                        <a:lnTo>
                          <a:pt x="1539240" y="5539740"/>
                        </a:lnTo>
                        <a:lnTo>
                          <a:pt x="1424940" y="5554980"/>
                        </a:lnTo>
                        <a:lnTo>
                          <a:pt x="1386840" y="5577840"/>
                        </a:lnTo>
                        <a:lnTo>
                          <a:pt x="1249680" y="5608320"/>
                        </a:lnTo>
                        <a:lnTo>
                          <a:pt x="1196340" y="5494020"/>
                        </a:lnTo>
                        <a:lnTo>
                          <a:pt x="1120140" y="5471160"/>
                        </a:lnTo>
                        <a:lnTo>
                          <a:pt x="1066800" y="5394960"/>
                        </a:lnTo>
                        <a:lnTo>
                          <a:pt x="937260" y="5280660"/>
                        </a:lnTo>
                        <a:lnTo>
                          <a:pt x="868680" y="5280660"/>
                        </a:lnTo>
                        <a:lnTo>
                          <a:pt x="838200" y="5326380"/>
                        </a:lnTo>
                        <a:lnTo>
                          <a:pt x="754380" y="5303520"/>
                        </a:lnTo>
                        <a:lnTo>
                          <a:pt x="701040" y="5273040"/>
                        </a:lnTo>
                        <a:lnTo>
                          <a:pt x="624840" y="5356860"/>
                        </a:lnTo>
                        <a:lnTo>
                          <a:pt x="510540" y="5280660"/>
                        </a:lnTo>
                        <a:lnTo>
                          <a:pt x="472440" y="5212080"/>
                        </a:lnTo>
                        <a:lnTo>
                          <a:pt x="304800" y="5242560"/>
                        </a:lnTo>
                        <a:lnTo>
                          <a:pt x="281940" y="5173980"/>
                        </a:lnTo>
                        <a:lnTo>
                          <a:pt x="266700" y="5105400"/>
                        </a:lnTo>
                        <a:lnTo>
                          <a:pt x="228600" y="4983480"/>
                        </a:lnTo>
                        <a:lnTo>
                          <a:pt x="137160" y="4892040"/>
                        </a:lnTo>
                        <a:lnTo>
                          <a:pt x="83820" y="4846320"/>
                        </a:lnTo>
                        <a:lnTo>
                          <a:pt x="0" y="4732020"/>
                        </a:lnTo>
                        <a:lnTo>
                          <a:pt x="106680" y="4617720"/>
                        </a:lnTo>
                        <a:lnTo>
                          <a:pt x="152400" y="4541520"/>
                        </a:lnTo>
                        <a:lnTo>
                          <a:pt x="266700" y="4526280"/>
                        </a:lnTo>
                        <a:lnTo>
                          <a:pt x="457200" y="4366260"/>
                        </a:lnTo>
                        <a:lnTo>
                          <a:pt x="1051560" y="3550920"/>
                        </a:lnTo>
                        <a:lnTo>
                          <a:pt x="1135380" y="3459480"/>
                        </a:lnTo>
                        <a:lnTo>
                          <a:pt x="1470660" y="2796540"/>
                        </a:lnTo>
                        <a:lnTo>
                          <a:pt x="1569720" y="2415540"/>
                        </a:lnTo>
                        <a:lnTo>
                          <a:pt x="1569720" y="2385060"/>
                        </a:lnTo>
                        <a:lnTo>
                          <a:pt x="1531620" y="2362200"/>
                        </a:lnTo>
                        <a:lnTo>
                          <a:pt x="1508760" y="2316480"/>
                        </a:lnTo>
                        <a:lnTo>
                          <a:pt x="1577340" y="2225040"/>
                        </a:lnTo>
                        <a:lnTo>
                          <a:pt x="1569720" y="2095500"/>
                        </a:lnTo>
                        <a:lnTo>
                          <a:pt x="1501140" y="2042160"/>
                        </a:lnTo>
                        <a:lnTo>
                          <a:pt x="1524000" y="1981200"/>
                        </a:lnTo>
                        <a:lnTo>
                          <a:pt x="1470660" y="1935480"/>
                        </a:lnTo>
                        <a:lnTo>
                          <a:pt x="1440180" y="1805940"/>
                        </a:lnTo>
                        <a:lnTo>
                          <a:pt x="1455420" y="1744980"/>
                        </a:lnTo>
                        <a:lnTo>
                          <a:pt x="1463040" y="1531620"/>
                        </a:lnTo>
                        <a:lnTo>
                          <a:pt x="1394460" y="1493520"/>
                        </a:lnTo>
                        <a:lnTo>
                          <a:pt x="1303020" y="1546860"/>
                        </a:lnTo>
                        <a:lnTo>
                          <a:pt x="1264920" y="1516380"/>
                        </a:lnTo>
                        <a:lnTo>
                          <a:pt x="1325880" y="1272540"/>
                        </a:lnTo>
                        <a:lnTo>
                          <a:pt x="1379220" y="1188720"/>
                        </a:lnTo>
                        <a:lnTo>
                          <a:pt x="1386840" y="1150620"/>
                        </a:lnTo>
                        <a:lnTo>
                          <a:pt x="1447800" y="1028700"/>
                        </a:lnTo>
                        <a:lnTo>
                          <a:pt x="1463040" y="952500"/>
                        </a:lnTo>
                        <a:lnTo>
                          <a:pt x="1470660" y="800100"/>
                        </a:lnTo>
                        <a:lnTo>
                          <a:pt x="1501140" y="746760"/>
                        </a:lnTo>
                        <a:lnTo>
                          <a:pt x="1524000" y="701040"/>
                        </a:lnTo>
                        <a:lnTo>
                          <a:pt x="1760220" y="586740"/>
                        </a:lnTo>
                        <a:lnTo>
                          <a:pt x="1927860" y="510540"/>
                        </a:lnTo>
                        <a:lnTo>
                          <a:pt x="2072640" y="525780"/>
                        </a:lnTo>
                        <a:lnTo>
                          <a:pt x="2415540" y="358140"/>
                        </a:lnTo>
                        <a:lnTo>
                          <a:pt x="2522220" y="289560"/>
                        </a:lnTo>
                        <a:lnTo>
                          <a:pt x="2727960" y="137160"/>
                        </a:lnTo>
                        <a:lnTo>
                          <a:pt x="2956560" y="129540"/>
                        </a:lnTo>
                        <a:close/>
                      </a:path>
                    </a:pathLst>
                  </a:custGeom>
                  <a:solidFill>
                    <a:srgbClr val="92D050"/>
                  </a:solidFill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 sz="4800"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</p:txBody>
              </p:sp>
            </p:grpSp>
          </p:grpSp>
        </p:grpSp>
        <p:grpSp>
          <p:nvGrpSpPr>
            <p:cNvPr id="337" name="グループ化 336">
              <a:extLst>
                <a:ext uri="{FF2B5EF4-FFF2-40B4-BE49-F238E27FC236}">
                  <a16:creationId xmlns:a16="http://schemas.microsoft.com/office/drawing/2014/main" id="{C7577E72-C1D4-612E-0C6E-4599925923E5}"/>
                </a:ext>
              </a:extLst>
            </p:cNvPr>
            <p:cNvGrpSpPr/>
            <p:nvPr/>
          </p:nvGrpSpPr>
          <p:grpSpPr>
            <a:xfrm>
              <a:off x="1226522" y="1586276"/>
              <a:ext cx="3165780" cy="2635135"/>
              <a:chOff x="2300288" y="1628775"/>
              <a:chExt cx="5000625" cy="4162425"/>
            </a:xfrm>
          </p:grpSpPr>
          <p:sp>
            <p:nvSpPr>
              <p:cNvPr id="266" name="フリーフォーム: 図形 265">
                <a:extLst>
                  <a:ext uri="{FF2B5EF4-FFF2-40B4-BE49-F238E27FC236}">
                    <a16:creationId xmlns:a16="http://schemas.microsoft.com/office/drawing/2014/main" id="{3BC674AB-1B0F-1BD7-4D98-D7772E78BF91}"/>
                  </a:ext>
                </a:extLst>
              </p:cNvPr>
              <p:cNvSpPr/>
              <p:nvPr/>
            </p:nvSpPr>
            <p:spPr>
              <a:xfrm>
                <a:off x="6578600" y="1628775"/>
                <a:ext cx="685800" cy="361950"/>
              </a:xfrm>
              <a:custGeom>
                <a:avLst/>
                <a:gdLst>
                  <a:gd name="connsiteX0" fmla="*/ 0 w 685800"/>
                  <a:gd name="connsiteY0" fmla="*/ 203200 h 361950"/>
                  <a:gd name="connsiteX1" fmla="*/ 44450 w 685800"/>
                  <a:gd name="connsiteY1" fmla="*/ 228600 h 361950"/>
                  <a:gd name="connsiteX2" fmla="*/ 101600 w 685800"/>
                  <a:gd name="connsiteY2" fmla="*/ 298450 h 361950"/>
                  <a:gd name="connsiteX3" fmla="*/ 133350 w 685800"/>
                  <a:gd name="connsiteY3" fmla="*/ 273050 h 361950"/>
                  <a:gd name="connsiteX4" fmla="*/ 225425 w 685800"/>
                  <a:gd name="connsiteY4" fmla="*/ 301625 h 361950"/>
                  <a:gd name="connsiteX5" fmla="*/ 254000 w 685800"/>
                  <a:gd name="connsiteY5" fmla="*/ 342900 h 361950"/>
                  <a:gd name="connsiteX6" fmla="*/ 301625 w 685800"/>
                  <a:gd name="connsiteY6" fmla="*/ 336550 h 361950"/>
                  <a:gd name="connsiteX7" fmla="*/ 342900 w 685800"/>
                  <a:gd name="connsiteY7" fmla="*/ 361950 h 361950"/>
                  <a:gd name="connsiteX8" fmla="*/ 434975 w 685800"/>
                  <a:gd name="connsiteY8" fmla="*/ 342900 h 361950"/>
                  <a:gd name="connsiteX9" fmla="*/ 457200 w 685800"/>
                  <a:gd name="connsiteY9" fmla="*/ 304800 h 361950"/>
                  <a:gd name="connsiteX10" fmla="*/ 441325 w 685800"/>
                  <a:gd name="connsiteY10" fmla="*/ 200025 h 361950"/>
                  <a:gd name="connsiteX11" fmla="*/ 469900 w 685800"/>
                  <a:gd name="connsiteY11" fmla="*/ 177800 h 361950"/>
                  <a:gd name="connsiteX12" fmla="*/ 492125 w 685800"/>
                  <a:gd name="connsiteY12" fmla="*/ 206375 h 361950"/>
                  <a:gd name="connsiteX13" fmla="*/ 539750 w 685800"/>
                  <a:gd name="connsiteY13" fmla="*/ 158750 h 361950"/>
                  <a:gd name="connsiteX14" fmla="*/ 555625 w 685800"/>
                  <a:gd name="connsiteY14" fmla="*/ 114300 h 361950"/>
                  <a:gd name="connsiteX15" fmla="*/ 603250 w 685800"/>
                  <a:gd name="connsiteY15" fmla="*/ 85725 h 361950"/>
                  <a:gd name="connsiteX16" fmla="*/ 685800 w 685800"/>
                  <a:gd name="connsiteY16" fmla="*/ 0 h 361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685800" h="361950">
                    <a:moveTo>
                      <a:pt x="0" y="203200"/>
                    </a:moveTo>
                    <a:lnTo>
                      <a:pt x="44450" y="228600"/>
                    </a:lnTo>
                    <a:lnTo>
                      <a:pt x="101600" y="298450"/>
                    </a:lnTo>
                    <a:lnTo>
                      <a:pt x="133350" y="273050"/>
                    </a:lnTo>
                    <a:lnTo>
                      <a:pt x="225425" y="301625"/>
                    </a:lnTo>
                    <a:lnTo>
                      <a:pt x="254000" y="342900"/>
                    </a:lnTo>
                    <a:lnTo>
                      <a:pt x="301625" y="336550"/>
                    </a:lnTo>
                    <a:lnTo>
                      <a:pt x="342900" y="361950"/>
                    </a:lnTo>
                    <a:lnTo>
                      <a:pt x="434975" y="342900"/>
                    </a:lnTo>
                    <a:lnTo>
                      <a:pt x="457200" y="304800"/>
                    </a:lnTo>
                    <a:lnTo>
                      <a:pt x="441325" y="200025"/>
                    </a:lnTo>
                    <a:lnTo>
                      <a:pt x="469900" y="177800"/>
                    </a:lnTo>
                    <a:lnTo>
                      <a:pt x="492125" y="206375"/>
                    </a:lnTo>
                    <a:lnTo>
                      <a:pt x="539750" y="158750"/>
                    </a:lnTo>
                    <a:lnTo>
                      <a:pt x="555625" y="114300"/>
                    </a:lnTo>
                    <a:lnTo>
                      <a:pt x="603250" y="85725"/>
                    </a:lnTo>
                    <a:lnTo>
                      <a:pt x="685800" y="0"/>
                    </a:lnTo>
                  </a:path>
                </a:pathLst>
              </a:custGeom>
              <a:noFill/>
              <a:ln w="12700" cap="rnd">
                <a:solidFill>
                  <a:srgbClr val="0070C0"/>
                </a:solidFill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8" name="フリーフォーム: 図形 267">
                <a:extLst>
                  <a:ext uri="{FF2B5EF4-FFF2-40B4-BE49-F238E27FC236}">
                    <a16:creationId xmlns:a16="http://schemas.microsoft.com/office/drawing/2014/main" id="{B556459F-67A8-30EE-716C-44F0FE15EF60}"/>
                  </a:ext>
                </a:extLst>
              </p:cNvPr>
              <p:cNvSpPr/>
              <p:nvPr/>
            </p:nvSpPr>
            <p:spPr>
              <a:xfrm>
                <a:off x="4705350" y="2219325"/>
                <a:ext cx="1381125" cy="3571875"/>
              </a:xfrm>
              <a:custGeom>
                <a:avLst/>
                <a:gdLst>
                  <a:gd name="connsiteX0" fmla="*/ 871538 w 1381125"/>
                  <a:gd name="connsiteY0" fmla="*/ 3571875 h 3571875"/>
                  <a:gd name="connsiteX1" fmla="*/ 785813 w 1381125"/>
                  <a:gd name="connsiteY1" fmla="*/ 3538538 h 3571875"/>
                  <a:gd name="connsiteX2" fmla="*/ 771525 w 1381125"/>
                  <a:gd name="connsiteY2" fmla="*/ 3524250 h 3571875"/>
                  <a:gd name="connsiteX3" fmla="*/ 590550 w 1381125"/>
                  <a:gd name="connsiteY3" fmla="*/ 3505200 h 3571875"/>
                  <a:gd name="connsiteX4" fmla="*/ 590550 w 1381125"/>
                  <a:gd name="connsiteY4" fmla="*/ 3476625 h 3571875"/>
                  <a:gd name="connsiteX5" fmla="*/ 566738 w 1381125"/>
                  <a:gd name="connsiteY5" fmla="*/ 3462338 h 3571875"/>
                  <a:gd name="connsiteX6" fmla="*/ 519113 w 1381125"/>
                  <a:gd name="connsiteY6" fmla="*/ 3400425 h 3571875"/>
                  <a:gd name="connsiteX7" fmla="*/ 528638 w 1381125"/>
                  <a:gd name="connsiteY7" fmla="*/ 3328988 h 3571875"/>
                  <a:gd name="connsiteX8" fmla="*/ 500063 w 1381125"/>
                  <a:gd name="connsiteY8" fmla="*/ 3281363 h 3571875"/>
                  <a:gd name="connsiteX9" fmla="*/ 528638 w 1381125"/>
                  <a:gd name="connsiteY9" fmla="*/ 3200400 h 3571875"/>
                  <a:gd name="connsiteX10" fmla="*/ 523875 w 1381125"/>
                  <a:gd name="connsiteY10" fmla="*/ 3081338 h 3571875"/>
                  <a:gd name="connsiteX11" fmla="*/ 442913 w 1381125"/>
                  <a:gd name="connsiteY11" fmla="*/ 3014663 h 3571875"/>
                  <a:gd name="connsiteX12" fmla="*/ 442913 w 1381125"/>
                  <a:gd name="connsiteY12" fmla="*/ 2943225 h 3571875"/>
                  <a:gd name="connsiteX13" fmla="*/ 442913 w 1381125"/>
                  <a:gd name="connsiteY13" fmla="*/ 2909888 h 3571875"/>
                  <a:gd name="connsiteX14" fmla="*/ 290513 w 1381125"/>
                  <a:gd name="connsiteY14" fmla="*/ 2838450 h 3571875"/>
                  <a:gd name="connsiteX15" fmla="*/ 138113 w 1381125"/>
                  <a:gd name="connsiteY15" fmla="*/ 2762250 h 3571875"/>
                  <a:gd name="connsiteX16" fmla="*/ 66675 w 1381125"/>
                  <a:gd name="connsiteY16" fmla="*/ 2633663 h 3571875"/>
                  <a:gd name="connsiteX17" fmla="*/ 4763 w 1381125"/>
                  <a:gd name="connsiteY17" fmla="*/ 2586038 h 3571875"/>
                  <a:gd name="connsiteX18" fmla="*/ 0 w 1381125"/>
                  <a:gd name="connsiteY18" fmla="*/ 2514600 h 3571875"/>
                  <a:gd name="connsiteX19" fmla="*/ 61913 w 1381125"/>
                  <a:gd name="connsiteY19" fmla="*/ 2466975 h 3571875"/>
                  <a:gd name="connsiteX20" fmla="*/ 109538 w 1381125"/>
                  <a:gd name="connsiteY20" fmla="*/ 2466975 h 3571875"/>
                  <a:gd name="connsiteX21" fmla="*/ 123825 w 1381125"/>
                  <a:gd name="connsiteY21" fmla="*/ 2424113 h 3571875"/>
                  <a:gd name="connsiteX22" fmla="*/ 171450 w 1381125"/>
                  <a:gd name="connsiteY22" fmla="*/ 2390775 h 3571875"/>
                  <a:gd name="connsiteX23" fmla="*/ 328613 w 1381125"/>
                  <a:gd name="connsiteY23" fmla="*/ 2005013 h 3571875"/>
                  <a:gd name="connsiteX24" fmla="*/ 376238 w 1381125"/>
                  <a:gd name="connsiteY24" fmla="*/ 1919288 h 3571875"/>
                  <a:gd name="connsiteX25" fmla="*/ 414338 w 1381125"/>
                  <a:gd name="connsiteY25" fmla="*/ 1900238 h 3571875"/>
                  <a:gd name="connsiteX26" fmla="*/ 419100 w 1381125"/>
                  <a:gd name="connsiteY26" fmla="*/ 1838325 h 3571875"/>
                  <a:gd name="connsiteX27" fmla="*/ 481013 w 1381125"/>
                  <a:gd name="connsiteY27" fmla="*/ 1762125 h 3571875"/>
                  <a:gd name="connsiteX28" fmla="*/ 609600 w 1381125"/>
                  <a:gd name="connsiteY28" fmla="*/ 1743075 h 3571875"/>
                  <a:gd name="connsiteX29" fmla="*/ 733425 w 1381125"/>
                  <a:gd name="connsiteY29" fmla="*/ 1685925 h 3571875"/>
                  <a:gd name="connsiteX30" fmla="*/ 833438 w 1381125"/>
                  <a:gd name="connsiteY30" fmla="*/ 1624013 h 3571875"/>
                  <a:gd name="connsiteX31" fmla="*/ 900113 w 1381125"/>
                  <a:gd name="connsiteY31" fmla="*/ 1447800 h 3571875"/>
                  <a:gd name="connsiteX32" fmla="*/ 952500 w 1381125"/>
                  <a:gd name="connsiteY32" fmla="*/ 1395413 h 3571875"/>
                  <a:gd name="connsiteX33" fmla="*/ 966788 w 1381125"/>
                  <a:gd name="connsiteY33" fmla="*/ 1247775 h 3571875"/>
                  <a:gd name="connsiteX34" fmla="*/ 1047750 w 1381125"/>
                  <a:gd name="connsiteY34" fmla="*/ 1200150 h 3571875"/>
                  <a:gd name="connsiteX35" fmla="*/ 995363 w 1381125"/>
                  <a:gd name="connsiteY35" fmla="*/ 1157288 h 3571875"/>
                  <a:gd name="connsiteX36" fmla="*/ 1023938 w 1381125"/>
                  <a:gd name="connsiteY36" fmla="*/ 1104900 h 3571875"/>
                  <a:gd name="connsiteX37" fmla="*/ 1014413 w 1381125"/>
                  <a:gd name="connsiteY37" fmla="*/ 952500 h 3571875"/>
                  <a:gd name="connsiteX38" fmla="*/ 1047750 w 1381125"/>
                  <a:gd name="connsiteY38" fmla="*/ 862013 h 3571875"/>
                  <a:gd name="connsiteX39" fmla="*/ 1047750 w 1381125"/>
                  <a:gd name="connsiteY39" fmla="*/ 771525 h 3571875"/>
                  <a:gd name="connsiteX40" fmla="*/ 995363 w 1381125"/>
                  <a:gd name="connsiteY40" fmla="*/ 714375 h 3571875"/>
                  <a:gd name="connsiteX41" fmla="*/ 1047750 w 1381125"/>
                  <a:gd name="connsiteY41" fmla="*/ 585788 h 3571875"/>
                  <a:gd name="connsiteX42" fmla="*/ 1181100 w 1381125"/>
                  <a:gd name="connsiteY42" fmla="*/ 557213 h 3571875"/>
                  <a:gd name="connsiteX43" fmla="*/ 1195388 w 1381125"/>
                  <a:gd name="connsiteY43" fmla="*/ 533400 h 3571875"/>
                  <a:gd name="connsiteX44" fmla="*/ 1290638 w 1381125"/>
                  <a:gd name="connsiteY44" fmla="*/ 471488 h 3571875"/>
                  <a:gd name="connsiteX45" fmla="*/ 1366838 w 1381125"/>
                  <a:gd name="connsiteY45" fmla="*/ 338138 h 3571875"/>
                  <a:gd name="connsiteX46" fmla="*/ 1357313 w 1381125"/>
                  <a:gd name="connsiteY46" fmla="*/ 204788 h 3571875"/>
                  <a:gd name="connsiteX47" fmla="*/ 1314450 w 1381125"/>
                  <a:gd name="connsiteY47" fmla="*/ 180975 h 3571875"/>
                  <a:gd name="connsiteX48" fmla="*/ 1290638 w 1381125"/>
                  <a:gd name="connsiteY48" fmla="*/ 85725 h 3571875"/>
                  <a:gd name="connsiteX49" fmla="*/ 1352550 w 1381125"/>
                  <a:gd name="connsiteY49" fmla="*/ 42863 h 3571875"/>
                  <a:gd name="connsiteX50" fmla="*/ 1381125 w 1381125"/>
                  <a:gd name="connsiteY50" fmla="*/ 0 h 3571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</a:cxnLst>
                <a:rect l="l" t="t" r="r" b="b"/>
                <a:pathLst>
                  <a:path w="1381125" h="3571875">
                    <a:moveTo>
                      <a:pt x="871538" y="3571875"/>
                    </a:moveTo>
                    <a:lnTo>
                      <a:pt x="785813" y="3538538"/>
                    </a:lnTo>
                    <a:lnTo>
                      <a:pt x="771525" y="3524250"/>
                    </a:lnTo>
                    <a:lnTo>
                      <a:pt x="590550" y="3505200"/>
                    </a:lnTo>
                    <a:lnTo>
                      <a:pt x="590550" y="3476625"/>
                    </a:lnTo>
                    <a:lnTo>
                      <a:pt x="566738" y="3462338"/>
                    </a:lnTo>
                    <a:lnTo>
                      <a:pt x="519113" y="3400425"/>
                    </a:lnTo>
                    <a:lnTo>
                      <a:pt x="528638" y="3328988"/>
                    </a:lnTo>
                    <a:lnTo>
                      <a:pt x="500063" y="3281363"/>
                    </a:lnTo>
                    <a:lnTo>
                      <a:pt x="528638" y="3200400"/>
                    </a:lnTo>
                    <a:lnTo>
                      <a:pt x="523875" y="3081338"/>
                    </a:lnTo>
                    <a:lnTo>
                      <a:pt x="442913" y="3014663"/>
                    </a:lnTo>
                    <a:lnTo>
                      <a:pt x="442913" y="2943225"/>
                    </a:lnTo>
                    <a:lnTo>
                      <a:pt x="442913" y="2909888"/>
                    </a:lnTo>
                    <a:lnTo>
                      <a:pt x="290513" y="2838450"/>
                    </a:lnTo>
                    <a:lnTo>
                      <a:pt x="138113" y="2762250"/>
                    </a:lnTo>
                    <a:lnTo>
                      <a:pt x="66675" y="2633663"/>
                    </a:lnTo>
                    <a:lnTo>
                      <a:pt x="4763" y="2586038"/>
                    </a:lnTo>
                    <a:lnTo>
                      <a:pt x="0" y="2514600"/>
                    </a:lnTo>
                    <a:lnTo>
                      <a:pt x="61913" y="2466975"/>
                    </a:lnTo>
                    <a:lnTo>
                      <a:pt x="109538" y="2466975"/>
                    </a:lnTo>
                    <a:lnTo>
                      <a:pt x="123825" y="2424113"/>
                    </a:lnTo>
                    <a:lnTo>
                      <a:pt x="171450" y="2390775"/>
                    </a:lnTo>
                    <a:lnTo>
                      <a:pt x="328613" y="2005013"/>
                    </a:lnTo>
                    <a:lnTo>
                      <a:pt x="376238" y="1919288"/>
                    </a:lnTo>
                    <a:lnTo>
                      <a:pt x="414338" y="1900238"/>
                    </a:lnTo>
                    <a:lnTo>
                      <a:pt x="419100" y="1838325"/>
                    </a:lnTo>
                    <a:lnTo>
                      <a:pt x="481013" y="1762125"/>
                    </a:lnTo>
                    <a:lnTo>
                      <a:pt x="609600" y="1743075"/>
                    </a:lnTo>
                    <a:lnTo>
                      <a:pt x="733425" y="1685925"/>
                    </a:lnTo>
                    <a:lnTo>
                      <a:pt x="833438" y="1624013"/>
                    </a:lnTo>
                    <a:lnTo>
                      <a:pt x="900113" y="1447800"/>
                    </a:lnTo>
                    <a:lnTo>
                      <a:pt x="952500" y="1395413"/>
                    </a:lnTo>
                    <a:lnTo>
                      <a:pt x="966788" y="1247775"/>
                    </a:lnTo>
                    <a:lnTo>
                      <a:pt x="1047750" y="1200150"/>
                    </a:lnTo>
                    <a:lnTo>
                      <a:pt x="995363" y="1157288"/>
                    </a:lnTo>
                    <a:lnTo>
                      <a:pt x="1023938" y="1104900"/>
                    </a:lnTo>
                    <a:lnTo>
                      <a:pt x="1014413" y="952500"/>
                    </a:lnTo>
                    <a:lnTo>
                      <a:pt x="1047750" y="862013"/>
                    </a:lnTo>
                    <a:lnTo>
                      <a:pt x="1047750" y="771525"/>
                    </a:lnTo>
                    <a:lnTo>
                      <a:pt x="995363" y="714375"/>
                    </a:lnTo>
                    <a:lnTo>
                      <a:pt x="1047750" y="585788"/>
                    </a:lnTo>
                    <a:lnTo>
                      <a:pt x="1181100" y="557213"/>
                    </a:lnTo>
                    <a:lnTo>
                      <a:pt x="1195388" y="533400"/>
                    </a:lnTo>
                    <a:lnTo>
                      <a:pt x="1290638" y="471488"/>
                    </a:lnTo>
                    <a:lnTo>
                      <a:pt x="1366838" y="338138"/>
                    </a:lnTo>
                    <a:lnTo>
                      <a:pt x="1357313" y="204788"/>
                    </a:lnTo>
                    <a:lnTo>
                      <a:pt x="1314450" y="180975"/>
                    </a:lnTo>
                    <a:lnTo>
                      <a:pt x="1290638" y="85725"/>
                    </a:lnTo>
                    <a:lnTo>
                      <a:pt x="1352550" y="42863"/>
                    </a:lnTo>
                    <a:lnTo>
                      <a:pt x="1381125" y="0"/>
                    </a:lnTo>
                  </a:path>
                </a:pathLst>
              </a:custGeom>
              <a:noFill/>
              <a:ln w="12700" cap="rnd">
                <a:solidFill>
                  <a:srgbClr val="0070C0"/>
                </a:solidFill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9" name="フリーフォーム: 図形 268">
                <a:extLst>
                  <a:ext uri="{FF2B5EF4-FFF2-40B4-BE49-F238E27FC236}">
                    <a16:creationId xmlns:a16="http://schemas.microsoft.com/office/drawing/2014/main" id="{2CEFE891-F9FD-4777-D6AD-BD94C60B758C}"/>
                  </a:ext>
                </a:extLst>
              </p:cNvPr>
              <p:cNvSpPr/>
              <p:nvPr/>
            </p:nvSpPr>
            <p:spPr>
              <a:xfrm>
                <a:off x="6138863" y="2190750"/>
                <a:ext cx="1162050" cy="1633538"/>
              </a:xfrm>
              <a:custGeom>
                <a:avLst/>
                <a:gdLst>
                  <a:gd name="connsiteX0" fmla="*/ 0 w 1162050"/>
                  <a:gd name="connsiteY0" fmla="*/ 0 h 1633538"/>
                  <a:gd name="connsiteX1" fmla="*/ 42862 w 1162050"/>
                  <a:gd name="connsiteY1" fmla="*/ 100013 h 1633538"/>
                  <a:gd name="connsiteX2" fmla="*/ 57150 w 1162050"/>
                  <a:gd name="connsiteY2" fmla="*/ 157163 h 1633538"/>
                  <a:gd name="connsiteX3" fmla="*/ 66675 w 1162050"/>
                  <a:gd name="connsiteY3" fmla="*/ 180975 h 1633538"/>
                  <a:gd name="connsiteX4" fmla="*/ 47625 w 1162050"/>
                  <a:gd name="connsiteY4" fmla="*/ 238125 h 1633538"/>
                  <a:gd name="connsiteX5" fmla="*/ 61912 w 1162050"/>
                  <a:gd name="connsiteY5" fmla="*/ 290513 h 1633538"/>
                  <a:gd name="connsiteX6" fmla="*/ 109537 w 1162050"/>
                  <a:gd name="connsiteY6" fmla="*/ 314325 h 1633538"/>
                  <a:gd name="connsiteX7" fmla="*/ 161925 w 1162050"/>
                  <a:gd name="connsiteY7" fmla="*/ 342900 h 1633538"/>
                  <a:gd name="connsiteX8" fmla="*/ 166687 w 1162050"/>
                  <a:gd name="connsiteY8" fmla="*/ 371475 h 1633538"/>
                  <a:gd name="connsiteX9" fmla="*/ 261937 w 1162050"/>
                  <a:gd name="connsiteY9" fmla="*/ 409575 h 1633538"/>
                  <a:gd name="connsiteX10" fmla="*/ 285750 w 1162050"/>
                  <a:gd name="connsiteY10" fmla="*/ 400050 h 1633538"/>
                  <a:gd name="connsiteX11" fmla="*/ 361950 w 1162050"/>
                  <a:gd name="connsiteY11" fmla="*/ 428625 h 1633538"/>
                  <a:gd name="connsiteX12" fmla="*/ 376237 w 1162050"/>
                  <a:gd name="connsiteY12" fmla="*/ 466725 h 1633538"/>
                  <a:gd name="connsiteX13" fmla="*/ 495300 w 1162050"/>
                  <a:gd name="connsiteY13" fmla="*/ 490538 h 1633538"/>
                  <a:gd name="connsiteX14" fmla="*/ 542925 w 1162050"/>
                  <a:gd name="connsiteY14" fmla="*/ 466725 h 1633538"/>
                  <a:gd name="connsiteX15" fmla="*/ 514350 w 1162050"/>
                  <a:gd name="connsiteY15" fmla="*/ 428625 h 1633538"/>
                  <a:gd name="connsiteX16" fmla="*/ 552450 w 1162050"/>
                  <a:gd name="connsiteY16" fmla="*/ 414338 h 1633538"/>
                  <a:gd name="connsiteX17" fmla="*/ 638175 w 1162050"/>
                  <a:gd name="connsiteY17" fmla="*/ 457200 h 1633538"/>
                  <a:gd name="connsiteX18" fmla="*/ 647700 w 1162050"/>
                  <a:gd name="connsiteY18" fmla="*/ 514350 h 1633538"/>
                  <a:gd name="connsiteX19" fmla="*/ 738187 w 1162050"/>
                  <a:gd name="connsiteY19" fmla="*/ 547688 h 1633538"/>
                  <a:gd name="connsiteX20" fmla="*/ 738187 w 1162050"/>
                  <a:gd name="connsiteY20" fmla="*/ 619125 h 1633538"/>
                  <a:gd name="connsiteX21" fmla="*/ 790575 w 1162050"/>
                  <a:gd name="connsiteY21" fmla="*/ 638175 h 1633538"/>
                  <a:gd name="connsiteX22" fmla="*/ 862012 w 1162050"/>
                  <a:gd name="connsiteY22" fmla="*/ 604838 h 1633538"/>
                  <a:gd name="connsiteX23" fmla="*/ 904875 w 1162050"/>
                  <a:gd name="connsiteY23" fmla="*/ 561975 h 1633538"/>
                  <a:gd name="connsiteX24" fmla="*/ 947737 w 1162050"/>
                  <a:gd name="connsiteY24" fmla="*/ 585788 h 1633538"/>
                  <a:gd name="connsiteX25" fmla="*/ 1066800 w 1162050"/>
                  <a:gd name="connsiteY25" fmla="*/ 647700 h 1633538"/>
                  <a:gd name="connsiteX26" fmla="*/ 1062037 w 1162050"/>
                  <a:gd name="connsiteY26" fmla="*/ 709613 h 1633538"/>
                  <a:gd name="connsiteX27" fmla="*/ 1128712 w 1162050"/>
                  <a:gd name="connsiteY27" fmla="*/ 871538 h 1633538"/>
                  <a:gd name="connsiteX28" fmla="*/ 1128712 w 1162050"/>
                  <a:gd name="connsiteY28" fmla="*/ 966788 h 1633538"/>
                  <a:gd name="connsiteX29" fmla="*/ 1162050 w 1162050"/>
                  <a:gd name="connsiteY29" fmla="*/ 1009650 h 1633538"/>
                  <a:gd name="connsiteX30" fmla="*/ 1138237 w 1162050"/>
                  <a:gd name="connsiteY30" fmla="*/ 1090613 h 1633538"/>
                  <a:gd name="connsiteX31" fmla="*/ 1138237 w 1162050"/>
                  <a:gd name="connsiteY31" fmla="*/ 1138238 h 1633538"/>
                  <a:gd name="connsiteX32" fmla="*/ 1123950 w 1162050"/>
                  <a:gd name="connsiteY32" fmla="*/ 1157288 h 1633538"/>
                  <a:gd name="connsiteX33" fmla="*/ 1128712 w 1162050"/>
                  <a:gd name="connsiteY33" fmla="*/ 1219200 h 1633538"/>
                  <a:gd name="connsiteX34" fmla="*/ 1019175 w 1162050"/>
                  <a:gd name="connsiteY34" fmla="*/ 1338263 h 1633538"/>
                  <a:gd name="connsiteX35" fmla="*/ 928687 w 1162050"/>
                  <a:gd name="connsiteY35" fmla="*/ 1343025 h 1633538"/>
                  <a:gd name="connsiteX36" fmla="*/ 852487 w 1162050"/>
                  <a:gd name="connsiteY36" fmla="*/ 1466850 h 1633538"/>
                  <a:gd name="connsiteX37" fmla="*/ 857250 w 1162050"/>
                  <a:gd name="connsiteY37" fmla="*/ 1528763 h 1633538"/>
                  <a:gd name="connsiteX38" fmla="*/ 823912 w 1162050"/>
                  <a:gd name="connsiteY38" fmla="*/ 1571625 h 1633538"/>
                  <a:gd name="connsiteX39" fmla="*/ 781050 w 1162050"/>
                  <a:gd name="connsiteY39" fmla="*/ 1633538 h 16335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1162050" h="1633538">
                    <a:moveTo>
                      <a:pt x="0" y="0"/>
                    </a:moveTo>
                    <a:lnTo>
                      <a:pt x="42862" y="100013"/>
                    </a:lnTo>
                    <a:lnTo>
                      <a:pt x="57150" y="157163"/>
                    </a:lnTo>
                    <a:lnTo>
                      <a:pt x="66675" y="180975"/>
                    </a:lnTo>
                    <a:lnTo>
                      <a:pt x="47625" y="238125"/>
                    </a:lnTo>
                    <a:lnTo>
                      <a:pt x="61912" y="290513"/>
                    </a:lnTo>
                    <a:lnTo>
                      <a:pt x="109537" y="314325"/>
                    </a:lnTo>
                    <a:lnTo>
                      <a:pt x="161925" y="342900"/>
                    </a:lnTo>
                    <a:lnTo>
                      <a:pt x="166687" y="371475"/>
                    </a:lnTo>
                    <a:lnTo>
                      <a:pt x="261937" y="409575"/>
                    </a:lnTo>
                    <a:lnTo>
                      <a:pt x="285750" y="400050"/>
                    </a:lnTo>
                    <a:lnTo>
                      <a:pt x="361950" y="428625"/>
                    </a:lnTo>
                    <a:lnTo>
                      <a:pt x="376237" y="466725"/>
                    </a:lnTo>
                    <a:lnTo>
                      <a:pt x="495300" y="490538"/>
                    </a:lnTo>
                    <a:lnTo>
                      <a:pt x="542925" y="466725"/>
                    </a:lnTo>
                    <a:lnTo>
                      <a:pt x="514350" y="428625"/>
                    </a:lnTo>
                    <a:lnTo>
                      <a:pt x="552450" y="414338"/>
                    </a:lnTo>
                    <a:lnTo>
                      <a:pt x="638175" y="457200"/>
                    </a:lnTo>
                    <a:lnTo>
                      <a:pt x="647700" y="514350"/>
                    </a:lnTo>
                    <a:lnTo>
                      <a:pt x="738187" y="547688"/>
                    </a:lnTo>
                    <a:lnTo>
                      <a:pt x="738187" y="619125"/>
                    </a:lnTo>
                    <a:lnTo>
                      <a:pt x="790575" y="638175"/>
                    </a:lnTo>
                    <a:lnTo>
                      <a:pt x="862012" y="604838"/>
                    </a:lnTo>
                    <a:lnTo>
                      <a:pt x="904875" y="561975"/>
                    </a:lnTo>
                    <a:lnTo>
                      <a:pt x="947737" y="585788"/>
                    </a:lnTo>
                    <a:lnTo>
                      <a:pt x="1066800" y="647700"/>
                    </a:lnTo>
                    <a:lnTo>
                      <a:pt x="1062037" y="709613"/>
                    </a:lnTo>
                    <a:lnTo>
                      <a:pt x="1128712" y="871538"/>
                    </a:lnTo>
                    <a:lnTo>
                      <a:pt x="1128712" y="966788"/>
                    </a:lnTo>
                    <a:lnTo>
                      <a:pt x="1162050" y="1009650"/>
                    </a:lnTo>
                    <a:lnTo>
                      <a:pt x="1138237" y="1090613"/>
                    </a:lnTo>
                    <a:lnTo>
                      <a:pt x="1138237" y="1138238"/>
                    </a:lnTo>
                    <a:lnTo>
                      <a:pt x="1123950" y="1157288"/>
                    </a:lnTo>
                    <a:lnTo>
                      <a:pt x="1128712" y="1219200"/>
                    </a:lnTo>
                    <a:lnTo>
                      <a:pt x="1019175" y="1338263"/>
                    </a:lnTo>
                    <a:lnTo>
                      <a:pt x="928687" y="1343025"/>
                    </a:lnTo>
                    <a:lnTo>
                      <a:pt x="852487" y="1466850"/>
                    </a:lnTo>
                    <a:lnTo>
                      <a:pt x="857250" y="1528763"/>
                    </a:lnTo>
                    <a:lnTo>
                      <a:pt x="823912" y="1571625"/>
                    </a:lnTo>
                    <a:lnTo>
                      <a:pt x="781050" y="1633538"/>
                    </a:lnTo>
                  </a:path>
                </a:pathLst>
              </a:custGeom>
              <a:noFill/>
              <a:ln w="12700" cap="rnd">
                <a:solidFill>
                  <a:srgbClr val="0070C0"/>
                </a:solidFill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0" name="フリーフォーム: 図形 269">
                <a:extLst>
                  <a:ext uri="{FF2B5EF4-FFF2-40B4-BE49-F238E27FC236}">
                    <a16:creationId xmlns:a16="http://schemas.microsoft.com/office/drawing/2014/main" id="{797A6DDF-DA76-739B-3D68-FDAAD2880C16}"/>
                  </a:ext>
                </a:extLst>
              </p:cNvPr>
              <p:cNvSpPr/>
              <p:nvPr/>
            </p:nvSpPr>
            <p:spPr>
              <a:xfrm>
                <a:off x="4643438" y="3600450"/>
                <a:ext cx="309562" cy="590550"/>
              </a:xfrm>
              <a:custGeom>
                <a:avLst/>
                <a:gdLst>
                  <a:gd name="connsiteX0" fmla="*/ 257175 w 309562"/>
                  <a:gd name="connsiteY0" fmla="*/ 0 h 623887"/>
                  <a:gd name="connsiteX1" fmla="*/ 247650 w 309562"/>
                  <a:gd name="connsiteY1" fmla="*/ 123825 h 623887"/>
                  <a:gd name="connsiteX2" fmla="*/ 309562 w 309562"/>
                  <a:gd name="connsiteY2" fmla="*/ 204787 h 623887"/>
                  <a:gd name="connsiteX3" fmla="*/ 276225 w 309562"/>
                  <a:gd name="connsiteY3" fmla="*/ 280987 h 623887"/>
                  <a:gd name="connsiteX4" fmla="*/ 290512 w 309562"/>
                  <a:gd name="connsiteY4" fmla="*/ 352425 h 623887"/>
                  <a:gd name="connsiteX5" fmla="*/ 300037 w 309562"/>
                  <a:gd name="connsiteY5" fmla="*/ 428625 h 623887"/>
                  <a:gd name="connsiteX6" fmla="*/ 238125 w 309562"/>
                  <a:gd name="connsiteY6" fmla="*/ 495300 h 623887"/>
                  <a:gd name="connsiteX7" fmla="*/ 200025 w 309562"/>
                  <a:gd name="connsiteY7" fmla="*/ 590550 h 623887"/>
                  <a:gd name="connsiteX8" fmla="*/ 119062 w 309562"/>
                  <a:gd name="connsiteY8" fmla="*/ 623887 h 623887"/>
                  <a:gd name="connsiteX9" fmla="*/ 52387 w 309562"/>
                  <a:gd name="connsiteY9" fmla="*/ 623887 h 623887"/>
                  <a:gd name="connsiteX10" fmla="*/ 0 w 309562"/>
                  <a:gd name="connsiteY10" fmla="*/ 585787 h 6238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09562" h="623887">
                    <a:moveTo>
                      <a:pt x="257175" y="0"/>
                    </a:moveTo>
                    <a:lnTo>
                      <a:pt x="247650" y="123825"/>
                    </a:lnTo>
                    <a:lnTo>
                      <a:pt x="309562" y="204787"/>
                    </a:lnTo>
                    <a:lnTo>
                      <a:pt x="276225" y="280987"/>
                    </a:lnTo>
                    <a:lnTo>
                      <a:pt x="290512" y="352425"/>
                    </a:lnTo>
                    <a:lnTo>
                      <a:pt x="300037" y="428625"/>
                    </a:lnTo>
                    <a:lnTo>
                      <a:pt x="238125" y="495300"/>
                    </a:lnTo>
                    <a:lnTo>
                      <a:pt x="200025" y="590550"/>
                    </a:lnTo>
                    <a:lnTo>
                      <a:pt x="119062" y="623887"/>
                    </a:lnTo>
                    <a:lnTo>
                      <a:pt x="52387" y="623887"/>
                    </a:lnTo>
                    <a:lnTo>
                      <a:pt x="0" y="585787"/>
                    </a:lnTo>
                  </a:path>
                </a:pathLst>
              </a:custGeom>
              <a:noFill/>
              <a:ln w="12700" cap="rnd">
                <a:solidFill>
                  <a:srgbClr val="0070C0"/>
                </a:solidFill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1" name="フリーフォーム: 図形 270">
                <a:extLst>
                  <a:ext uri="{FF2B5EF4-FFF2-40B4-BE49-F238E27FC236}">
                    <a16:creationId xmlns:a16="http://schemas.microsoft.com/office/drawing/2014/main" id="{1E701164-3889-AEC0-06BF-967B265F5D7D}"/>
                  </a:ext>
                </a:extLst>
              </p:cNvPr>
              <p:cNvSpPr/>
              <p:nvPr/>
            </p:nvSpPr>
            <p:spPr>
              <a:xfrm>
                <a:off x="4305300" y="3843338"/>
                <a:ext cx="119063" cy="723900"/>
              </a:xfrm>
              <a:custGeom>
                <a:avLst/>
                <a:gdLst>
                  <a:gd name="connsiteX0" fmla="*/ 0 w 119063"/>
                  <a:gd name="connsiteY0" fmla="*/ 0 h 723900"/>
                  <a:gd name="connsiteX1" fmla="*/ 52388 w 119063"/>
                  <a:gd name="connsiteY1" fmla="*/ 85725 h 723900"/>
                  <a:gd name="connsiteX2" fmla="*/ 38100 w 119063"/>
                  <a:gd name="connsiteY2" fmla="*/ 161925 h 723900"/>
                  <a:gd name="connsiteX3" fmla="*/ 57150 w 119063"/>
                  <a:gd name="connsiteY3" fmla="*/ 209550 h 723900"/>
                  <a:gd name="connsiteX4" fmla="*/ 28575 w 119063"/>
                  <a:gd name="connsiteY4" fmla="*/ 266700 h 723900"/>
                  <a:gd name="connsiteX5" fmla="*/ 90488 w 119063"/>
                  <a:gd name="connsiteY5" fmla="*/ 328612 h 723900"/>
                  <a:gd name="connsiteX6" fmla="*/ 119063 w 119063"/>
                  <a:gd name="connsiteY6" fmla="*/ 447675 h 723900"/>
                  <a:gd name="connsiteX7" fmla="*/ 80963 w 119063"/>
                  <a:gd name="connsiteY7" fmla="*/ 542925 h 723900"/>
                  <a:gd name="connsiteX8" fmla="*/ 71438 w 119063"/>
                  <a:gd name="connsiteY8" fmla="*/ 585787 h 723900"/>
                  <a:gd name="connsiteX9" fmla="*/ 33338 w 119063"/>
                  <a:gd name="connsiteY9" fmla="*/ 609600 h 723900"/>
                  <a:gd name="connsiteX10" fmla="*/ 28575 w 119063"/>
                  <a:gd name="connsiteY10" fmla="*/ 723900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19063" h="723900">
                    <a:moveTo>
                      <a:pt x="0" y="0"/>
                    </a:moveTo>
                    <a:lnTo>
                      <a:pt x="52388" y="85725"/>
                    </a:lnTo>
                    <a:lnTo>
                      <a:pt x="38100" y="161925"/>
                    </a:lnTo>
                    <a:lnTo>
                      <a:pt x="57150" y="209550"/>
                    </a:lnTo>
                    <a:lnTo>
                      <a:pt x="28575" y="266700"/>
                    </a:lnTo>
                    <a:lnTo>
                      <a:pt x="90488" y="328612"/>
                    </a:lnTo>
                    <a:lnTo>
                      <a:pt x="119063" y="447675"/>
                    </a:lnTo>
                    <a:lnTo>
                      <a:pt x="80963" y="542925"/>
                    </a:lnTo>
                    <a:lnTo>
                      <a:pt x="71438" y="585787"/>
                    </a:lnTo>
                    <a:lnTo>
                      <a:pt x="33338" y="609600"/>
                    </a:lnTo>
                    <a:lnTo>
                      <a:pt x="28575" y="723900"/>
                    </a:lnTo>
                  </a:path>
                </a:pathLst>
              </a:custGeom>
              <a:noFill/>
              <a:ln w="12700" cap="rnd">
                <a:solidFill>
                  <a:srgbClr val="0070C0"/>
                </a:solidFill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2" name="フリーフォーム: 図形 271">
                <a:extLst>
                  <a:ext uri="{FF2B5EF4-FFF2-40B4-BE49-F238E27FC236}">
                    <a16:creationId xmlns:a16="http://schemas.microsoft.com/office/drawing/2014/main" id="{994D8B32-BE0B-2784-5B0D-318158855CD6}"/>
                  </a:ext>
                </a:extLst>
              </p:cNvPr>
              <p:cNvSpPr/>
              <p:nvPr/>
            </p:nvSpPr>
            <p:spPr>
              <a:xfrm>
                <a:off x="3743325" y="4052888"/>
                <a:ext cx="352425" cy="928687"/>
              </a:xfrm>
              <a:custGeom>
                <a:avLst/>
                <a:gdLst>
                  <a:gd name="connsiteX0" fmla="*/ 0 w 352425"/>
                  <a:gd name="connsiteY0" fmla="*/ 0 h 928687"/>
                  <a:gd name="connsiteX1" fmla="*/ 95250 w 352425"/>
                  <a:gd name="connsiteY1" fmla="*/ 57150 h 928687"/>
                  <a:gd name="connsiteX2" fmla="*/ 166688 w 352425"/>
                  <a:gd name="connsiteY2" fmla="*/ 95250 h 928687"/>
                  <a:gd name="connsiteX3" fmla="*/ 185738 w 352425"/>
                  <a:gd name="connsiteY3" fmla="*/ 152400 h 928687"/>
                  <a:gd name="connsiteX4" fmla="*/ 219075 w 352425"/>
                  <a:gd name="connsiteY4" fmla="*/ 233362 h 928687"/>
                  <a:gd name="connsiteX5" fmla="*/ 247650 w 352425"/>
                  <a:gd name="connsiteY5" fmla="*/ 242887 h 928687"/>
                  <a:gd name="connsiteX6" fmla="*/ 309563 w 352425"/>
                  <a:gd name="connsiteY6" fmla="*/ 328612 h 928687"/>
                  <a:gd name="connsiteX7" fmla="*/ 304800 w 352425"/>
                  <a:gd name="connsiteY7" fmla="*/ 366712 h 928687"/>
                  <a:gd name="connsiteX8" fmla="*/ 347663 w 352425"/>
                  <a:gd name="connsiteY8" fmla="*/ 471487 h 928687"/>
                  <a:gd name="connsiteX9" fmla="*/ 352425 w 352425"/>
                  <a:gd name="connsiteY9" fmla="*/ 561975 h 928687"/>
                  <a:gd name="connsiteX10" fmla="*/ 328613 w 352425"/>
                  <a:gd name="connsiteY10" fmla="*/ 595312 h 928687"/>
                  <a:gd name="connsiteX11" fmla="*/ 328613 w 352425"/>
                  <a:gd name="connsiteY11" fmla="*/ 657225 h 928687"/>
                  <a:gd name="connsiteX12" fmla="*/ 314325 w 352425"/>
                  <a:gd name="connsiteY12" fmla="*/ 671512 h 928687"/>
                  <a:gd name="connsiteX13" fmla="*/ 290513 w 352425"/>
                  <a:gd name="connsiteY13" fmla="*/ 747712 h 928687"/>
                  <a:gd name="connsiteX14" fmla="*/ 190500 w 352425"/>
                  <a:gd name="connsiteY14" fmla="*/ 781050 h 928687"/>
                  <a:gd name="connsiteX15" fmla="*/ 190500 w 352425"/>
                  <a:gd name="connsiteY15" fmla="*/ 842962 h 928687"/>
                  <a:gd name="connsiteX16" fmla="*/ 161925 w 352425"/>
                  <a:gd name="connsiteY16" fmla="*/ 876300 h 928687"/>
                  <a:gd name="connsiteX17" fmla="*/ 171450 w 352425"/>
                  <a:gd name="connsiteY17" fmla="*/ 909637 h 928687"/>
                  <a:gd name="connsiteX18" fmla="*/ 204788 w 352425"/>
                  <a:gd name="connsiteY18" fmla="*/ 928687 h 9286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352425" h="928687">
                    <a:moveTo>
                      <a:pt x="0" y="0"/>
                    </a:moveTo>
                    <a:lnTo>
                      <a:pt x="95250" y="57150"/>
                    </a:lnTo>
                    <a:lnTo>
                      <a:pt x="166688" y="95250"/>
                    </a:lnTo>
                    <a:lnTo>
                      <a:pt x="185738" y="152400"/>
                    </a:lnTo>
                    <a:lnTo>
                      <a:pt x="219075" y="233362"/>
                    </a:lnTo>
                    <a:lnTo>
                      <a:pt x="247650" y="242887"/>
                    </a:lnTo>
                    <a:lnTo>
                      <a:pt x="309563" y="328612"/>
                    </a:lnTo>
                    <a:lnTo>
                      <a:pt x="304800" y="366712"/>
                    </a:lnTo>
                    <a:lnTo>
                      <a:pt x="347663" y="471487"/>
                    </a:lnTo>
                    <a:lnTo>
                      <a:pt x="352425" y="561975"/>
                    </a:lnTo>
                    <a:lnTo>
                      <a:pt x="328613" y="595312"/>
                    </a:lnTo>
                    <a:lnTo>
                      <a:pt x="328613" y="657225"/>
                    </a:lnTo>
                    <a:lnTo>
                      <a:pt x="314325" y="671512"/>
                    </a:lnTo>
                    <a:lnTo>
                      <a:pt x="290513" y="747712"/>
                    </a:lnTo>
                    <a:lnTo>
                      <a:pt x="190500" y="781050"/>
                    </a:lnTo>
                    <a:lnTo>
                      <a:pt x="190500" y="842962"/>
                    </a:lnTo>
                    <a:lnTo>
                      <a:pt x="161925" y="876300"/>
                    </a:lnTo>
                    <a:lnTo>
                      <a:pt x="171450" y="909637"/>
                    </a:lnTo>
                    <a:lnTo>
                      <a:pt x="204788" y="928687"/>
                    </a:lnTo>
                  </a:path>
                </a:pathLst>
              </a:custGeom>
              <a:noFill/>
              <a:ln w="12700" cap="rnd">
                <a:solidFill>
                  <a:srgbClr val="0070C0"/>
                </a:solidFill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3" name="フリーフォーム: 図形 272">
                <a:extLst>
                  <a:ext uri="{FF2B5EF4-FFF2-40B4-BE49-F238E27FC236}">
                    <a16:creationId xmlns:a16="http://schemas.microsoft.com/office/drawing/2014/main" id="{763EEB23-0394-5A47-90A5-C872606582DC}"/>
                  </a:ext>
                </a:extLst>
              </p:cNvPr>
              <p:cNvSpPr/>
              <p:nvPr/>
            </p:nvSpPr>
            <p:spPr>
              <a:xfrm>
                <a:off x="3514725" y="4343400"/>
                <a:ext cx="342900" cy="561975"/>
              </a:xfrm>
              <a:custGeom>
                <a:avLst/>
                <a:gdLst>
                  <a:gd name="connsiteX0" fmla="*/ 23813 w 342900"/>
                  <a:gd name="connsiteY0" fmla="*/ 0 h 561975"/>
                  <a:gd name="connsiteX1" fmla="*/ 0 w 342900"/>
                  <a:gd name="connsiteY1" fmla="*/ 61913 h 561975"/>
                  <a:gd name="connsiteX2" fmla="*/ 0 w 342900"/>
                  <a:gd name="connsiteY2" fmla="*/ 190500 h 561975"/>
                  <a:gd name="connsiteX3" fmla="*/ 61913 w 342900"/>
                  <a:gd name="connsiteY3" fmla="*/ 319088 h 561975"/>
                  <a:gd name="connsiteX4" fmla="*/ 100013 w 342900"/>
                  <a:gd name="connsiteY4" fmla="*/ 352425 h 561975"/>
                  <a:gd name="connsiteX5" fmla="*/ 223838 w 342900"/>
                  <a:gd name="connsiteY5" fmla="*/ 314325 h 561975"/>
                  <a:gd name="connsiteX6" fmla="*/ 342900 w 342900"/>
                  <a:gd name="connsiteY6" fmla="*/ 366713 h 561975"/>
                  <a:gd name="connsiteX7" fmla="*/ 342900 w 342900"/>
                  <a:gd name="connsiteY7" fmla="*/ 409575 h 561975"/>
                  <a:gd name="connsiteX8" fmla="*/ 323850 w 342900"/>
                  <a:gd name="connsiteY8" fmla="*/ 457200 h 561975"/>
                  <a:gd name="connsiteX9" fmla="*/ 271463 w 342900"/>
                  <a:gd name="connsiteY9" fmla="*/ 495300 h 561975"/>
                  <a:gd name="connsiteX10" fmla="*/ 295275 w 342900"/>
                  <a:gd name="connsiteY10" fmla="*/ 538163 h 561975"/>
                  <a:gd name="connsiteX11" fmla="*/ 290513 w 342900"/>
                  <a:gd name="connsiteY11" fmla="*/ 561975 h 5619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42900" h="561975">
                    <a:moveTo>
                      <a:pt x="23813" y="0"/>
                    </a:moveTo>
                    <a:lnTo>
                      <a:pt x="0" y="61913"/>
                    </a:lnTo>
                    <a:lnTo>
                      <a:pt x="0" y="190500"/>
                    </a:lnTo>
                    <a:lnTo>
                      <a:pt x="61913" y="319088"/>
                    </a:lnTo>
                    <a:lnTo>
                      <a:pt x="100013" y="352425"/>
                    </a:lnTo>
                    <a:lnTo>
                      <a:pt x="223838" y="314325"/>
                    </a:lnTo>
                    <a:lnTo>
                      <a:pt x="342900" y="366713"/>
                    </a:lnTo>
                    <a:lnTo>
                      <a:pt x="342900" y="409575"/>
                    </a:lnTo>
                    <a:lnTo>
                      <a:pt x="323850" y="457200"/>
                    </a:lnTo>
                    <a:lnTo>
                      <a:pt x="271463" y="495300"/>
                    </a:lnTo>
                    <a:lnTo>
                      <a:pt x="295275" y="538163"/>
                    </a:lnTo>
                    <a:lnTo>
                      <a:pt x="290513" y="561975"/>
                    </a:lnTo>
                  </a:path>
                </a:pathLst>
              </a:custGeom>
              <a:noFill/>
              <a:ln w="12700" cap="rnd">
                <a:solidFill>
                  <a:srgbClr val="0070C0"/>
                </a:solidFill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4" name="フリーフォーム: 図形 273">
                <a:extLst>
                  <a:ext uri="{FF2B5EF4-FFF2-40B4-BE49-F238E27FC236}">
                    <a16:creationId xmlns:a16="http://schemas.microsoft.com/office/drawing/2014/main" id="{548088E7-069D-F59E-4B39-BF39DF446C9C}"/>
                  </a:ext>
                </a:extLst>
              </p:cNvPr>
              <p:cNvSpPr/>
              <p:nvPr/>
            </p:nvSpPr>
            <p:spPr>
              <a:xfrm>
                <a:off x="3281363" y="4348163"/>
                <a:ext cx="214312" cy="1309687"/>
              </a:xfrm>
              <a:custGeom>
                <a:avLst/>
                <a:gdLst>
                  <a:gd name="connsiteX0" fmla="*/ 42862 w 214312"/>
                  <a:gd name="connsiteY0" fmla="*/ 1309687 h 1309687"/>
                  <a:gd name="connsiteX1" fmla="*/ 71437 w 214312"/>
                  <a:gd name="connsiteY1" fmla="*/ 1281112 h 1309687"/>
                  <a:gd name="connsiteX2" fmla="*/ 80962 w 214312"/>
                  <a:gd name="connsiteY2" fmla="*/ 1233487 h 1309687"/>
                  <a:gd name="connsiteX3" fmla="*/ 152400 w 214312"/>
                  <a:gd name="connsiteY3" fmla="*/ 1223962 h 1309687"/>
                  <a:gd name="connsiteX4" fmla="*/ 214312 w 214312"/>
                  <a:gd name="connsiteY4" fmla="*/ 1152525 h 1309687"/>
                  <a:gd name="connsiteX5" fmla="*/ 204787 w 214312"/>
                  <a:gd name="connsiteY5" fmla="*/ 1123950 h 1309687"/>
                  <a:gd name="connsiteX6" fmla="*/ 204787 w 214312"/>
                  <a:gd name="connsiteY6" fmla="*/ 1090612 h 1309687"/>
                  <a:gd name="connsiteX7" fmla="*/ 185737 w 214312"/>
                  <a:gd name="connsiteY7" fmla="*/ 1057275 h 1309687"/>
                  <a:gd name="connsiteX8" fmla="*/ 204787 w 214312"/>
                  <a:gd name="connsiteY8" fmla="*/ 1004887 h 1309687"/>
                  <a:gd name="connsiteX9" fmla="*/ 104775 w 214312"/>
                  <a:gd name="connsiteY9" fmla="*/ 952500 h 1309687"/>
                  <a:gd name="connsiteX10" fmla="*/ 38100 w 214312"/>
                  <a:gd name="connsiteY10" fmla="*/ 862012 h 1309687"/>
                  <a:gd name="connsiteX11" fmla="*/ 0 w 214312"/>
                  <a:gd name="connsiteY11" fmla="*/ 814387 h 1309687"/>
                  <a:gd name="connsiteX12" fmla="*/ 33337 w 214312"/>
                  <a:gd name="connsiteY12" fmla="*/ 766762 h 1309687"/>
                  <a:gd name="connsiteX13" fmla="*/ 80962 w 214312"/>
                  <a:gd name="connsiteY13" fmla="*/ 752475 h 1309687"/>
                  <a:gd name="connsiteX14" fmla="*/ 104775 w 214312"/>
                  <a:gd name="connsiteY14" fmla="*/ 714375 h 1309687"/>
                  <a:gd name="connsiteX15" fmla="*/ 100012 w 214312"/>
                  <a:gd name="connsiteY15" fmla="*/ 661987 h 1309687"/>
                  <a:gd name="connsiteX16" fmla="*/ 119062 w 214312"/>
                  <a:gd name="connsiteY16" fmla="*/ 581025 h 1309687"/>
                  <a:gd name="connsiteX17" fmla="*/ 176212 w 214312"/>
                  <a:gd name="connsiteY17" fmla="*/ 542925 h 1309687"/>
                  <a:gd name="connsiteX18" fmla="*/ 180975 w 214312"/>
                  <a:gd name="connsiteY18" fmla="*/ 457200 h 1309687"/>
                  <a:gd name="connsiteX19" fmla="*/ 176212 w 214312"/>
                  <a:gd name="connsiteY19" fmla="*/ 366712 h 1309687"/>
                  <a:gd name="connsiteX20" fmla="*/ 95250 w 214312"/>
                  <a:gd name="connsiteY20" fmla="*/ 319087 h 1309687"/>
                  <a:gd name="connsiteX21" fmla="*/ 90487 w 214312"/>
                  <a:gd name="connsiteY21" fmla="*/ 138112 h 1309687"/>
                  <a:gd name="connsiteX22" fmla="*/ 142875 w 214312"/>
                  <a:gd name="connsiteY22" fmla="*/ 76200 h 1309687"/>
                  <a:gd name="connsiteX23" fmla="*/ 147637 w 214312"/>
                  <a:gd name="connsiteY23" fmla="*/ 0 h 13096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214312" h="1309687">
                    <a:moveTo>
                      <a:pt x="42862" y="1309687"/>
                    </a:moveTo>
                    <a:lnTo>
                      <a:pt x="71437" y="1281112"/>
                    </a:lnTo>
                    <a:lnTo>
                      <a:pt x="80962" y="1233487"/>
                    </a:lnTo>
                    <a:lnTo>
                      <a:pt x="152400" y="1223962"/>
                    </a:lnTo>
                    <a:lnTo>
                      <a:pt x="214312" y="1152525"/>
                    </a:lnTo>
                    <a:lnTo>
                      <a:pt x="204787" y="1123950"/>
                    </a:lnTo>
                    <a:lnTo>
                      <a:pt x="204787" y="1090612"/>
                    </a:lnTo>
                    <a:lnTo>
                      <a:pt x="185737" y="1057275"/>
                    </a:lnTo>
                    <a:lnTo>
                      <a:pt x="204787" y="1004887"/>
                    </a:lnTo>
                    <a:lnTo>
                      <a:pt x="104775" y="952500"/>
                    </a:lnTo>
                    <a:lnTo>
                      <a:pt x="38100" y="862012"/>
                    </a:lnTo>
                    <a:lnTo>
                      <a:pt x="0" y="814387"/>
                    </a:lnTo>
                    <a:lnTo>
                      <a:pt x="33337" y="766762"/>
                    </a:lnTo>
                    <a:lnTo>
                      <a:pt x="80962" y="752475"/>
                    </a:lnTo>
                    <a:lnTo>
                      <a:pt x="104775" y="714375"/>
                    </a:lnTo>
                    <a:lnTo>
                      <a:pt x="100012" y="661987"/>
                    </a:lnTo>
                    <a:lnTo>
                      <a:pt x="119062" y="581025"/>
                    </a:lnTo>
                    <a:lnTo>
                      <a:pt x="176212" y="542925"/>
                    </a:lnTo>
                    <a:lnTo>
                      <a:pt x="180975" y="457200"/>
                    </a:lnTo>
                    <a:lnTo>
                      <a:pt x="176212" y="366712"/>
                    </a:lnTo>
                    <a:lnTo>
                      <a:pt x="95250" y="319087"/>
                    </a:lnTo>
                    <a:lnTo>
                      <a:pt x="90487" y="138112"/>
                    </a:lnTo>
                    <a:lnTo>
                      <a:pt x="142875" y="76200"/>
                    </a:lnTo>
                    <a:lnTo>
                      <a:pt x="147637" y="0"/>
                    </a:lnTo>
                  </a:path>
                </a:pathLst>
              </a:custGeom>
              <a:noFill/>
              <a:ln w="12700" cap="rnd">
                <a:solidFill>
                  <a:srgbClr val="0070C0"/>
                </a:solidFill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5" name="フリーフォーム: 図形 274">
                <a:extLst>
                  <a:ext uri="{FF2B5EF4-FFF2-40B4-BE49-F238E27FC236}">
                    <a16:creationId xmlns:a16="http://schemas.microsoft.com/office/drawing/2014/main" id="{7C9B5EF1-C4DC-DEBE-9DD2-B7C1F16EDF0D}"/>
                  </a:ext>
                </a:extLst>
              </p:cNvPr>
              <p:cNvSpPr/>
              <p:nvPr/>
            </p:nvSpPr>
            <p:spPr>
              <a:xfrm>
                <a:off x="2924175" y="4295775"/>
                <a:ext cx="295275" cy="1471613"/>
              </a:xfrm>
              <a:custGeom>
                <a:avLst/>
                <a:gdLst>
                  <a:gd name="connsiteX0" fmla="*/ 295275 w 295275"/>
                  <a:gd name="connsiteY0" fmla="*/ 0 h 1471613"/>
                  <a:gd name="connsiteX1" fmla="*/ 257175 w 295275"/>
                  <a:gd name="connsiteY1" fmla="*/ 119063 h 1471613"/>
                  <a:gd name="connsiteX2" fmla="*/ 209550 w 295275"/>
                  <a:gd name="connsiteY2" fmla="*/ 166688 h 1471613"/>
                  <a:gd name="connsiteX3" fmla="*/ 176213 w 295275"/>
                  <a:gd name="connsiteY3" fmla="*/ 371475 h 1471613"/>
                  <a:gd name="connsiteX4" fmla="*/ 180975 w 295275"/>
                  <a:gd name="connsiteY4" fmla="*/ 419100 h 1471613"/>
                  <a:gd name="connsiteX5" fmla="*/ 166688 w 295275"/>
                  <a:gd name="connsiteY5" fmla="*/ 466725 h 1471613"/>
                  <a:gd name="connsiteX6" fmla="*/ 185738 w 295275"/>
                  <a:gd name="connsiteY6" fmla="*/ 519113 h 1471613"/>
                  <a:gd name="connsiteX7" fmla="*/ 147638 w 295275"/>
                  <a:gd name="connsiteY7" fmla="*/ 628650 h 1471613"/>
                  <a:gd name="connsiteX8" fmla="*/ 104775 w 295275"/>
                  <a:gd name="connsiteY8" fmla="*/ 695325 h 1471613"/>
                  <a:gd name="connsiteX9" fmla="*/ 0 w 295275"/>
                  <a:gd name="connsiteY9" fmla="*/ 685800 h 1471613"/>
                  <a:gd name="connsiteX10" fmla="*/ 0 w 295275"/>
                  <a:gd name="connsiteY10" fmla="*/ 728663 h 1471613"/>
                  <a:gd name="connsiteX11" fmla="*/ 38100 w 295275"/>
                  <a:gd name="connsiteY11" fmla="*/ 900113 h 1471613"/>
                  <a:gd name="connsiteX12" fmla="*/ 23813 w 295275"/>
                  <a:gd name="connsiteY12" fmla="*/ 976313 h 1471613"/>
                  <a:gd name="connsiteX13" fmla="*/ 57150 w 295275"/>
                  <a:gd name="connsiteY13" fmla="*/ 1138238 h 1471613"/>
                  <a:gd name="connsiteX14" fmla="*/ 114300 w 295275"/>
                  <a:gd name="connsiteY14" fmla="*/ 1243013 h 1471613"/>
                  <a:gd name="connsiteX15" fmla="*/ 95250 w 295275"/>
                  <a:gd name="connsiteY15" fmla="*/ 1285875 h 1471613"/>
                  <a:gd name="connsiteX16" fmla="*/ 119063 w 295275"/>
                  <a:gd name="connsiteY16" fmla="*/ 1376363 h 1471613"/>
                  <a:gd name="connsiteX17" fmla="*/ 166688 w 295275"/>
                  <a:gd name="connsiteY17" fmla="*/ 1366838 h 1471613"/>
                  <a:gd name="connsiteX18" fmla="*/ 219075 w 295275"/>
                  <a:gd name="connsiteY18" fmla="*/ 1385888 h 1471613"/>
                  <a:gd name="connsiteX19" fmla="*/ 223838 w 295275"/>
                  <a:gd name="connsiteY19" fmla="*/ 1471613 h 14716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95275" h="1471613">
                    <a:moveTo>
                      <a:pt x="295275" y="0"/>
                    </a:moveTo>
                    <a:lnTo>
                      <a:pt x="257175" y="119063"/>
                    </a:lnTo>
                    <a:lnTo>
                      <a:pt x="209550" y="166688"/>
                    </a:lnTo>
                    <a:lnTo>
                      <a:pt x="176213" y="371475"/>
                    </a:lnTo>
                    <a:lnTo>
                      <a:pt x="180975" y="419100"/>
                    </a:lnTo>
                    <a:lnTo>
                      <a:pt x="166688" y="466725"/>
                    </a:lnTo>
                    <a:lnTo>
                      <a:pt x="185738" y="519113"/>
                    </a:lnTo>
                    <a:lnTo>
                      <a:pt x="147638" y="628650"/>
                    </a:lnTo>
                    <a:lnTo>
                      <a:pt x="104775" y="695325"/>
                    </a:lnTo>
                    <a:lnTo>
                      <a:pt x="0" y="685800"/>
                    </a:lnTo>
                    <a:lnTo>
                      <a:pt x="0" y="728663"/>
                    </a:lnTo>
                    <a:lnTo>
                      <a:pt x="38100" y="900113"/>
                    </a:lnTo>
                    <a:lnTo>
                      <a:pt x="23813" y="976313"/>
                    </a:lnTo>
                    <a:lnTo>
                      <a:pt x="57150" y="1138238"/>
                    </a:lnTo>
                    <a:lnTo>
                      <a:pt x="114300" y="1243013"/>
                    </a:lnTo>
                    <a:lnTo>
                      <a:pt x="95250" y="1285875"/>
                    </a:lnTo>
                    <a:lnTo>
                      <a:pt x="119063" y="1376363"/>
                    </a:lnTo>
                    <a:lnTo>
                      <a:pt x="166688" y="1366838"/>
                    </a:lnTo>
                    <a:lnTo>
                      <a:pt x="219075" y="1385888"/>
                    </a:lnTo>
                    <a:lnTo>
                      <a:pt x="223838" y="1471613"/>
                    </a:lnTo>
                  </a:path>
                </a:pathLst>
              </a:custGeom>
              <a:noFill/>
              <a:ln w="12700" cap="rnd">
                <a:solidFill>
                  <a:srgbClr val="0070C0"/>
                </a:solidFill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6" name="フリーフォーム: 図形 275">
                <a:extLst>
                  <a:ext uri="{FF2B5EF4-FFF2-40B4-BE49-F238E27FC236}">
                    <a16:creationId xmlns:a16="http://schemas.microsoft.com/office/drawing/2014/main" id="{9798B6DC-2AC2-E76F-E8D2-C513E16B93CB}"/>
                  </a:ext>
                </a:extLst>
              </p:cNvPr>
              <p:cNvSpPr/>
              <p:nvPr/>
            </p:nvSpPr>
            <p:spPr>
              <a:xfrm>
                <a:off x="2390775" y="4843463"/>
                <a:ext cx="309563" cy="638175"/>
              </a:xfrm>
              <a:custGeom>
                <a:avLst/>
                <a:gdLst>
                  <a:gd name="connsiteX0" fmla="*/ 0 w 309563"/>
                  <a:gd name="connsiteY0" fmla="*/ 0 h 638175"/>
                  <a:gd name="connsiteX1" fmla="*/ 28575 w 309563"/>
                  <a:gd name="connsiteY1" fmla="*/ 47625 h 638175"/>
                  <a:gd name="connsiteX2" fmla="*/ 180975 w 309563"/>
                  <a:gd name="connsiteY2" fmla="*/ 47625 h 638175"/>
                  <a:gd name="connsiteX3" fmla="*/ 195263 w 309563"/>
                  <a:gd name="connsiteY3" fmla="*/ 133350 h 638175"/>
                  <a:gd name="connsiteX4" fmla="*/ 166688 w 309563"/>
                  <a:gd name="connsiteY4" fmla="*/ 180975 h 638175"/>
                  <a:gd name="connsiteX5" fmla="*/ 214313 w 309563"/>
                  <a:gd name="connsiteY5" fmla="*/ 261937 h 638175"/>
                  <a:gd name="connsiteX6" fmla="*/ 204788 w 309563"/>
                  <a:gd name="connsiteY6" fmla="*/ 304800 h 638175"/>
                  <a:gd name="connsiteX7" fmla="*/ 214313 w 309563"/>
                  <a:gd name="connsiteY7" fmla="*/ 357187 h 638175"/>
                  <a:gd name="connsiteX8" fmla="*/ 180975 w 309563"/>
                  <a:gd name="connsiteY8" fmla="*/ 547687 h 638175"/>
                  <a:gd name="connsiteX9" fmla="*/ 228600 w 309563"/>
                  <a:gd name="connsiteY9" fmla="*/ 561975 h 638175"/>
                  <a:gd name="connsiteX10" fmla="*/ 242888 w 309563"/>
                  <a:gd name="connsiteY10" fmla="*/ 638175 h 638175"/>
                  <a:gd name="connsiteX11" fmla="*/ 309563 w 309563"/>
                  <a:gd name="connsiteY11" fmla="*/ 638175 h 6381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09563" h="638175">
                    <a:moveTo>
                      <a:pt x="0" y="0"/>
                    </a:moveTo>
                    <a:lnTo>
                      <a:pt x="28575" y="47625"/>
                    </a:lnTo>
                    <a:lnTo>
                      <a:pt x="180975" y="47625"/>
                    </a:lnTo>
                    <a:lnTo>
                      <a:pt x="195263" y="133350"/>
                    </a:lnTo>
                    <a:lnTo>
                      <a:pt x="166688" y="180975"/>
                    </a:lnTo>
                    <a:lnTo>
                      <a:pt x="214313" y="261937"/>
                    </a:lnTo>
                    <a:lnTo>
                      <a:pt x="204788" y="304800"/>
                    </a:lnTo>
                    <a:lnTo>
                      <a:pt x="214313" y="357187"/>
                    </a:lnTo>
                    <a:lnTo>
                      <a:pt x="180975" y="547687"/>
                    </a:lnTo>
                    <a:lnTo>
                      <a:pt x="228600" y="561975"/>
                    </a:lnTo>
                    <a:lnTo>
                      <a:pt x="242888" y="638175"/>
                    </a:lnTo>
                    <a:lnTo>
                      <a:pt x="309563" y="638175"/>
                    </a:lnTo>
                  </a:path>
                </a:pathLst>
              </a:custGeom>
              <a:noFill/>
              <a:ln w="12700" cap="rnd">
                <a:solidFill>
                  <a:srgbClr val="0070C0"/>
                </a:solidFill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7" name="フリーフォーム: 図形 276">
                <a:extLst>
                  <a:ext uri="{FF2B5EF4-FFF2-40B4-BE49-F238E27FC236}">
                    <a16:creationId xmlns:a16="http://schemas.microsoft.com/office/drawing/2014/main" id="{9DF83DE1-6072-A86A-DAB6-4E879A9B767E}"/>
                  </a:ext>
                </a:extLst>
              </p:cNvPr>
              <p:cNvSpPr/>
              <p:nvPr/>
            </p:nvSpPr>
            <p:spPr>
              <a:xfrm>
                <a:off x="2300288" y="4943475"/>
                <a:ext cx="128587" cy="323850"/>
              </a:xfrm>
              <a:custGeom>
                <a:avLst/>
                <a:gdLst>
                  <a:gd name="connsiteX0" fmla="*/ 0 w 128587"/>
                  <a:gd name="connsiteY0" fmla="*/ 0 h 323850"/>
                  <a:gd name="connsiteX1" fmla="*/ 90487 w 128587"/>
                  <a:gd name="connsiteY1" fmla="*/ 28575 h 323850"/>
                  <a:gd name="connsiteX2" fmla="*/ 128587 w 128587"/>
                  <a:gd name="connsiteY2" fmla="*/ 71438 h 323850"/>
                  <a:gd name="connsiteX3" fmla="*/ 76200 w 128587"/>
                  <a:gd name="connsiteY3" fmla="*/ 142875 h 323850"/>
                  <a:gd name="connsiteX4" fmla="*/ 71437 w 128587"/>
                  <a:gd name="connsiteY4" fmla="*/ 280988 h 323850"/>
                  <a:gd name="connsiteX5" fmla="*/ 119062 w 128587"/>
                  <a:gd name="connsiteY5" fmla="*/ 323850 h 3238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28587" h="323850">
                    <a:moveTo>
                      <a:pt x="0" y="0"/>
                    </a:moveTo>
                    <a:lnTo>
                      <a:pt x="90487" y="28575"/>
                    </a:lnTo>
                    <a:lnTo>
                      <a:pt x="128587" y="71438"/>
                    </a:lnTo>
                    <a:lnTo>
                      <a:pt x="76200" y="142875"/>
                    </a:lnTo>
                    <a:lnTo>
                      <a:pt x="71437" y="280988"/>
                    </a:lnTo>
                    <a:lnTo>
                      <a:pt x="119062" y="323850"/>
                    </a:lnTo>
                  </a:path>
                </a:pathLst>
              </a:custGeom>
              <a:noFill/>
              <a:ln w="12700" cap="rnd">
                <a:solidFill>
                  <a:srgbClr val="0070C0"/>
                </a:solidFill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0" name="フリーフォーム: 図形 299">
                <a:extLst>
                  <a:ext uri="{FF2B5EF4-FFF2-40B4-BE49-F238E27FC236}">
                    <a16:creationId xmlns:a16="http://schemas.microsoft.com/office/drawing/2014/main" id="{6FCA1C08-36A8-9960-33EA-916E70A37B3D}"/>
                  </a:ext>
                </a:extLst>
              </p:cNvPr>
              <p:cNvSpPr/>
              <p:nvPr/>
            </p:nvSpPr>
            <p:spPr>
              <a:xfrm>
                <a:off x="2808721" y="4281161"/>
                <a:ext cx="395600" cy="791201"/>
              </a:xfrm>
              <a:custGeom>
                <a:avLst/>
                <a:gdLst>
                  <a:gd name="connsiteX0" fmla="*/ 604837 w 604837"/>
                  <a:gd name="connsiteY0" fmla="*/ 0 h 1209675"/>
                  <a:gd name="connsiteX1" fmla="*/ 523875 w 604837"/>
                  <a:gd name="connsiteY1" fmla="*/ 95250 h 1209675"/>
                  <a:gd name="connsiteX2" fmla="*/ 471487 w 604837"/>
                  <a:gd name="connsiteY2" fmla="*/ 85725 h 1209675"/>
                  <a:gd name="connsiteX3" fmla="*/ 247650 w 604837"/>
                  <a:gd name="connsiteY3" fmla="*/ 300037 h 1209675"/>
                  <a:gd name="connsiteX4" fmla="*/ 185737 w 604837"/>
                  <a:gd name="connsiteY4" fmla="*/ 409575 h 1209675"/>
                  <a:gd name="connsiteX5" fmla="*/ 290512 w 604837"/>
                  <a:gd name="connsiteY5" fmla="*/ 557212 h 1209675"/>
                  <a:gd name="connsiteX6" fmla="*/ 104775 w 604837"/>
                  <a:gd name="connsiteY6" fmla="*/ 890587 h 1209675"/>
                  <a:gd name="connsiteX7" fmla="*/ 19050 w 604837"/>
                  <a:gd name="connsiteY7" fmla="*/ 914400 h 1209675"/>
                  <a:gd name="connsiteX8" fmla="*/ 0 w 604837"/>
                  <a:gd name="connsiteY8" fmla="*/ 1009650 h 1209675"/>
                  <a:gd name="connsiteX9" fmla="*/ 61912 w 604837"/>
                  <a:gd name="connsiteY9" fmla="*/ 1095375 h 1209675"/>
                  <a:gd name="connsiteX10" fmla="*/ 66675 w 604837"/>
                  <a:gd name="connsiteY10" fmla="*/ 1209675 h 12096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604837" h="1209675">
                    <a:moveTo>
                      <a:pt x="604837" y="0"/>
                    </a:moveTo>
                    <a:lnTo>
                      <a:pt x="523875" y="95250"/>
                    </a:lnTo>
                    <a:lnTo>
                      <a:pt x="471487" y="85725"/>
                    </a:lnTo>
                    <a:lnTo>
                      <a:pt x="247650" y="300037"/>
                    </a:lnTo>
                    <a:lnTo>
                      <a:pt x="185737" y="409575"/>
                    </a:lnTo>
                    <a:lnTo>
                      <a:pt x="290512" y="557212"/>
                    </a:lnTo>
                    <a:lnTo>
                      <a:pt x="104775" y="890587"/>
                    </a:lnTo>
                    <a:lnTo>
                      <a:pt x="19050" y="914400"/>
                    </a:lnTo>
                    <a:lnTo>
                      <a:pt x="0" y="1009650"/>
                    </a:lnTo>
                    <a:lnTo>
                      <a:pt x="61912" y="1095375"/>
                    </a:lnTo>
                    <a:lnTo>
                      <a:pt x="66675" y="1209675"/>
                    </a:lnTo>
                  </a:path>
                </a:pathLst>
              </a:custGeom>
              <a:noFill/>
              <a:ln w="12700" cap="rnd">
                <a:solidFill>
                  <a:srgbClr val="0070C0"/>
                </a:solidFill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36" name="グループ化 335">
              <a:extLst>
                <a:ext uri="{FF2B5EF4-FFF2-40B4-BE49-F238E27FC236}">
                  <a16:creationId xmlns:a16="http://schemas.microsoft.com/office/drawing/2014/main" id="{7D570AF6-94EF-4ECE-0515-F20C3A25779D}"/>
                </a:ext>
              </a:extLst>
            </p:cNvPr>
            <p:cNvGrpSpPr/>
            <p:nvPr/>
          </p:nvGrpSpPr>
          <p:grpSpPr>
            <a:xfrm>
              <a:off x="832479" y="1565984"/>
              <a:ext cx="3219861" cy="2675269"/>
              <a:chOff x="1677863" y="1596722"/>
              <a:chExt cx="5086050" cy="4225821"/>
            </a:xfrm>
          </p:grpSpPr>
          <p:sp>
            <p:nvSpPr>
              <p:cNvPr id="288" name="テキスト ボックス 287">
                <a:extLst>
                  <a:ext uri="{FF2B5EF4-FFF2-40B4-BE49-F238E27FC236}">
                    <a16:creationId xmlns:a16="http://schemas.microsoft.com/office/drawing/2014/main" id="{616A0456-94F3-B6F0-2C1C-FAE4531D3E2F}"/>
                  </a:ext>
                </a:extLst>
              </p:cNvPr>
              <p:cNvSpPr txBox="1"/>
              <p:nvPr/>
            </p:nvSpPr>
            <p:spPr>
              <a:xfrm>
                <a:off x="6148111" y="1596722"/>
                <a:ext cx="615802" cy="4375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4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あらかわ</a:t>
                </a:r>
                <a:endParaRPr kumimoji="1" lang="en-US" altLang="ja-JP" sz="4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dist"/>
                <a:r>
                  <a:rPr kumimoji="1" lang="ja-JP" altLang="en-US" sz="8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荒川</a:t>
                </a:r>
              </a:p>
            </p:txBody>
          </p:sp>
          <p:sp>
            <p:nvSpPr>
              <p:cNvPr id="291" name="テキスト ボックス 290">
                <a:extLst>
                  <a:ext uri="{FF2B5EF4-FFF2-40B4-BE49-F238E27FC236}">
                    <a16:creationId xmlns:a16="http://schemas.microsoft.com/office/drawing/2014/main" id="{1D891626-477E-13E5-A7D5-E2400AF66C36}"/>
                  </a:ext>
                </a:extLst>
              </p:cNvPr>
              <p:cNvSpPr txBox="1"/>
              <p:nvPr/>
            </p:nvSpPr>
            <p:spPr>
              <a:xfrm>
                <a:off x="5817980" y="1863968"/>
                <a:ext cx="939909" cy="4375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4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あがのがわ</a:t>
                </a:r>
                <a:endParaRPr kumimoji="1" lang="en-US" altLang="ja-JP" sz="4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dist"/>
                <a:r>
                  <a:rPr kumimoji="1" lang="ja-JP" altLang="en-US" sz="8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阿賀野川</a:t>
                </a:r>
              </a:p>
            </p:txBody>
          </p:sp>
          <p:sp>
            <p:nvSpPr>
              <p:cNvPr id="292" name="テキスト ボックス 291">
                <a:extLst>
                  <a:ext uri="{FF2B5EF4-FFF2-40B4-BE49-F238E27FC236}">
                    <a16:creationId xmlns:a16="http://schemas.microsoft.com/office/drawing/2014/main" id="{E1793017-44FF-97D9-C29E-32E71272C238}"/>
                  </a:ext>
                </a:extLst>
              </p:cNvPr>
              <p:cNvSpPr txBox="1"/>
              <p:nvPr/>
            </p:nvSpPr>
            <p:spPr>
              <a:xfrm>
                <a:off x="5464832" y="2001333"/>
                <a:ext cx="777856" cy="4375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4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しなのがわ</a:t>
                </a:r>
                <a:endParaRPr kumimoji="1" lang="en-US" altLang="ja-JP" sz="4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dist"/>
                <a:r>
                  <a:rPr kumimoji="1" lang="ja-JP" altLang="en-US" sz="8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信濃川</a:t>
                </a:r>
              </a:p>
            </p:txBody>
          </p:sp>
          <p:sp>
            <p:nvSpPr>
              <p:cNvPr id="293" name="テキスト ボックス 292">
                <a:extLst>
                  <a:ext uri="{FF2B5EF4-FFF2-40B4-BE49-F238E27FC236}">
                    <a16:creationId xmlns:a16="http://schemas.microsoft.com/office/drawing/2014/main" id="{89944081-94AD-C663-365B-9B8A4556C54A}"/>
                  </a:ext>
                </a:extLst>
              </p:cNvPr>
              <p:cNvSpPr txBox="1"/>
              <p:nvPr/>
            </p:nvSpPr>
            <p:spPr>
              <a:xfrm>
                <a:off x="4560955" y="3307770"/>
                <a:ext cx="615802" cy="4375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4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せきかわ</a:t>
                </a:r>
                <a:endParaRPr kumimoji="1" lang="en-US" altLang="ja-JP" sz="4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dist"/>
                <a:r>
                  <a:rPr kumimoji="1" lang="ja-JP" altLang="en-US" sz="8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関川</a:t>
                </a:r>
              </a:p>
            </p:txBody>
          </p:sp>
          <p:sp>
            <p:nvSpPr>
              <p:cNvPr id="294" name="テキスト ボックス 293">
                <a:extLst>
                  <a:ext uri="{FF2B5EF4-FFF2-40B4-BE49-F238E27FC236}">
                    <a16:creationId xmlns:a16="http://schemas.microsoft.com/office/drawing/2014/main" id="{343DE8EE-DF1D-C2B7-80A4-4BDAECB5E089}"/>
                  </a:ext>
                </a:extLst>
              </p:cNvPr>
              <p:cNvSpPr txBox="1"/>
              <p:nvPr/>
            </p:nvSpPr>
            <p:spPr>
              <a:xfrm>
                <a:off x="4040863" y="3544988"/>
                <a:ext cx="615802" cy="4375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4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ひめかわ</a:t>
                </a:r>
                <a:endParaRPr kumimoji="1" lang="en-US" altLang="ja-JP" sz="4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dist"/>
                <a:r>
                  <a:rPr kumimoji="1" lang="ja-JP" altLang="en-US" sz="8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姫川</a:t>
                </a:r>
              </a:p>
            </p:txBody>
          </p:sp>
          <p:sp>
            <p:nvSpPr>
              <p:cNvPr id="295" name="テキスト ボックス 294">
                <a:extLst>
                  <a:ext uri="{FF2B5EF4-FFF2-40B4-BE49-F238E27FC236}">
                    <a16:creationId xmlns:a16="http://schemas.microsoft.com/office/drawing/2014/main" id="{9B08FA96-124D-13F6-04FA-50B24A4D74EB}"/>
                  </a:ext>
                </a:extLst>
              </p:cNvPr>
              <p:cNvSpPr txBox="1"/>
              <p:nvPr/>
            </p:nvSpPr>
            <p:spPr>
              <a:xfrm>
                <a:off x="3488307" y="3734622"/>
                <a:ext cx="777856" cy="4375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4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くろべがわ</a:t>
                </a:r>
                <a:endParaRPr kumimoji="1" lang="en-US" altLang="ja-JP" sz="4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dist"/>
                <a:r>
                  <a:rPr kumimoji="1" lang="ja-JP" altLang="en-US" sz="8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黒部川</a:t>
                </a:r>
              </a:p>
            </p:txBody>
          </p:sp>
          <p:sp>
            <p:nvSpPr>
              <p:cNvPr id="296" name="テキスト ボックス 295">
                <a:extLst>
                  <a:ext uri="{FF2B5EF4-FFF2-40B4-BE49-F238E27FC236}">
                    <a16:creationId xmlns:a16="http://schemas.microsoft.com/office/drawing/2014/main" id="{86AC88B0-D5B1-8817-1126-A2B04175D562}"/>
                  </a:ext>
                </a:extLst>
              </p:cNvPr>
              <p:cNvSpPr txBox="1"/>
              <p:nvPr/>
            </p:nvSpPr>
            <p:spPr>
              <a:xfrm>
                <a:off x="3235909" y="4051675"/>
                <a:ext cx="939909" cy="4375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4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じょうがんじがわ</a:t>
                </a:r>
                <a:endParaRPr kumimoji="1" lang="en-US" altLang="ja-JP" sz="4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dist"/>
                <a:r>
                  <a:rPr kumimoji="1" lang="ja-JP" altLang="en-US" sz="8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常願寺川</a:t>
                </a:r>
              </a:p>
            </p:txBody>
          </p:sp>
          <p:sp>
            <p:nvSpPr>
              <p:cNvPr id="297" name="テキスト ボックス 296">
                <a:extLst>
                  <a:ext uri="{FF2B5EF4-FFF2-40B4-BE49-F238E27FC236}">
                    <a16:creationId xmlns:a16="http://schemas.microsoft.com/office/drawing/2014/main" id="{C667EFB1-EE09-C01D-E2C6-33221E09F8BA}"/>
                  </a:ext>
                </a:extLst>
              </p:cNvPr>
              <p:cNvSpPr txBox="1"/>
              <p:nvPr/>
            </p:nvSpPr>
            <p:spPr>
              <a:xfrm>
                <a:off x="3324514" y="5384999"/>
                <a:ext cx="777856" cy="4375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4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じんずうがわ</a:t>
                </a:r>
                <a:endParaRPr kumimoji="1" lang="en-US" altLang="ja-JP" sz="4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dist"/>
                <a:r>
                  <a:rPr kumimoji="1" lang="ja-JP" altLang="en-US" sz="8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神通川</a:t>
                </a:r>
              </a:p>
            </p:txBody>
          </p:sp>
          <p:sp>
            <p:nvSpPr>
              <p:cNvPr id="301" name="テキスト ボックス 300">
                <a:extLst>
                  <a:ext uri="{FF2B5EF4-FFF2-40B4-BE49-F238E27FC236}">
                    <a16:creationId xmlns:a16="http://schemas.microsoft.com/office/drawing/2014/main" id="{63DFFBD2-C20B-09E8-C286-D0B5A43E0FD3}"/>
                  </a:ext>
                </a:extLst>
              </p:cNvPr>
              <p:cNvSpPr txBox="1"/>
              <p:nvPr/>
            </p:nvSpPr>
            <p:spPr>
              <a:xfrm>
                <a:off x="2880561" y="5339842"/>
                <a:ext cx="696828" cy="4375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4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しょうがわ</a:t>
                </a:r>
                <a:endParaRPr kumimoji="1" lang="en-US" altLang="ja-JP" sz="4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dist"/>
                <a:r>
                  <a:rPr kumimoji="1" lang="ja-JP" altLang="en-US" sz="8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庄川</a:t>
                </a:r>
              </a:p>
            </p:txBody>
          </p:sp>
          <p:sp>
            <p:nvSpPr>
              <p:cNvPr id="302" name="テキスト ボックス 301">
                <a:extLst>
                  <a:ext uri="{FF2B5EF4-FFF2-40B4-BE49-F238E27FC236}">
                    <a16:creationId xmlns:a16="http://schemas.microsoft.com/office/drawing/2014/main" id="{18932A3D-CEA0-68A0-799A-4B63C1F0AC78}"/>
                  </a:ext>
                </a:extLst>
              </p:cNvPr>
              <p:cNvSpPr txBox="1"/>
              <p:nvPr/>
            </p:nvSpPr>
            <p:spPr>
              <a:xfrm>
                <a:off x="2637614" y="4007066"/>
                <a:ext cx="939909" cy="4375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4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おやべがわ</a:t>
                </a:r>
                <a:endParaRPr kumimoji="1" lang="en-US" altLang="ja-JP" sz="4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dist"/>
                <a:r>
                  <a:rPr kumimoji="1" lang="ja-JP" altLang="en-US" sz="8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小矢部川</a:t>
                </a:r>
              </a:p>
            </p:txBody>
          </p:sp>
          <p:sp>
            <p:nvSpPr>
              <p:cNvPr id="303" name="テキスト ボックス 302">
                <a:extLst>
                  <a:ext uri="{FF2B5EF4-FFF2-40B4-BE49-F238E27FC236}">
                    <a16:creationId xmlns:a16="http://schemas.microsoft.com/office/drawing/2014/main" id="{2005CCD9-6D24-CA9B-1878-02C818BE6B78}"/>
                  </a:ext>
                </a:extLst>
              </p:cNvPr>
              <p:cNvSpPr txBox="1"/>
              <p:nvPr/>
            </p:nvSpPr>
            <p:spPr>
              <a:xfrm>
                <a:off x="1852550" y="4558331"/>
                <a:ext cx="777856" cy="4375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4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てどりがわ</a:t>
                </a:r>
                <a:endParaRPr kumimoji="1" lang="en-US" altLang="ja-JP" sz="4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dist"/>
                <a:r>
                  <a:rPr kumimoji="1" lang="ja-JP" altLang="en-US" sz="8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手取川</a:t>
                </a:r>
              </a:p>
            </p:txBody>
          </p:sp>
          <p:sp>
            <p:nvSpPr>
              <p:cNvPr id="304" name="テキスト ボックス 303">
                <a:extLst>
                  <a:ext uri="{FF2B5EF4-FFF2-40B4-BE49-F238E27FC236}">
                    <a16:creationId xmlns:a16="http://schemas.microsoft.com/office/drawing/2014/main" id="{7843AED0-7BB5-1ACE-8C78-F68A490A0AE8}"/>
                  </a:ext>
                </a:extLst>
              </p:cNvPr>
              <p:cNvSpPr txBox="1"/>
              <p:nvPr/>
            </p:nvSpPr>
            <p:spPr>
              <a:xfrm>
                <a:off x="1677863" y="4844854"/>
                <a:ext cx="777856" cy="4375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4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かけはしがわ</a:t>
                </a:r>
                <a:endParaRPr kumimoji="1" lang="en-US" altLang="ja-JP" sz="4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dist"/>
                <a:r>
                  <a:rPr kumimoji="1" lang="ja-JP" altLang="en-US" sz="8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梯川</a:t>
                </a:r>
              </a:p>
            </p:txBody>
          </p:sp>
        </p:grpSp>
        <p:grpSp>
          <p:nvGrpSpPr>
            <p:cNvPr id="335" name="グループ化 334">
              <a:extLst>
                <a:ext uri="{FF2B5EF4-FFF2-40B4-BE49-F238E27FC236}">
                  <a16:creationId xmlns:a16="http://schemas.microsoft.com/office/drawing/2014/main" id="{FA75E98C-C682-BA1E-EA87-6C193C30C1E9}"/>
                </a:ext>
              </a:extLst>
            </p:cNvPr>
            <p:cNvGrpSpPr/>
            <p:nvPr/>
          </p:nvGrpSpPr>
          <p:grpSpPr>
            <a:xfrm>
              <a:off x="837016" y="1190105"/>
              <a:ext cx="4102683" cy="3433037"/>
              <a:chOff x="1685029" y="1002988"/>
              <a:chExt cx="6480547" cy="5422781"/>
            </a:xfrm>
          </p:grpSpPr>
          <p:sp>
            <p:nvSpPr>
              <p:cNvPr id="289" name="テキスト ボックス 288">
                <a:extLst>
                  <a:ext uri="{FF2B5EF4-FFF2-40B4-BE49-F238E27FC236}">
                    <a16:creationId xmlns:a16="http://schemas.microsoft.com/office/drawing/2014/main" id="{7FFCA754-F8A1-3A83-734C-02799B4A1ABC}"/>
                  </a:ext>
                </a:extLst>
              </p:cNvPr>
              <p:cNvSpPr txBox="1"/>
              <p:nvPr/>
            </p:nvSpPr>
            <p:spPr>
              <a:xfrm>
                <a:off x="5822689" y="2787825"/>
                <a:ext cx="777857" cy="4375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1200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新潟</a:t>
                </a:r>
                <a:endParaRPr kumimoji="1" lang="ja-JP" altLang="en-US" sz="20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305" name="テキスト ボックス 304">
                <a:extLst>
                  <a:ext uri="{FF2B5EF4-FFF2-40B4-BE49-F238E27FC236}">
                    <a16:creationId xmlns:a16="http://schemas.microsoft.com/office/drawing/2014/main" id="{A512EFDF-1B81-14D3-3184-A95EFCDA0FA9}"/>
                  </a:ext>
                </a:extLst>
              </p:cNvPr>
              <p:cNvSpPr txBox="1"/>
              <p:nvPr/>
            </p:nvSpPr>
            <p:spPr>
              <a:xfrm>
                <a:off x="2568949" y="3123105"/>
                <a:ext cx="777857" cy="4375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1200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石川</a:t>
                </a:r>
                <a:endParaRPr kumimoji="1" lang="ja-JP" altLang="en-US" sz="20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306" name="テキスト ボックス 305">
                <a:extLst>
                  <a:ext uri="{FF2B5EF4-FFF2-40B4-BE49-F238E27FC236}">
                    <a16:creationId xmlns:a16="http://schemas.microsoft.com/office/drawing/2014/main" id="{2507B453-6EB5-CD4A-93E5-4140099EBB9D}"/>
                  </a:ext>
                </a:extLst>
              </p:cNvPr>
              <p:cNvSpPr txBox="1"/>
              <p:nvPr/>
            </p:nvSpPr>
            <p:spPr>
              <a:xfrm>
                <a:off x="3447997" y="4332913"/>
                <a:ext cx="777857" cy="4375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1200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富山</a:t>
                </a:r>
                <a:endParaRPr kumimoji="1" lang="ja-JP" altLang="en-US" sz="20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307" name="テキスト ボックス 306">
                <a:extLst>
                  <a:ext uri="{FF2B5EF4-FFF2-40B4-BE49-F238E27FC236}">
                    <a16:creationId xmlns:a16="http://schemas.microsoft.com/office/drawing/2014/main" id="{31FE1F6E-114F-B103-71AF-256380B27363}"/>
                  </a:ext>
                </a:extLst>
              </p:cNvPr>
              <p:cNvSpPr txBox="1"/>
              <p:nvPr/>
            </p:nvSpPr>
            <p:spPr>
              <a:xfrm>
                <a:off x="1685029" y="5584366"/>
                <a:ext cx="777857" cy="4375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1200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福井</a:t>
                </a:r>
                <a:endParaRPr kumimoji="1" lang="ja-JP" altLang="en-US" sz="20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309" name="テキスト ボックス 308">
                <a:extLst>
                  <a:ext uri="{FF2B5EF4-FFF2-40B4-BE49-F238E27FC236}">
                    <a16:creationId xmlns:a16="http://schemas.microsoft.com/office/drawing/2014/main" id="{63B83D79-19EB-0625-1928-2763E3135B1C}"/>
                  </a:ext>
                </a:extLst>
              </p:cNvPr>
              <p:cNvSpPr txBox="1"/>
              <p:nvPr/>
            </p:nvSpPr>
            <p:spPr>
              <a:xfrm>
                <a:off x="4143358" y="5328803"/>
                <a:ext cx="777857" cy="4375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1200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長野</a:t>
                </a:r>
                <a:endParaRPr kumimoji="1" lang="ja-JP" altLang="en-US" sz="20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311" name="テキスト ボックス 310">
                <a:extLst>
                  <a:ext uri="{FF2B5EF4-FFF2-40B4-BE49-F238E27FC236}">
                    <a16:creationId xmlns:a16="http://schemas.microsoft.com/office/drawing/2014/main" id="{F72B99A1-3605-38AE-90E9-D182241FEFD3}"/>
                  </a:ext>
                </a:extLst>
              </p:cNvPr>
              <p:cNvSpPr txBox="1"/>
              <p:nvPr/>
            </p:nvSpPr>
            <p:spPr>
              <a:xfrm>
                <a:off x="7203081" y="1002988"/>
                <a:ext cx="777857" cy="4375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1200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山形</a:t>
                </a:r>
                <a:endParaRPr kumimoji="1" lang="ja-JP" altLang="en-US" sz="20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312" name="テキスト ボックス 311">
                <a:extLst>
                  <a:ext uri="{FF2B5EF4-FFF2-40B4-BE49-F238E27FC236}">
                    <a16:creationId xmlns:a16="http://schemas.microsoft.com/office/drawing/2014/main" id="{7FDD1460-F289-E22E-0821-42D625AFDC22}"/>
                  </a:ext>
                </a:extLst>
              </p:cNvPr>
              <p:cNvSpPr txBox="1"/>
              <p:nvPr/>
            </p:nvSpPr>
            <p:spPr>
              <a:xfrm>
                <a:off x="7387719" y="2990050"/>
                <a:ext cx="777857" cy="4375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1200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福島</a:t>
                </a:r>
                <a:endParaRPr kumimoji="1" lang="ja-JP" altLang="en-US" sz="20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315" name="テキスト ボックス 314">
                <a:extLst>
                  <a:ext uri="{FF2B5EF4-FFF2-40B4-BE49-F238E27FC236}">
                    <a16:creationId xmlns:a16="http://schemas.microsoft.com/office/drawing/2014/main" id="{DEE3BB98-3FD1-CDCF-5213-B83374613CD7}"/>
                  </a:ext>
                </a:extLst>
              </p:cNvPr>
              <p:cNvSpPr txBox="1"/>
              <p:nvPr/>
            </p:nvSpPr>
            <p:spPr>
              <a:xfrm>
                <a:off x="2815721" y="5988225"/>
                <a:ext cx="777857" cy="4375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1200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岐阜</a:t>
                </a:r>
                <a:endParaRPr kumimoji="1" lang="ja-JP" altLang="en-US" sz="20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</p:grpSp>
      <p:sp>
        <p:nvSpPr>
          <p:cNvPr id="316" name="テキスト ボックス 315">
            <a:extLst>
              <a:ext uri="{FF2B5EF4-FFF2-40B4-BE49-F238E27FC236}">
                <a16:creationId xmlns:a16="http://schemas.microsoft.com/office/drawing/2014/main" id="{BFAD43A7-B49C-3A82-37D1-7397149DD48C}"/>
              </a:ext>
            </a:extLst>
          </p:cNvPr>
          <p:cNvSpPr txBox="1"/>
          <p:nvPr/>
        </p:nvSpPr>
        <p:spPr>
          <a:xfrm>
            <a:off x="276046" y="232912"/>
            <a:ext cx="2262158" cy="369332"/>
          </a:xfrm>
          <a:prstGeom prst="rect">
            <a:avLst/>
          </a:prstGeom>
          <a:solidFill>
            <a:srgbClr val="002060"/>
          </a:solidFill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北陸地方の一級河川</a:t>
            </a:r>
          </a:p>
        </p:txBody>
      </p:sp>
      <p:grpSp>
        <p:nvGrpSpPr>
          <p:cNvPr id="330" name="グループ化 329">
            <a:extLst>
              <a:ext uri="{FF2B5EF4-FFF2-40B4-BE49-F238E27FC236}">
                <a16:creationId xmlns:a16="http://schemas.microsoft.com/office/drawing/2014/main" id="{5A546041-A85A-CA73-E24C-99F9CAB7B976}"/>
              </a:ext>
            </a:extLst>
          </p:cNvPr>
          <p:cNvGrpSpPr/>
          <p:nvPr/>
        </p:nvGrpSpPr>
        <p:grpSpPr>
          <a:xfrm>
            <a:off x="4806027" y="2431044"/>
            <a:ext cx="4709448" cy="4029593"/>
            <a:chOff x="4806027" y="2431044"/>
            <a:chExt cx="4709448" cy="4029593"/>
          </a:xfrm>
        </p:grpSpPr>
        <p:grpSp>
          <p:nvGrpSpPr>
            <p:cNvPr id="7" name="グループ化 6">
              <a:extLst>
                <a:ext uri="{FF2B5EF4-FFF2-40B4-BE49-F238E27FC236}">
                  <a16:creationId xmlns:a16="http://schemas.microsoft.com/office/drawing/2014/main" id="{8BB39606-D5D8-F03E-9703-0581763C422A}"/>
                </a:ext>
              </a:extLst>
            </p:cNvPr>
            <p:cNvGrpSpPr/>
            <p:nvPr/>
          </p:nvGrpSpPr>
          <p:grpSpPr>
            <a:xfrm>
              <a:off x="4806027" y="2431044"/>
              <a:ext cx="4709448" cy="4029593"/>
              <a:chOff x="1424652" y="74411"/>
              <a:chExt cx="7438984" cy="6365093"/>
            </a:xfrm>
            <a:solidFill>
              <a:schemeClr val="bg1">
                <a:lumMod val="85000"/>
              </a:schemeClr>
            </a:solidFill>
          </p:grpSpPr>
          <p:grpSp>
            <p:nvGrpSpPr>
              <p:cNvPr id="308" name="グループ化 307">
                <a:extLst>
                  <a:ext uri="{FF2B5EF4-FFF2-40B4-BE49-F238E27FC236}">
                    <a16:creationId xmlns:a16="http://schemas.microsoft.com/office/drawing/2014/main" id="{26005E4D-24DE-1177-A5F5-4552F0746482}"/>
                  </a:ext>
                </a:extLst>
              </p:cNvPr>
              <p:cNvGrpSpPr/>
              <p:nvPr/>
            </p:nvGrpSpPr>
            <p:grpSpPr>
              <a:xfrm>
                <a:off x="2091957" y="74411"/>
                <a:ext cx="6771679" cy="6365093"/>
                <a:chOff x="2091957" y="74411"/>
                <a:chExt cx="6771679" cy="6365093"/>
              </a:xfrm>
              <a:grpFill/>
            </p:grpSpPr>
            <p:grpSp>
              <p:nvGrpSpPr>
                <p:cNvPr id="321" name="グループ化 320">
                  <a:extLst>
                    <a:ext uri="{FF2B5EF4-FFF2-40B4-BE49-F238E27FC236}">
                      <a16:creationId xmlns:a16="http://schemas.microsoft.com/office/drawing/2014/main" id="{6571E2B3-BF57-5F3E-0DA1-D6682ABB0338}"/>
                    </a:ext>
                  </a:extLst>
                </p:cNvPr>
                <p:cNvGrpSpPr/>
                <p:nvPr/>
              </p:nvGrpSpPr>
              <p:grpSpPr>
                <a:xfrm>
                  <a:off x="2091957" y="3848513"/>
                  <a:ext cx="3526144" cy="2590991"/>
                  <a:chOff x="2091957" y="3848513"/>
                  <a:chExt cx="3526144" cy="2590991"/>
                </a:xfrm>
                <a:grpFill/>
              </p:grpSpPr>
              <p:sp>
                <p:nvSpPr>
                  <p:cNvPr id="328" name="フリーフォーム: 図形 327">
                    <a:extLst>
                      <a:ext uri="{FF2B5EF4-FFF2-40B4-BE49-F238E27FC236}">
                        <a16:creationId xmlns:a16="http://schemas.microsoft.com/office/drawing/2014/main" id="{FE6EEF26-C415-C429-19F2-403B97145D79}"/>
                      </a:ext>
                    </a:extLst>
                  </p:cNvPr>
                  <p:cNvSpPr/>
                  <p:nvPr/>
                </p:nvSpPr>
                <p:spPr>
                  <a:xfrm>
                    <a:off x="2091957" y="4866109"/>
                    <a:ext cx="1955013" cy="1573395"/>
                  </a:xfrm>
                  <a:custGeom>
                    <a:avLst/>
                    <a:gdLst>
                      <a:gd name="connsiteX0" fmla="*/ 1865056 w 1955013"/>
                      <a:gd name="connsiteY0" fmla="*/ 131819 h 1573395"/>
                      <a:gd name="connsiteX1" fmla="*/ 1858881 w 1955013"/>
                      <a:gd name="connsiteY1" fmla="*/ 132162 h 1573395"/>
                      <a:gd name="connsiteX2" fmla="*/ 1858881 w 1955013"/>
                      <a:gd name="connsiteY2" fmla="*/ 132162 h 1573395"/>
                      <a:gd name="connsiteX3" fmla="*/ 1412598 w 1955013"/>
                      <a:gd name="connsiteY3" fmla="*/ 0 h 1573395"/>
                      <a:gd name="connsiteX4" fmla="*/ 1430411 w 1955013"/>
                      <a:gd name="connsiteY4" fmla="*/ 14251 h 1573395"/>
                      <a:gd name="connsiteX5" fmla="*/ 1462475 w 1955013"/>
                      <a:gd name="connsiteY5" fmla="*/ 3563 h 1573395"/>
                      <a:gd name="connsiteX6" fmla="*/ 1483851 w 1955013"/>
                      <a:gd name="connsiteY6" fmla="*/ 7126 h 1573395"/>
                      <a:gd name="connsiteX7" fmla="*/ 1462475 w 1955013"/>
                      <a:gd name="connsiteY7" fmla="*/ 64128 h 1573395"/>
                      <a:gd name="connsiteX8" fmla="*/ 1523040 w 1955013"/>
                      <a:gd name="connsiteY8" fmla="*/ 53440 h 1573395"/>
                      <a:gd name="connsiteX9" fmla="*/ 1547979 w 1955013"/>
                      <a:gd name="connsiteY9" fmla="*/ 49878 h 1573395"/>
                      <a:gd name="connsiteX10" fmla="*/ 1544416 w 1955013"/>
                      <a:gd name="connsiteY10" fmla="*/ 28502 h 1573395"/>
                      <a:gd name="connsiteX11" fmla="*/ 1587168 w 1955013"/>
                      <a:gd name="connsiteY11" fmla="*/ 7126 h 1573395"/>
                      <a:gd name="connsiteX12" fmla="*/ 1594294 w 1955013"/>
                      <a:gd name="connsiteY12" fmla="*/ 57003 h 1573395"/>
                      <a:gd name="connsiteX13" fmla="*/ 1669110 w 1955013"/>
                      <a:gd name="connsiteY13" fmla="*/ 92629 h 1573395"/>
                      <a:gd name="connsiteX14" fmla="*/ 1701174 w 1955013"/>
                      <a:gd name="connsiteY14" fmla="*/ 71254 h 1573395"/>
                      <a:gd name="connsiteX15" fmla="*/ 1736800 w 1955013"/>
                      <a:gd name="connsiteY15" fmla="*/ 74816 h 1573395"/>
                      <a:gd name="connsiteX16" fmla="*/ 1800928 w 1955013"/>
                      <a:gd name="connsiteY16" fmla="*/ 135381 h 1573395"/>
                      <a:gd name="connsiteX17" fmla="*/ 1858881 w 1955013"/>
                      <a:gd name="connsiteY17" fmla="*/ 132162 h 1573395"/>
                      <a:gd name="connsiteX18" fmla="*/ 1865947 w 1955013"/>
                      <a:gd name="connsiteY18" fmla="*/ 164773 h 1573395"/>
                      <a:gd name="connsiteX19" fmla="*/ 1910481 w 1955013"/>
                      <a:gd name="connsiteY19" fmla="*/ 178133 h 1573395"/>
                      <a:gd name="connsiteX20" fmla="*/ 1914934 w 1955013"/>
                      <a:gd name="connsiteY20" fmla="*/ 204853 h 1573395"/>
                      <a:gd name="connsiteX21" fmla="*/ 1955013 w 1955013"/>
                      <a:gd name="connsiteY21" fmla="*/ 240480 h 1573395"/>
                      <a:gd name="connsiteX22" fmla="*/ 1950560 w 1955013"/>
                      <a:gd name="connsiteY22" fmla="*/ 302827 h 1573395"/>
                      <a:gd name="connsiteX23" fmla="*/ 1848133 w 1955013"/>
                      <a:gd name="connsiteY23" fmla="*/ 440880 h 1573395"/>
                      <a:gd name="connsiteX24" fmla="*/ 1843680 w 1955013"/>
                      <a:gd name="connsiteY24" fmla="*/ 480960 h 1573395"/>
                      <a:gd name="connsiteX25" fmla="*/ 1870400 w 1955013"/>
                      <a:gd name="connsiteY25" fmla="*/ 489866 h 1573395"/>
                      <a:gd name="connsiteX26" fmla="*/ 1870400 w 1955013"/>
                      <a:gd name="connsiteY26" fmla="*/ 547760 h 1573395"/>
                      <a:gd name="connsiteX27" fmla="*/ 1834773 w 1955013"/>
                      <a:gd name="connsiteY27" fmla="*/ 543306 h 1573395"/>
                      <a:gd name="connsiteX28" fmla="*/ 1812507 w 1955013"/>
                      <a:gd name="connsiteY28" fmla="*/ 574479 h 1573395"/>
                      <a:gd name="connsiteX29" fmla="*/ 1821414 w 1955013"/>
                      <a:gd name="connsiteY29" fmla="*/ 605653 h 1573395"/>
                      <a:gd name="connsiteX30" fmla="*/ 1816961 w 1955013"/>
                      <a:gd name="connsiteY30" fmla="*/ 632373 h 1573395"/>
                      <a:gd name="connsiteX31" fmla="*/ 1857041 w 1955013"/>
                      <a:gd name="connsiteY31" fmla="*/ 685813 h 1573395"/>
                      <a:gd name="connsiteX32" fmla="*/ 1901573 w 1955013"/>
                      <a:gd name="connsiteY32" fmla="*/ 699172 h 1573395"/>
                      <a:gd name="connsiteX33" fmla="*/ 1870400 w 1955013"/>
                      <a:gd name="connsiteY33" fmla="*/ 765973 h 1573395"/>
                      <a:gd name="connsiteX34" fmla="*/ 1870400 w 1955013"/>
                      <a:gd name="connsiteY34" fmla="*/ 806052 h 1573395"/>
                      <a:gd name="connsiteX35" fmla="*/ 1803601 w 1955013"/>
                      <a:gd name="connsiteY35" fmla="*/ 841679 h 1573395"/>
                      <a:gd name="connsiteX36" fmla="*/ 1763519 w 1955013"/>
                      <a:gd name="connsiteY36" fmla="*/ 935199 h 1573395"/>
                      <a:gd name="connsiteX37" fmla="*/ 1741253 w 1955013"/>
                      <a:gd name="connsiteY37" fmla="*/ 935199 h 1573395"/>
                      <a:gd name="connsiteX38" fmla="*/ 1714534 w 1955013"/>
                      <a:gd name="connsiteY38" fmla="*/ 966372 h 1573395"/>
                      <a:gd name="connsiteX39" fmla="*/ 1710081 w 1955013"/>
                      <a:gd name="connsiteY39" fmla="*/ 1010906 h 1573395"/>
                      <a:gd name="connsiteX40" fmla="*/ 1683360 w 1955013"/>
                      <a:gd name="connsiteY40" fmla="*/ 1015359 h 1573395"/>
                      <a:gd name="connsiteX41" fmla="*/ 1638828 w 1955013"/>
                      <a:gd name="connsiteY41" fmla="*/ 997546 h 1573395"/>
                      <a:gd name="connsiteX42" fmla="*/ 1585386 w 1955013"/>
                      <a:gd name="connsiteY42" fmla="*/ 1001999 h 1573395"/>
                      <a:gd name="connsiteX43" fmla="*/ 1554214 w 1955013"/>
                      <a:gd name="connsiteY43" fmla="*/ 1033172 h 1573395"/>
                      <a:gd name="connsiteX44" fmla="*/ 1558667 w 1955013"/>
                      <a:gd name="connsiteY44" fmla="*/ 1086612 h 1573395"/>
                      <a:gd name="connsiteX45" fmla="*/ 1540854 w 1955013"/>
                      <a:gd name="connsiteY45" fmla="*/ 1099973 h 1573395"/>
                      <a:gd name="connsiteX46" fmla="*/ 1505227 w 1955013"/>
                      <a:gd name="connsiteY46" fmla="*/ 1099973 h 1573395"/>
                      <a:gd name="connsiteX47" fmla="*/ 1487414 w 1955013"/>
                      <a:gd name="connsiteY47" fmla="*/ 1153413 h 1573395"/>
                      <a:gd name="connsiteX48" fmla="*/ 1523040 w 1955013"/>
                      <a:gd name="connsiteY48" fmla="*/ 1180132 h 1573395"/>
                      <a:gd name="connsiteX49" fmla="*/ 1585386 w 1955013"/>
                      <a:gd name="connsiteY49" fmla="*/ 1180132 h 1573395"/>
                      <a:gd name="connsiteX50" fmla="*/ 1589841 w 1955013"/>
                      <a:gd name="connsiteY50" fmla="*/ 1220212 h 1573395"/>
                      <a:gd name="connsiteX51" fmla="*/ 1634373 w 1955013"/>
                      <a:gd name="connsiteY51" fmla="*/ 1220212 h 1573395"/>
                      <a:gd name="connsiteX52" fmla="*/ 1652187 w 1955013"/>
                      <a:gd name="connsiteY52" fmla="*/ 1255839 h 1573395"/>
                      <a:gd name="connsiteX53" fmla="*/ 1678908 w 1955013"/>
                      <a:gd name="connsiteY53" fmla="*/ 1246932 h 1573395"/>
                      <a:gd name="connsiteX54" fmla="*/ 1696721 w 1955013"/>
                      <a:gd name="connsiteY54" fmla="*/ 1264745 h 1573395"/>
                      <a:gd name="connsiteX55" fmla="*/ 1701174 w 1955013"/>
                      <a:gd name="connsiteY55" fmla="*/ 1291465 h 1573395"/>
                      <a:gd name="connsiteX56" fmla="*/ 1718987 w 1955013"/>
                      <a:gd name="connsiteY56" fmla="*/ 1327092 h 1573395"/>
                      <a:gd name="connsiteX57" fmla="*/ 1732347 w 1955013"/>
                      <a:gd name="connsiteY57" fmla="*/ 1389439 h 1573395"/>
                      <a:gd name="connsiteX58" fmla="*/ 1776880 w 1955013"/>
                      <a:gd name="connsiteY58" fmla="*/ 1398345 h 1573395"/>
                      <a:gd name="connsiteX59" fmla="*/ 1799146 w 1955013"/>
                      <a:gd name="connsiteY59" fmla="*/ 1447331 h 1573395"/>
                      <a:gd name="connsiteX60" fmla="*/ 1763519 w 1955013"/>
                      <a:gd name="connsiteY60" fmla="*/ 1478505 h 1573395"/>
                      <a:gd name="connsiteX61" fmla="*/ 1759067 w 1955013"/>
                      <a:gd name="connsiteY61" fmla="*/ 1514132 h 1573395"/>
                      <a:gd name="connsiteX62" fmla="*/ 1785787 w 1955013"/>
                      <a:gd name="connsiteY62" fmla="*/ 1558665 h 1573395"/>
                      <a:gd name="connsiteX63" fmla="*/ 1834773 w 1955013"/>
                      <a:gd name="connsiteY63" fmla="*/ 1558665 h 1573395"/>
                      <a:gd name="connsiteX64" fmla="*/ 1835906 w 1955013"/>
                      <a:gd name="connsiteY64" fmla="*/ 1573395 h 1573395"/>
                      <a:gd name="connsiteX65" fmla="*/ 42096 w 1955013"/>
                      <a:gd name="connsiteY65" fmla="*/ 1573395 h 1573395"/>
                      <a:gd name="connsiteX66" fmla="*/ 44533 w 1955013"/>
                      <a:gd name="connsiteY66" fmla="*/ 1531945 h 1573395"/>
                      <a:gd name="connsiteX67" fmla="*/ 40081 w 1955013"/>
                      <a:gd name="connsiteY67" fmla="*/ 1491866 h 1573395"/>
                      <a:gd name="connsiteX68" fmla="*/ 0 w 1955013"/>
                      <a:gd name="connsiteY68" fmla="*/ 1482958 h 1573395"/>
                      <a:gd name="connsiteX69" fmla="*/ 0 w 1955013"/>
                      <a:gd name="connsiteY69" fmla="*/ 1433972 h 1573395"/>
                      <a:gd name="connsiteX70" fmla="*/ 8907 w 1955013"/>
                      <a:gd name="connsiteY70" fmla="*/ 1376078 h 1573395"/>
                      <a:gd name="connsiteX71" fmla="*/ 53440 w 1955013"/>
                      <a:gd name="connsiteY71" fmla="*/ 1313733 h 1573395"/>
                      <a:gd name="connsiteX72" fmla="*/ 62347 w 1955013"/>
                      <a:gd name="connsiteY72" fmla="*/ 1255839 h 1573395"/>
                      <a:gd name="connsiteX73" fmla="*/ 66800 w 1955013"/>
                      <a:gd name="connsiteY73" fmla="*/ 1215758 h 1573395"/>
                      <a:gd name="connsiteX74" fmla="*/ 129148 w 1955013"/>
                      <a:gd name="connsiteY74" fmla="*/ 1184586 h 1573395"/>
                      <a:gd name="connsiteX75" fmla="*/ 231574 w 1955013"/>
                      <a:gd name="connsiteY75" fmla="*/ 1224666 h 1573395"/>
                      <a:gd name="connsiteX76" fmla="*/ 285014 w 1955013"/>
                      <a:gd name="connsiteY76" fmla="*/ 1229119 h 1573395"/>
                      <a:gd name="connsiteX77" fmla="*/ 316186 w 1955013"/>
                      <a:gd name="connsiteY77" fmla="*/ 1264745 h 1573395"/>
                      <a:gd name="connsiteX78" fmla="*/ 338454 w 1955013"/>
                      <a:gd name="connsiteY78" fmla="*/ 1202399 h 1573395"/>
                      <a:gd name="connsiteX79" fmla="*/ 427520 w 1955013"/>
                      <a:gd name="connsiteY79" fmla="*/ 1211306 h 1573395"/>
                      <a:gd name="connsiteX80" fmla="*/ 454240 w 1955013"/>
                      <a:gd name="connsiteY80" fmla="*/ 1184586 h 1573395"/>
                      <a:gd name="connsiteX81" fmla="*/ 467601 w 1955013"/>
                      <a:gd name="connsiteY81" fmla="*/ 1197945 h 1573395"/>
                      <a:gd name="connsiteX82" fmla="*/ 516587 w 1955013"/>
                      <a:gd name="connsiteY82" fmla="*/ 1180132 h 1573395"/>
                      <a:gd name="connsiteX83" fmla="*/ 529946 w 1955013"/>
                      <a:gd name="connsiteY83" fmla="*/ 1202399 h 1573395"/>
                      <a:gd name="connsiteX84" fmla="*/ 583386 w 1955013"/>
                      <a:gd name="connsiteY84" fmla="*/ 1193492 h 1573395"/>
                      <a:gd name="connsiteX85" fmla="*/ 596747 w 1955013"/>
                      <a:gd name="connsiteY85" fmla="*/ 1184586 h 1573395"/>
                      <a:gd name="connsiteX86" fmla="*/ 641280 w 1955013"/>
                      <a:gd name="connsiteY86" fmla="*/ 1180132 h 1573395"/>
                      <a:gd name="connsiteX87" fmla="*/ 672453 w 1955013"/>
                      <a:gd name="connsiteY87" fmla="*/ 1157866 h 1573395"/>
                      <a:gd name="connsiteX88" fmla="*/ 694720 w 1955013"/>
                      <a:gd name="connsiteY88" fmla="*/ 1157866 h 1573395"/>
                      <a:gd name="connsiteX89" fmla="*/ 716988 w 1955013"/>
                      <a:gd name="connsiteY89" fmla="*/ 1180132 h 1573395"/>
                      <a:gd name="connsiteX90" fmla="*/ 734801 w 1955013"/>
                      <a:gd name="connsiteY90" fmla="*/ 1175679 h 1573395"/>
                      <a:gd name="connsiteX91" fmla="*/ 734801 w 1955013"/>
                      <a:gd name="connsiteY91" fmla="*/ 1099973 h 1573395"/>
                      <a:gd name="connsiteX92" fmla="*/ 774880 w 1955013"/>
                      <a:gd name="connsiteY92" fmla="*/ 1091065 h 1573395"/>
                      <a:gd name="connsiteX93" fmla="*/ 774880 w 1955013"/>
                      <a:gd name="connsiteY93" fmla="*/ 1019812 h 1573395"/>
                      <a:gd name="connsiteX94" fmla="*/ 743707 w 1955013"/>
                      <a:gd name="connsiteY94" fmla="*/ 970826 h 1573395"/>
                      <a:gd name="connsiteX95" fmla="*/ 694720 w 1955013"/>
                      <a:gd name="connsiteY95" fmla="*/ 944106 h 1573395"/>
                      <a:gd name="connsiteX96" fmla="*/ 716988 w 1955013"/>
                      <a:gd name="connsiteY96" fmla="*/ 921840 h 1573395"/>
                      <a:gd name="connsiteX97" fmla="*/ 699174 w 1955013"/>
                      <a:gd name="connsiteY97" fmla="*/ 899573 h 1573395"/>
                      <a:gd name="connsiteX98" fmla="*/ 650187 w 1955013"/>
                      <a:gd name="connsiteY98" fmla="*/ 886213 h 1573395"/>
                      <a:gd name="connsiteX99" fmla="*/ 672453 w 1955013"/>
                      <a:gd name="connsiteY99" fmla="*/ 863946 h 1573395"/>
                      <a:gd name="connsiteX100" fmla="*/ 672453 w 1955013"/>
                      <a:gd name="connsiteY100" fmla="*/ 828319 h 1573395"/>
                      <a:gd name="connsiteX101" fmla="*/ 627921 w 1955013"/>
                      <a:gd name="connsiteY101" fmla="*/ 832773 h 1573395"/>
                      <a:gd name="connsiteX102" fmla="*/ 645734 w 1955013"/>
                      <a:gd name="connsiteY102" fmla="*/ 721439 h 1573395"/>
                      <a:gd name="connsiteX103" fmla="*/ 685814 w 1955013"/>
                      <a:gd name="connsiteY103" fmla="*/ 703626 h 1573395"/>
                      <a:gd name="connsiteX104" fmla="*/ 664889 w 1955013"/>
                      <a:gd name="connsiteY104" fmla="*/ 670671 h 1573395"/>
                      <a:gd name="connsiteX105" fmla="*/ 671563 w 1955013"/>
                      <a:gd name="connsiteY105" fmla="*/ 669781 h 1573395"/>
                      <a:gd name="connsiteX106" fmla="*/ 703627 w 1955013"/>
                      <a:gd name="connsiteY106" fmla="*/ 605653 h 1573395"/>
                      <a:gd name="connsiteX107" fmla="*/ 703627 w 1955013"/>
                      <a:gd name="connsiteY107" fmla="*/ 562901 h 1573395"/>
                      <a:gd name="connsiteX108" fmla="*/ 692939 w 1955013"/>
                      <a:gd name="connsiteY108" fmla="*/ 530837 h 1573395"/>
                      <a:gd name="connsiteX109" fmla="*/ 728566 w 1955013"/>
                      <a:gd name="connsiteY109" fmla="*/ 516586 h 1573395"/>
                      <a:gd name="connsiteX110" fmla="*/ 810507 w 1955013"/>
                      <a:gd name="connsiteY110" fmla="*/ 388330 h 1573395"/>
                      <a:gd name="connsiteX111" fmla="*/ 789131 w 1955013"/>
                      <a:gd name="connsiteY111" fmla="*/ 356267 h 1573395"/>
                      <a:gd name="connsiteX112" fmla="*/ 760630 w 1955013"/>
                      <a:gd name="connsiteY112" fmla="*/ 345579 h 1573395"/>
                      <a:gd name="connsiteX113" fmla="*/ 728566 w 1955013"/>
                      <a:gd name="connsiteY113" fmla="*/ 295701 h 1573395"/>
                      <a:gd name="connsiteX114" fmla="*/ 730724 w 1955013"/>
                      <a:gd name="connsiteY114" fmla="*/ 289393 h 1573395"/>
                      <a:gd name="connsiteX115" fmla="*/ 725003 w 1955013"/>
                      <a:gd name="connsiteY115" fmla="*/ 288576 h 1573395"/>
                      <a:gd name="connsiteX116" fmla="*/ 774880 w 1955013"/>
                      <a:gd name="connsiteY116" fmla="*/ 295701 h 1573395"/>
                      <a:gd name="connsiteX117" fmla="*/ 803382 w 1955013"/>
                      <a:gd name="connsiteY117" fmla="*/ 256512 h 1573395"/>
                      <a:gd name="connsiteX118" fmla="*/ 792694 w 1955013"/>
                      <a:gd name="connsiteY118" fmla="*/ 210197 h 1573395"/>
                      <a:gd name="connsiteX119" fmla="*/ 821195 w 1955013"/>
                      <a:gd name="connsiteY119" fmla="*/ 206635 h 1573395"/>
                      <a:gd name="connsiteX120" fmla="*/ 853259 w 1955013"/>
                      <a:gd name="connsiteY120" fmla="*/ 224448 h 1573395"/>
                      <a:gd name="connsiteX121" fmla="*/ 885323 w 1955013"/>
                      <a:gd name="connsiteY121" fmla="*/ 192384 h 1573395"/>
                      <a:gd name="connsiteX122" fmla="*/ 938763 w 1955013"/>
                      <a:gd name="connsiteY122" fmla="*/ 203072 h 1573395"/>
                      <a:gd name="connsiteX123" fmla="*/ 981515 w 1955013"/>
                      <a:gd name="connsiteY123" fmla="*/ 263637 h 1573395"/>
                      <a:gd name="connsiteX124" fmla="*/ 967264 w 1955013"/>
                      <a:gd name="connsiteY124" fmla="*/ 320640 h 1573395"/>
                      <a:gd name="connsiteX125" fmla="*/ 1002891 w 1955013"/>
                      <a:gd name="connsiteY125" fmla="*/ 320640 h 1573395"/>
                      <a:gd name="connsiteX126" fmla="*/ 1056331 w 1955013"/>
                      <a:gd name="connsiteY126" fmla="*/ 274325 h 1573395"/>
                      <a:gd name="connsiteX127" fmla="*/ 1095520 w 1955013"/>
                      <a:gd name="connsiteY127" fmla="*/ 245824 h 1573395"/>
                      <a:gd name="connsiteX128" fmla="*/ 1106208 w 1955013"/>
                      <a:gd name="connsiteY128" fmla="*/ 171008 h 1573395"/>
                      <a:gd name="connsiteX129" fmla="*/ 1152523 w 1955013"/>
                      <a:gd name="connsiteY129" fmla="*/ 149632 h 1573395"/>
                      <a:gd name="connsiteX130" fmla="*/ 1170336 w 1955013"/>
                      <a:gd name="connsiteY130" fmla="*/ 99755 h 1573395"/>
                      <a:gd name="connsiteX131" fmla="*/ 1238027 w 1955013"/>
                      <a:gd name="connsiteY131" fmla="*/ 24939 h 1573395"/>
                      <a:gd name="connsiteX132" fmla="*/ 1287904 w 1955013"/>
                      <a:gd name="connsiteY132" fmla="*/ 24939 h 1573395"/>
                      <a:gd name="connsiteX133" fmla="*/ 1323531 w 1955013"/>
                      <a:gd name="connsiteY133" fmla="*/ 57003 h 1573395"/>
                      <a:gd name="connsiteX134" fmla="*/ 1366283 w 1955013"/>
                      <a:gd name="connsiteY134" fmla="*/ 14251 h 1573395"/>
                      <a:gd name="connsiteX135" fmla="*/ 1387659 w 1955013"/>
                      <a:gd name="connsiteY135" fmla="*/ 21376 h 157339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  <a:cxn ang="0">
                        <a:pos x="connsiteX95" y="connsiteY95"/>
                      </a:cxn>
                      <a:cxn ang="0">
                        <a:pos x="connsiteX96" y="connsiteY96"/>
                      </a:cxn>
                      <a:cxn ang="0">
                        <a:pos x="connsiteX97" y="connsiteY97"/>
                      </a:cxn>
                      <a:cxn ang="0">
                        <a:pos x="connsiteX98" y="connsiteY98"/>
                      </a:cxn>
                      <a:cxn ang="0">
                        <a:pos x="connsiteX99" y="connsiteY99"/>
                      </a:cxn>
                      <a:cxn ang="0">
                        <a:pos x="connsiteX100" y="connsiteY100"/>
                      </a:cxn>
                      <a:cxn ang="0">
                        <a:pos x="connsiteX101" y="connsiteY101"/>
                      </a:cxn>
                      <a:cxn ang="0">
                        <a:pos x="connsiteX102" y="connsiteY102"/>
                      </a:cxn>
                      <a:cxn ang="0">
                        <a:pos x="connsiteX103" y="connsiteY103"/>
                      </a:cxn>
                      <a:cxn ang="0">
                        <a:pos x="connsiteX104" y="connsiteY104"/>
                      </a:cxn>
                      <a:cxn ang="0">
                        <a:pos x="connsiteX105" y="connsiteY105"/>
                      </a:cxn>
                      <a:cxn ang="0">
                        <a:pos x="connsiteX106" y="connsiteY106"/>
                      </a:cxn>
                      <a:cxn ang="0">
                        <a:pos x="connsiteX107" y="connsiteY107"/>
                      </a:cxn>
                      <a:cxn ang="0">
                        <a:pos x="connsiteX108" y="connsiteY108"/>
                      </a:cxn>
                      <a:cxn ang="0">
                        <a:pos x="connsiteX109" y="connsiteY109"/>
                      </a:cxn>
                      <a:cxn ang="0">
                        <a:pos x="connsiteX110" y="connsiteY110"/>
                      </a:cxn>
                      <a:cxn ang="0">
                        <a:pos x="connsiteX111" y="connsiteY111"/>
                      </a:cxn>
                      <a:cxn ang="0">
                        <a:pos x="connsiteX112" y="connsiteY112"/>
                      </a:cxn>
                      <a:cxn ang="0">
                        <a:pos x="connsiteX113" y="connsiteY113"/>
                      </a:cxn>
                      <a:cxn ang="0">
                        <a:pos x="connsiteX114" y="connsiteY114"/>
                      </a:cxn>
                      <a:cxn ang="0">
                        <a:pos x="connsiteX115" y="connsiteY115"/>
                      </a:cxn>
                      <a:cxn ang="0">
                        <a:pos x="connsiteX116" y="connsiteY116"/>
                      </a:cxn>
                      <a:cxn ang="0">
                        <a:pos x="connsiteX117" y="connsiteY117"/>
                      </a:cxn>
                      <a:cxn ang="0">
                        <a:pos x="connsiteX118" y="connsiteY118"/>
                      </a:cxn>
                      <a:cxn ang="0">
                        <a:pos x="connsiteX119" y="connsiteY119"/>
                      </a:cxn>
                      <a:cxn ang="0">
                        <a:pos x="connsiteX120" y="connsiteY120"/>
                      </a:cxn>
                      <a:cxn ang="0">
                        <a:pos x="connsiteX121" y="connsiteY121"/>
                      </a:cxn>
                      <a:cxn ang="0">
                        <a:pos x="connsiteX122" y="connsiteY122"/>
                      </a:cxn>
                      <a:cxn ang="0">
                        <a:pos x="connsiteX123" y="connsiteY123"/>
                      </a:cxn>
                      <a:cxn ang="0">
                        <a:pos x="connsiteX124" y="connsiteY124"/>
                      </a:cxn>
                      <a:cxn ang="0">
                        <a:pos x="connsiteX125" y="connsiteY125"/>
                      </a:cxn>
                      <a:cxn ang="0">
                        <a:pos x="connsiteX126" y="connsiteY126"/>
                      </a:cxn>
                      <a:cxn ang="0">
                        <a:pos x="connsiteX127" y="connsiteY127"/>
                      </a:cxn>
                      <a:cxn ang="0">
                        <a:pos x="connsiteX128" y="connsiteY128"/>
                      </a:cxn>
                      <a:cxn ang="0">
                        <a:pos x="connsiteX129" y="connsiteY129"/>
                      </a:cxn>
                      <a:cxn ang="0">
                        <a:pos x="connsiteX130" y="connsiteY130"/>
                      </a:cxn>
                      <a:cxn ang="0">
                        <a:pos x="connsiteX131" y="connsiteY131"/>
                      </a:cxn>
                      <a:cxn ang="0">
                        <a:pos x="connsiteX132" y="connsiteY132"/>
                      </a:cxn>
                      <a:cxn ang="0">
                        <a:pos x="connsiteX133" y="connsiteY133"/>
                      </a:cxn>
                      <a:cxn ang="0">
                        <a:pos x="connsiteX134" y="connsiteY134"/>
                      </a:cxn>
                      <a:cxn ang="0">
                        <a:pos x="connsiteX135" y="connsiteY135"/>
                      </a:cxn>
                    </a:cxnLst>
                    <a:rect l="l" t="t" r="r" b="b"/>
                    <a:pathLst>
                      <a:path w="1955013" h="1573395">
                        <a:moveTo>
                          <a:pt x="1865056" y="131819"/>
                        </a:moveTo>
                        <a:lnTo>
                          <a:pt x="1858881" y="132162"/>
                        </a:lnTo>
                        <a:lnTo>
                          <a:pt x="1858881" y="132162"/>
                        </a:lnTo>
                        <a:close/>
                        <a:moveTo>
                          <a:pt x="1412598" y="0"/>
                        </a:moveTo>
                        <a:lnTo>
                          <a:pt x="1430411" y="14251"/>
                        </a:lnTo>
                        <a:lnTo>
                          <a:pt x="1462475" y="3563"/>
                        </a:lnTo>
                        <a:lnTo>
                          <a:pt x="1483851" y="7126"/>
                        </a:lnTo>
                        <a:lnTo>
                          <a:pt x="1462475" y="64128"/>
                        </a:lnTo>
                        <a:lnTo>
                          <a:pt x="1523040" y="53440"/>
                        </a:lnTo>
                        <a:lnTo>
                          <a:pt x="1547979" y="49878"/>
                        </a:lnTo>
                        <a:lnTo>
                          <a:pt x="1544416" y="28502"/>
                        </a:lnTo>
                        <a:lnTo>
                          <a:pt x="1587168" y="7126"/>
                        </a:lnTo>
                        <a:lnTo>
                          <a:pt x="1594294" y="57003"/>
                        </a:lnTo>
                        <a:lnTo>
                          <a:pt x="1669110" y="92629"/>
                        </a:lnTo>
                        <a:lnTo>
                          <a:pt x="1701174" y="71254"/>
                        </a:lnTo>
                        <a:lnTo>
                          <a:pt x="1736800" y="74816"/>
                        </a:lnTo>
                        <a:lnTo>
                          <a:pt x="1800928" y="135381"/>
                        </a:lnTo>
                        <a:lnTo>
                          <a:pt x="1858881" y="132162"/>
                        </a:lnTo>
                        <a:lnTo>
                          <a:pt x="1865947" y="164773"/>
                        </a:lnTo>
                        <a:lnTo>
                          <a:pt x="1910481" y="178133"/>
                        </a:lnTo>
                        <a:lnTo>
                          <a:pt x="1914934" y="204853"/>
                        </a:lnTo>
                        <a:lnTo>
                          <a:pt x="1955013" y="240480"/>
                        </a:lnTo>
                        <a:lnTo>
                          <a:pt x="1950560" y="302827"/>
                        </a:lnTo>
                        <a:lnTo>
                          <a:pt x="1848133" y="440880"/>
                        </a:lnTo>
                        <a:lnTo>
                          <a:pt x="1843680" y="480960"/>
                        </a:lnTo>
                        <a:lnTo>
                          <a:pt x="1870400" y="489866"/>
                        </a:lnTo>
                        <a:lnTo>
                          <a:pt x="1870400" y="547760"/>
                        </a:lnTo>
                        <a:lnTo>
                          <a:pt x="1834773" y="543306"/>
                        </a:lnTo>
                        <a:lnTo>
                          <a:pt x="1812507" y="574479"/>
                        </a:lnTo>
                        <a:lnTo>
                          <a:pt x="1821414" y="605653"/>
                        </a:lnTo>
                        <a:lnTo>
                          <a:pt x="1816961" y="632373"/>
                        </a:lnTo>
                        <a:lnTo>
                          <a:pt x="1857041" y="685813"/>
                        </a:lnTo>
                        <a:lnTo>
                          <a:pt x="1901573" y="699172"/>
                        </a:lnTo>
                        <a:lnTo>
                          <a:pt x="1870400" y="765973"/>
                        </a:lnTo>
                        <a:lnTo>
                          <a:pt x="1870400" y="806052"/>
                        </a:lnTo>
                        <a:lnTo>
                          <a:pt x="1803601" y="841679"/>
                        </a:lnTo>
                        <a:lnTo>
                          <a:pt x="1763519" y="935199"/>
                        </a:lnTo>
                        <a:lnTo>
                          <a:pt x="1741253" y="935199"/>
                        </a:lnTo>
                        <a:lnTo>
                          <a:pt x="1714534" y="966372"/>
                        </a:lnTo>
                        <a:lnTo>
                          <a:pt x="1710081" y="1010906"/>
                        </a:lnTo>
                        <a:lnTo>
                          <a:pt x="1683360" y="1015359"/>
                        </a:lnTo>
                        <a:lnTo>
                          <a:pt x="1638828" y="997546"/>
                        </a:lnTo>
                        <a:lnTo>
                          <a:pt x="1585386" y="1001999"/>
                        </a:lnTo>
                        <a:lnTo>
                          <a:pt x="1554214" y="1033172"/>
                        </a:lnTo>
                        <a:lnTo>
                          <a:pt x="1558667" y="1086612"/>
                        </a:lnTo>
                        <a:lnTo>
                          <a:pt x="1540854" y="1099973"/>
                        </a:lnTo>
                        <a:lnTo>
                          <a:pt x="1505227" y="1099973"/>
                        </a:lnTo>
                        <a:lnTo>
                          <a:pt x="1487414" y="1153413"/>
                        </a:lnTo>
                        <a:lnTo>
                          <a:pt x="1523040" y="1180132"/>
                        </a:lnTo>
                        <a:lnTo>
                          <a:pt x="1585386" y="1180132"/>
                        </a:lnTo>
                        <a:lnTo>
                          <a:pt x="1589841" y="1220212"/>
                        </a:lnTo>
                        <a:lnTo>
                          <a:pt x="1634373" y="1220212"/>
                        </a:lnTo>
                        <a:lnTo>
                          <a:pt x="1652187" y="1255839"/>
                        </a:lnTo>
                        <a:lnTo>
                          <a:pt x="1678908" y="1246932"/>
                        </a:lnTo>
                        <a:lnTo>
                          <a:pt x="1696721" y="1264745"/>
                        </a:lnTo>
                        <a:lnTo>
                          <a:pt x="1701174" y="1291465"/>
                        </a:lnTo>
                        <a:lnTo>
                          <a:pt x="1718987" y="1327092"/>
                        </a:lnTo>
                        <a:lnTo>
                          <a:pt x="1732347" y="1389439"/>
                        </a:lnTo>
                        <a:lnTo>
                          <a:pt x="1776880" y="1398345"/>
                        </a:lnTo>
                        <a:lnTo>
                          <a:pt x="1799146" y="1447331"/>
                        </a:lnTo>
                        <a:lnTo>
                          <a:pt x="1763519" y="1478505"/>
                        </a:lnTo>
                        <a:lnTo>
                          <a:pt x="1759067" y="1514132"/>
                        </a:lnTo>
                        <a:lnTo>
                          <a:pt x="1785787" y="1558665"/>
                        </a:lnTo>
                        <a:lnTo>
                          <a:pt x="1834773" y="1558665"/>
                        </a:lnTo>
                        <a:lnTo>
                          <a:pt x="1835906" y="1573395"/>
                        </a:lnTo>
                        <a:lnTo>
                          <a:pt x="42096" y="1573395"/>
                        </a:lnTo>
                        <a:lnTo>
                          <a:pt x="44533" y="1531945"/>
                        </a:lnTo>
                        <a:lnTo>
                          <a:pt x="40081" y="1491866"/>
                        </a:lnTo>
                        <a:lnTo>
                          <a:pt x="0" y="1482958"/>
                        </a:lnTo>
                        <a:lnTo>
                          <a:pt x="0" y="1433972"/>
                        </a:lnTo>
                        <a:lnTo>
                          <a:pt x="8907" y="1376078"/>
                        </a:lnTo>
                        <a:lnTo>
                          <a:pt x="53440" y="1313733"/>
                        </a:lnTo>
                        <a:lnTo>
                          <a:pt x="62347" y="1255839"/>
                        </a:lnTo>
                        <a:lnTo>
                          <a:pt x="66800" y="1215758"/>
                        </a:lnTo>
                        <a:lnTo>
                          <a:pt x="129148" y="1184586"/>
                        </a:lnTo>
                        <a:lnTo>
                          <a:pt x="231574" y="1224666"/>
                        </a:lnTo>
                        <a:lnTo>
                          <a:pt x="285014" y="1229119"/>
                        </a:lnTo>
                        <a:lnTo>
                          <a:pt x="316186" y="1264745"/>
                        </a:lnTo>
                        <a:lnTo>
                          <a:pt x="338454" y="1202399"/>
                        </a:lnTo>
                        <a:lnTo>
                          <a:pt x="427520" y="1211306"/>
                        </a:lnTo>
                        <a:lnTo>
                          <a:pt x="454240" y="1184586"/>
                        </a:lnTo>
                        <a:lnTo>
                          <a:pt x="467601" y="1197945"/>
                        </a:lnTo>
                        <a:lnTo>
                          <a:pt x="516587" y="1180132"/>
                        </a:lnTo>
                        <a:lnTo>
                          <a:pt x="529946" y="1202399"/>
                        </a:lnTo>
                        <a:lnTo>
                          <a:pt x="583386" y="1193492"/>
                        </a:lnTo>
                        <a:lnTo>
                          <a:pt x="596747" y="1184586"/>
                        </a:lnTo>
                        <a:lnTo>
                          <a:pt x="641280" y="1180132"/>
                        </a:lnTo>
                        <a:lnTo>
                          <a:pt x="672453" y="1157866"/>
                        </a:lnTo>
                        <a:lnTo>
                          <a:pt x="694720" y="1157866"/>
                        </a:lnTo>
                        <a:lnTo>
                          <a:pt x="716988" y="1180132"/>
                        </a:lnTo>
                        <a:lnTo>
                          <a:pt x="734801" y="1175679"/>
                        </a:lnTo>
                        <a:lnTo>
                          <a:pt x="734801" y="1099973"/>
                        </a:lnTo>
                        <a:lnTo>
                          <a:pt x="774880" y="1091065"/>
                        </a:lnTo>
                        <a:lnTo>
                          <a:pt x="774880" y="1019812"/>
                        </a:lnTo>
                        <a:lnTo>
                          <a:pt x="743707" y="970826"/>
                        </a:lnTo>
                        <a:lnTo>
                          <a:pt x="694720" y="944106"/>
                        </a:lnTo>
                        <a:lnTo>
                          <a:pt x="716988" y="921840"/>
                        </a:lnTo>
                        <a:lnTo>
                          <a:pt x="699174" y="899573"/>
                        </a:lnTo>
                        <a:lnTo>
                          <a:pt x="650187" y="886213"/>
                        </a:lnTo>
                        <a:lnTo>
                          <a:pt x="672453" y="863946"/>
                        </a:lnTo>
                        <a:lnTo>
                          <a:pt x="672453" y="828319"/>
                        </a:lnTo>
                        <a:lnTo>
                          <a:pt x="627921" y="832773"/>
                        </a:lnTo>
                        <a:lnTo>
                          <a:pt x="645734" y="721439"/>
                        </a:lnTo>
                        <a:lnTo>
                          <a:pt x="685814" y="703626"/>
                        </a:lnTo>
                        <a:lnTo>
                          <a:pt x="664889" y="670671"/>
                        </a:lnTo>
                        <a:lnTo>
                          <a:pt x="671563" y="669781"/>
                        </a:lnTo>
                        <a:lnTo>
                          <a:pt x="703627" y="605653"/>
                        </a:lnTo>
                        <a:lnTo>
                          <a:pt x="703627" y="562901"/>
                        </a:lnTo>
                        <a:lnTo>
                          <a:pt x="692939" y="530837"/>
                        </a:lnTo>
                        <a:lnTo>
                          <a:pt x="728566" y="516586"/>
                        </a:lnTo>
                        <a:lnTo>
                          <a:pt x="810507" y="388330"/>
                        </a:lnTo>
                        <a:lnTo>
                          <a:pt x="789131" y="356267"/>
                        </a:lnTo>
                        <a:lnTo>
                          <a:pt x="760630" y="345579"/>
                        </a:lnTo>
                        <a:lnTo>
                          <a:pt x="728566" y="295701"/>
                        </a:lnTo>
                        <a:lnTo>
                          <a:pt x="730724" y="289393"/>
                        </a:lnTo>
                        <a:lnTo>
                          <a:pt x="725003" y="288576"/>
                        </a:lnTo>
                        <a:lnTo>
                          <a:pt x="774880" y="295701"/>
                        </a:lnTo>
                        <a:lnTo>
                          <a:pt x="803382" y="256512"/>
                        </a:lnTo>
                        <a:lnTo>
                          <a:pt x="792694" y="210197"/>
                        </a:lnTo>
                        <a:lnTo>
                          <a:pt x="821195" y="206635"/>
                        </a:lnTo>
                        <a:lnTo>
                          <a:pt x="853259" y="224448"/>
                        </a:lnTo>
                        <a:lnTo>
                          <a:pt x="885323" y="192384"/>
                        </a:lnTo>
                        <a:lnTo>
                          <a:pt x="938763" y="203072"/>
                        </a:lnTo>
                        <a:lnTo>
                          <a:pt x="981515" y="263637"/>
                        </a:lnTo>
                        <a:lnTo>
                          <a:pt x="967264" y="320640"/>
                        </a:lnTo>
                        <a:lnTo>
                          <a:pt x="1002891" y="320640"/>
                        </a:lnTo>
                        <a:lnTo>
                          <a:pt x="1056331" y="274325"/>
                        </a:lnTo>
                        <a:lnTo>
                          <a:pt x="1095520" y="245824"/>
                        </a:lnTo>
                        <a:lnTo>
                          <a:pt x="1106208" y="171008"/>
                        </a:lnTo>
                        <a:lnTo>
                          <a:pt x="1152523" y="149632"/>
                        </a:lnTo>
                        <a:lnTo>
                          <a:pt x="1170336" y="99755"/>
                        </a:lnTo>
                        <a:lnTo>
                          <a:pt x="1238027" y="24939"/>
                        </a:lnTo>
                        <a:lnTo>
                          <a:pt x="1287904" y="24939"/>
                        </a:lnTo>
                        <a:lnTo>
                          <a:pt x="1323531" y="57003"/>
                        </a:lnTo>
                        <a:lnTo>
                          <a:pt x="1366283" y="14251"/>
                        </a:lnTo>
                        <a:lnTo>
                          <a:pt x="1387659" y="21376"/>
                        </a:lnTo>
                        <a:close/>
                      </a:path>
                    </a:pathLst>
                  </a:custGeom>
                  <a:grpFill/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 sz="4800"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</p:txBody>
              </p:sp>
              <p:sp>
                <p:nvSpPr>
                  <p:cNvPr id="329" name="フリーフォーム: 図形 328">
                    <a:extLst>
                      <a:ext uri="{FF2B5EF4-FFF2-40B4-BE49-F238E27FC236}">
                        <a16:creationId xmlns:a16="http://schemas.microsoft.com/office/drawing/2014/main" id="{F445B5FE-4F49-2DDA-5DB3-927447BCE949}"/>
                      </a:ext>
                    </a:extLst>
                  </p:cNvPr>
                  <p:cNvSpPr/>
                  <p:nvPr/>
                </p:nvSpPr>
                <p:spPr>
                  <a:xfrm>
                    <a:off x="3582112" y="3848513"/>
                    <a:ext cx="2035989" cy="2590991"/>
                  </a:xfrm>
                  <a:custGeom>
                    <a:avLst/>
                    <a:gdLst>
                      <a:gd name="connsiteX0" fmla="*/ 1702611 w 2035989"/>
                      <a:gd name="connsiteY0" fmla="*/ 0 h 2590991"/>
                      <a:gd name="connsiteX1" fmla="*/ 1717493 w 2035989"/>
                      <a:gd name="connsiteY1" fmla="*/ 11906 h 2590991"/>
                      <a:gd name="connsiteX2" fmla="*/ 1785955 w 2035989"/>
                      <a:gd name="connsiteY2" fmla="*/ 17860 h 2590991"/>
                      <a:gd name="connsiteX3" fmla="*/ 1788931 w 2035989"/>
                      <a:gd name="connsiteY3" fmla="*/ 53579 h 2590991"/>
                      <a:gd name="connsiteX4" fmla="*/ 1800837 w 2035989"/>
                      <a:gd name="connsiteY4" fmla="*/ 74415 h 2590991"/>
                      <a:gd name="connsiteX5" fmla="*/ 1812744 w 2035989"/>
                      <a:gd name="connsiteY5" fmla="*/ 184549 h 2590991"/>
                      <a:gd name="connsiteX6" fmla="*/ 1815721 w 2035989"/>
                      <a:gd name="connsiteY6" fmla="*/ 202408 h 2590991"/>
                      <a:gd name="connsiteX7" fmla="*/ 1821675 w 2035989"/>
                      <a:gd name="connsiteY7" fmla="*/ 220268 h 2590991"/>
                      <a:gd name="connsiteX8" fmla="*/ 1851440 w 2035989"/>
                      <a:gd name="connsiteY8" fmla="*/ 220268 h 2590991"/>
                      <a:gd name="connsiteX9" fmla="*/ 1851440 w 2035989"/>
                      <a:gd name="connsiteY9" fmla="*/ 255987 h 2590991"/>
                      <a:gd name="connsiteX10" fmla="*/ 1910972 w 2035989"/>
                      <a:gd name="connsiteY10" fmla="*/ 297659 h 2590991"/>
                      <a:gd name="connsiteX11" fmla="*/ 1940738 w 2035989"/>
                      <a:gd name="connsiteY11" fmla="*/ 291706 h 2590991"/>
                      <a:gd name="connsiteX12" fmla="*/ 1958598 w 2035989"/>
                      <a:gd name="connsiteY12" fmla="*/ 324449 h 2590991"/>
                      <a:gd name="connsiteX13" fmla="*/ 1946691 w 2035989"/>
                      <a:gd name="connsiteY13" fmla="*/ 369098 h 2590991"/>
                      <a:gd name="connsiteX14" fmla="*/ 1958598 w 2035989"/>
                      <a:gd name="connsiteY14" fmla="*/ 398863 h 2590991"/>
                      <a:gd name="connsiteX15" fmla="*/ 1955620 w 2035989"/>
                      <a:gd name="connsiteY15" fmla="*/ 428629 h 2590991"/>
                      <a:gd name="connsiteX16" fmla="*/ 1925856 w 2035989"/>
                      <a:gd name="connsiteY16" fmla="*/ 443512 h 2590991"/>
                      <a:gd name="connsiteX17" fmla="*/ 1925856 w 2035989"/>
                      <a:gd name="connsiteY17" fmla="*/ 461372 h 2590991"/>
                      <a:gd name="connsiteX18" fmla="*/ 1949669 w 2035989"/>
                      <a:gd name="connsiteY18" fmla="*/ 470302 h 2590991"/>
                      <a:gd name="connsiteX19" fmla="*/ 1958429 w 2035989"/>
                      <a:gd name="connsiteY19" fmla="*/ 522867 h 2590991"/>
                      <a:gd name="connsiteX20" fmla="*/ 1843106 w 2035989"/>
                      <a:gd name="connsiteY20" fmla="*/ 557813 h 2590991"/>
                      <a:gd name="connsiteX21" fmla="*/ 1818103 w 2035989"/>
                      <a:gd name="connsiteY21" fmla="*/ 593533 h 2590991"/>
                      <a:gd name="connsiteX22" fmla="*/ 1775240 w 2035989"/>
                      <a:gd name="connsiteY22" fmla="*/ 582817 h 2590991"/>
                      <a:gd name="connsiteX23" fmla="*/ 1718089 w 2035989"/>
                      <a:gd name="connsiteY23" fmla="*/ 604248 h 2590991"/>
                      <a:gd name="connsiteX24" fmla="*/ 1718089 w 2035989"/>
                      <a:gd name="connsiteY24" fmla="*/ 639967 h 2590991"/>
                      <a:gd name="connsiteX25" fmla="*/ 1710945 w 2035989"/>
                      <a:gd name="connsiteY25" fmla="*/ 689974 h 2590991"/>
                      <a:gd name="connsiteX26" fmla="*/ 1639507 w 2035989"/>
                      <a:gd name="connsiteY26" fmla="*/ 704262 h 2590991"/>
                      <a:gd name="connsiteX27" fmla="*/ 1625219 w 2035989"/>
                      <a:gd name="connsiteY27" fmla="*/ 732837 h 2590991"/>
                      <a:gd name="connsiteX28" fmla="*/ 1582357 w 2035989"/>
                      <a:gd name="connsiteY28" fmla="*/ 779272 h 2590991"/>
                      <a:gd name="connsiteX29" fmla="*/ 1571641 w 2035989"/>
                      <a:gd name="connsiteY29" fmla="*/ 807847 h 2590991"/>
                      <a:gd name="connsiteX30" fmla="*/ 1582357 w 2035989"/>
                      <a:gd name="connsiteY30" fmla="*/ 847138 h 2590991"/>
                      <a:gd name="connsiteX31" fmla="*/ 1550209 w 2035989"/>
                      <a:gd name="connsiteY31" fmla="*/ 897145 h 2590991"/>
                      <a:gd name="connsiteX32" fmla="*/ 1543066 w 2035989"/>
                      <a:gd name="connsiteY32" fmla="*/ 1065025 h 2590991"/>
                      <a:gd name="connsiteX33" fmla="*/ 1610932 w 2035989"/>
                      <a:gd name="connsiteY33" fmla="*/ 1090028 h 2590991"/>
                      <a:gd name="connsiteX34" fmla="*/ 1635935 w 2035989"/>
                      <a:gd name="connsiteY34" fmla="*/ 1122175 h 2590991"/>
                      <a:gd name="connsiteX35" fmla="*/ 1668082 w 2035989"/>
                      <a:gd name="connsiteY35" fmla="*/ 1125747 h 2590991"/>
                      <a:gd name="connsiteX36" fmla="*/ 1675226 w 2035989"/>
                      <a:gd name="connsiteY36" fmla="*/ 1100744 h 2590991"/>
                      <a:gd name="connsiteX37" fmla="*/ 1728805 w 2035989"/>
                      <a:gd name="connsiteY37" fmla="*/ 1129319 h 2590991"/>
                      <a:gd name="connsiteX38" fmla="*/ 1785955 w 2035989"/>
                      <a:gd name="connsiteY38" fmla="*/ 1093600 h 2590991"/>
                      <a:gd name="connsiteX39" fmla="*/ 1871681 w 2035989"/>
                      <a:gd name="connsiteY39" fmla="*/ 1097172 h 2590991"/>
                      <a:gd name="connsiteX40" fmla="*/ 1896685 w 2035989"/>
                      <a:gd name="connsiteY40" fmla="*/ 1132891 h 2590991"/>
                      <a:gd name="connsiteX41" fmla="*/ 1903828 w 2035989"/>
                      <a:gd name="connsiteY41" fmla="*/ 1232904 h 2590991"/>
                      <a:gd name="connsiteX42" fmla="*/ 1903828 w 2035989"/>
                      <a:gd name="connsiteY42" fmla="*/ 1307914 h 2590991"/>
                      <a:gd name="connsiteX43" fmla="*/ 1885969 w 2035989"/>
                      <a:gd name="connsiteY43" fmla="*/ 1329346 h 2590991"/>
                      <a:gd name="connsiteX44" fmla="*/ 1828818 w 2035989"/>
                      <a:gd name="connsiteY44" fmla="*/ 1357921 h 2590991"/>
                      <a:gd name="connsiteX45" fmla="*/ 1835962 w 2035989"/>
                      <a:gd name="connsiteY45" fmla="*/ 1407928 h 2590991"/>
                      <a:gd name="connsiteX46" fmla="*/ 1871681 w 2035989"/>
                      <a:gd name="connsiteY46" fmla="*/ 1443647 h 2590991"/>
                      <a:gd name="connsiteX47" fmla="*/ 1871681 w 2035989"/>
                      <a:gd name="connsiteY47" fmla="*/ 1457935 h 2590991"/>
                      <a:gd name="connsiteX48" fmla="*/ 1868109 w 2035989"/>
                      <a:gd name="connsiteY48" fmla="*/ 1493654 h 2590991"/>
                      <a:gd name="connsiteX49" fmla="*/ 1875253 w 2035989"/>
                      <a:gd name="connsiteY49" fmla="*/ 1532945 h 2590991"/>
                      <a:gd name="connsiteX50" fmla="*/ 1810959 w 2035989"/>
                      <a:gd name="connsiteY50" fmla="*/ 1547232 h 2590991"/>
                      <a:gd name="connsiteX51" fmla="*/ 1825246 w 2035989"/>
                      <a:gd name="connsiteY51" fmla="*/ 1600811 h 2590991"/>
                      <a:gd name="connsiteX52" fmla="*/ 1882397 w 2035989"/>
                      <a:gd name="connsiteY52" fmla="*/ 1604383 h 2590991"/>
                      <a:gd name="connsiteX53" fmla="*/ 1900257 w 2035989"/>
                      <a:gd name="connsiteY53" fmla="*/ 1650818 h 2590991"/>
                      <a:gd name="connsiteX54" fmla="*/ 1875253 w 2035989"/>
                      <a:gd name="connsiteY54" fmla="*/ 1682965 h 2590991"/>
                      <a:gd name="connsiteX55" fmla="*/ 1889541 w 2035989"/>
                      <a:gd name="connsiteY55" fmla="*/ 1732972 h 2590991"/>
                      <a:gd name="connsiteX56" fmla="*/ 1882397 w 2035989"/>
                      <a:gd name="connsiteY56" fmla="*/ 1790122 h 2590991"/>
                      <a:gd name="connsiteX57" fmla="*/ 1986875 w 2035989"/>
                      <a:gd name="connsiteY57" fmla="*/ 1866739 h 2590991"/>
                      <a:gd name="connsiteX58" fmla="*/ 1986875 w 2035989"/>
                      <a:gd name="connsiteY58" fmla="*/ 1903531 h 2590991"/>
                      <a:gd name="connsiteX59" fmla="*/ 2013665 w 2035989"/>
                      <a:gd name="connsiteY59" fmla="*/ 1925855 h 2590991"/>
                      <a:gd name="connsiteX60" fmla="*/ 2035989 w 2035989"/>
                      <a:gd name="connsiteY60" fmla="*/ 1943714 h 2590991"/>
                      <a:gd name="connsiteX61" fmla="*/ 2013665 w 2035989"/>
                      <a:gd name="connsiteY61" fmla="*/ 2006223 h 2590991"/>
                      <a:gd name="connsiteX62" fmla="*/ 1960087 w 2035989"/>
                      <a:gd name="connsiteY62" fmla="*/ 2006223 h 2590991"/>
                      <a:gd name="connsiteX63" fmla="*/ 1946691 w 2035989"/>
                      <a:gd name="connsiteY63" fmla="*/ 2024082 h 2590991"/>
                      <a:gd name="connsiteX64" fmla="*/ 1942227 w 2035989"/>
                      <a:gd name="connsiteY64" fmla="*/ 2064267 h 2590991"/>
                      <a:gd name="connsiteX65" fmla="*/ 1843999 w 2035989"/>
                      <a:gd name="connsiteY65" fmla="*/ 2064267 h 2590991"/>
                      <a:gd name="connsiteX66" fmla="*/ 1843999 w 2035989"/>
                      <a:gd name="connsiteY66" fmla="*/ 2006223 h 2590991"/>
                      <a:gd name="connsiteX67" fmla="*/ 1821675 w 2035989"/>
                      <a:gd name="connsiteY67" fmla="*/ 1983898 h 2590991"/>
                      <a:gd name="connsiteX68" fmla="*/ 1794886 w 2035989"/>
                      <a:gd name="connsiteY68" fmla="*/ 1992829 h 2590991"/>
                      <a:gd name="connsiteX69" fmla="*/ 1768096 w 2035989"/>
                      <a:gd name="connsiteY69" fmla="*/ 1983898 h 2590991"/>
                      <a:gd name="connsiteX70" fmla="*/ 1696658 w 2035989"/>
                      <a:gd name="connsiteY70" fmla="*/ 1988363 h 2590991"/>
                      <a:gd name="connsiteX71" fmla="*/ 1683263 w 2035989"/>
                      <a:gd name="connsiteY71" fmla="*/ 2001757 h 2590991"/>
                      <a:gd name="connsiteX72" fmla="*/ 1674334 w 2035989"/>
                      <a:gd name="connsiteY72" fmla="*/ 2019617 h 2590991"/>
                      <a:gd name="connsiteX73" fmla="*/ 1634148 w 2035989"/>
                      <a:gd name="connsiteY73" fmla="*/ 2024082 h 2590991"/>
                      <a:gd name="connsiteX74" fmla="*/ 1607360 w 2035989"/>
                      <a:gd name="connsiteY74" fmla="*/ 2001757 h 2590991"/>
                      <a:gd name="connsiteX75" fmla="*/ 1607360 w 2035989"/>
                      <a:gd name="connsiteY75" fmla="*/ 1970504 h 2590991"/>
                      <a:gd name="connsiteX76" fmla="*/ 1602896 w 2035989"/>
                      <a:gd name="connsiteY76" fmla="*/ 1939250 h 2590991"/>
                      <a:gd name="connsiteX77" fmla="*/ 1576105 w 2035989"/>
                      <a:gd name="connsiteY77" fmla="*/ 1916925 h 2590991"/>
                      <a:gd name="connsiteX78" fmla="*/ 1495738 w 2035989"/>
                      <a:gd name="connsiteY78" fmla="*/ 1899066 h 2590991"/>
                      <a:gd name="connsiteX79" fmla="*/ 1375186 w 2035989"/>
                      <a:gd name="connsiteY79" fmla="*/ 2091055 h 2590991"/>
                      <a:gd name="connsiteX80" fmla="*/ 1343931 w 2035989"/>
                      <a:gd name="connsiteY80" fmla="*/ 2046407 h 2590991"/>
                      <a:gd name="connsiteX81" fmla="*/ 1308212 w 2035989"/>
                      <a:gd name="connsiteY81" fmla="*/ 2046407 h 2590991"/>
                      <a:gd name="connsiteX82" fmla="*/ 1272493 w 2035989"/>
                      <a:gd name="connsiteY82" fmla="*/ 2144634 h 2590991"/>
                      <a:gd name="connsiteX83" fmla="*/ 1259100 w 2035989"/>
                      <a:gd name="connsiteY83" fmla="*/ 2162493 h 2590991"/>
                      <a:gd name="connsiteX84" fmla="*/ 1232309 w 2035989"/>
                      <a:gd name="connsiteY84" fmla="*/ 2207143 h 2590991"/>
                      <a:gd name="connsiteX85" fmla="*/ 1236774 w 2035989"/>
                      <a:gd name="connsiteY85" fmla="*/ 2225003 h 2590991"/>
                      <a:gd name="connsiteX86" fmla="*/ 1299283 w 2035989"/>
                      <a:gd name="connsiteY86" fmla="*/ 2274116 h 2590991"/>
                      <a:gd name="connsiteX87" fmla="*/ 1227845 w 2035989"/>
                      <a:gd name="connsiteY87" fmla="*/ 2345554 h 2590991"/>
                      <a:gd name="connsiteX88" fmla="*/ 1250169 w 2035989"/>
                      <a:gd name="connsiteY88" fmla="*/ 2363414 h 2590991"/>
                      <a:gd name="connsiteX89" fmla="*/ 1250169 w 2035989"/>
                      <a:gd name="connsiteY89" fmla="*/ 2416992 h 2590991"/>
                      <a:gd name="connsiteX90" fmla="*/ 1281424 w 2035989"/>
                      <a:gd name="connsiteY90" fmla="*/ 2475036 h 2590991"/>
                      <a:gd name="connsiteX91" fmla="*/ 1259100 w 2035989"/>
                      <a:gd name="connsiteY91" fmla="*/ 2506290 h 2590991"/>
                      <a:gd name="connsiteX92" fmla="*/ 1259100 w 2035989"/>
                      <a:gd name="connsiteY92" fmla="*/ 2542009 h 2590991"/>
                      <a:gd name="connsiteX93" fmla="*/ 1236774 w 2035989"/>
                      <a:gd name="connsiteY93" fmla="*/ 2586658 h 2590991"/>
                      <a:gd name="connsiteX94" fmla="*/ 1205519 w 2035989"/>
                      <a:gd name="connsiteY94" fmla="*/ 2577728 h 2590991"/>
                      <a:gd name="connsiteX95" fmla="*/ 1197230 w 2035989"/>
                      <a:gd name="connsiteY95" fmla="*/ 2590991 h 2590991"/>
                      <a:gd name="connsiteX96" fmla="*/ 349281 w 2035989"/>
                      <a:gd name="connsiteY96" fmla="*/ 2590991 h 2590991"/>
                      <a:gd name="connsiteX97" fmla="*/ 348261 w 2035989"/>
                      <a:gd name="connsiteY97" fmla="*/ 2577728 h 2590991"/>
                      <a:gd name="connsiteX98" fmla="*/ 299148 w 2035989"/>
                      <a:gd name="connsiteY98" fmla="*/ 2577728 h 2590991"/>
                      <a:gd name="connsiteX99" fmla="*/ 272358 w 2035989"/>
                      <a:gd name="connsiteY99" fmla="*/ 2533079 h 2590991"/>
                      <a:gd name="connsiteX100" fmla="*/ 276822 w 2035989"/>
                      <a:gd name="connsiteY100" fmla="*/ 2497360 h 2590991"/>
                      <a:gd name="connsiteX101" fmla="*/ 312541 w 2035989"/>
                      <a:gd name="connsiteY101" fmla="*/ 2466106 h 2590991"/>
                      <a:gd name="connsiteX102" fmla="*/ 290218 w 2035989"/>
                      <a:gd name="connsiteY102" fmla="*/ 2416992 h 2590991"/>
                      <a:gd name="connsiteX103" fmla="*/ 245569 w 2035989"/>
                      <a:gd name="connsiteY103" fmla="*/ 2408063 h 2590991"/>
                      <a:gd name="connsiteX104" fmla="*/ 232174 w 2035989"/>
                      <a:gd name="connsiteY104" fmla="*/ 2345554 h 2590991"/>
                      <a:gd name="connsiteX105" fmla="*/ 214315 w 2035989"/>
                      <a:gd name="connsiteY105" fmla="*/ 2309835 h 2590991"/>
                      <a:gd name="connsiteX106" fmla="*/ 209851 w 2035989"/>
                      <a:gd name="connsiteY106" fmla="*/ 2283046 h 2590991"/>
                      <a:gd name="connsiteX107" fmla="*/ 191991 w 2035989"/>
                      <a:gd name="connsiteY107" fmla="*/ 2265186 h 2590991"/>
                      <a:gd name="connsiteX108" fmla="*/ 165201 w 2035989"/>
                      <a:gd name="connsiteY108" fmla="*/ 2274116 h 2590991"/>
                      <a:gd name="connsiteX109" fmla="*/ 147341 w 2035989"/>
                      <a:gd name="connsiteY109" fmla="*/ 2238397 h 2590991"/>
                      <a:gd name="connsiteX110" fmla="*/ 102693 w 2035989"/>
                      <a:gd name="connsiteY110" fmla="*/ 2238397 h 2590991"/>
                      <a:gd name="connsiteX111" fmla="*/ 98227 w 2035989"/>
                      <a:gd name="connsiteY111" fmla="*/ 2198212 h 2590991"/>
                      <a:gd name="connsiteX112" fmla="*/ 35719 w 2035989"/>
                      <a:gd name="connsiteY112" fmla="*/ 2198212 h 2590991"/>
                      <a:gd name="connsiteX113" fmla="*/ 0 w 2035989"/>
                      <a:gd name="connsiteY113" fmla="*/ 2171424 h 2590991"/>
                      <a:gd name="connsiteX114" fmla="*/ 17860 w 2035989"/>
                      <a:gd name="connsiteY114" fmla="*/ 2117845 h 2590991"/>
                      <a:gd name="connsiteX115" fmla="*/ 53579 w 2035989"/>
                      <a:gd name="connsiteY115" fmla="*/ 2117845 h 2590991"/>
                      <a:gd name="connsiteX116" fmla="*/ 71438 w 2035989"/>
                      <a:gd name="connsiteY116" fmla="*/ 2104450 h 2590991"/>
                      <a:gd name="connsiteX117" fmla="*/ 66974 w 2035989"/>
                      <a:gd name="connsiteY117" fmla="*/ 2050872 h 2590991"/>
                      <a:gd name="connsiteX118" fmla="*/ 98227 w 2035989"/>
                      <a:gd name="connsiteY118" fmla="*/ 2019617 h 2590991"/>
                      <a:gd name="connsiteX119" fmla="*/ 151807 w 2035989"/>
                      <a:gd name="connsiteY119" fmla="*/ 2015153 h 2590991"/>
                      <a:gd name="connsiteX120" fmla="*/ 196455 w 2035989"/>
                      <a:gd name="connsiteY120" fmla="*/ 2033012 h 2590991"/>
                      <a:gd name="connsiteX121" fmla="*/ 223246 w 2035989"/>
                      <a:gd name="connsiteY121" fmla="*/ 2028548 h 2590991"/>
                      <a:gd name="connsiteX122" fmla="*/ 227710 w 2035989"/>
                      <a:gd name="connsiteY122" fmla="*/ 1983898 h 2590991"/>
                      <a:gd name="connsiteX123" fmla="*/ 254499 w 2035989"/>
                      <a:gd name="connsiteY123" fmla="*/ 1952644 h 2590991"/>
                      <a:gd name="connsiteX124" fmla="*/ 276822 w 2035989"/>
                      <a:gd name="connsiteY124" fmla="*/ 1952644 h 2590991"/>
                      <a:gd name="connsiteX125" fmla="*/ 317008 w 2035989"/>
                      <a:gd name="connsiteY125" fmla="*/ 1858881 h 2590991"/>
                      <a:gd name="connsiteX126" fmla="*/ 383980 w 2035989"/>
                      <a:gd name="connsiteY126" fmla="*/ 1823162 h 2590991"/>
                      <a:gd name="connsiteX127" fmla="*/ 383980 w 2035989"/>
                      <a:gd name="connsiteY127" fmla="*/ 1782978 h 2590991"/>
                      <a:gd name="connsiteX128" fmla="*/ 415234 w 2035989"/>
                      <a:gd name="connsiteY128" fmla="*/ 1716005 h 2590991"/>
                      <a:gd name="connsiteX129" fmla="*/ 370587 w 2035989"/>
                      <a:gd name="connsiteY129" fmla="*/ 1702610 h 2590991"/>
                      <a:gd name="connsiteX130" fmla="*/ 330403 w 2035989"/>
                      <a:gd name="connsiteY130" fmla="*/ 1649032 h 2590991"/>
                      <a:gd name="connsiteX131" fmla="*/ 334867 w 2035989"/>
                      <a:gd name="connsiteY131" fmla="*/ 1622243 h 2590991"/>
                      <a:gd name="connsiteX132" fmla="*/ 325937 w 2035989"/>
                      <a:gd name="connsiteY132" fmla="*/ 1590988 h 2590991"/>
                      <a:gd name="connsiteX133" fmla="*/ 348261 w 2035989"/>
                      <a:gd name="connsiteY133" fmla="*/ 1559734 h 2590991"/>
                      <a:gd name="connsiteX134" fmla="*/ 383980 w 2035989"/>
                      <a:gd name="connsiteY134" fmla="*/ 1564199 h 2590991"/>
                      <a:gd name="connsiteX135" fmla="*/ 383980 w 2035989"/>
                      <a:gd name="connsiteY135" fmla="*/ 1506155 h 2590991"/>
                      <a:gd name="connsiteX136" fmla="*/ 357191 w 2035989"/>
                      <a:gd name="connsiteY136" fmla="*/ 1497226 h 2590991"/>
                      <a:gd name="connsiteX137" fmla="*/ 361656 w 2035989"/>
                      <a:gd name="connsiteY137" fmla="*/ 1457042 h 2590991"/>
                      <a:gd name="connsiteX138" fmla="*/ 464349 w 2035989"/>
                      <a:gd name="connsiteY138" fmla="*/ 1318630 h 2590991"/>
                      <a:gd name="connsiteX139" fmla="*/ 468813 w 2035989"/>
                      <a:gd name="connsiteY139" fmla="*/ 1256122 h 2590991"/>
                      <a:gd name="connsiteX140" fmla="*/ 428629 w 2035989"/>
                      <a:gd name="connsiteY140" fmla="*/ 1220403 h 2590991"/>
                      <a:gd name="connsiteX141" fmla="*/ 424165 w 2035989"/>
                      <a:gd name="connsiteY141" fmla="*/ 1193613 h 2590991"/>
                      <a:gd name="connsiteX142" fmla="*/ 379515 w 2035989"/>
                      <a:gd name="connsiteY142" fmla="*/ 1180218 h 2590991"/>
                      <a:gd name="connsiteX143" fmla="*/ 372431 w 2035989"/>
                      <a:gd name="connsiteY143" fmla="*/ 1147523 h 2590991"/>
                      <a:gd name="connsiteX144" fmla="*/ 378623 w 2035989"/>
                      <a:gd name="connsiteY144" fmla="*/ 1147179 h 2590991"/>
                      <a:gd name="connsiteX145" fmla="*/ 400054 w 2035989"/>
                      <a:gd name="connsiteY145" fmla="*/ 1132891 h 2590991"/>
                      <a:gd name="connsiteX146" fmla="*/ 403626 w 2035989"/>
                      <a:gd name="connsiteY146" fmla="*/ 1104316 h 2590991"/>
                      <a:gd name="connsiteX147" fmla="*/ 428629 w 2035989"/>
                      <a:gd name="connsiteY147" fmla="*/ 1097172 h 2590991"/>
                      <a:gd name="connsiteX148" fmla="*/ 435773 w 2035989"/>
                      <a:gd name="connsiteY148" fmla="*/ 1068597 h 2590991"/>
                      <a:gd name="connsiteX149" fmla="*/ 478636 w 2035989"/>
                      <a:gd name="connsiteY149" fmla="*/ 1029306 h 2590991"/>
                      <a:gd name="connsiteX150" fmla="*/ 457205 w 2035989"/>
                      <a:gd name="connsiteY150" fmla="*/ 1000730 h 2590991"/>
                      <a:gd name="connsiteX151" fmla="*/ 457205 w 2035989"/>
                      <a:gd name="connsiteY151" fmla="*/ 979299 h 2590991"/>
                      <a:gd name="connsiteX152" fmla="*/ 485780 w 2035989"/>
                      <a:gd name="connsiteY152" fmla="*/ 972155 h 2590991"/>
                      <a:gd name="connsiteX153" fmla="*/ 496496 w 2035989"/>
                      <a:gd name="connsiteY153" fmla="*/ 943580 h 2590991"/>
                      <a:gd name="connsiteX154" fmla="*/ 535787 w 2035989"/>
                      <a:gd name="connsiteY154" fmla="*/ 929292 h 2590991"/>
                      <a:gd name="connsiteX155" fmla="*/ 550075 w 2035989"/>
                      <a:gd name="connsiteY155" fmla="*/ 886429 h 2590991"/>
                      <a:gd name="connsiteX156" fmla="*/ 510783 w 2035989"/>
                      <a:gd name="connsiteY156" fmla="*/ 882857 h 2590991"/>
                      <a:gd name="connsiteX157" fmla="*/ 517927 w 2035989"/>
                      <a:gd name="connsiteY157" fmla="*/ 843566 h 2590991"/>
                      <a:gd name="connsiteX158" fmla="*/ 571506 w 2035989"/>
                      <a:gd name="connsiteY158" fmla="*/ 797131 h 2590991"/>
                      <a:gd name="connsiteX159" fmla="*/ 610797 w 2035989"/>
                      <a:gd name="connsiteY159" fmla="*/ 797131 h 2590991"/>
                      <a:gd name="connsiteX160" fmla="*/ 600081 w 2035989"/>
                      <a:gd name="connsiteY160" fmla="*/ 736409 h 2590991"/>
                      <a:gd name="connsiteX161" fmla="*/ 617941 w 2035989"/>
                      <a:gd name="connsiteY161" fmla="*/ 707834 h 2590991"/>
                      <a:gd name="connsiteX162" fmla="*/ 628656 w 2035989"/>
                      <a:gd name="connsiteY162" fmla="*/ 654255 h 2590991"/>
                      <a:gd name="connsiteX163" fmla="*/ 607225 w 2035989"/>
                      <a:gd name="connsiteY163" fmla="*/ 593533 h 2590991"/>
                      <a:gd name="connsiteX164" fmla="*/ 621513 w 2035989"/>
                      <a:gd name="connsiteY164" fmla="*/ 468516 h 2590991"/>
                      <a:gd name="connsiteX165" fmla="*/ 621788 w 2035989"/>
                      <a:gd name="connsiteY165" fmla="*/ 467005 h 2590991"/>
                      <a:gd name="connsiteX166" fmla="*/ 631038 w 2035989"/>
                      <a:gd name="connsiteY166" fmla="*/ 476255 h 2590991"/>
                      <a:gd name="connsiteX167" fmla="*/ 669733 w 2035989"/>
                      <a:gd name="connsiteY167" fmla="*/ 455419 h 2590991"/>
                      <a:gd name="connsiteX168" fmla="*/ 675688 w 2035989"/>
                      <a:gd name="connsiteY168" fmla="*/ 440536 h 2590991"/>
                      <a:gd name="connsiteX169" fmla="*/ 693545 w 2035989"/>
                      <a:gd name="connsiteY169" fmla="*/ 422676 h 2590991"/>
                      <a:gd name="connsiteX170" fmla="*/ 759032 w 2035989"/>
                      <a:gd name="connsiteY170" fmla="*/ 333378 h 2590991"/>
                      <a:gd name="connsiteX171" fmla="*/ 782845 w 2035989"/>
                      <a:gd name="connsiteY171" fmla="*/ 303612 h 2590991"/>
                      <a:gd name="connsiteX172" fmla="*/ 782845 w 2035989"/>
                      <a:gd name="connsiteY172" fmla="*/ 276823 h 2590991"/>
                      <a:gd name="connsiteX173" fmla="*/ 767961 w 2035989"/>
                      <a:gd name="connsiteY173" fmla="*/ 255987 h 2590991"/>
                      <a:gd name="connsiteX174" fmla="*/ 776890 w 2035989"/>
                      <a:gd name="connsiteY174" fmla="*/ 211338 h 2590991"/>
                      <a:gd name="connsiteX175" fmla="*/ 809633 w 2035989"/>
                      <a:gd name="connsiteY175" fmla="*/ 220268 h 2590991"/>
                      <a:gd name="connsiteX176" fmla="*/ 839399 w 2035989"/>
                      <a:gd name="connsiteY176" fmla="*/ 199432 h 2590991"/>
                      <a:gd name="connsiteX177" fmla="*/ 910837 w 2035989"/>
                      <a:gd name="connsiteY177" fmla="*/ 229198 h 2590991"/>
                      <a:gd name="connsiteX178" fmla="*/ 931673 w 2035989"/>
                      <a:gd name="connsiteY178" fmla="*/ 211338 h 2590991"/>
                      <a:gd name="connsiteX179" fmla="*/ 958463 w 2035989"/>
                      <a:gd name="connsiteY179" fmla="*/ 214315 h 2590991"/>
                      <a:gd name="connsiteX180" fmla="*/ 961440 w 2035989"/>
                      <a:gd name="connsiteY180" fmla="*/ 232174 h 2590991"/>
                      <a:gd name="connsiteX181" fmla="*/ 976322 w 2035989"/>
                      <a:gd name="connsiteY181" fmla="*/ 232174 h 2590991"/>
                      <a:gd name="connsiteX182" fmla="*/ 988229 w 2035989"/>
                      <a:gd name="connsiteY182" fmla="*/ 250034 h 2590991"/>
                      <a:gd name="connsiteX183" fmla="*/ 1003111 w 2035989"/>
                      <a:gd name="connsiteY183" fmla="*/ 250034 h 2590991"/>
                      <a:gd name="connsiteX184" fmla="*/ 1006088 w 2035989"/>
                      <a:gd name="connsiteY184" fmla="*/ 282776 h 2590991"/>
                      <a:gd name="connsiteX185" fmla="*/ 988229 w 2035989"/>
                      <a:gd name="connsiteY185" fmla="*/ 315519 h 2590991"/>
                      <a:gd name="connsiteX186" fmla="*/ 991204 w 2035989"/>
                      <a:gd name="connsiteY186" fmla="*/ 333378 h 2590991"/>
                      <a:gd name="connsiteX187" fmla="*/ 970369 w 2035989"/>
                      <a:gd name="connsiteY187" fmla="*/ 366121 h 2590991"/>
                      <a:gd name="connsiteX188" fmla="*/ 1056691 w 2035989"/>
                      <a:gd name="connsiteY188" fmla="*/ 404817 h 2590991"/>
                      <a:gd name="connsiteX189" fmla="*/ 1077527 w 2035989"/>
                      <a:gd name="connsiteY189" fmla="*/ 398863 h 2590991"/>
                      <a:gd name="connsiteX190" fmla="*/ 1077527 w 2035989"/>
                      <a:gd name="connsiteY190" fmla="*/ 375051 h 2590991"/>
                      <a:gd name="connsiteX191" fmla="*/ 1116223 w 2035989"/>
                      <a:gd name="connsiteY191" fmla="*/ 327425 h 2590991"/>
                      <a:gd name="connsiteX192" fmla="*/ 1145987 w 2035989"/>
                      <a:gd name="connsiteY192" fmla="*/ 327425 h 2590991"/>
                      <a:gd name="connsiteX193" fmla="*/ 1187661 w 2035989"/>
                      <a:gd name="connsiteY193" fmla="*/ 333378 h 2590991"/>
                      <a:gd name="connsiteX194" fmla="*/ 1238263 w 2035989"/>
                      <a:gd name="connsiteY194" fmla="*/ 324449 h 2590991"/>
                      <a:gd name="connsiteX195" fmla="*/ 1268028 w 2035989"/>
                      <a:gd name="connsiteY195" fmla="*/ 297659 h 2590991"/>
                      <a:gd name="connsiteX196" fmla="*/ 1309701 w 2035989"/>
                      <a:gd name="connsiteY196" fmla="*/ 300636 h 2590991"/>
                      <a:gd name="connsiteX197" fmla="*/ 1324583 w 2035989"/>
                      <a:gd name="connsiteY197" fmla="*/ 288730 h 2590991"/>
                      <a:gd name="connsiteX198" fmla="*/ 1357326 w 2035989"/>
                      <a:gd name="connsiteY198" fmla="*/ 309566 h 2590991"/>
                      <a:gd name="connsiteX199" fmla="*/ 1366257 w 2035989"/>
                      <a:gd name="connsiteY199" fmla="*/ 342308 h 2590991"/>
                      <a:gd name="connsiteX200" fmla="*/ 1396021 w 2035989"/>
                      <a:gd name="connsiteY200" fmla="*/ 318495 h 2590991"/>
                      <a:gd name="connsiteX201" fmla="*/ 1387092 w 2035989"/>
                      <a:gd name="connsiteY201" fmla="*/ 291706 h 2590991"/>
                      <a:gd name="connsiteX202" fmla="*/ 1396021 w 2035989"/>
                      <a:gd name="connsiteY202" fmla="*/ 273847 h 2590991"/>
                      <a:gd name="connsiteX203" fmla="*/ 1387092 w 2035989"/>
                      <a:gd name="connsiteY203" fmla="*/ 229198 h 2590991"/>
                      <a:gd name="connsiteX204" fmla="*/ 1419834 w 2035989"/>
                      <a:gd name="connsiteY204" fmla="*/ 196455 h 2590991"/>
                      <a:gd name="connsiteX205" fmla="*/ 1440671 w 2035989"/>
                      <a:gd name="connsiteY205" fmla="*/ 187525 h 2590991"/>
                      <a:gd name="connsiteX206" fmla="*/ 1497227 w 2035989"/>
                      <a:gd name="connsiteY206" fmla="*/ 157759 h 2590991"/>
                      <a:gd name="connsiteX207" fmla="*/ 1503178 w 2035989"/>
                      <a:gd name="connsiteY207" fmla="*/ 104181 h 2590991"/>
                      <a:gd name="connsiteX208" fmla="*/ 1524015 w 2035989"/>
                      <a:gd name="connsiteY208" fmla="*/ 62509 h 259099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  <a:cxn ang="0">
                        <a:pos x="connsiteX95" y="connsiteY95"/>
                      </a:cxn>
                      <a:cxn ang="0">
                        <a:pos x="connsiteX96" y="connsiteY96"/>
                      </a:cxn>
                      <a:cxn ang="0">
                        <a:pos x="connsiteX97" y="connsiteY97"/>
                      </a:cxn>
                      <a:cxn ang="0">
                        <a:pos x="connsiteX98" y="connsiteY98"/>
                      </a:cxn>
                      <a:cxn ang="0">
                        <a:pos x="connsiteX99" y="connsiteY99"/>
                      </a:cxn>
                      <a:cxn ang="0">
                        <a:pos x="connsiteX100" y="connsiteY100"/>
                      </a:cxn>
                      <a:cxn ang="0">
                        <a:pos x="connsiteX101" y="connsiteY101"/>
                      </a:cxn>
                      <a:cxn ang="0">
                        <a:pos x="connsiteX102" y="connsiteY102"/>
                      </a:cxn>
                      <a:cxn ang="0">
                        <a:pos x="connsiteX103" y="connsiteY103"/>
                      </a:cxn>
                      <a:cxn ang="0">
                        <a:pos x="connsiteX104" y="connsiteY104"/>
                      </a:cxn>
                      <a:cxn ang="0">
                        <a:pos x="connsiteX105" y="connsiteY105"/>
                      </a:cxn>
                      <a:cxn ang="0">
                        <a:pos x="connsiteX106" y="connsiteY106"/>
                      </a:cxn>
                      <a:cxn ang="0">
                        <a:pos x="connsiteX107" y="connsiteY107"/>
                      </a:cxn>
                      <a:cxn ang="0">
                        <a:pos x="connsiteX108" y="connsiteY108"/>
                      </a:cxn>
                      <a:cxn ang="0">
                        <a:pos x="connsiteX109" y="connsiteY109"/>
                      </a:cxn>
                      <a:cxn ang="0">
                        <a:pos x="connsiteX110" y="connsiteY110"/>
                      </a:cxn>
                      <a:cxn ang="0">
                        <a:pos x="connsiteX111" y="connsiteY111"/>
                      </a:cxn>
                      <a:cxn ang="0">
                        <a:pos x="connsiteX112" y="connsiteY112"/>
                      </a:cxn>
                      <a:cxn ang="0">
                        <a:pos x="connsiteX113" y="connsiteY113"/>
                      </a:cxn>
                      <a:cxn ang="0">
                        <a:pos x="connsiteX114" y="connsiteY114"/>
                      </a:cxn>
                      <a:cxn ang="0">
                        <a:pos x="connsiteX115" y="connsiteY115"/>
                      </a:cxn>
                      <a:cxn ang="0">
                        <a:pos x="connsiteX116" y="connsiteY116"/>
                      </a:cxn>
                      <a:cxn ang="0">
                        <a:pos x="connsiteX117" y="connsiteY117"/>
                      </a:cxn>
                      <a:cxn ang="0">
                        <a:pos x="connsiteX118" y="connsiteY118"/>
                      </a:cxn>
                      <a:cxn ang="0">
                        <a:pos x="connsiteX119" y="connsiteY119"/>
                      </a:cxn>
                      <a:cxn ang="0">
                        <a:pos x="connsiteX120" y="connsiteY120"/>
                      </a:cxn>
                      <a:cxn ang="0">
                        <a:pos x="connsiteX121" y="connsiteY121"/>
                      </a:cxn>
                      <a:cxn ang="0">
                        <a:pos x="connsiteX122" y="connsiteY122"/>
                      </a:cxn>
                      <a:cxn ang="0">
                        <a:pos x="connsiteX123" y="connsiteY123"/>
                      </a:cxn>
                      <a:cxn ang="0">
                        <a:pos x="connsiteX124" y="connsiteY124"/>
                      </a:cxn>
                      <a:cxn ang="0">
                        <a:pos x="connsiteX125" y="connsiteY125"/>
                      </a:cxn>
                      <a:cxn ang="0">
                        <a:pos x="connsiteX126" y="connsiteY126"/>
                      </a:cxn>
                      <a:cxn ang="0">
                        <a:pos x="connsiteX127" y="connsiteY127"/>
                      </a:cxn>
                      <a:cxn ang="0">
                        <a:pos x="connsiteX128" y="connsiteY128"/>
                      </a:cxn>
                      <a:cxn ang="0">
                        <a:pos x="connsiteX129" y="connsiteY129"/>
                      </a:cxn>
                      <a:cxn ang="0">
                        <a:pos x="connsiteX130" y="connsiteY130"/>
                      </a:cxn>
                      <a:cxn ang="0">
                        <a:pos x="connsiteX131" y="connsiteY131"/>
                      </a:cxn>
                      <a:cxn ang="0">
                        <a:pos x="connsiteX132" y="connsiteY132"/>
                      </a:cxn>
                      <a:cxn ang="0">
                        <a:pos x="connsiteX133" y="connsiteY133"/>
                      </a:cxn>
                      <a:cxn ang="0">
                        <a:pos x="connsiteX134" y="connsiteY134"/>
                      </a:cxn>
                      <a:cxn ang="0">
                        <a:pos x="connsiteX135" y="connsiteY135"/>
                      </a:cxn>
                      <a:cxn ang="0">
                        <a:pos x="connsiteX136" y="connsiteY136"/>
                      </a:cxn>
                      <a:cxn ang="0">
                        <a:pos x="connsiteX137" y="connsiteY137"/>
                      </a:cxn>
                      <a:cxn ang="0">
                        <a:pos x="connsiteX138" y="connsiteY138"/>
                      </a:cxn>
                      <a:cxn ang="0">
                        <a:pos x="connsiteX139" y="connsiteY139"/>
                      </a:cxn>
                      <a:cxn ang="0">
                        <a:pos x="connsiteX140" y="connsiteY140"/>
                      </a:cxn>
                      <a:cxn ang="0">
                        <a:pos x="connsiteX141" y="connsiteY141"/>
                      </a:cxn>
                      <a:cxn ang="0">
                        <a:pos x="connsiteX142" y="connsiteY142"/>
                      </a:cxn>
                      <a:cxn ang="0">
                        <a:pos x="connsiteX143" y="connsiteY143"/>
                      </a:cxn>
                      <a:cxn ang="0">
                        <a:pos x="connsiteX144" y="connsiteY144"/>
                      </a:cxn>
                      <a:cxn ang="0">
                        <a:pos x="connsiteX145" y="connsiteY145"/>
                      </a:cxn>
                      <a:cxn ang="0">
                        <a:pos x="connsiteX146" y="connsiteY146"/>
                      </a:cxn>
                      <a:cxn ang="0">
                        <a:pos x="connsiteX147" y="connsiteY147"/>
                      </a:cxn>
                      <a:cxn ang="0">
                        <a:pos x="connsiteX148" y="connsiteY148"/>
                      </a:cxn>
                      <a:cxn ang="0">
                        <a:pos x="connsiteX149" y="connsiteY149"/>
                      </a:cxn>
                      <a:cxn ang="0">
                        <a:pos x="connsiteX150" y="connsiteY150"/>
                      </a:cxn>
                      <a:cxn ang="0">
                        <a:pos x="connsiteX151" y="connsiteY151"/>
                      </a:cxn>
                      <a:cxn ang="0">
                        <a:pos x="connsiteX152" y="connsiteY152"/>
                      </a:cxn>
                      <a:cxn ang="0">
                        <a:pos x="connsiteX153" y="connsiteY153"/>
                      </a:cxn>
                      <a:cxn ang="0">
                        <a:pos x="connsiteX154" y="connsiteY154"/>
                      </a:cxn>
                      <a:cxn ang="0">
                        <a:pos x="connsiteX155" y="connsiteY155"/>
                      </a:cxn>
                      <a:cxn ang="0">
                        <a:pos x="connsiteX156" y="connsiteY156"/>
                      </a:cxn>
                      <a:cxn ang="0">
                        <a:pos x="connsiteX157" y="connsiteY157"/>
                      </a:cxn>
                      <a:cxn ang="0">
                        <a:pos x="connsiteX158" y="connsiteY158"/>
                      </a:cxn>
                      <a:cxn ang="0">
                        <a:pos x="connsiteX159" y="connsiteY159"/>
                      </a:cxn>
                      <a:cxn ang="0">
                        <a:pos x="connsiteX160" y="connsiteY160"/>
                      </a:cxn>
                      <a:cxn ang="0">
                        <a:pos x="connsiteX161" y="connsiteY161"/>
                      </a:cxn>
                      <a:cxn ang="0">
                        <a:pos x="connsiteX162" y="connsiteY162"/>
                      </a:cxn>
                      <a:cxn ang="0">
                        <a:pos x="connsiteX163" y="connsiteY163"/>
                      </a:cxn>
                      <a:cxn ang="0">
                        <a:pos x="connsiteX164" y="connsiteY164"/>
                      </a:cxn>
                      <a:cxn ang="0">
                        <a:pos x="connsiteX165" y="connsiteY165"/>
                      </a:cxn>
                      <a:cxn ang="0">
                        <a:pos x="connsiteX166" y="connsiteY166"/>
                      </a:cxn>
                      <a:cxn ang="0">
                        <a:pos x="connsiteX167" y="connsiteY167"/>
                      </a:cxn>
                      <a:cxn ang="0">
                        <a:pos x="connsiteX168" y="connsiteY168"/>
                      </a:cxn>
                      <a:cxn ang="0">
                        <a:pos x="connsiteX169" y="connsiteY169"/>
                      </a:cxn>
                      <a:cxn ang="0">
                        <a:pos x="connsiteX170" y="connsiteY170"/>
                      </a:cxn>
                      <a:cxn ang="0">
                        <a:pos x="connsiteX171" y="connsiteY171"/>
                      </a:cxn>
                      <a:cxn ang="0">
                        <a:pos x="connsiteX172" y="connsiteY172"/>
                      </a:cxn>
                      <a:cxn ang="0">
                        <a:pos x="connsiteX173" y="connsiteY173"/>
                      </a:cxn>
                      <a:cxn ang="0">
                        <a:pos x="connsiteX174" y="connsiteY174"/>
                      </a:cxn>
                      <a:cxn ang="0">
                        <a:pos x="connsiteX175" y="connsiteY175"/>
                      </a:cxn>
                      <a:cxn ang="0">
                        <a:pos x="connsiteX176" y="connsiteY176"/>
                      </a:cxn>
                      <a:cxn ang="0">
                        <a:pos x="connsiteX177" y="connsiteY177"/>
                      </a:cxn>
                      <a:cxn ang="0">
                        <a:pos x="connsiteX178" y="connsiteY178"/>
                      </a:cxn>
                      <a:cxn ang="0">
                        <a:pos x="connsiteX179" y="connsiteY179"/>
                      </a:cxn>
                      <a:cxn ang="0">
                        <a:pos x="connsiteX180" y="connsiteY180"/>
                      </a:cxn>
                      <a:cxn ang="0">
                        <a:pos x="connsiteX181" y="connsiteY181"/>
                      </a:cxn>
                      <a:cxn ang="0">
                        <a:pos x="connsiteX182" y="connsiteY182"/>
                      </a:cxn>
                      <a:cxn ang="0">
                        <a:pos x="connsiteX183" y="connsiteY183"/>
                      </a:cxn>
                      <a:cxn ang="0">
                        <a:pos x="connsiteX184" y="connsiteY184"/>
                      </a:cxn>
                      <a:cxn ang="0">
                        <a:pos x="connsiteX185" y="connsiteY185"/>
                      </a:cxn>
                      <a:cxn ang="0">
                        <a:pos x="connsiteX186" y="connsiteY186"/>
                      </a:cxn>
                      <a:cxn ang="0">
                        <a:pos x="connsiteX187" y="connsiteY187"/>
                      </a:cxn>
                      <a:cxn ang="0">
                        <a:pos x="connsiteX188" y="connsiteY188"/>
                      </a:cxn>
                      <a:cxn ang="0">
                        <a:pos x="connsiteX189" y="connsiteY189"/>
                      </a:cxn>
                      <a:cxn ang="0">
                        <a:pos x="connsiteX190" y="connsiteY190"/>
                      </a:cxn>
                      <a:cxn ang="0">
                        <a:pos x="connsiteX191" y="connsiteY191"/>
                      </a:cxn>
                      <a:cxn ang="0">
                        <a:pos x="connsiteX192" y="connsiteY192"/>
                      </a:cxn>
                      <a:cxn ang="0">
                        <a:pos x="connsiteX193" y="connsiteY193"/>
                      </a:cxn>
                      <a:cxn ang="0">
                        <a:pos x="connsiteX194" y="connsiteY194"/>
                      </a:cxn>
                      <a:cxn ang="0">
                        <a:pos x="connsiteX195" y="connsiteY195"/>
                      </a:cxn>
                      <a:cxn ang="0">
                        <a:pos x="connsiteX196" y="connsiteY196"/>
                      </a:cxn>
                      <a:cxn ang="0">
                        <a:pos x="connsiteX197" y="connsiteY197"/>
                      </a:cxn>
                      <a:cxn ang="0">
                        <a:pos x="connsiteX198" y="connsiteY198"/>
                      </a:cxn>
                      <a:cxn ang="0">
                        <a:pos x="connsiteX199" y="connsiteY199"/>
                      </a:cxn>
                      <a:cxn ang="0">
                        <a:pos x="connsiteX200" y="connsiteY200"/>
                      </a:cxn>
                      <a:cxn ang="0">
                        <a:pos x="connsiteX201" y="connsiteY201"/>
                      </a:cxn>
                      <a:cxn ang="0">
                        <a:pos x="connsiteX202" y="connsiteY202"/>
                      </a:cxn>
                      <a:cxn ang="0">
                        <a:pos x="connsiteX203" y="connsiteY203"/>
                      </a:cxn>
                      <a:cxn ang="0">
                        <a:pos x="connsiteX204" y="connsiteY204"/>
                      </a:cxn>
                      <a:cxn ang="0">
                        <a:pos x="connsiteX205" y="connsiteY205"/>
                      </a:cxn>
                      <a:cxn ang="0">
                        <a:pos x="connsiteX206" y="connsiteY206"/>
                      </a:cxn>
                      <a:cxn ang="0">
                        <a:pos x="connsiteX207" y="connsiteY207"/>
                      </a:cxn>
                      <a:cxn ang="0">
                        <a:pos x="connsiteX208" y="connsiteY208"/>
                      </a:cxn>
                    </a:cxnLst>
                    <a:rect l="l" t="t" r="r" b="b"/>
                    <a:pathLst>
                      <a:path w="2035989" h="2590991">
                        <a:moveTo>
                          <a:pt x="1702611" y="0"/>
                        </a:moveTo>
                        <a:lnTo>
                          <a:pt x="1717493" y="11906"/>
                        </a:lnTo>
                        <a:lnTo>
                          <a:pt x="1785955" y="17860"/>
                        </a:lnTo>
                        <a:lnTo>
                          <a:pt x="1788931" y="53579"/>
                        </a:lnTo>
                        <a:lnTo>
                          <a:pt x="1800837" y="74415"/>
                        </a:lnTo>
                        <a:lnTo>
                          <a:pt x="1812744" y="184549"/>
                        </a:lnTo>
                        <a:lnTo>
                          <a:pt x="1815721" y="202408"/>
                        </a:lnTo>
                        <a:lnTo>
                          <a:pt x="1821675" y="220268"/>
                        </a:lnTo>
                        <a:lnTo>
                          <a:pt x="1851440" y="220268"/>
                        </a:lnTo>
                        <a:lnTo>
                          <a:pt x="1851440" y="255987"/>
                        </a:lnTo>
                        <a:lnTo>
                          <a:pt x="1910972" y="297659"/>
                        </a:lnTo>
                        <a:lnTo>
                          <a:pt x="1940738" y="291706"/>
                        </a:lnTo>
                        <a:lnTo>
                          <a:pt x="1958598" y="324449"/>
                        </a:lnTo>
                        <a:lnTo>
                          <a:pt x="1946691" y="369098"/>
                        </a:lnTo>
                        <a:lnTo>
                          <a:pt x="1958598" y="398863"/>
                        </a:lnTo>
                        <a:lnTo>
                          <a:pt x="1955620" y="428629"/>
                        </a:lnTo>
                        <a:lnTo>
                          <a:pt x="1925856" y="443512"/>
                        </a:lnTo>
                        <a:lnTo>
                          <a:pt x="1925856" y="461372"/>
                        </a:lnTo>
                        <a:lnTo>
                          <a:pt x="1949669" y="470302"/>
                        </a:lnTo>
                        <a:lnTo>
                          <a:pt x="1958429" y="522867"/>
                        </a:lnTo>
                        <a:lnTo>
                          <a:pt x="1843106" y="557813"/>
                        </a:lnTo>
                        <a:lnTo>
                          <a:pt x="1818103" y="593533"/>
                        </a:lnTo>
                        <a:lnTo>
                          <a:pt x="1775240" y="582817"/>
                        </a:lnTo>
                        <a:lnTo>
                          <a:pt x="1718089" y="604248"/>
                        </a:lnTo>
                        <a:lnTo>
                          <a:pt x="1718089" y="639967"/>
                        </a:lnTo>
                        <a:lnTo>
                          <a:pt x="1710945" y="689974"/>
                        </a:lnTo>
                        <a:lnTo>
                          <a:pt x="1639507" y="704262"/>
                        </a:lnTo>
                        <a:lnTo>
                          <a:pt x="1625219" y="732837"/>
                        </a:lnTo>
                        <a:lnTo>
                          <a:pt x="1582357" y="779272"/>
                        </a:lnTo>
                        <a:lnTo>
                          <a:pt x="1571641" y="807847"/>
                        </a:lnTo>
                        <a:lnTo>
                          <a:pt x="1582357" y="847138"/>
                        </a:lnTo>
                        <a:lnTo>
                          <a:pt x="1550209" y="897145"/>
                        </a:lnTo>
                        <a:lnTo>
                          <a:pt x="1543066" y="1065025"/>
                        </a:lnTo>
                        <a:lnTo>
                          <a:pt x="1610932" y="1090028"/>
                        </a:lnTo>
                        <a:lnTo>
                          <a:pt x="1635935" y="1122175"/>
                        </a:lnTo>
                        <a:lnTo>
                          <a:pt x="1668082" y="1125747"/>
                        </a:lnTo>
                        <a:lnTo>
                          <a:pt x="1675226" y="1100744"/>
                        </a:lnTo>
                        <a:lnTo>
                          <a:pt x="1728805" y="1129319"/>
                        </a:lnTo>
                        <a:lnTo>
                          <a:pt x="1785955" y="1093600"/>
                        </a:lnTo>
                        <a:lnTo>
                          <a:pt x="1871681" y="1097172"/>
                        </a:lnTo>
                        <a:lnTo>
                          <a:pt x="1896685" y="1132891"/>
                        </a:lnTo>
                        <a:lnTo>
                          <a:pt x="1903828" y="1232904"/>
                        </a:lnTo>
                        <a:lnTo>
                          <a:pt x="1903828" y="1307914"/>
                        </a:lnTo>
                        <a:lnTo>
                          <a:pt x="1885969" y="1329346"/>
                        </a:lnTo>
                        <a:lnTo>
                          <a:pt x="1828818" y="1357921"/>
                        </a:lnTo>
                        <a:lnTo>
                          <a:pt x="1835962" y="1407928"/>
                        </a:lnTo>
                        <a:lnTo>
                          <a:pt x="1871681" y="1443647"/>
                        </a:lnTo>
                        <a:lnTo>
                          <a:pt x="1871681" y="1457935"/>
                        </a:lnTo>
                        <a:lnTo>
                          <a:pt x="1868109" y="1493654"/>
                        </a:lnTo>
                        <a:lnTo>
                          <a:pt x="1875253" y="1532945"/>
                        </a:lnTo>
                        <a:lnTo>
                          <a:pt x="1810959" y="1547232"/>
                        </a:lnTo>
                        <a:lnTo>
                          <a:pt x="1825246" y="1600811"/>
                        </a:lnTo>
                        <a:lnTo>
                          <a:pt x="1882397" y="1604383"/>
                        </a:lnTo>
                        <a:lnTo>
                          <a:pt x="1900257" y="1650818"/>
                        </a:lnTo>
                        <a:lnTo>
                          <a:pt x="1875253" y="1682965"/>
                        </a:lnTo>
                        <a:lnTo>
                          <a:pt x="1889541" y="1732972"/>
                        </a:lnTo>
                        <a:lnTo>
                          <a:pt x="1882397" y="1790122"/>
                        </a:lnTo>
                        <a:lnTo>
                          <a:pt x="1986875" y="1866739"/>
                        </a:lnTo>
                        <a:lnTo>
                          <a:pt x="1986875" y="1903531"/>
                        </a:lnTo>
                        <a:lnTo>
                          <a:pt x="2013665" y="1925855"/>
                        </a:lnTo>
                        <a:lnTo>
                          <a:pt x="2035989" y="1943714"/>
                        </a:lnTo>
                        <a:lnTo>
                          <a:pt x="2013665" y="2006223"/>
                        </a:lnTo>
                        <a:lnTo>
                          <a:pt x="1960087" y="2006223"/>
                        </a:lnTo>
                        <a:lnTo>
                          <a:pt x="1946691" y="2024082"/>
                        </a:lnTo>
                        <a:lnTo>
                          <a:pt x="1942227" y="2064267"/>
                        </a:lnTo>
                        <a:lnTo>
                          <a:pt x="1843999" y="2064267"/>
                        </a:lnTo>
                        <a:lnTo>
                          <a:pt x="1843999" y="2006223"/>
                        </a:lnTo>
                        <a:lnTo>
                          <a:pt x="1821675" y="1983898"/>
                        </a:lnTo>
                        <a:lnTo>
                          <a:pt x="1794886" y="1992829"/>
                        </a:lnTo>
                        <a:lnTo>
                          <a:pt x="1768096" y="1983898"/>
                        </a:lnTo>
                        <a:lnTo>
                          <a:pt x="1696658" y="1988363"/>
                        </a:lnTo>
                        <a:lnTo>
                          <a:pt x="1683263" y="2001757"/>
                        </a:lnTo>
                        <a:lnTo>
                          <a:pt x="1674334" y="2019617"/>
                        </a:lnTo>
                        <a:lnTo>
                          <a:pt x="1634148" y="2024082"/>
                        </a:lnTo>
                        <a:lnTo>
                          <a:pt x="1607360" y="2001757"/>
                        </a:lnTo>
                        <a:lnTo>
                          <a:pt x="1607360" y="1970504"/>
                        </a:lnTo>
                        <a:lnTo>
                          <a:pt x="1602896" y="1939250"/>
                        </a:lnTo>
                        <a:lnTo>
                          <a:pt x="1576105" y="1916925"/>
                        </a:lnTo>
                        <a:lnTo>
                          <a:pt x="1495738" y="1899066"/>
                        </a:lnTo>
                        <a:lnTo>
                          <a:pt x="1375186" y="2091055"/>
                        </a:lnTo>
                        <a:lnTo>
                          <a:pt x="1343931" y="2046407"/>
                        </a:lnTo>
                        <a:lnTo>
                          <a:pt x="1308212" y="2046407"/>
                        </a:lnTo>
                        <a:lnTo>
                          <a:pt x="1272493" y="2144634"/>
                        </a:lnTo>
                        <a:lnTo>
                          <a:pt x="1259100" y="2162493"/>
                        </a:lnTo>
                        <a:lnTo>
                          <a:pt x="1232309" y="2207143"/>
                        </a:lnTo>
                        <a:lnTo>
                          <a:pt x="1236774" y="2225003"/>
                        </a:lnTo>
                        <a:lnTo>
                          <a:pt x="1299283" y="2274116"/>
                        </a:lnTo>
                        <a:lnTo>
                          <a:pt x="1227845" y="2345554"/>
                        </a:lnTo>
                        <a:lnTo>
                          <a:pt x="1250169" y="2363414"/>
                        </a:lnTo>
                        <a:lnTo>
                          <a:pt x="1250169" y="2416992"/>
                        </a:lnTo>
                        <a:lnTo>
                          <a:pt x="1281424" y="2475036"/>
                        </a:lnTo>
                        <a:lnTo>
                          <a:pt x="1259100" y="2506290"/>
                        </a:lnTo>
                        <a:lnTo>
                          <a:pt x="1259100" y="2542009"/>
                        </a:lnTo>
                        <a:lnTo>
                          <a:pt x="1236774" y="2586658"/>
                        </a:lnTo>
                        <a:lnTo>
                          <a:pt x="1205519" y="2577728"/>
                        </a:lnTo>
                        <a:lnTo>
                          <a:pt x="1197230" y="2590991"/>
                        </a:lnTo>
                        <a:lnTo>
                          <a:pt x="349281" y="2590991"/>
                        </a:lnTo>
                        <a:lnTo>
                          <a:pt x="348261" y="2577728"/>
                        </a:lnTo>
                        <a:lnTo>
                          <a:pt x="299148" y="2577728"/>
                        </a:lnTo>
                        <a:lnTo>
                          <a:pt x="272358" y="2533079"/>
                        </a:lnTo>
                        <a:lnTo>
                          <a:pt x="276822" y="2497360"/>
                        </a:lnTo>
                        <a:lnTo>
                          <a:pt x="312541" y="2466106"/>
                        </a:lnTo>
                        <a:lnTo>
                          <a:pt x="290218" y="2416992"/>
                        </a:lnTo>
                        <a:lnTo>
                          <a:pt x="245569" y="2408063"/>
                        </a:lnTo>
                        <a:lnTo>
                          <a:pt x="232174" y="2345554"/>
                        </a:lnTo>
                        <a:lnTo>
                          <a:pt x="214315" y="2309835"/>
                        </a:lnTo>
                        <a:lnTo>
                          <a:pt x="209851" y="2283046"/>
                        </a:lnTo>
                        <a:lnTo>
                          <a:pt x="191991" y="2265186"/>
                        </a:lnTo>
                        <a:lnTo>
                          <a:pt x="165201" y="2274116"/>
                        </a:lnTo>
                        <a:lnTo>
                          <a:pt x="147341" y="2238397"/>
                        </a:lnTo>
                        <a:lnTo>
                          <a:pt x="102693" y="2238397"/>
                        </a:lnTo>
                        <a:lnTo>
                          <a:pt x="98227" y="2198212"/>
                        </a:lnTo>
                        <a:lnTo>
                          <a:pt x="35719" y="2198212"/>
                        </a:lnTo>
                        <a:lnTo>
                          <a:pt x="0" y="2171424"/>
                        </a:lnTo>
                        <a:lnTo>
                          <a:pt x="17860" y="2117845"/>
                        </a:lnTo>
                        <a:lnTo>
                          <a:pt x="53579" y="2117845"/>
                        </a:lnTo>
                        <a:lnTo>
                          <a:pt x="71438" y="2104450"/>
                        </a:lnTo>
                        <a:lnTo>
                          <a:pt x="66974" y="2050872"/>
                        </a:lnTo>
                        <a:lnTo>
                          <a:pt x="98227" y="2019617"/>
                        </a:lnTo>
                        <a:lnTo>
                          <a:pt x="151807" y="2015153"/>
                        </a:lnTo>
                        <a:lnTo>
                          <a:pt x="196455" y="2033012"/>
                        </a:lnTo>
                        <a:lnTo>
                          <a:pt x="223246" y="2028548"/>
                        </a:lnTo>
                        <a:lnTo>
                          <a:pt x="227710" y="1983898"/>
                        </a:lnTo>
                        <a:lnTo>
                          <a:pt x="254499" y="1952644"/>
                        </a:lnTo>
                        <a:lnTo>
                          <a:pt x="276822" y="1952644"/>
                        </a:lnTo>
                        <a:lnTo>
                          <a:pt x="317008" y="1858881"/>
                        </a:lnTo>
                        <a:lnTo>
                          <a:pt x="383980" y="1823162"/>
                        </a:lnTo>
                        <a:lnTo>
                          <a:pt x="383980" y="1782978"/>
                        </a:lnTo>
                        <a:lnTo>
                          <a:pt x="415234" y="1716005"/>
                        </a:lnTo>
                        <a:lnTo>
                          <a:pt x="370587" y="1702610"/>
                        </a:lnTo>
                        <a:lnTo>
                          <a:pt x="330403" y="1649032"/>
                        </a:lnTo>
                        <a:lnTo>
                          <a:pt x="334867" y="1622243"/>
                        </a:lnTo>
                        <a:lnTo>
                          <a:pt x="325937" y="1590988"/>
                        </a:lnTo>
                        <a:lnTo>
                          <a:pt x="348261" y="1559734"/>
                        </a:lnTo>
                        <a:lnTo>
                          <a:pt x="383980" y="1564199"/>
                        </a:lnTo>
                        <a:lnTo>
                          <a:pt x="383980" y="1506155"/>
                        </a:lnTo>
                        <a:lnTo>
                          <a:pt x="357191" y="1497226"/>
                        </a:lnTo>
                        <a:lnTo>
                          <a:pt x="361656" y="1457042"/>
                        </a:lnTo>
                        <a:lnTo>
                          <a:pt x="464349" y="1318630"/>
                        </a:lnTo>
                        <a:lnTo>
                          <a:pt x="468813" y="1256122"/>
                        </a:lnTo>
                        <a:lnTo>
                          <a:pt x="428629" y="1220403"/>
                        </a:lnTo>
                        <a:lnTo>
                          <a:pt x="424165" y="1193613"/>
                        </a:lnTo>
                        <a:lnTo>
                          <a:pt x="379515" y="1180218"/>
                        </a:lnTo>
                        <a:lnTo>
                          <a:pt x="372431" y="1147523"/>
                        </a:lnTo>
                        <a:lnTo>
                          <a:pt x="378623" y="1147179"/>
                        </a:lnTo>
                        <a:lnTo>
                          <a:pt x="400054" y="1132891"/>
                        </a:lnTo>
                        <a:lnTo>
                          <a:pt x="403626" y="1104316"/>
                        </a:lnTo>
                        <a:lnTo>
                          <a:pt x="428629" y="1097172"/>
                        </a:lnTo>
                        <a:lnTo>
                          <a:pt x="435773" y="1068597"/>
                        </a:lnTo>
                        <a:lnTo>
                          <a:pt x="478636" y="1029306"/>
                        </a:lnTo>
                        <a:lnTo>
                          <a:pt x="457205" y="1000730"/>
                        </a:lnTo>
                        <a:lnTo>
                          <a:pt x="457205" y="979299"/>
                        </a:lnTo>
                        <a:lnTo>
                          <a:pt x="485780" y="972155"/>
                        </a:lnTo>
                        <a:lnTo>
                          <a:pt x="496496" y="943580"/>
                        </a:lnTo>
                        <a:lnTo>
                          <a:pt x="535787" y="929292"/>
                        </a:lnTo>
                        <a:lnTo>
                          <a:pt x="550075" y="886429"/>
                        </a:lnTo>
                        <a:lnTo>
                          <a:pt x="510783" y="882857"/>
                        </a:lnTo>
                        <a:lnTo>
                          <a:pt x="517927" y="843566"/>
                        </a:lnTo>
                        <a:lnTo>
                          <a:pt x="571506" y="797131"/>
                        </a:lnTo>
                        <a:lnTo>
                          <a:pt x="610797" y="797131"/>
                        </a:lnTo>
                        <a:lnTo>
                          <a:pt x="600081" y="736409"/>
                        </a:lnTo>
                        <a:lnTo>
                          <a:pt x="617941" y="707834"/>
                        </a:lnTo>
                        <a:lnTo>
                          <a:pt x="628656" y="654255"/>
                        </a:lnTo>
                        <a:lnTo>
                          <a:pt x="607225" y="593533"/>
                        </a:lnTo>
                        <a:lnTo>
                          <a:pt x="621513" y="468516"/>
                        </a:lnTo>
                        <a:lnTo>
                          <a:pt x="621788" y="467005"/>
                        </a:lnTo>
                        <a:lnTo>
                          <a:pt x="631038" y="476255"/>
                        </a:lnTo>
                        <a:lnTo>
                          <a:pt x="669733" y="455419"/>
                        </a:lnTo>
                        <a:lnTo>
                          <a:pt x="675688" y="440536"/>
                        </a:lnTo>
                        <a:lnTo>
                          <a:pt x="693545" y="422676"/>
                        </a:lnTo>
                        <a:lnTo>
                          <a:pt x="759032" y="333378"/>
                        </a:lnTo>
                        <a:lnTo>
                          <a:pt x="782845" y="303612"/>
                        </a:lnTo>
                        <a:lnTo>
                          <a:pt x="782845" y="276823"/>
                        </a:lnTo>
                        <a:lnTo>
                          <a:pt x="767961" y="255987"/>
                        </a:lnTo>
                        <a:lnTo>
                          <a:pt x="776890" y="211338"/>
                        </a:lnTo>
                        <a:lnTo>
                          <a:pt x="809633" y="220268"/>
                        </a:lnTo>
                        <a:lnTo>
                          <a:pt x="839399" y="199432"/>
                        </a:lnTo>
                        <a:lnTo>
                          <a:pt x="910837" y="229198"/>
                        </a:lnTo>
                        <a:lnTo>
                          <a:pt x="931673" y="211338"/>
                        </a:lnTo>
                        <a:lnTo>
                          <a:pt x="958463" y="214315"/>
                        </a:lnTo>
                        <a:lnTo>
                          <a:pt x="961440" y="232174"/>
                        </a:lnTo>
                        <a:lnTo>
                          <a:pt x="976322" y="232174"/>
                        </a:lnTo>
                        <a:lnTo>
                          <a:pt x="988229" y="250034"/>
                        </a:lnTo>
                        <a:lnTo>
                          <a:pt x="1003111" y="250034"/>
                        </a:lnTo>
                        <a:lnTo>
                          <a:pt x="1006088" y="282776"/>
                        </a:lnTo>
                        <a:lnTo>
                          <a:pt x="988229" y="315519"/>
                        </a:lnTo>
                        <a:lnTo>
                          <a:pt x="991204" y="333378"/>
                        </a:lnTo>
                        <a:lnTo>
                          <a:pt x="970369" y="366121"/>
                        </a:lnTo>
                        <a:lnTo>
                          <a:pt x="1056691" y="404817"/>
                        </a:lnTo>
                        <a:lnTo>
                          <a:pt x="1077527" y="398863"/>
                        </a:lnTo>
                        <a:lnTo>
                          <a:pt x="1077527" y="375051"/>
                        </a:lnTo>
                        <a:lnTo>
                          <a:pt x="1116223" y="327425"/>
                        </a:lnTo>
                        <a:lnTo>
                          <a:pt x="1145987" y="327425"/>
                        </a:lnTo>
                        <a:lnTo>
                          <a:pt x="1187661" y="333378"/>
                        </a:lnTo>
                        <a:lnTo>
                          <a:pt x="1238263" y="324449"/>
                        </a:lnTo>
                        <a:lnTo>
                          <a:pt x="1268028" y="297659"/>
                        </a:lnTo>
                        <a:lnTo>
                          <a:pt x="1309701" y="300636"/>
                        </a:lnTo>
                        <a:lnTo>
                          <a:pt x="1324583" y="288730"/>
                        </a:lnTo>
                        <a:lnTo>
                          <a:pt x="1357326" y="309566"/>
                        </a:lnTo>
                        <a:lnTo>
                          <a:pt x="1366257" y="342308"/>
                        </a:lnTo>
                        <a:lnTo>
                          <a:pt x="1396021" y="318495"/>
                        </a:lnTo>
                        <a:lnTo>
                          <a:pt x="1387092" y="291706"/>
                        </a:lnTo>
                        <a:lnTo>
                          <a:pt x="1396021" y="273847"/>
                        </a:lnTo>
                        <a:lnTo>
                          <a:pt x="1387092" y="229198"/>
                        </a:lnTo>
                        <a:lnTo>
                          <a:pt x="1419834" y="196455"/>
                        </a:lnTo>
                        <a:lnTo>
                          <a:pt x="1440671" y="187525"/>
                        </a:lnTo>
                        <a:lnTo>
                          <a:pt x="1497227" y="157759"/>
                        </a:lnTo>
                        <a:lnTo>
                          <a:pt x="1503178" y="104181"/>
                        </a:lnTo>
                        <a:lnTo>
                          <a:pt x="1524015" y="62509"/>
                        </a:lnTo>
                        <a:close/>
                      </a:path>
                    </a:pathLst>
                  </a:custGeom>
                  <a:grpFill/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 sz="4800"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</p:txBody>
              </p:sp>
            </p:grpSp>
            <p:grpSp>
              <p:nvGrpSpPr>
                <p:cNvPr id="322" name="グループ化 321">
                  <a:extLst>
                    <a:ext uri="{FF2B5EF4-FFF2-40B4-BE49-F238E27FC236}">
                      <a16:creationId xmlns:a16="http://schemas.microsoft.com/office/drawing/2014/main" id="{7AEF31DF-F30B-C89C-73C0-1E4D5E8D0973}"/>
                    </a:ext>
                  </a:extLst>
                </p:cNvPr>
                <p:cNvGrpSpPr/>
                <p:nvPr/>
              </p:nvGrpSpPr>
              <p:grpSpPr>
                <a:xfrm>
                  <a:off x="5117184" y="74411"/>
                  <a:ext cx="3746452" cy="5640768"/>
                  <a:chOff x="5117184" y="74411"/>
                  <a:chExt cx="3746452" cy="5640768"/>
                </a:xfrm>
                <a:grpFill/>
              </p:grpSpPr>
              <p:grpSp>
                <p:nvGrpSpPr>
                  <p:cNvPr id="323" name="グループ化 322">
                    <a:extLst>
                      <a:ext uri="{FF2B5EF4-FFF2-40B4-BE49-F238E27FC236}">
                        <a16:creationId xmlns:a16="http://schemas.microsoft.com/office/drawing/2014/main" id="{B6DADCEF-1CE5-D6F2-E685-18BF38C11743}"/>
                      </a:ext>
                    </a:extLst>
                  </p:cNvPr>
                  <p:cNvGrpSpPr/>
                  <p:nvPr/>
                </p:nvGrpSpPr>
                <p:grpSpPr>
                  <a:xfrm>
                    <a:off x="6222488" y="74411"/>
                    <a:ext cx="2641148" cy="4202313"/>
                    <a:chOff x="3793044" y="3532143"/>
                    <a:chExt cx="1899361" cy="3022060"/>
                  </a:xfrm>
                  <a:grpFill/>
                </p:grpSpPr>
                <p:sp>
                  <p:nvSpPr>
                    <p:cNvPr id="326" name="フリーフォーム: 図形 325">
                      <a:extLst>
                        <a:ext uri="{FF2B5EF4-FFF2-40B4-BE49-F238E27FC236}">
                          <a16:creationId xmlns:a16="http://schemas.microsoft.com/office/drawing/2014/main" id="{64FA6FC1-960C-212C-4E62-DAF36025F20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793044" y="5028542"/>
                      <a:ext cx="1899361" cy="1525661"/>
                    </a:xfrm>
                    <a:custGeom>
                      <a:avLst/>
                      <a:gdLst>
                        <a:gd name="connsiteX0" fmla="*/ 3379588 w 5715000"/>
                        <a:gd name="connsiteY0" fmla="*/ 0 h 4556380"/>
                        <a:gd name="connsiteX1" fmla="*/ 3566160 w 5715000"/>
                        <a:gd name="connsiteY1" fmla="*/ 99950 h 4556380"/>
                        <a:gd name="connsiteX2" fmla="*/ 3695700 w 5715000"/>
                        <a:gd name="connsiteY2" fmla="*/ 92330 h 4556380"/>
                        <a:gd name="connsiteX3" fmla="*/ 3787140 w 5715000"/>
                        <a:gd name="connsiteY3" fmla="*/ 890 h 4556380"/>
                        <a:gd name="connsiteX4" fmla="*/ 3832860 w 5715000"/>
                        <a:gd name="connsiteY4" fmla="*/ 92330 h 4556380"/>
                        <a:gd name="connsiteX5" fmla="*/ 4008120 w 5715000"/>
                        <a:gd name="connsiteY5" fmla="*/ 107570 h 4556380"/>
                        <a:gd name="connsiteX6" fmla="*/ 3977640 w 5715000"/>
                        <a:gd name="connsiteY6" fmla="*/ 183770 h 4556380"/>
                        <a:gd name="connsiteX7" fmla="*/ 3992880 w 5715000"/>
                        <a:gd name="connsiteY7" fmla="*/ 252350 h 4556380"/>
                        <a:gd name="connsiteX8" fmla="*/ 4091940 w 5715000"/>
                        <a:gd name="connsiteY8" fmla="*/ 290450 h 4556380"/>
                        <a:gd name="connsiteX9" fmla="*/ 4297680 w 5715000"/>
                        <a:gd name="connsiteY9" fmla="*/ 252350 h 4556380"/>
                        <a:gd name="connsiteX10" fmla="*/ 4648200 w 5715000"/>
                        <a:gd name="connsiteY10" fmla="*/ 336170 h 4556380"/>
                        <a:gd name="connsiteX11" fmla="*/ 4648200 w 5715000"/>
                        <a:gd name="connsiteY11" fmla="*/ 419990 h 4556380"/>
                        <a:gd name="connsiteX12" fmla="*/ 4648200 w 5715000"/>
                        <a:gd name="connsiteY12" fmla="*/ 480950 h 4556380"/>
                        <a:gd name="connsiteX13" fmla="*/ 4625340 w 5715000"/>
                        <a:gd name="connsiteY13" fmla="*/ 648590 h 4556380"/>
                        <a:gd name="connsiteX14" fmla="*/ 4724400 w 5715000"/>
                        <a:gd name="connsiteY14" fmla="*/ 694310 h 4556380"/>
                        <a:gd name="connsiteX15" fmla="*/ 4732020 w 5715000"/>
                        <a:gd name="connsiteY15" fmla="*/ 762890 h 4556380"/>
                        <a:gd name="connsiteX16" fmla="*/ 4808220 w 5715000"/>
                        <a:gd name="connsiteY16" fmla="*/ 762890 h 4556380"/>
                        <a:gd name="connsiteX17" fmla="*/ 4968240 w 5715000"/>
                        <a:gd name="connsiteY17" fmla="*/ 785750 h 4556380"/>
                        <a:gd name="connsiteX18" fmla="*/ 4937760 w 5715000"/>
                        <a:gd name="connsiteY18" fmla="*/ 694310 h 4556380"/>
                        <a:gd name="connsiteX19" fmla="*/ 5151120 w 5715000"/>
                        <a:gd name="connsiteY19" fmla="*/ 694310 h 4556380"/>
                        <a:gd name="connsiteX20" fmla="*/ 5166360 w 5715000"/>
                        <a:gd name="connsiteY20" fmla="*/ 496190 h 4556380"/>
                        <a:gd name="connsiteX21" fmla="*/ 5166360 w 5715000"/>
                        <a:gd name="connsiteY21" fmla="*/ 359030 h 4556380"/>
                        <a:gd name="connsiteX22" fmla="*/ 5227320 w 5715000"/>
                        <a:gd name="connsiteY22" fmla="*/ 305690 h 4556380"/>
                        <a:gd name="connsiteX23" fmla="*/ 5382788 w 5715000"/>
                        <a:gd name="connsiteY23" fmla="*/ 313094 h 4556380"/>
                        <a:gd name="connsiteX24" fmla="*/ 5384800 w 5715000"/>
                        <a:gd name="connsiteY24" fmla="*/ 314580 h 4556380"/>
                        <a:gd name="connsiteX25" fmla="*/ 5391148 w 5715000"/>
                        <a:gd name="connsiteY25" fmla="*/ 428880 h 4556380"/>
                        <a:gd name="connsiteX26" fmla="*/ 5549900 w 5715000"/>
                        <a:gd name="connsiteY26" fmla="*/ 600330 h 4556380"/>
                        <a:gd name="connsiteX27" fmla="*/ 5549900 w 5715000"/>
                        <a:gd name="connsiteY27" fmla="*/ 797180 h 4556380"/>
                        <a:gd name="connsiteX28" fmla="*/ 5626100 w 5715000"/>
                        <a:gd name="connsiteY28" fmla="*/ 873380 h 4556380"/>
                        <a:gd name="connsiteX29" fmla="*/ 5619748 w 5715000"/>
                        <a:gd name="connsiteY29" fmla="*/ 1127380 h 4556380"/>
                        <a:gd name="connsiteX30" fmla="*/ 5651500 w 5715000"/>
                        <a:gd name="connsiteY30" fmla="*/ 1197230 h 4556380"/>
                        <a:gd name="connsiteX31" fmla="*/ 5651500 w 5715000"/>
                        <a:gd name="connsiteY31" fmla="*/ 1254380 h 4556380"/>
                        <a:gd name="connsiteX32" fmla="*/ 5670548 w 5715000"/>
                        <a:gd name="connsiteY32" fmla="*/ 1311530 h 4556380"/>
                        <a:gd name="connsiteX33" fmla="*/ 5676900 w 5715000"/>
                        <a:gd name="connsiteY33" fmla="*/ 1590930 h 4556380"/>
                        <a:gd name="connsiteX34" fmla="*/ 5689600 w 5715000"/>
                        <a:gd name="connsiteY34" fmla="*/ 1679830 h 4556380"/>
                        <a:gd name="connsiteX35" fmla="*/ 5715000 w 5715000"/>
                        <a:gd name="connsiteY35" fmla="*/ 1813180 h 4556380"/>
                        <a:gd name="connsiteX36" fmla="*/ 5708652 w 5715000"/>
                        <a:gd name="connsiteY36" fmla="*/ 1952880 h 4556380"/>
                        <a:gd name="connsiteX37" fmla="*/ 5695948 w 5715000"/>
                        <a:gd name="connsiteY37" fmla="*/ 2035430 h 4556380"/>
                        <a:gd name="connsiteX38" fmla="*/ 5689600 w 5715000"/>
                        <a:gd name="connsiteY38" fmla="*/ 2137030 h 4556380"/>
                        <a:gd name="connsiteX39" fmla="*/ 5695948 w 5715000"/>
                        <a:gd name="connsiteY39" fmla="*/ 2194180 h 4556380"/>
                        <a:gd name="connsiteX40" fmla="*/ 5695948 w 5715000"/>
                        <a:gd name="connsiteY40" fmla="*/ 2264030 h 4556380"/>
                        <a:gd name="connsiteX41" fmla="*/ 5689600 w 5715000"/>
                        <a:gd name="connsiteY41" fmla="*/ 2321180 h 4556380"/>
                        <a:gd name="connsiteX42" fmla="*/ 5702300 w 5715000"/>
                        <a:gd name="connsiteY42" fmla="*/ 2365630 h 4556380"/>
                        <a:gd name="connsiteX43" fmla="*/ 5670548 w 5715000"/>
                        <a:gd name="connsiteY43" fmla="*/ 2492630 h 4556380"/>
                        <a:gd name="connsiteX44" fmla="*/ 5689600 w 5715000"/>
                        <a:gd name="connsiteY44" fmla="*/ 2530730 h 4556380"/>
                        <a:gd name="connsiteX45" fmla="*/ 5632452 w 5715000"/>
                        <a:gd name="connsiteY45" fmla="*/ 2702180 h 4556380"/>
                        <a:gd name="connsiteX46" fmla="*/ 5657852 w 5715000"/>
                        <a:gd name="connsiteY46" fmla="*/ 2854580 h 4556380"/>
                        <a:gd name="connsiteX47" fmla="*/ 5594348 w 5715000"/>
                        <a:gd name="connsiteY47" fmla="*/ 3006980 h 4556380"/>
                        <a:gd name="connsiteX48" fmla="*/ 5613400 w 5715000"/>
                        <a:gd name="connsiteY48" fmla="*/ 3197480 h 4556380"/>
                        <a:gd name="connsiteX49" fmla="*/ 5613400 w 5715000"/>
                        <a:gd name="connsiteY49" fmla="*/ 3318130 h 4556380"/>
                        <a:gd name="connsiteX50" fmla="*/ 5524500 w 5715000"/>
                        <a:gd name="connsiteY50" fmla="*/ 3438780 h 4556380"/>
                        <a:gd name="connsiteX51" fmla="*/ 5518148 w 5715000"/>
                        <a:gd name="connsiteY51" fmla="*/ 3680080 h 4556380"/>
                        <a:gd name="connsiteX52" fmla="*/ 5537200 w 5715000"/>
                        <a:gd name="connsiteY52" fmla="*/ 3737230 h 4556380"/>
                        <a:gd name="connsiteX53" fmla="*/ 5537200 w 5715000"/>
                        <a:gd name="connsiteY53" fmla="*/ 3800730 h 4556380"/>
                        <a:gd name="connsiteX54" fmla="*/ 5454652 w 5715000"/>
                        <a:gd name="connsiteY54" fmla="*/ 3883280 h 4556380"/>
                        <a:gd name="connsiteX55" fmla="*/ 5429252 w 5715000"/>
                        <a:gd name="connsiteY55" fmla="*/ 3921380 h 4556380"/>
                        <a:gd name="connsiteX56" fmla="*/ 5340348 w 5715000"/>
                        <a:gd name="connsiteY56" fmla="*/ 4022980 h 4556380"/>
                        <a:gd name="connsiteX57" fmla="*/ 5283200 w 5715000"/>
                        <a:gd name="connsiteY57" fmla="*/ 3978530 h 4556380"/>
                        <a:gd name="connsiteX58" fmla="*/ 5175252 w 5715000"/>
                        <a:gd name="connsiteY58" fmla="*/ 4061080 h 4556380"/>
                        <a:gd name="connsiteX59" fmla="*/ 5092700 w 5715000"/>
                        <a:gd name="connsiteY59" fmla="*/ 4099180 h 4556380"/>
                        <a:gd name="connsiteX60" fmla="*/ 5048252 w 5715000"/>
                        <a:gd name="connsiteY60" fmla="*/ 4124580 h 4556380"/>
                        <a:gd name="connsiteX61" fmla="*/ 4978400 w 5715000"/>
                        <a:gd name="connsiteY61" fmla="*/ 4169030 h 4556380"/>
                        <a:gd name="connsiteX62" fmla="*/ 4933948 w 5715000"/>
                        <a:gd name="connsiteY62" fmla="*/ 4276980 h 4556380"/>
                        <a:gd name="connsiteX63" fmla="*/ 4832348 w 5715000"/>
                        <a:gd name="connsiteY63" fmla="*/ 4226180 h 4556380"/>
                        <a:gd name="connsiteX64" fmla="*/ 4749800 w 5715000"/>
                        <a:gd name="connsiteY64" fmla="*/ 4257930 h 4556380"/>
                        <a:gd name="connsiteX65" fmla="*/ 4692652 w 5715000"/>
                        <a:gd name="connsiteY65" fmla="*/ 4200780 h 4556380"/>
                        <a:gd name="connsiteX66" fmla="*/ 4578348 w 5715000"/>
                        <a:gd name="connsiteY66" fmla="*/ 4156330 h 4556380"/>
                        <a:gd name="connsiteX67" fmla="*/ 4457700 w 5715000"/>
                        <a:gd name="connsiteY67" fmla="*/ 4137280 h 4556380"/>
                        <a:gd name="connsiteX68" fmla="*/ 4349748 w 5715000"/>
                        <a:gd name="connsiteY68" fmla="*/ 3978530 h 4556380"/>
                        <a:gd name="connsiteX69" fmla="*/ 4279900 w 5715000"/>
                        <a:gd name="connsiteY69" fmla="*/ 3984880 h 4556380"/>
                        <a:gd name="connsiteX70" fmla="*/ 4279900 w 5715000"/>
                        <a:gd name="connsiteY70" fmla="*/ 4080130 h 4556380"/>
                        <a:gd name="connsiteX71" fmla="*/ 4349748 w 5715000"/>
                        <a:gd name="connsiteY71" fmla="*/ 4213480 h 4556380"/>
                        <a:gd name="connsiteX72" fmla="*/ 4184652 w 5715000"/>
                        <a:gd name="connsiteY72" fmla="*/ 4308730 h 4556380"/>
                        <a:gd name="connsiteX73" fmla="*/ 4159252 w 5715000"/>
                        <a:gd name="connsiteY73" fmla="*/ 4327780 h 4556380"/>
                        <a:gd name="connsiteX74" fmla="*/ 4095748 w 5715000"/>
                        <a:gd name="connsiteY74" fmla="*/ 4423030 h 4556380"/>
                        <a:gd name="connsiteX75" fmla="*/ 4032252 w 5715000"/>
                        <a:gd name="connsiteY75" fmla="*/ 4467480 h 4556380"/>
                        <a:gd name="connsiteX76" fmla="*/ 3975100 w 5715000"/>
                        <a:gd name="connsiteY76" fmla="*/ 4556380 h 4556380"/>
                        <a:gd name="connsiteX77" fmla="*/ 3898900 w 5715000"/>
                        <a:gd name="connsiteY77" fmla="*/ 4461130 h 4556380"/>
                        <a:gd name="connsiteX78" fmla="*/ 3822700 w 5715000"/>
                        <a:gd name="connsiteY78" fmla="*/ 4410330 h 4556380"/>
                        <a:gd name="connsiteX79" fmla="*/ 3683000 w 5715000"/>
                        <a:gd name="connsiteY79" fmla="*/ 4372230 h 4556380"/>
                        <a:gd name="connsiteX80" fmla="*/ 3651252 w 5715000"/>
                        <a:gd name="connsiteY80" fmla="*/ 4219830 h 4556380"/>
                        <a:gd name="connsiteX81" fmla="*/ 3536948 w 5715000"/>
                        <a:gd name="connsiteY81" fmla="*/ 4169030 h 4556380"/>
                        <a:gd name="connsiteX82" fmla="*/ 3492500 w 5715000"/>
                        <a:gd name="connsiteY82" fmla="*/ 4061080 h 4556380"/>
                        <a:gd name="connsiteX83" fmla="*/ 3390900 w 5715000"/>
                        <a:gd name="connsiteY83" fmla="*/ 4035680 h 4556380"/>
                        <a:gd name="connsiteX84" fmla="*/ 3333748 w 5715000"/>
                        <a:gd name="connsiteY84" fmla="*/ 4022980 h 4556380"/>
                        <a:gd name="connsiteX85" fmla="*/ 3289300 w 5715000"/>
                        <a:gd name="connsiteY85" fmla="*/ 3965830 h 4556380"/>
                        <a:gd name="connsiteX86" fmla="*/ 3302000 w 5715000"/>
                        <a:gd name="connsiteY86" fmla="*/ 3921380 h 4556380"/>
                        <a:gd name="connsiteX87" fmla="*/ 3289300 w 5715000"/>
                        <a:gd name="connsiteY87" fmla="*/ 3826130 h 4556380"/>
                        <a:gd name="connsiteX88" fmla="*/ 3276600 w 5715000"/>
                        <a:gd name="connsiteY88" fmla="*/ 3768980 h 4556380"/>
                        <a:gd name="connsiteX89" fmla="*/ 3308348 w 5715000"/>
                        <a:gd name="connsiteY89" fmla="*/ 3711830 h 4556380"/>
                        <a:gd name="connsiteX90" fmla="*/ 3308348 w 5715000"/>
                        <a:gd name="connsiteY90" fmla="*/ 3673730 h 4556380"/>
                        <a:gd name="connsiteX91" fmla="*/ 3155948 w 5715000"/>
                        <a:gd name="connsiteY91" fmla="*/ 3673730 h 4556380"/>
                        <a:gd name="connsiteX92" fmla="*/ 3130548 w 5715000"/>
                        <a:gd name="connsiteY92" fmla="*/ 3534030 h 4556380"/>
                        <a:gd name="connsiteX93" fmla="*/ 3060700 w 5715000"/>
                        <a:gd name="connsiteY93" fmla="*/ 3476880 h 4556380"/>
                        <a:gd name="connsiteX94" fmla="*/ 2946400 w 5715000"/>
                        <a:gd name="connsiteY94" fmla="*/ 3349880 h 4556380"/>
                        <a:gd name="connsiteX95" fmla="*/ 2832100 w 5715000"/>
                        <a:gd name="connsiteY95" fmla="*/ 3299080 h 4556380"/>
                        <a:gd name="connsiteX96" fmla="*/ 2762252 w 5715000"/>
                        <a:gd name="connsiteY96" fmla="*/ 3292730 h 4556380"/>
                        <a:gd name="connsiteX97" fmla="*/ 2654300 w 5715000"/>
                        <a:gd name="connsiteY97" fmla="*/ 3241930 h 4556380"/>
                        <a:gd name="connsiteX98" fmla="*/ 2444748 w 5715000"/>
                        <a:gd name="connsiteY98" fmla="*/ 3197480 h 4556380"/>
                        <a:gd name="connsiteX99" fmla="*/ 2362200 w 5715000"/>
                        <a:gd name="connsiteY99" fmla="*/ 3172080 h 4556380"/>
                        <a:gd name="connsiteX100" fmla="*/ 2228852 w 5715000"/>
                        <a:gd name="connsiteY100" fmla="*/ 3184780 h 4556380"/>
                        <a:gd name="connsiteX101" fmla="*/ 2032000 w 5715000"/>
                        <a:gd name="connsiteY101" fmla="*/ 3241930 h 4556380"/>
                        <a:gd name="connsiteX102" fmla="*/ 1987548 w 5715000"/>
                        <a:gd name="connsiteY102" fmla="*/ 3299080 h 4556380"/>
                        <a:gd name="connsiteX103" fmla="*/ 2006600 w 5715000"/>
                        <a:gd name="connsiteY103" fmla="*/ 3381630 h 4556380"/>
                        <a:gd name="connsiteX104" fmla="*/ 2006600 w 5715000"/>
                        <a:gd name="connsiteY104" fmla="*/ 3426080 h 4556380"/>
                        <a:gd name="connsiteX105" fmla="*/ 1854200 w 5715000"/>
                        <a:gd name="connsiteY105" fmla="*/ 3426080 h 4556380"/>
                        <a:gd name="connsiteX106" fmla="*/ 1758948 w 5715000"/>
                        <a:gd name="connsiteY106" fmla="*/ 3495930 h 4556380"/>
                        <a:gd name="connsiteX107" fmla="*/ 1663700 w 5715000"/>
                        <a:gd name="connsiteY107" fmla="*/ 3489580 h 4556380"/>
                        <a:gd name="connsiteX108" fmla="*/ 1562100 w 5715000"/>
                        <a:gd name="connsiteY108" fmla="*/ 3546730 h 4556380"/>
                        <a:gd name="connsiteX109" fmla="*/ 1524000 w 5715000"/>
                        <a:gd name="connsiteY109" fmla="*/ 3610230 h 4556380"/>
                        <a:gd name="connsiteX110" fmla="*/ 1397000 w 5715000"/>
                        <a:gd name="connsiteY110" fmla="*/ 3622930 h 4556380"/>
                        <a:gd name="connsiteX111" fmla="*/ 1390652 w 5715000"/>
                        <a:gd name="connsiteY111" fmla="*/ 3686430 h 4556380"/>
                        <a:gd name="connsiteX112" fmla="*/ 1282700 w 5715000"/>
                        <a:gd name="connsiteY112" fmla="*/ 3705480 h 4556380"/>
                        <a:gd name="connsiteX113" fmla="*/ 1238252 w 5715000"/>
                        <a:gd name="connsiteY113" fmla="*/ 3756280 h 4556380"/>
                        <a:gd name="connsiteX114" fmla="*/ 1181100 w 5715000"/>
                        <a:gd name="connsiteY114" fmla="*/ 3807080 h 4556380"/>
                        <a:gd name="connsiteX115" fmla="*/ 996948 w 5715000"/>
                        <a:gd name="connsiteY115" fmla="*/ 3889630 h 4556380"/>
                        <a:gd name="connsiteX116" fmla="*/ 927100 w 5715000"/>
                        <a:gd name="connsiteY116" fmla="*/ 3876930 h 4556380"/>
                        <a:gd name="connsiteX117" fmla="*/ 889000 w 5715000"/>
                        <a:gd name="connsiteY117" fmla="*/ 3953130 h 4556380"/>
                        <a:gd name="connsiteX118" fmla="*/ 755652 w 5715000"/>
                        <a:gd name="connsiteY118" fmla="*/ 4016630 h 4556380"/>
                        <a:gd name="connsiteX119" fmla="*/ 742948 w 5715000"/>
                        <a:gd name="connsiteY119" fmla="*/ 4061080 h 4556380"/>
                        <a:gd name="connsiteX120" fmla="*/ 679452 w 5715000"/>
                        <a:gd name="connsiteY120" fmla="*/ 4086480 h 4556380"/>
                        <a:gd name="connsiteX121" fmla="*/ 654052 w 5715000"/>
                        <a:gd name="connsiteY121" fmla="*/ 4099180 h 4556380"/>
                        <a:gd name="connsiteX122" fmla="*/ 622300 w 5715000"/>
                        <a:gd name="connsiteY122" fmla="*/ 4073780 h 4556380"/>
                        <a:gd name="connsiteX123" fmla="*/ 520700 w 5715000"/>
                        <a:gd name="connsiteY123" fmla="*/ 4042030 h 4556380"/>
                        <a:gd name="connsiteX124" fmla="*/ 317500 w 5715000"/>
                        <a:gd name="connsiteY124" fmla="*/ 4003930 h 4556380"/>
                        <a:gd name="connsiteX125" fmla="*/ 222252 w 5715000"/>
                        <a:gd name="connsiteY125" fmla="*/ 4029330 h 4556380"/>
                        <a:gd name="connsiteX126" fmla="*/ 193796 w 5715000"/>
                        <a:gd name="connsiteY126" fmla="*/ 4005618 h 4556380"/>
                        <a:gd name="connsiteX127" fmla="*/ 190500 w 5715000"/>
                        <a:gd name="connsiteY127" fmla="*/ 3986150 h 4556380"/>
                        <a:gd name="connsiteX128" fmla="*/ 243840 w 5715000"/>
                        <a:gd name="connsiteY128" fmla="*/ 3909950 h 4556380"/>
                        <a:gd name="connsiteX129" fmla="*/ 251460 w 5715000"/>
                        <a:gd name="connsiteY129" fmla="*/ 3810890 h 4556380"/>
                        <a:gd name="connsiteX130" fmla="*/ 243840 w 5715000"/>
                        <a:gd name="connsiteY130" fmla="*/ 3711830 h 4556380"/>
                        <a:gd name="connsiteX131" fmla="*/ 259080 w 5715000"/>
                        <a:gd name="connsiteY131" fmla="*/ 3643250 h 4556380"/>
                        <a:gd name="connsiteX132" fmla="*/ 259080 w 5715000"/>
                        <a:gd name="connsiteY132" fmla="*/ 3574670 h 4556380"/>
                        <a:gd name="connsiteX133" fmla="*/ 205740 w 5715000"/>
                        <a:gd name="connsiteY133" fmla="*/ 3376550 h 4556380"/>
                        <a:gd name="connsiteX134" fmla="*/ 228600 w 5715000"/>
                        <a:gd name="connsiteY134" fmla="*/ 3102230 h 4556380"/>
                        <a:gd name="connsiteX135" fmla="*/ 144780 w 5715000"/>
                        <a:gd name="connsiteY135" fmla="*/ 2987930 h 4556380"/>
                        <a:gd name="connsiteX136" fmla="*/ 60960 w 5715000"/>
                        <a:gd name="connsiteY136" fmla="*/ 3026030 h 4556380"/>
                        <a:gd name="connsiteX137" fmla="*/ 0 w 5715000"/>
                        <a:gd name="connsiteY137" fmla="*/ 2843150 h 4556380"/>
                        <a:gd name="connsiteX138" fmla="*/ 152400 w 5715000"/>
                        <a:gd name="connsiteY138" fmla="*/ 2667890 h 4556380"/>
                        <a:gd name="connsiteX139" fmla="*/ 175260 w 5715000"/>
                        <a:gd name="connsiteY139" fmla="*/ 2492630 h 4556380"/>
                        <a:gd name="connsiteX140" fmla="*/ 205740 w 5715000"/>
                        <a:gd name="connsiteY140" fmla="*/ 2340230 h 4556380"/>
                        <a:gd name="connsiteX141" fmla="*/ 198120 w 5715000"/>
                        <a:gd name="connsiteY141" fmla="*/ 2271650 h 4556380"/>
                        <a:gd name="connsiteX142" fmla="*/ 152400 w 5715000"/>
                        <a:gd name="connsiteY142" fmla="*/ 2256410 h 4556380"/>
                        <a:gd name="connsiteX143" fmla="*/ 114300 w 5715000"/>
                        <a:gd name="connsiteY143" fmla="*/ 2187830 h 4556380"/>
                        <a:gd name="connsiteX144" fmla="*/ 144780 w 5715000"/>
                        <a:gd name="connsiteY144" fmla="*/ 2058290 h 4556380"/>
                        <a:gd name="connsiteX145" fmla="*/ 205740 w 5715000"/>
                        <a:gd name="connsiteY145" fmla="*/ 2035430 h 4556380"/>
                        <a:gd name="connsiteX146" fmla="*/ 541020 w 5715000"/>
                        <a:gd name="connsiteY146" fmla="*/ 1989710 h 4556380"/>
                        <a:gd name="connsiteX147" fmla="*/ 609600 w 5715000"/>
                        <a:gd name="connsiteY147" fmla="*/ 1974470 h 4556380"/>
                        <a:gd name="connsiteX148" fmla="*/ 685800 w 5715000"/>
                        <a:gd name="connsiteY148" fmla="*/ 1989710 h 4556380"/>
                        <a:gd name="connsiteX149" fmla="*/ 731520 w 5715000"/>
                        <a:gd name="connsiteY149" fmla="*/ 1951610 h 4556380"/>
                        <a:gd name="connsiteX150" fmla="*/ 746760 w 5715000"/>
                        <a:gd name="connsiteY150" fmla="*/ 1799210 h 4556380"/>
                        <a:gd name="connsiteX151" fmla="*/ 876300 w 5715000"/>
                        <a:gd name="connsiteY151" fmla="*/ 1776350 h 4556380"/>
                        <a:gd name="connsiteX152" fmla="*/ 944880 w 5715000"/>
                        <a:gd name="connsiteY152" fmla="*/ 1844930 h 4556380"/>
                        <a:gd name="connsiteX153" fmla="*/ 1005840 w 5715000"/>
                        <a:gd name="connsiteY153" fmla="*/ 1791590 h 4556380"/>
                        <a:gd name="connsiteX154" fmla="*/ 1150620 w 5715000"/>
                        <a:gd name="connsiteY154" fmla="*/ 1783970 h 4556380"/>
                        <a:gd name="connsiteX155" fmla="*/ 1234440 w 5715000"/>
                        <a:gd name="connsiteY155" fmla="*/ 1844930 h 4556380"/>
                        <a:gd name="connsiteX156" fmla="*/ 1280160 w 5715000"/>
                        <a:gd name="connsiteY156" fmla="*/ 1753490 h 4556380"/>
                        <a:gd name="connsiteX157" fmla="*/ 1249680 w 5715000"/>
                        <a:gd name="connsiteY157" fmla="*/ 1692530 h 4556380"/>
                        <a:gd name="connsiteX158" fmla="*/ 1226820 w 5715000"/>
                        <a:gd name="connsiteY158" fmla="*/ 1616330 h 4556380"/>
                        <a:gd name="connsiteX159" fmla="*/ 1188720 w 5715000"/>
                        <a:gd name="connsiteY159" fmla="*/ 1471550 h 4556380"/>
                        <a:gd name="connsiteX160" fmla="*/ 1173480 w 5715000"/>
                        <a:gd name="connsiteY160" fmla="*/ 1425830 h 4556380"/>
                        <a:gd name="connsiteX161" fmla="*/ 1188720 w 5715000"/>
                        <a:gd name="connsiteY161" fmla="*/ 1265810 h 4556380"/>
                        <a:gd name="connsiteX162" fmla="*/ 1264920 w 5715000"/>
                        <a:gd name="connsiteY162" fmla="*/ 1242950 h 4556380"/>
                        <a:gd name="connsiteX163" fmla="*/ 1371600 w 5715000"/>
                        <a:gd name="connsiteY163" fmla="*/ 1098170 h 4556380"/>
                        <a:gd name="connsiteX164" fmla="*/ 1371600 w 5715000"/>
                        <a:gd name="connsiteY164" fmla="*/ 1037210 h 4556380"/>
                        <a:gd name="connsiteX165" fmla="*/ 1501140 w 5715000"/>
                        <a:gd name="connsiteY165" fmla="*/ 922910 h 4556380"/>
                        <a:gd name="connsiteX166" fmla="*/ 1493520 w 5715000"/>
                        <a:gd name="connsiteY166" fmla="*/ 839090 h 4556380"/>
                        <a:gd name="connsiteX167" fmla="*/ 1623060 w 5715000"/>
                        <a:gd name="connsiteY167" fmla="*/ 740030 h 4556380"/>
                        <a:gd name="connsiteX168" fmla="*/ 1737360 w 5715000"/>
                        <a:gd name="connsiteY168" fmla="*/ 587630 h 4556380"/>
                        <a:gd name="connsiteX169" fmla="*/ 1874520 w 5715000"/>
                        <a:gd name="connsiteY169" fmla="*/ 564770 h 4556380"/>
                        <a:gd name="connsiteX170" fmla="*/ 1958340 w 5715000"/>
                        <a:gd name="connsiteY170" fmla="*/ 663830 h 4556380"/>
                        <a:gd name="connsiteX171" fmla="*/ 2080260 w 5715000"/>
                        <a:gd name="connsiteY171" fmla="*/ 602870 h 4556380"/>
                        <a:gd name="connsiteX172" fmla="*/ 2179320 w 5715000"/>
                        <a:gd name="connsiteY172" fmla="*/ 640970 h 4556380"/>
                        <a:gd name="connsiteX173" fmla="*/ 2286000 w 5715000"/>
                        <a:gd name="connsiteY173" fmla="*/ 625730 h 4556380"/>
                        <a:gd name="connsiteX174" fmla="*/ 2324100 w 5715000"/>
                        <a:gd name="connsiteY174" fmla="*/ 564770 h 4556380"/>
                        <a:gd name="connsiteX175" fmla="*/ 2407920 w 5715000"/>
                        <a:gd name="connsiteY175" fmla="*/ 633350 h 4556380"/>
                        <a:gd name="connsiteX176" fmla="*/ 2446020 w 5715000"/>
                        <a:gd name="connsiteY176" fmla="*/ 747650 h 4556380"/>
                        <a:gd name="connsiteX177" fmla="*/ 2506980 w 5715000"/>
                        <a:gd name="connsiteY177" fmla="*/ 831470 h 4556380"/>
                        <a:gd name="connsiteX178" fmla="*/ 2659380 w 5715000"/>
                        <a:gd name="connsiteY178" fmla="*/ 823850 h 4556380"/>
                        <a:gd name="connsiteX179" fmla="*/ 2689860 w 5715000"/>
                        <a:gd name="connsiteY179" fmla="*/ 778130 h 4556380"/>
                        <a:gd name="connsiteX180" fmla="*/ 2758440 w 5715000"/>
                        <a:gd name="connsiteY180" fmla="*/ 831470 h 4556380"/>
                        <a:gd name="connsiteX181" fmla="*/ 2758440 w 5715000"/>
                        <a:gd name="connsiteY181" fmla="*/ 854330 h 4556380"/>
                        <a:gd name="connsiteX182" fmla="*/ 2865120 w 5715000"/>
                        <a:gd name="connsiteY182" fmla="*/ 930530 h 4556380"/>
                        <a:gd name="connsiteX183" fmla="*/ 2956560 w 5715000"/>
                        <a:gd name="connsiteY183" fmla="*/ 922910 h 4556380"/>
                        <a:gd name="connsiteX184" fmla="*/ 3009900 w 5715000"/>
                        <a:gd name="connsiteY184" fmla="*/ 854330 h 4556380"/>
                        <a:gd name="connsiteX185" fmla="*/ 3093720 w 5715000"/>
                        <a:gd name="connsiteY185" fmla="*/ 854330 h 4556380"/>
                        <a:gd name="connsiteX186" fmla="*/ 3223260 w 5715000"/>
                        <a:gd name="connsiteY186" fmla="*/ 892430 h 4556380"/>
                        <a:gd name="connsiteX187" fmla="*/ 3451860 w 5715000"/>
                        <a:gd name="connsiteY187" fmla="*/ 656210 h 4556380"/>
                        <a:gd name="connsiteX188" fmla="*/ 3337560 w 5715000"/>
                        <a:gd name="connsiteY188" fmla="*/ 549530 h 4556380"/>
                        <a:gd name="connsiteX189" fmla="*/ 3352800 w 5715000"/>
                        <a:gd name="connsiteY189" fmla="*/ 488570 h 4556380"/>
                        <a:gd name="connsiteX190" fmla="*/ 3383280 w 5715000"/>
                        <a:gd name="connsiteY190" fmla="*/ 237110 h 4556380"/>
                        <a:gd name="connsiteX191" fmla="*/ 3390900 w 5715000"/>
                        <a:gd name="connsiteY191" fmla="*/ 176150 h 4556380"/>
                        <a:gd name="connsiteX192" fmla="*/ 3375660 w 5715000"/>
                        <a:gd name="connsiteY192" fmla="*/ 8510 h 455638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  <a:cxn ang="0">
                          <a:pos x="connsiteX38" y="connsiteY38"/>
                        </a:cxn>
                        <a:cxn ang="0">
                          <a:pos x="connsiteX39" y="connsiteY39"/>
                        </a:cxn>
                        <a:cxn ang="0">
                          <a:pos x="connsiteX40" y="connsiteY40"/>
                        </a:cxn>
                        <a:cxn ang="0">
                          <a:pos x="connsiteX41" y="connsiteY41"/>
                        </a:cxn>
                        <a:cxn ang="0">
                          <a:pos x="connsiteX42" y="connsiteY42"/>
                        </a:cxn>
                        <a:cxn ang="0">
                          <a:pos x="connsiteX43" y="connsiteY43"/>
                        </a:cxn>
                        <a:cxn ang="0">
                          <a:pos x="connsiteX44" y="connsiteY44"/>
                        </a:cxn>
                        <a:cxn ang="0">
                          <a:pos x="connsiteX45" y="connsiteY45"/>
                        </a:cxn>
                        <a:cxn ang="0">
                          <a:pos x="connsiteX46" y="connsiteY46"/>
                        </a:cxn>
                        <a:cxn ang="0">
                          <a:pos x="connsiteX47" y="connsiteY47"/>
                        </a:cxn>
                        <a:cxn ang="0">
                          <a:pos x="connsiteX48" y="connsiteY48"/>
                        </a:cxn>
                        <a:cxn ang="0">
                          <a:pos x="connsiteX49" y="connsiteY49"/>
                        </a:cxn>
                        <a:cxn ang="0">
                          <a:pos x="connsiteX50" y="connsiteY50"/>
                        </a:cxn>
                        <a:cxn ang="0">
                          <a:pos x="connsiteX51" y="connsiteY51"/>
                        </a:cxn>
                        <a:cxn ang="0">
                          <a:pos x="connsiteX52" y="connsiteY52"/>
                        </a:cxn>
                        <a:cxn ang="0">
                          <a:pos x="connsiteX53" y="connsiteY53"/>
                        </a:cxn>
                        <a:cxn ang="0">
                          <a:pos x="connsiteX54" y="connsiteY54"/>
                        </a:cxn>
                        <a:cxn ang="0">
                          <a:pos x="connsiteX55" y="connsiteY55"/>
                        </a:cxn>
                        <a:cxn ang="0">
                          <a:pos x="connsiteX56" y="connsiteY56"/>
                        </a:cxn>
                        <a:cxn ang="0">
                          <a:pos x="connsiteX57" y="connsiteY57"/>
                        </a:cxn>
                        <a:cxn ang="0">
                          <a:pos x="connsiteX58" y="connsiteY58"/>
                        </a:cxn>
                        <a:cxn ang="0">
                          <a:pos x="connsiteX59" y="connsiteY59"/>
                        </a:cxn>
                        <a:cxn ang="0">
                          <a:pos x="connsiteX60" y="connsiteY60"/>
                        </a:cxn>
                        <a:cxn ang="0">
                          <a:pos x="connsiteX61" y="connsiteY61"/>
                        </a:cxn>
                        <a:cxn ang="0">
                          <a:pos x="connsiteX62" y="connsiteY62"/>
                        </a:cxn>
                        <a:cxn ang="0">
                          <a:pos x="connsiteX63" y="connsiteY63"/>
                        </a:cxn>
                        <a:cxn ang="0">
                          <a:pos x="connsiteX64" y="connsiteY64"/>
                        </a:cxn>
                        <a:cxn ang="0">
                          <a:pos x="connsiteX65" y="connsiteY65"/>
                        </a:cxn>
                        <a:cxn ang="0">
                          <a:pos x="connsiteX66" y="connsiteY66"/>
                        </a:cxn>
                        <a:cxn ang="0">
                          <a:pos x="connsiteX67" y="connsiteY67"/>
                        </a:cxn>
                        <a:cxn ang="0">
                          <a:pos x="connsiteX68" y="connsiteY68"/>
                        </a:cxn>
                        <a:cxn ang="0">
                          <a:pos x="connsiteX69" y="connsiteY69"/>
                        </a:cxn>
                        <a:cxn ang="0">
                          <a:pos x="connsiteX70" y="connsiteY70"/>
                        </a:cxn>
                        <a:cxn ang="0">
                          <a:pos x="connsiteX71" y="connsiteY71"/>
                        </a:cxn>
                        <a:cxn ang="0">
                          <a:pos x="connsiteX72" y="connsiteY72"/>
                        </a:cxn>
                        <a:cxn ang="0">
                          <a:pos x="connsiteX73" y="connsiteY73"/>
                        </a:cxn>
                        <a:cxn ang="0">
                          <a:pos x="connsiteX74" y="connsiteY74"/>
                        </a:cxn>
                        <a:cxn ang="0">
                          <a:pos x="connsiteX75" y="connsiteY75"/>
                        </a:cxn>
                        <a:cxn ang="0">
                          <a:pos x="connsiteX76" y="connsiteY76"/>
                        </a:cxn>
                        <a:cxn ang="0">
                          <a:pos x="connsiteX77" y="connsiteY77"/>
                        </a:cxn>
                        <a:cxn ang="0">
                          <a:pos x="connsiteX78" y="connsiteY78"/>
                        </a:cxn>
                        <a:cxn ang="0">
                          <a:pos x="connsiteX79" y="connsiteY79"/>
                        </a:cxn>
                        <a:cxn ang="0">
                          <a:pos x="connsiteX80" y="connsiteY80"/>
                        </a:cxn>
                        <a:cxn ang="0">
                          <a:pos x="connsiteX81" y="connsiteY81"/>
                        </a:cxn>
                        <a:cxn ang="0">
                          <a:pos x="connsiteX82" y="connsiteY82"/>
                        </a:cxn>
                        <a:cxn ang="0">
                          <a:pos x="connsiteX83" y="connsiteY83"/>
                        </a:cxn>
                        <a:cxn ang="0">
                          <a:pos x="connsiteX84" y="connsiteY84"/>
                        </a:cxn>
                        <a:cxn ang="0">
                          <a:pos x="connsiteX85" y="connsiteY85"/>
                        </a:cxn>
                        <a:cxn ang="0">
                          <a:pos x="connsiteX86" y="connsiteY86"/>
                        </a:cxn>
                        <a:cxn ang="0">
                          <a:pos x="connsiteX87" y="connsiteY87"/>
                        </a:cxn>
                        <a:cxn ang="0">
                          <a:pos x="connsiteX88" y="connsiteY88"/>
                        </a:cxn>
                        <a:cxn ang="0">
                          <a:pos x="connsiteX89" y="connsiteY89"/>
                        </a:cxn>
                        <a:cxn ang="0">
                          <a:pos x="connsiteX90" y="connsiteY90"/>
                        </a:cxn>
                        <a:cxn ang="0">
                          <a:pos x="connsiteX91" y="connsiteY91"/>
                        </a:cxn>
                        <a:cxn ang="0">
                          <a:pos x="connsiteX92" y="connsiteY92"/>
                        </a:cxn>
                        <a:cxn ang="0">
                          <a:pos x="connsiteX93" y="connsiteY93"/>
                        </a:cxn>
                        <a:cxn ang="0">
                          <a:pos x="connsiteX94" y="connsiteY94"/>
                        </a:cxn>
                        <a:cxn ang="0">
                          <a:pos x="connsiteX95" y="connsiteY95"/>
                        </a:cxn>
                        <a:cxn ang="0">
                          <a:pos x="connsiteX96" y="connsiteY96"/>
                        </a:cxn>
                        <a:cxn ang="0">
                          <a:pos x="connsiteX97" y="connsiteY97"/>
                        </a:cxn>
                        <a:cxn ang="0">
                          <a:pos x="connsiteX98" y="connsiteY98"/>
                        </a:cxn>
                        <a:cxn ang="0">
                          <a:pos x="connsiteX99" y="connsiteY99"/>
                        </a:cxn>
                        <a:cxn ang="0">
                          <a:pos x="connsiteX100" y="connsiteY100"/>
                        </a:cxn>
                        <a:cxn ang="0">
                          <a:pos x="connsiteX101" y="connsiteY101"/>
                        </a:cxn>
                        <a:cxn ang="0">
                          <a:pos x="connsiteX102" y="connsiteY102"/>
                        </a:cxn>
                        <a:cxn ang="0">
                          <a:pos x="connsiteX103" y="connsiteY103"/>
                        </a:cxn>
                        <a:cxn ang="0">
                          <a:pos x="connsiteX104" y="connsiteY104"/>
                        </a:cxn>
                        <a:cxn ang="0">
                          <a:pos x="connsiteX105" y="connsiteY105"/>
                        </a:cxn>
                        <a:cxn ang="0">
                          <a:pos x="connsiteX106" y="connsiteY106"/>
                        </a:cxn>
                        <a:cxn ang="0">
                          <a:pos x="connsiteX107" y="connsiteY107"/>
                        </a:cxn>
                        <a:cxn ang="0">
                          <a:pos x="connsiteX108" y="connsiteY108"/>
                        </a:cxn>
                        <a:cxn ang="0">
                          <a:pos x="connsiteX109" y="connsiteY109"/>
                        </a:cxn>
                        <a:cxn ang="0">
                          <a:pos x="connsiteX110" y="connsiteY110"/>
                        </a:cxn>
                        <a:cxn ang="0">
                          <a:pos x="connsiteX111" y="connsiteY111"/>
                        </a:cxn>
                        <a:cxn ang="0">
                          <a:pos x="connsiteX112" y="connsiteY112"/>
                        </a:cxn>
                        <a:cxn ang="0">
                          <a:pos x="connsiteX113" y="connsiteY113"/>
                        </a:cxn>
                        <a:cxn ang="0">
                          <a:pos x="connsiteX114" y="connsiteY114"/>
                        </a:cxn>
                        <a:cxn ang="0">
                          <a:pos x="connsiteX115" y="connsiteY115"/>
                        </a:cxn>
                        <a:cxn ang="0">
                          <a:pos x="connsiteX116" y="connsiteY116"/>
                        </a:cxn>
                        <a:cxn ang="0">
                          <a:pos x="connsiteX117" y="connsiteY117"/>
                        </a:cxn>
                        <a:cxn ang="0">
                          <a:pos x="connsiteX118" y="connsiteY118"/>
                        </a:cxn>
                        <a:cxn ang="0">
                          <a:pos x="connsiteX119" y="connsiteY119"/>
                        </a:cxn>
                        <a:cxn ang="0">
                          <a:pos x="connsiteX120" y="connsiteY120"/>
                        </a:cxn>
                        <a:cxn ang="0">
                          <a:pos x="connsiteX121" y="connsiteY121"/>
                        </a:cxn>
                        <a:cxn ang="0">
                          <a:pos x="connsiteX122" y="connsiteY122"/>
                        </a:cxn>
                        <a:cxn ang="0">
                          <a:pos x="connsiteX123" y="connsiteY123"/>
                        </a:cxn>
                        <a:cxn ang="0">
                          <a:pos x="connsiteX124" y="connsiteY124"/>
                        </a:cxn>
                        <a:cxn ang="0">
                          <a:pos x="connsiteX125" y="connsiteY125"/>
                        </a:cxn>
                        <a:cxn ang="0">
                          <a:pos x="connsiteX126" y="connsiteY126"/>
                        </a:cxn>
                        <a:cxn ang="0">
                          <a:pos x="connsiteX127" y="connsiteY127"/>
                        </a:cxn>
                        <a:cxn ang="0">
                          <a:pos x="connsiteX128" y="connsiteY128"/>
                        </a:cxn>
                        <a:cxn ang="0">
                          <a:pos x="connsiteX129" y="connsiteY129"/>
                        </a:cxn>
                        <a:cxn ang="0">
                          <a:pos x="connsiteX130" y="connsiteY130"/>
                        </a:cxn>
                        <a:cxn ang="0">
                          <a:pos x="connsiteX131" y="connsiteY131"/>
                        </a:cxn>
                        <a:cxn ang="0">
                          <a:pos x="connsiteX132" y="connsiteY132"/>
                        </a:cxn>
                        <a:cxn ang="0">
                          <a:pos x="connsiteX133" y="connsiteY133"/>
                        </a:cxn>
                        <a:cxn ang="0">
                          <a:pos x="connsiteX134" y="connsiteY134"/>
                        </a:cxn>
                        <a:cxn ang="0">
                          <a:pos x="connsiteX135" y="connsiteY135"/>
                        </a:cxn>
                        <a:cxn ang="0">
                          <a:pos x="connsiteX136" y="connsiteY136"/>
                        </a:cxn>
                        <a:cxn ang="0">
                          <a:pos x="connsiteX137" y="connsiteY137"/>
                        </a:cxn>
                        <a:cxn ang="0">
                          <a:pos x="connsiteX138" y="connsiteY138"/>
                        </a:cxn>
                        <a:cxn ang="0">
                          <a:pos x="connsiteX139" y="connsiteY139"/>
                        </a:cxn>
                        <a:cxn ang="0">
                          <a:pos x="connsiteX140" y="connsiteY140"/>
                        </a:cxn>
                        <a:cxn ang="0">
                          <a:pos x="connsiteX141" y="connsiteY141"/>
                        </a:cxn>
                        <a:cxn ang="0">
                          <a:pos x="connsiteX142" y="connsiteY142"/>
                        </a:cxn>
                        <a:cxn ang="0">
                          <a:pos x="connsiteX143" y="connsiteY143"/>
                        </a:cxn>
                        <a:cxn ang="0">
                          <a:pos x="connsiteX144" y="connsiteY144"/>
                        </a:cxn>
                        <a:cxn ang="0">
                          <a:pos x="connsiteX145" y="connsiteY145"/>
                        </a:cxn>
                        <a:cxn ang="0">
                          <a:pos x="connsiteX146" y="connsiteY146"/>
                        </a:cxn>
                        <a:cxn ang="0">
                          <a:pos x="connsiteX147" y="connsiteY147"/>
                        </a:cxn>
                        <a:cxn ang="0">
                          <a:pos x="connsiteX148" y="connsiteY148"/>
                        </a:cxn>
                        <a:cxn ang="0">
                          <a:pos x="connsiteX149" y="connsiteY149"/>
                        </a:cxn>
                        <a:cxn ang="0">
                          <a:pos x="connsiteX150" y="connsiteY150"/>
                        </a:cxn>
                        <a:cxn ang="0">
                          <a:pos x="connsiteX151" y="connsiteY151"/>
                        </a:cxn>
                        <a:cxn ang="0">
                          <a:pos x="connsiteX152" y="connsiteY152"/>
                        </a:cxn>
                        <a:cxn ang="0">
                          <a:pos x="connsiteX153" y="connsiteY153"/>
                        </a:cxn>
                        <a:cxn ang="0">
                          <a:pos x="connsiteX154" y="connsiteY154"/>
                        </a:cxn>
                        <a:cxn ang="0">
                          <a:pos x="connsiteX155" y="connsiteY155"/>
                        </a:cxn>
                        <a:cxn ang="0">
                          <a:pos x="connsiteX156" y="connsiteY156"/>
                        </a:cxn>
                        <a:cxn ang="0">
                          <a:pos x="connsiteX157" y="connsiteY157"/>
                        </a:cxn>
                        <a:cxn ang="0">
                          <a:pos x="connsiteX158" y="connsiteY158"/>
                        </a:cxn>
                        <a:cxn ang="0">
                          <a:pos x="connsiteX159" y="connsiteY159"/>
                        </a:cxn>
                        <a:cxn ang="0">
                          <a:pos x="connsiteX160" y="connsiteY160"/>
                        </a:cxn>
                        <a:cxn ang="0">
                          <a:pos x="connsiteX161" y="connsiteY161"/>
                        </a:cxn>
                        <a:cxn ang="0">
                          <a:pos x="connsiteX162" y="connsiteY162"/>
                        </a:cxn>
                        <a:cxn ang="0">
                          <a:pos x="connsiteX163" y="connsiteY163"/>
                        </a:cxn>
                        <a:cxn ang="0">
                          <a:pos x="connsiteX164" y="connsiteY164"/>
                        </a:cxn>
                        <a:cxn ang="0">
                          <a:pos x="connsiteX165" y="connsiteY165"/>
                        </a:cxn>
                        <a:cxn ang="0">
                          <a:pos x="connsiteX166" y="connsiteY166"/>
                        </a:cxn>
                        <a:cxn ang="0">
                          <a:pos x="connsiteX167" y="connsiteY167"/>
                        </a:cxn>
                        <a:cxn ang="0">
                          <a:pos x="connsiteX168" y="connsiteY168"/>
                        </a:cxn>
                        <a:cxn ang="0">
                          <a:pos x="connsiteX169" y="connsiteY169"/>
                        </a:cxn>
                        <a:cxn ang="0">
                          <a:pos x="connsiteX170" y="connsiteY170"/>
                        </a:cxn>
                        <a:cxn ang="0">
                          <a:pos x="connsiteX171" y="connsiteY171"/>
                        </a:cxn>
                        <a:cxn ang="0">
                          <a:pos x="connsiteX172" y="connsiteY172"/>
                        </a:cxn>
                        <a:cxn ang="0">
                          <a:pos x="connsiteX173" y="connsiteY173"/>
                        </a:cxn>
                        <a:cxn ang="0">
                          <a:pos x="connsiteX174" y="connsiteY174"/>
                        </a:cxn>
                        <a:cxn ang="0">
                          <a:pos x="connsiteX175" y="connsiteY175"/>
                        </a:cxn>
                        <a:cxn ang="0">
                          <a:pos x="connsiteX176" y="connsiteY176"/>
                        </a:cxn>
                        <a:cxn ang="0">
                          <a:pos x="connsiteX177" y="connsiteY177"/>
                        </a:cxn>
                        <a:cxn ang="0">
                          <a:pos x="connsiteX178" y="connsiteY178"/>
                        </a:cxn>
                        <a:cxn ang="0">
                          <a:pos x="connsiteX179" y="connsiteY179"/>
                        </a:cxn>
                        <a:cxn ang="0">
                          <a:pos x="connsiteX180" y="connsiteY180"/>
                        </a:cxn>
                        <a:cxn ang="0">
                          <a:pos x="connsiteX181" y="connsiteY181"/>
                        </a:cxn>
                        <a:cxn ang="0">
                          <a:pos x="connsiteX182" y="connsiteY182"/>
                        </a:cxn>
                        <a:cxn ang="0">
                          <a:pos x="connsiteX183" y="connsiteY183"/>
                        </a:cxn>
                        <a:cxn ang="0">
                          <a:pos x="connsiteX184" y="connsiteY184"/>
                        </a:cxn>
                        <a:cxn ang="0">
                          <a:pos x="connsiteX185" y="connsiteY185"/>
                        </a:cxn>
                        <a:cxn ang="0">
                          <a:pos x="connsiteX186" y="connsiteY186"/>
                        </a:cxn>
                        <a:cxn ang="0">
                          <a:pos x="connsiteX187" y="connsiteY187"/>
                        </a:cxn>
                        <a:cxn ang="0">
                          <a:pos x="connsiteX188" y="connsiteY188"/>
                        </a:cxn>
                        <a:cxn ang="0">
                          <a:pos x="connsiteX189" y="connsiteY189"/>
                        </a:cxn>
                        <a:cxn ang="0">
                          <a:pos x="connsiteX190" y="connsiteY190"/>
                        </a:cxn>
                        <a:cxn ang="0">
                          <a:pos x="connsiteX191" y="connsiteY191"/>
                        </a:cxn>
                        <a:cxn ang="0">
                          <a:pos x="connsiteX192" y="connsiteY192"/>
                        </a:cxn>
                      </a:cxnLst>
                      <a:rect l="l" t="t" r="r" b="b"/>
                      <a:pathLst>
                        <a:path w="5715000" h="4556380">
                          <a:moveTo>
                            <a:pt x="3379588" y="0"/>
                          </a:moveTo>
                          <a:lnTo>
                            <a:pt x="3566160" y="99950"/>
                          </a:lnTo>
                          <a:lnTo>
                            <a:pt x="3695700" y="92330"/>
                          </a:lnTo>
                          <a:lnTo>
                            <a:pt x="3787140" y="890"/>
                          </a:lnTo>
                          <a:lnTo>
                            <a:pt x="3832860" y="92330"/>
                          </a:lnTo>
                          <a:lnTo>
                            <a:pt x="4008120" y="107570"/>
                          </a:lnTo>
                          <a:lnTo>
                            <a:pt x="3977640" y="183770"/>
                          </a:lnTo>
                          <a:lnTo>
                            <a:pt x="3992880" y="252350"/>
                          </a:lnTo>
                          <a:lnTo>
                            <a:pt x="4091940" y="290450"/>
                          </a:lnTo>
                          <a:lnTo>
                            <a:pt x="4297680" y="252350"/>
                          </a:lnTo>
                          <a:lnTo>
                            <a:pt x="4648200" y="336170"/>
                          </a:lnTo>
                          <a:lnTo>
                            <a:pt x="4648200" y="419990"/>
                          </a:lnTo>
                          <a:lnTo>
                            <a:pt x="4648200" y="480950"/>
                          </a:lnTo>
                          <a:lnTo>
                            <a:pt x="4625340" y="648590"/>
                          </a:lnTo>
                          <a:lnTo>
                            <a:pt x="4724400" y="694310"/>
                          </a:lnTo>
                          <a:lnTo>
                            <a:pt x="4732020" y="762890"/>
                          </a:lnTo>
                          <a:lnTo>
                            <a:pt x="4808220" y="762890"/>
                          </a:lnTo>
                          <a:lnTo>
                            <a:pt x="4968240" y="785750"/>
                          </a:lnTo>
                          <a:lnTo>
                            <a:pt x="4937760" y="694310"/>
                          </a:lnTo>
                          <a:lnTo>
                            <a:pt x="5151120" y="694310"/>
                          </a:lnTo>
                          <a:lnTo>
                            <a:pt x="5166360" y="496190"/>
                          </a:lnTo>
                          <a:lnTo>
                            <a:pt x="5166360" y="359030"/>
                          </a:lnTo>
                          <a:lnTo>
                            <a:pt x="5227320" y="305690"/>
                          </a:lnTo>
                          <a:lnTo>
                            <a:pt x="5382788" y="313094"/>
                          </a:lnTo>
                          <a:lnTo>
                            <a:pt x="5384800" y="314580"/>
                          </a:lnTo>
                          <a:lnTo>
                            <a:pt x="5391148" y="428880"/>
                          </a:lnTo>
                          <a:lnTo>
                            <a:pt x="5549900" y="600330"/>
                          </a:lnTo>
                          <a:lnTo>
                            <a:pt x="5549900" y="797180"/>
                          </a:lnTo>
                          <a:lnTo>
                            <a:pt x="5626100" y="873380"/>
                          </a:lnTo>
                          <a:lnTo>
                            <a:pt x="5619748" y="1127380"/>
                          </a:lnTo>
                          <a:lnTo>
                            <a:pt x="5651500" y="1197230"/>
                          </a:lnTo>
                          <a:lnTo>
                            <a:pt x="5651500" y="1254380"/>
                          </a:lnTo>
                          <a:lnTo>
                            <a:pt x="5670548" y="1311530"/>
                          </a:lnTo>
                          <a:lnTo>
                            <a:pt x="5676900" y="1590930"/>
                          </a:lnTo>
                          <a:lnTo>
                            <a:pt x="5689600" y="1679830"/>
                          </a:lnTo>
                          <a:lnTo>
                            <a:pt x="5715000" y="1813180"/>
                          </a:lnTo>
                          <a:lnTo>
                            <a:pt x="5708652" y="1952880"/>
                          </a:lnTo>
                          <a:lnTo>
                            <a:pt x="5695948" y="2035430"/>
                          </a:lnTo>
                          <a:lnTo>
                            <a:pt x="5689600" y="2137030"/>
                          </a:lnTo>
                          <a:lnTo>
                            <a:pt x="5695948" y="2194180"/>
                          </a:lnTo>
                          <a:lnTo>
                            <a:pt x="5695948" y="2264030"/>
                          </a:lnTo>
                          <a:lnTo>
                            <a:pt x="5689600" y="2321180"/>
                          </a:lnTo>
                          <a:lnTo>
                            <a:pt x="5702300" y="2365630"/>
                          </a:lnTo>
                          <a:lnTo>
                            <a:pt x="5670548" y="2492630"/>
                          </a:lnTo>
                          <a:lnTo>
                            <a:pt x="5689600" y="2530730"/>
                          </a:lnTo>
                          <a:lnTo>
                            <a:pt x="5632452" y="2702180"/>
                          </a:lnTo>
                          <a:lnTo>
                            <a:pt x="5657852" y="2854580"/>
                          </a:lnTo>
                          <a:lnTo>
                            <a:pt x="5594348" y="3006980"/>
                          </a:lnTo>
                          <a:lnTo>
                            <a:pt x="5613400" y="3197480"/>
                          </a:lnTo>
                          <a:lnTo>
                            <a:pt x="5613400" y="3318130"/>
                          </a:lnTo>
                          <a:lnTo>
                            <a:pt x="5524500" y="3438780"/>
                          </a:lnTo>
                          <a:lnTo>
                            <a:pt x="5518148" y="3680080"/>
                          </a:lnTo>
                          <a:lnTo>
                            <a:pt x="5537200" y="3737230"/>
                          </a:lnTo>
                          <a:lnTo>
                            <a:pt x="5537200" y="3800730"/>
                          </a:lnTo>
                          <a:lnTo>
                            <a:pt x="5454652" y="3883280"/>
                          </a:lnTo>
                          <a:lnTo>
                            <a:pt x="5429252" y="3921380"/>
                          </a:lnTo>
                          <a:lnTo>
                            <a:pt x="5340348" y="4022980"/>
                          </a:lnTo>
                          <a:lnTo>
                            <a:pt x="5283200" y="3978530"/>
                          </a:lnTo>
                          <a:lnTo>
                            <a:pt x="5175252" y="4061080"/>
                          </a:lnTo>
                          <a:lnTo>
                            <a:pt x="5092700" y="4099180"/>
                          </a:lnTo>
                          <a:lnTo>
                            <a:pt x="5048252" y="4124580"/>
                          </a:lnTo>
                          <a:lnTo>
                            <a:pt x="4978400" y="4169030"/>
                          </a:lnTo>
                          <a:lnTo>
                            <a:pt x="4933948" y="4276980"/>
                          </a:lnTo>
                          <a:lnTo>
                            <a:pt x="4832348" y="4226180"/>
                          </a:lnTo>
                          <a:lnTo>
                            <a:pt x="4749800" y="4257930"/>
                          </a:lnTo>
                          <a:lnTo>
                            <a:pt x="4692652" y="4200780"/>
                          </a:lnTo>
                          <a:lnTo>
                            <a:pt x="4578348" y="4156330"/>
                          </a:lnTo>
                          <a:lnTo>
                            <a:pt x="4457700" y="4137280"/>
                          </a:lnTo>
                          <a:lnTo>
                            <a:pt x="4349748" y="3978530"/>
                          </a:lnTo>
                          <a:lnTo>
                            <a:pt x="4279900" y="3984880"/>
                          </a:lnTo>
                          <a:lnTo>
                            <a:pt x="4279900" y="4080130"/>
                          </a:lnTo>
                          <a:lnTo>
                            <a:pt x="4349748" y="4213480"/>
                          </a:lnTo>
                          <a:lnTo>
                            <a:pt x="4184652" y="4308730"/>
                          </a:lnTo>
                          <a:lnTo>
                            <a:pt x="4159252" y="4327780"/>
                          </a:lnTo>
                          <a:lnTo>
                            <a:pt x="4095748" y="4423030"/>
                          </a:lnTo>
                          <a:lnTo>
                            <a:pt x="4032252" y="4467480"/>
                          </a:lnTo>
                          <a:lnTo>
                            <a:pt x="3975100" y="4556380"/>
                          </a:lnTo>
                          <a:lnTo>
                            <a:pt x="3898900" y="4461130"/>
                          </a:lnTo>
                          <a:lnTo>
                            <a:pt x="3822700" y="4410330"/>
                          </a:lnTo>
                          <a:lnTo>
                            <a:pt x="3683000" y="4372230"/>
                          </a:lnTo>
                          <a:lnTo>
                            <a:pt x="3651252" y="4219830"/>
                          </a:lnTo>
                          <a:lnTo>
                            <a:pt x="3536948" y="4169030"/>
                          </a:lnTo>
                          <a:lnTo>
                            <a:pt x="3492500" y="4061080"/>
                          </a:lnTo>
                          <a:lnTo>
                            <a:pt x="3390900" y="4035680"/>
                          </a:lnTo>
                          <a:lnTo>
                            <a:pt x="3333748" y="4022980"/>
                          </a:lnTo>
                          <a:lnTo>
                            <a:pt x="3289300" y="3965830"/>
                          </a:lnTo>
                          <a:lnTo>
                            <a:pt x="3302000" y="3921380"/>
                          </a:lnTo>
                          <a:lnTo>
                            <a:pt x="3289300" y="3826130"/>
                          </a:lnTo>
                          <a:lnTo>
                            <a:pt x="3276600" y="3768980"/>
                          </a:lnTo>
                          <a:lnTo>
                            <a:pt x="3308348" y="3711830"/>
                          </a:lnTo>
                          <a:lnTo>
                            <a:pt x="3308348" y="3673730"/>
                          </a:lnTo>
                          <a:lnTo>
                            <a:pt x="3155948" y="3673730"/>
                          </a:lnTo>
                          <a:lnTo>
                            <a:pt x="3130548" y="3534030"/>
                          </a:lnTo>
                          <a:lnTo>
                            <a:pt x="3060700" y="3476880"/>
                          </a:lnTo>
                          <a:lnTo>
                            <a:pt x="2946400" y="3349880"/>
                          </a:lnTo>
                          <a:lnTo>
                            <a:pt x="2832100" y="3299080"/>
                          </a:lnTo>
                          <a:lnTo>
                            <a:pt x="2762252" y="3292730"/>
                          </a:lnTo>
                          <a:lnTo>
                            <a:pt x="2654300" y="3241930"/>
                          </a:lnTo>
                          <a:lnTo>
                            <a:pt x="2444748" y="3197480"/>
                          </a:lnTo>
                          <a:lnTo>
                            <a:pt x="2362200" y="3172080"/>
                          </a:lnTo>
                          <a:lnTo>
                            <a:pt x="2228852" y="3184780"/>
                          </a:lnTo>
                          <a:lnTo>
                            <a:pt x="2032000" y="3241930"/>
                          </a:lnTo>
                          <a:lnTo>
                            <a:pt x="1987548" y="3299080"/>
                          </a:lnTo>
                          <a:lnTo>
                            <a:pt x="2006600" y="3381630"/>
                          </a:lnTo>
                          <a:lnTo>
                            <a:pt x="2006600" y="3426080"/>
                          </a:lnTo>
                          <a:lnTo>
                            <a:pt x="1854200" y="3426080"/>
                          </a:lnTo>
                          <a:lnTo>
                            <a:pt x="1758948" y="3495930"/>
                          </a:lnTo>
                          <a:lnTo>
                            <a:pt x="1663700" y="3489580"/>
                          </a:lnTo>
                          <a:lnTo>
                            <a:pt x="1562100" y="3546730"/>
                          </a:lnTo>
                          <a:lnTo>
                            <a:pt x="1524000" y="3610230"/>
                          </a:lnTo>
                          <a:lnTo>
                            <a:pt x="1397000" y="3622930"/>
                          </a:lnTo>
                          <a:lnTo>
                            <a:pt x="1390652" y="3686430"/>
                          </a:lnTo>
                          <a:lnTo>
                            <a:pt x="1282700" y="3705480"/>
                          </a:lnTo>
                          <a:lnTo>
                            <a:pt x="1238252" y="3756280"/>
                          </a:lnTo>
                          <a:lnTo>
                            <a:pt x="1181100" y="3807080"/>
                          </a:lnTo>
                          <a:lnTo>
                            <a:pt x="996948" y="3889630"/>
                          </a:lnTo>
                          <a:lnTo>
                            <a:pt x="927100" y="3876930"/>
                          </a:lnTo>
                          <a:lnTo>
                            <a:pt x="889000" y="3953130"/>
                          </a:lnTo>
                          <a:lnTo>
                            <a:pt x="755652" y="4016630"/>
                          </a:lnTo>
                          <a:lnTo>
                            <a:pt x="742948" y="4061080"/>
                          </a:lnTo>
                          <a:lnTo>
                            <a:pt x="679452" y="4086480"/>
                          </a:lnTo>
                          <a:lnTo>
                            <a:pt x="654052" y="4099180"/>
                          </a:lnTo>
                          <a:lnTo>
                            <a:pt x="622300" y="4073780"/>
                          </a:lnTo>
                          <a:lnTo>
                            <a:pt x="520700" y="4042030"/>
                          </a:lnTo>
                          <a:lnTo>
                            <a:pt x="317500" y="4003930"/>
                          </a:lnTo>
                          <a:lnTo>
                            <a:pt x="222252" y="4029330"/>
                          </a:lnTo>
                          <a:lnTo>
                            <a:pt x="193796" y="4005618"/>
                          </a:lnTo>
                          <a:lnTo>
                            <a:pt x="190500" y="3986150"/>
                          </a:lnTo>
                          <a:lnTo>
                            <a:pt x="243840" y="3909950"/>
                          </a:lnTo>
                          <a:lnTo>
                            <a:pt x="251460" y="3810890"/>
                          </a:lnTo>
                          <a:lnTo>
                            <a:pt x="243840" y="3711830"/>
                          </a:lnTo>
                          <a:lnTo>
                            <a:pt x="259080" y="3643250"/>
                          </a:lnTo>
                          <a:lnTo>
                            <a:pt x="259080" y="3574670"/>
                          </a:lnTo>
                          <a:lnTo>
                            <a:pt x="205740" y="3376550"/>
                          </a:lnTo>
                          <a:lnTo>
                            <a:pt x="228600" y="3102230"/>
                          </a:lnTo>
                          <a:lnTo>
                            <a:pt x="144780" y="2987930"/>
                          </a:lnTo>
                          <a:lnTo>
                            <a:pt x="60960" y="3026030"/>
                          </a:lnTo>
                          <a:lnTo>
                            <a:pt x="0" y="2843150"/>
                          </a:lnTo>
                          <a:lnTo>
                            <a:pt x="152400" y="2667890"/>
                          </a:lnTo>
                          <a:lnTo>
                            <a:pt x="175260" y="2492630"/>
                          </a:lnTo>
                          <a:lnTo>
                            <a:pt x="205740" y="2340230"/>
                          </a:lnTo>
                          <a:lnTo>
                            <a:pt x="198120" y="2271650"/>
                          </a:lnTo>
                          <a:lnTo>
                            <a:pt x="152400" y="2256410"/>
                          </a:lnTo>
                          <a:lnTo>
                            <a:pt x="114300" y="2187830"/>
                          </a:lnTo>
                          <a:lnTo>
                            <a:pt x="144780" y="2058290"/>
                          </a:lnTo>
                          <a:lnTo>
                            <a:pt x="205740" y="2035430"/>
                          </a:lnTo>
                          <a:lnTo>
                            <a:pt x="541020" y="1989710"/>
                          </a:lnTo>
                          <a:lnTo>
                            <a:pt x="609600" y="1974470"/>
                          </a:lnTo>
                          <a:lnTo>
                            <a:pt x="685800" y="1989710"/>
                          </a:lnTo>
                          <a:lnTo>
                            <a:pt x="731520" y="1951610"/>
                          </a:lnTo>
                          <a:lnTo>
                            <a:pt x="746760" y="1799210"/>
                          </a:lnTo>
                          <a:lnTo>
                            <a:pt x="876300" y="1776350"/>
                          </a:lnTo>
                          <a:lnTo>
                            <a:pt x="944880" y="1844930"/>
                          </a:lnTo>
                          <a:lnTo>
                            <a:pt x="1005840" y="1791590"/>
                          </a:lnTo>
                          <a:lnTo>
                            <a:pt x="1150620" y="1783970"/>
                          </a:lnTo>
                          <a:lnTo>
                            <a:pt x="1234440" y="1844930"/>
                          </a:lnTo>
                          <a:lnTo>
                            <a:pt x="1280160" y="1753490"/>
                          </a:lnTo>
                          <a:lnTo>
                            <a:pt x="1249680" y="1692530"/>
                          </a:lnTo>
                          <a:lnTo>
                            <a:pt x="1226820" y="1616330"/>
                          </a:lnTo>
                          <a:lnTo>
                            <a:pt x="1188720" y="1471550"/>
                          </a:lnTo>
                          <a:lnTo>
                            <a:pt x="1173480" y="1425830"/>
                          </a:lnTo>
                          <a:lnTo>
                            <a:pt x="1188720" y="1265810"/>
                          </a:lnTo>
                          <a:lnTo>
                            <a:pt x="1264920" y="1242950"/>
                          </a:lnTo>
                          <a:lnTo>
                            <a:pt x="1371600" y="1098170"/>
                          </a:lnTo>
                          <a:lnTo>
                            <a:pt x="1371600" y="1037210"/>
                          </a:lnTo>
                          <a:lnTo>
                            <a:pt x="1501140" y="922910"/>
                          </a:lnTo>
                          <a:lnTo>
                            <a:pt x="1493520" y="839090"/>
                          </a:lnTo>
                          <a:lnTo>
                            <a:pt x="1623060" y="740030"/>
                          </a:lnTo>
                          <a:lnTo>
                            <a:pt x="1737360" y="587630"/>
                          </a:lnTo>
                          <a:lnTo>
                            <a:pt x="1874520" y="564770"/>
                          </a:lnTo>
                          <a:lnTo>
                            <a:pt x="1958340" y="663830"/>
                          </a:lnTo>
                          <a:lnTo>
                            <a:pt x="2080260" y="602870"/>
                          </a:lnTo>
                          <a:lnTo>
                            <a:pt x="2179320" y="640970"/>
                          </a:lnTo>
                          <a:lnTo>
                            <a:pt x="2286000" y="625730"/>
                          </a:lnTo>
                          <a:lnTo>
                            <a:pt x="2324100" y="564770"/>
                          </a:lnTo>
                          <a:lnTo>
                            <a:pt x="2407920" y="633350"/>
                          </a:lnTo>
                          <a:lnTo>
                            <a:pt x="2446020" y="747650"/>
                          </a:lnTo>
                          <a:lnTo>
                            <a:pt x="2506980" y="831470"/>
                          </a:lnTo>
                          <a:lnTo>
                            <a:pt x="2659380" y="823850"/>
                          </a:lnTo>
                          <a:lnTo>
                            <a:pt x="2689860" y="778130"/>
                          </a:lnTo>
                          <a:lnTo>
                            <a:pt x="2758440" y="831470"/>
                          </a:lnTo>
                          <a:lnTo>
                            <a:pt x="2758440" y="854330"/>
                          </a:lnTo>
                          <a:lnTo>
                            <a:pt x="2865120" y="930530"/>
                          </a:lnTo>
                          <a:lnTo>
                            <a:pt x="2956560" y="922910"/>
                          </a:lnTo>
                          <a:lnTo>
                            <a:pt x="3009900" y="854330"/>
                          </a:lnTo>
                          <a:lnTo>
                            <a:pt x="3093720" y="854330"/>
                          </a:lnTo>
                          <a:lnTo>
                            <a:pt x="3223260" y="892430"/>
                          </a:lnTo>
                          <a:lnTo>
                            <a:pt x="3451860" y="656210"/>
                          </a:lnTo>
                          <a:lnTo>
                            <a:pt x="3337560" y="549530"/>
                          </a:lnTo>
                          <a:lnTo>
                            <a:pt x="3352800" y="488570"/>
                          </a:lnTo>
                          <a:lnTo>
                            <a:pt x="3383280" y="237110"/>
                          </a:lnTo>
                          <a:lnTo>
                            <a:pt x="3390900" y="176150"/>
                          </a:lnTo>
                          <a:lnTo>
                            <a:pt x="3375660" y="8510"/>
                          </a:lnTo>
                          <a:close/>
                        </a:path>
                      </a:pathLst>
                    </a:custGeom>
                    <a:grpFill/>
                    <a:ln w="12700">
                      <a:solidFill>
                        <a:schemeClr val="bg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endParaRPr kumimoji="1" lang="ja-JP" altLang="en-US" sz="48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p:txBody>
                </p:sp>
                <p:sp>
                  <p:nvSpPr>
                    <p:cNvPr id="327" name="フリーフォーム: 図形 326">
                      <a:extLst>
                        <a:ext uri="{FF2B5EF4-FFF2-40B4-BE49-F238E27FC236}">
                          <a16:creationId xmlns:a16="http://schemas.microsoft.com/office/drawing/2014/main" id="{D23DAA0A-370A-A7CB-3817-E2B200690C8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177982" y="3532143"/>
                      <a:ext cx="1116824" cy="1805658"/>
                    </a:xfrm>
                    <a:custGeom>
                      <a:avLst/>
                      <a:gdLst>
                        <a:gd name="connsiteX0" fmla="*/ 1554480 w 3360420"/>
                        <a:gd name="connsiteY0" fmla="*/ 0 h 5433060"/>
                        <a:gd name="connsiteX1" fmla="*/ 1592580 w 3360420"/>
                        <a:gd name="connsiteY1" fmla="*/ 167640 h 5433060"/>
                        <a:gd name="connsiteX2" fmla="*/ 1714500 w 3360420"/>
                        <a:gd name="connsiteY2" fmla="*/ 213360 h 5433060"/>
                        <a:gd name="connsiteX3" fmla="*/ 1775460 w 3360420"/>
                        <a:gd name="connsiteY3" fmla="*/ 259080 h 5433060"/>
                        <a:gd name="connsiteX4" fmla="*/ 1874520 w 3360420"/>
                        <a:gd name="connsiteY4" fmla="*/ 304800 h 5433060"/>
                        <a:gd name="connsiteX5" fmla="*/ 1981200 w 3360420"/>
                        <a:gd name="connsiteY5" fmla="*/ 281940 h 5433060"/>
                        <a:gd name="connsiteX6" fmla="*/ 2019300 w 3360420"/>
                        <a:gd name="connsiteY6" fmla="*/ 358140 h 5433060"/>
                        <a:gd name="connsiteX7" fmla="*/ 2133600 w 3360420"/>
                        <a:gd name="connsiteY7" fmla="*/ 396240 h 5433060"/>
                        <a:gd name="connsiteX8" fmla="*/ 2225040 w 3360420"/>
                        <a:gd name="connsiteY8" fmla="*/ 373380 h 5433060"/>
                        <a:gd name="connsiteX9" fmla="*/ 2331720 w 3360420"/>
                        <a:gd name="connsiteY9" fmla="*/ 457200 h 5433060"/>
                        <a:gd name="connsiteX10" fmla="*/ 2392680 w 3360420"/>
                        <a:gd name="connsiteY10" fmla="*/ 381000 h 5433060"/>
                        <a:gd name="connsiteX11" fmla="*/ 2529840 w 3360420"/>
                        <a:gd name="connsiteY11" fmla="*/ 472440 h 5433060"/>
                        <a:gd name="connsiteX12" fmla="*/ 2590800 w 3360420"/>
                        <a:gd name="connsiteY12" fmla="*/ 533400 h 5433060"/>
                        <a:gd name="connsiteX13" fmla="*/ 2705100 w 3360420"/>
                        <a:gd name="connsiteY13" fmla="*/ 548640 h 5433060"/>
                        <a:gd name="connsiteX14" fmla="*/ 2766060 w 3360420"/>
                        <a:gd name="connsiteY14" fmla="*/ 647700 h 5433060"/>
                        <a:gd name="connsiteX15" fmla="*/ 2766060 w 3360420"/>
                        <a:gd name="connsiteY15" fmla="*/ 807720 h 5433060"/>
                        <a:gd name="connsiteX16" fmla="*/ 2865120 w 3360420"/>
                        <a:gd name="connsiteY16" fmla="*/ 838200 h 5433060"/>
                        <a:gd name="connsiteX17" fmla="*/ 2887980 w 3360420"/>
                        <a:gd name="connsiteY17" fmla="*/ 899160 h 5433060"/>
                        <a:gd name="connsiteX18" fmla="*/ 3040380 w 3360420"/>
                        <a:gd name="connsiteY18" fmla="*/ 922020 h 5433060"/>
                        <a:gd name="connsiteX19" fmla="*/ 3092984 w 3360420"/>
                        <a:gd name="connsiteY19" fmla="*/ 987773 h 5433060"/>
                        <a:gd name="connsiteX20" fmla="*/ 3078480 w 3360420"/>
                        <a:gd name="connsiteY20" fmla="*/ 1082040 h 5433060"/>
                        <a:gd name="connsiteX21" fmla="*/ 3124200 w 3360420"/>
                        <a:gd name="connsiteY21" fmla="*/ 1127760 h 5433060"/>
                        <a:gd name="connsiteX22" fmla="*/ 3230880 w 3360420"/>
                        <a:gd name="connsiteY22" fmla="*/ 1203960 h 5433060"/>
                        <a:gd name="connsiteX23" fmla="*/ 3200400 w 3360420"/>
                        <a:gd name="connsiteY23" fmla="*/ 1295400 h 5433060"/>
                        <a:gd name="connsiteX24" fmla="*/ 3246120 w 3360420"/>
                        <a:gd name="connsiteY24" fmla="*/ 1386840 h 5433060"/>
                        <a:gd name="connsiteX25" fmla="*/ 3329940 w 3360420"/>
                        <a:gd name="connsiteY25" fmla="*/ 1386840 h 5433060"/>
                        <a:gd name="connsiteX26" fmla="*/ 3360420 w 3360420"/>
                        <a:gd name="connsiteY26" fmla="*/ 1417320 h 5433060"/>
                        <a:gd name="connsiteX27" fmla="*/ 3230880 w 3360420"/>
                        <a:gd name="connsiteY27" fmla="*/ 1615440 h 5433060"/>
                        <a:gd name="connsiteX28" fmla="*/ 3238500 w 3360420"/>
                        <a:gd name="connsiteY28" fmla="*/ 1676400 h 5433060"/>
                        <a:gd name="connsiteX29" fmla="*/ 3307080 w 3360420"/>
                        <a:gd name="connsiteY29" fmla="*/ 1699260 h 5433060"/>
                        <a:gd name="connsiteX30" fmla="*/ 3246120 w 3360420"/>
                        <a:gd name="connsiteY30" fmla="*/ 1859280 h 5433060"/>
                        <a:gd name="connsiteX31" fmla="*/ 3169920 w 3360420"/>
                        <a:gd name="connsiteY31" fmla="*/ 1958340 h 5433060"/>
                        <a:gd name="connsiteX32" fmla="*/ 3055620 w 3360420"/>
                        <a:gd name="connsiteY32" fmla="*/ 1882140 h 5433060"/>
                        <a:gd name="connsiteX33" fmla="*/ 3025140 w 3360420"/>
                        <a:gd name="connsiteY33" fmla="*/ 1981200 h 5433060"/>
                        <a:gd name="connsiteX34" fmla="*/ 3093720 w 3360420"/>
                        <a:gd name="connsiteY34" fmla="*/ 2057400 h 5433060"/>
                        <a:gd name="connsiteX35" fmla="*/ 3139440 w 3360420"/>
                        <a:gd name="connsiteY35" fmla="*/ 2217420 h 5433060"/>
                        <a:gd name="connsiteX36" fmla="*/ 3086100 w 3360420"/>
                        <a:gd name="connsiteY36" fmla="*/ 2331720 h 5433060"/>
                        <a:gd name="connsiteX37" fmla="*/ 3124200 w 3360420"/>
                        <a:gd name="connsiteY37" fmla="*/ 2392680 h 5433060"/>
                        <a:gd name="connsiteX38" fmla="*/ 3108960 w 3360420"/>
                        <a:gd name="connsiteY38" fmla="*/ 2461260 h 5433060"/>
                        <a:gd name="connsiteX39" fmla="*/ 3238500 w 3360420"/>
                        <a:gd name="connsiteY39" fmla="*/ 2552700 h 5433060"/>
                        <a:gd name="connsiteX40" fmla="*/ 3253740 w 3360420"/>
                        <a:gd name="connsiteY40" fmla="*/ 2628900 h 5433060"/>
                        <a:gd name="connsiteX41" fmla="*/ 3238500 w 3360420"/>
                        <a:gd name="connsiteY41" fmla="*/ 2697480 h 5433060"/>
                        <a:gd name="connsiteX42" fmla="*/ 3154680 w 3360420"/>
                        <a:gd name="connsiteY42" fmla="*/ 2712720 h 5433060"/>
                        <a:gd name="connsiteX43" fmla="*/ 3108960 w 3360420"/>
                        <a:gd name="connsiteY43" fmla="*/ 2926080 h 5433060"/>
                        <a:gd name="connsiteX44" fmla="*/ 2987040 w 3360420"/>
                        <a:gd name="connsiteY44" fmla="*/ 3063240 h 5433060"/>
                        <a:gd name="connsiteX45" fmla="*/ 2987040 w 3360420"/>
                        <a:gd name="connsiteY45" fmla="*/ 3192780 h 5433060"/>
                        <a:gd name="connsiteX46" fmla="*/ 2887980 w 3360420"/>
                        <a:gd name="connsiteY46" fmla="*/ 3268980 h 5433060"/>
                        <a:gd name="connsiteX47" fmla="*/ 2887980 w 3360420"/>
                        <a:gd name="connsiteY47" fmla="*/ 3368040 h 5433060"/>
                        <a:gd name="connsiteX48" fmla="*/ 2827020 w 3360420"/>
                        <a:gd name="connsiteY48" fmla="*/ 3383280 h 5433060"/>
                        <a:gd name="connsiteX49" fmla="*/ 2827020 w 3360420"/>
                        <a:gd name="connsiteY49" fmla="*/ 3749040 h 5433060"/>
                        <a:gd name="connsiteX50" fmla="*/ 2758440 w 3360420"/>
                        <a:gd name="connsiteY50" fmla="*/ 3817620 h 5433060"/>
                        <a:gd name="connsiteX51" fmla="*/ 2750820 w 3360420"/>
                        <a:gd name="connsiteY51" fmla="*/ 3886200 h 5433060"/>
                        <a:gd name="connsiteX52" fmla="*/ 2697480 w 3360420"/>
                        <a:gd name="connsiteY52" fmla="*/ 3924300 h 5433060"/>
                        <a:gd name="connsiteX53" fmla="*/ 2659380 w 3360420"/>
                        <a:gd name="connsiteY53" fmla="*/ 4038600 h 5433060"/>
                        <a:gd name="connsiteX54" fmla="*/ 2659380 w 3360420"/>
                        <a:gd name="connsiteY54" fmla="*/ 4114800 h 5433060"/>
                        <a:gd name="connsiteX55" fmla="*/ 2644140 w 3360420"/>
                        <a:gd name="connsiteY55" fmla="*/ 4137660 h 5433060"/>
                        <a:gd name="connsiteX56" fmla="*/ 2567940 w 3360420"/>
                        <a:gd name="connsiteY56" fmla="*/ 4160520 h 5433060"/>
                        <a:gd name="connsiteX57" fmla="*/ 2529840 w 3360420"/>
                        <a:gd name="connsiteY57" fmla="*/ 4183380 h 5433060"/>
                        <a:gd name="connsiteX58" fmla="*/ 2255520 w 3360420"/>
                        <a:gd name="connsiteY58" fmla="*/ 4183380 h 5433060"/>
                        <a:gd name="connsiteX59" fmla="*/ 2232660 w 3360420"/>
                        <a:gd name="connsiteY59" fmla="*/ 4297680 h 5433060"/>
                        <a:gd name="connsiteX60" fmla="*/ 2263140 w 3360420"/>
                        <a:gd name="connsiteY60" fmla="*/ 4411980 h 5433060"/>
                        <a:gd name="connsiteX61" fmla="*/ 2217420 w 3360420"/>
                        <a:gd name="connsiteY61" fmla="*/ 4511040 h 5433060"/>
                        <a:gd name="connsiteX62" fmla="*/ 2232660 w 3360420"/>
                        <a:gd name="connsiteY62" fmla="*/ 4678680 h 5433060"/>
                        <a:gd name="connsiteX63" fmla="*/ 2225040 w 3360420"/>
                        <a:gd name="connsiteY63" fmla="*/ 4739640 h 5433060"/>
                        <a:gd name="connsiteX64" fmla="*/ 2194560 w 3360420"/>
                        <a:gd name="connsiteY64" fmla="*/ 4991100 h 5433060"/>
                        <a:gd name="connsiteX65" fmla="*/ 2179320 w 3360420"/>
                        <a:gd name="connsiteY65" fmla="*/ 5052060 h 5433060"/>
                        <a:gd name="connsiteX66" fmla="*/ 2293620 w 3360420"/>
                        <a:gd name="connsiteY66" fmla="*/ 5158740 h 5433060"/>
                        <a:gd name="connsiteX67" fmla="*/ 2065020 w 3360420"/>
                        <a:gd name="connsiteY67" fmla="*/ 5394960 h 5433060"/>
                        <a:gd name="connsiteX68" fmla="*/ 1935480 w 3360420"/>
                        <a:gd name="connsiteY68" fmla="*/ 5356860 h 5433060"/>
                        <a:gd name="connsiteX69" fmla="*/ 1851660 w 3360420"/>
                        <a:gd name="connsiteY69" fmla="*/ 5356860 h 5433060"/>
                        <a:gd name="connsiteX70" fmla="*/ 1798320 w 3360420"/>
                        <a:gd name="connsiteY70" fmla="*/ 5425440 h 5433060"/>
                        <a:gd name="connsiteX71" fmla="*/ 1706880 w 3360420"/>
                        <a:gd name="connsiteY71" fmla="*/ 5433060 h 5433060"/>
                        <a:gd name="connsiteX72" fmla="*/ 1600200 w 3360420"/>
                        <a:gd name="connsiteY72" fmla="*/ 5356860 h 5433060"/>
                        <a:gd name="connsiteX73" fmla="*/ 1600200 w 3360420"/>
                        <a:gd name="connsiteY73" fmla="*/ 5334000 h 5433060"/>
                        <a:gd name="connsiteX74" fmla="*/ 1531620 w 3360420"/>
                        <a:gd name="connsiteY74" fmla="*/ 5280660 h 5433060"/>
                        <a:gd name="connsiteX75" fmla="*/ 1501140 w 3360420"/>
                        <a:gd name="connsiteY75" fmla="*/ 5326380 h 5433060"/>
                        <a:gd name="connsiteX76" fmla="*/ 1348740 w 3360420"/>
                        <a:gd name="connsiteY76" fmla="*/ 5334000 h 5433060"/>
                        <a:gd name="connsiteX77" fmla="*/ 1287780 w 3360420"/>
                        <a:gd name="connsiteY77" fmla="*/ 5250180 h 5433060"/>
                        <a:gd name="connsiteX78" fmla="*/ 1249680 w 3360420"/>
                        <a:gd name="connsiteY78" fmla="*/ 5135880 h 5433060"/>
                        <a:gd name="connsiteX79" fmla="*/ 1165860 w 3360420"/>
                        <a:gd name="connsiteY79" fmla="*/ 5067300 h 5433060"/>
                        <a:gd name="connsiteX80" fmla="*/ 1127760 w 3360420"/>
                        <a:gd name="connsiteY80" fmla="*/ 5128260 h 5433060"/>
                        <a:gd name="connsiteX81" fmla="*/ 1021080 w 3360420"/>
                        <a:gd name="connsiteY81" fmla="*/ 5143500 h 5433060"/>
                        <a:gd name="connsiteX82" fmla="*/ 922020 w 3360420"/>
                        <a:gd name="connsiteY82" fmla="*/ 5105400 h 5433060"/>
                        <a:gd name="connsiteX83" fmla="*/ 800100 w 3360420"/>
                        <a:gd name="connsiteY83" fmla="*/ 5166360 h 5433060"/>
                        <a:gd name="connsiteX84" fmla="*/ 716280 w 3360420"/>
                        <a:gd name="connsiteY84" fmla="*/ 5067300 h 5433060"/>
                        <a:gd name="connsiteX85" fmla="*/ 579120 w 3360420"/>
                        <a:gd name="connsiteY85" fmla="*/ 5090160 h 5433060"/>
                        <a:gd name="connsiteX86" fmla="*/ 487680 w 3360420"/>
                        <a:gd name="connsiteY86" fmla="*/ 4983480 h 5433060"/>
                        <a:gd name="connsiteX87" fmla="*/ 441960 w 3360420"/>
                        <a:gd name="connsiteY87" fmla="*/ 4991100 h 5433060"/>
                        <a:gd name="connsiteX88" fmla="*/ 335280 w 3360420"/>
                        <a:gd name="connsiteY88" fmla="*/ 4922520 h 5433060"/>
                        <a:gd name="connsiteX89" fmla="*/ 259080 w 3360420"/>
                        <a:gd name="connsiteY89" fmla="*/ 4808220 h 5433060"/>
                        <a:gd name="connsiteX90" fmla="*/ 243840 w 3360420"/>
                        <a:gd name="connsiteY90" fmla="*/ 4732020 h 5433060"/>
                        <a:gd name="connsiteX91" fmla="*/ 243840 w 3360420"/>
                        <a:gd name="connsiteY91" fmla="*/ 4678680 h 5433060"/>
                        <a:gd name="connsiteX92" fmla="*/ 297180 w 3360420"/>
                        <a:gd name="connsiteY92" fmla="*/ 4556760 h 5433060"/>
                        <a:gd name="connsiteX93" fmla="*/ 289560 w 3360420"/>
                        <a:gd name="connsiteY93" fmla="*/ 4511040 h 5433060"/>
                        <a:gd name="connsiteX94" fmla="*/ 281940 w 3360420"/>
                        <a:gd name="connsiteY94" fmla="*/ 4450080 h 5433060"/>
                        <a:gd name="connsiteX95" fmla="*/ 320040 w 3360420"/>
                        <a:gd name="connsiteY95" fmla="*/ 4404360 h 5433060"/>
                        <a:gd name="connsiteX96" fmla="*/ 320040 w 3360420"/>
                        <a:gd name="connsiteY96" fmla="*/ 4259580 h 5433060"/>
                        <a:gd name="connsiteX97" fmla="*/ 388620 w 3360420"/>
                        <a:gd name="connsiteY97" fmla="*/ 4251960 h 5433060"/>
                        <a:gd name="connsiteX98" fmla="*/ 434340 w 3360420"/>
                        <a:gd name="connsiteY98" fmla="*/ 4175760 h 5433060"/>
                        <a:gd name="connsiteX99" fmla="*/ 434340 w 3360420"/>
                        <a:gd name="connsiteY99" fmla="*/ 4107180 h 5433060"/>
                        <a:gd name="connsiteX100" fmla="*/ 396240 w 3360420"/>
                        <a:gd name="connsiteY100" fmla="*/ 4038600 h 5433060"/>
                        <a:gd name="connsiteX101" fmla="*/ 426720 w 3360420"/>
                        <a:gd name="connsiteY101" fmla="*/ 3977640 h 5433060"/>
                        <a:gd name="connsiteX102" fmla="*/ 434340 w 3360420"/>
                        <a:gd name="connsiteY102" fmla="*/ 3810000 h 5433060"/>
                        <a:gd name="connsiteX103" fmla="*/ 403860 w 3360420"/>
                        <a:gd name="connsiteY103" fmla="*/ 3741420 h 5433060"/>
                        <a:gd name="connsiteX104" fmla="*/ 464820 w 3360420"/>
                        <a:gd name="connsiteY104" fmla="*/ 3665220 h 5433060"/>
                        <a:gd name="connsiteX105" fmla="*/ 464820 w 3360420"/>
                        <a:gd name="connsiteY105" fmla="*/ 3634740 h 5433060"/>
                        <a:gd name="connsiteX106" fmla="*/ 510540 w 3360420"/>
                        <a:gd name="connsiteY106" fmla="*/ 3627120 h 5433060"/>
                        <a:gd name="connsiteX107" fmla="*/ 632460 w 3360420"/>
                        <a:gd name="connsiteY107" fmla="*/ 3649980 h 5433060"/>
                        <a:gd name="connsiteX108" fmla="*/ 739140 w 3360420"/>
                        <a:gd name="connsiteY108" fmla="*/ 3665220 h 5433060"/>
                        <a:gd name="connsiteX109" fmla="*/ 815340 w 3360420"/>
                        <a:gd name="connsiteY109" fmla="*/ 3596640 h 5433060"/>
                        <a:gd name="connsiteX110" fmla="*/ 967740 w 3360420"/>
                        <a:gd name="connsiteY110" fmla="*/ 3512820 h 5433060"/>
                        <a:gd name="connsiteX111" fmla="*/ 1005840 w 3360420"/>
                        <a:gd name="connsiteY111" fmla="*/ 3398520 h 5433060"/>
                        <a:gd name="connsiteX112" fmla="*/ 1066800 w 3360420"/>
                        <a:gd name="connsiteY112" fmla="*/ 3345180 h 5433060"/>
                        <a:gd name="connsiteX113" fmla="*/ 1059180 w 3360420"/>
                        <a:gd name="connsiteY113" fmla="*/ 3261360 h 5433060"/>
                        <a:gd name="connsiteX114" fmla="*/ 1028700 w 3360420"/>
                        <a:gd name="connsiteY114" fmla="*/ 3230880 h 5433060"/>
                        <a:gd name="connsiteX115" fmla="*/ 914400 w 3360420"/>
                        <a:gd name="connsiteY115" fmla="*/ 3101340 h 5433060"/>
                        <a:gd name="connsiteX116" fmla="*/ 792480 w 3360420"/>
                        <a:gd name="connsiteY116" fmla="*/ 3032760 h 5433060"/>
                        <a:gd name="connsiteX117" fmla="*/ 701040 w 3360420"/>
                        <a:gd name="connsiteY117" fmla="*/ 3055620 h 5433060"/>
                        <a:gd name="connsiteX118" fmla="*/ 556260 w 3360420"/>
                        <a:gd name="connsiteY118" fmla="*/ 2971800 h 5433060"/>
                        <a:gd name="connsiteX119" fmla="*/ 548640 w 3360420"/>
                        <a:gd name="connsiteY119" fmla="*/ 2880360 h 5433060"/>
                        <a:gd name="connsiteX120" fmla="*/ 487680 w 3360420"/>
                        <a:gd name="connsiteY120" fmla="*/ 2903220 h 5433060"/>
                        <a:gd name="connsiteX121" fmla="*/ 487680 w 3360420"/>
                        <a:gd name="connsiteY121" fmla="*/ 2827020 h 5433060"/>
                        <a:gd name="connsiteX122" fmla="*/ 518160 w 3360420"/>
                        <a:gd name="connsiteY122" fmla="*/ 2788920 h 5433060"/>
                        <a:gd name="connsiteX123" fmla="*/ 541020 w 3360420"/>
                        <a:gd name="connsiteY123" fmla="*/ 2621280 h 5433060"/>
                        <a:gd name="connsiteX124" fmla="*/ 502920 w 3360420"/>
                        <a:gd name="connsiteY124" fmla="*/ 2552700 h 5433060"/>
                        <a:gd name="connsiteX125" fmla="*/ 556260 w 3360420"/>
                        <a:gd name="connsiteY125" fmla="*/ 2491740 h 5433060"/>
                        <a:gd name="connsiteX126" fmla="*/ 464820 w 3360420"/>
                        <a:gd name="connsiteY126" fmla="*/ 2446020 h 5433060"/>
                        <a:gd name="connsiteX127" fmla="*/ 396240 w 3360420"/>
                        <a:gd name="connsiteY127" fmla="*/ 2446020 h 5433060"/>
                        <a:gd name="connsiteX128" fmla="*/ 289560 w 3360420"/>
                        <a:gd name="connsiteY128" fmla="*/ 2423160 h 5433060"/>
                        <a:gd name="connsiteX129" fmla="*/ 259080 w 3360420"/>
                        <a:gd name="connsiteY129" fmla="*/ 2362200 h 5433060"/>
                        <a:gd name="connsiteX130" fmla="*/ 182880 w 3360420"/>
                        <a:gd name="connsiteY130" fmla="*/ 2392680 h 5433060"/>
                        <a:gd name="connsiteX131" fmla="*/ 7620 w 3360420"/>
                        <a:gd name="connsiteY131" fmla="*/ 2301240 h 5433060"/>
                        <a:gd name="connsiteX132" fmla="*/ 0 w 3360420"/>
                        <a:gd name="connsiteY132" fmla="*/ 2232660 h 5433060"/>
                        <a:gd name="connsiteX133" fmla="*/ 91440 w 3360420"/>
                        <a:gd name="connsiteY133" fmla="*/ 2057400 h 5433060"/>
                        <a:gd name="connsiteX134" fmla="*/ 160020 w 3360420"/>
                        <a:gd name="connsiteY134" fmla="*/ 1836420 h 5433060"/>
                        <a:gd name="connsiteX135" fmla="*/ 259080 w 3360420"/>
                        <a:gd name="connsiteY135" fmla="*/ 1752600 h 5433060"/>
                        <a:gd name="connsiteX136" fmla="*/ 342900 w 3360420"/>
                        <a:gd name="connsiteY136" fmla="*/ 1722120 h 5433060"/>
                        <a:gd name="connsiteX137" fmla="*/ 396240 w 3360420"/>
                        <a:gd name="connsiteY137" fmla="*/ 1615440 h 5433060"/>
                        <a:gd name="connsiteX138" fmla="*/ 480060 w 3360420"/>
                        <a:gd name="connsiteY138" fmla="*/ 1546860 h 5433060"/>
                        <a:gd name="connsiteX139" fmla="*/ 525780 w 3360420"/>
                        <a:gd name="connsiteY139" fmla="*/ 1463040 h 5433060"/>
                        <a:gd name="connsiteX140" fmla="*/ 617220 w 3360420"/>
                        <a:gd name="connsiteY140" fmla="*/ 1394460 h 5433060"/>
                        <a:gd name="connsiteX141" fmla="*/ 670560 w 3360420"/>
                        <a:gd name="connsiteY141" fmla="*/ 1272540 h 5433060"/>
                        <a:gd name="connsiteX142" fmla="*/ 792480 w 3360420"/>
                        <a:gd name="connsiteY142" fmla="*/ 845820 h 5433060"/>
                        <a:gd name="connsiteX143" fmla="*/ 800100 w 3360420"/>
                        <a:gd name="connsiteY143" fmla="*/ 754380 h 5433060"/>
                        <a:gd name="connsiteX144" fmla="*/ 861060 w 3360420"/>
                        <a:gd name="connsiteY144" fmla="*/ 662940 h 5433060"/>
                        <a:gd name="connsiteX145" fmla="*/ 838200 w 3360420"/>
                        <a:gd name="connsiteY145" fmla="*/ 617220 h 5433060"/>
                        <a:gd name="connsiteX146" fmla="*/ 883920 w 3360420"/>
                        <a:gd name="connsiteY146" fmla="*/ 541020 h 5433060"/>
                        <a:gd name="connsiteX147" fmla="*/ 922020 w 3360420"/>
                        <a:gd name="connsiteY147" fmla="*/ 434340 h 5433060"/>
                        <a:gd name="connsiteX148" fmla="*/ 952500 w 3360420"/>
                        <a:gd name="connsiteY148" fmla="*/ 381000 h 5433060"/>
                        <a:gd name="connsiteX149" fmla="*/ 1005840 w 3360420"/>
                        <a:gd name="connsiteY149" fmla="*/ 175260 h 5433060"/>
                        <a:gd name="connsiteX150" fmla="*/ 982980 w 3360420"/>
                        <a:gd name="connsiteY150" fmla="*/ 38100 h 5433060"/>
                        <a:gd name="connsiteX151" fmla="*/ 993236 w 3360420"/>
                        <a:gd name="connsiteY151" fmla="*/ 32688 h 5433060"/>
                        <a:gd name="connsiteX152" fmla="*/ 989512 w 3360420"/>
                        <a:gd name="connsiteY152" fmla="*/ 45720 h 5433060"/>
                        <a:gd name="connsiteX153" fmla="*/ 1264920 w 3360420"/>
                        <a:gd name="connsiteY153" fmla="*/ 45720 h 5433060"/>
                        <a:gd name="connsiteX154" fmla="*/ 1379220 w 3360420"/>
                        <a:gd name="connsiteY154" fmla="*/ 91440 h 5433060"/>
                        <a:gd name="connsiteX155" fmla="*/ 1394460 w 3360420"/>
                        <a:gd name="connsiteY155" fmla="*/ 22860 h 543306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  <a:cxn ang="0">
                          <a:pos x="connsiteX38" y="connsiteY38"/>
                        </a:cxn>
                        <a:cxn ang="0">
                          <a:pos x="connsiteX39" y="connsiteY39"/>
                        </a:cxn>
                        <a:cxn ang="0">
                          <a:pos x="connsiteX40" y="connsiteY40"/>
                        </a:cxn>
                        <a:cxn ang="0">
                          <a:pos x="connsiteX41" y="connsiteY41"/>
                        </a:cxn>
                        <a:cxn ang="0">
                          <a:pos x="connsiteX42" y="connsiteY42"/>
                        </a:cxn>
                        <a:cxn ang="0">
                          <a:pos x="connsiteX43" y="connsiteY43"/>
                        </a:cxn>
                        <a:cxn ang="0">
                          <a:pos x="connsiteX44" y="connsiteY44"/>
                        </a:cxn>
                        <a:cxn ang="0">
                          <a:pos x="connsiteX45" y="connsiteY45"/>
                        </a:cxn>
                        <a:cxn ang="0">
                          <a:pos x="connsiteX46" y="connsiteY46"/>
                        </a:cxn>
                        <a:cxn ang="0">
                          <a:pos x="connsiteX47" y="connsiteY47"/>
                        </a:cxn>
                        <a:cxn ang="0">
                          <a:pos x="connsiteX48" y="connsiteY48"/>
                        </a:cxn>
                        <a:cxn ang="0">
                          <a:pos x="connsiteX49" y="connsiteY49"/>
                        </a:cxn>
                        <a:cxn ang="0">
                          <a:pos x="connsiteX50" y="connsiteY50"/>
                        </a:cxn>
                        <a:cxn ang="0">
                          <a:pos x="connsiteX51" y="connsiteY51"/>
                        </a:cxn>
                        <a:cxn ang="0">
                          <a:pos x="connsiteX52" y="connsiteY52"/>
                        </a:cxn>
                        <a:cxn ang="0">
                          <a:pos x="connsiteX53" y="connsiteY53"/>
                        </a:cxn>
                        <a:cxn ang="0">
                          <a:pos x="connsiteX54" y="connsiteY54"/>
                        </a:cxn>
                        <a:cxn ang="0">
                          <a:pos x="connsiteX55" y="connsiteY55"/>
                        </a:cxn>
                        <a:cxn ang="0">
                          <a:pos x="connsiteX56" y="connsiteY56"/>
                        </a:cxn>
                        <a:cxn ang="0">
                          <a:pos x="connsiteX57" y="connsiteY57"/>
                        </a:cxn>
                        <a:cxn ang="0">
                          <a:pos x="connsiteX58" y="connsiteY58"/>
                        </a:cxn>
                        <a:cxn ang="0">
                          <a:pos x="connsiteX59" y="connsiteY59"/>
                        </a:cxn>
                        <a:cxn ang="0">
                          <a:pos x="connsiteX60" y="connsiteY60"/>
                        </a:cxn>
                        <a:cxn ang="0">
                          <a:pos x="connsiteX61" y="connsiteY61"/>
                        </a:cxn>
                        <a:cxn ang="0">
                          <a:pos x="connsiteX62" y="connsiteY62"/>
                        </a:cxn>
                        <a:cxn ang="0">
                          <a:pos x="connsiteX63" y="connsiteY63"/>
                        </a:cxn>
                        <a:cxn ang="0">
                          <a:pos x="connsiteX64" y="connsiteY64"/>
                        </a:cxn>
                        <a:cxn ang="0">
                          <a:pos x="connsiteX65" y="connsiteY65"/>
                        </a:cxn>
                        <a:cxn ang="0">
                          <a:pos x="connsiteX66" y="connsiteY66"/>
                        </a:cxn>
                        <a:cxn ang="0">
                          <a:pos x="connsiteX67" y="connsiteY67"/>
                        </a:cxn>
                        <a:cxn ang="0">
                          <a:pos x="connsiteX68" y="connsiteY68"/>
                        </a:cxn>
                        <a:cxn ang="0">
                          <a:pos x="connsiteX69" y="connsiteY69"/>
                        </a:cxn>
                        <a:cxn ang="0">
                          <a:pos x="connsiteX70" y="connsiteY70"/>
                        </a:cxn>
                        <a:cxn ang="0">
                          <a:pos x="connsiteX71" y="connsiteY71"/>
                        </a:cxn>
                        <a:cxn ang="0">
                          <a:pos x="connsiteX72" y="connsiteY72"/>
                        </a:cxn>
                        <a:cxn ang="0">
                          <a:pos x="connsiteX73" y="connsiteY73"/>
                        </a:cxn>
                        <a:cxn ang="0">
                          <a:pos x="connsiteX74" y="connsiteY74"/>
                        </a:cxn>
                        <a:cxn ang="0">
                          <a:pos x="connsiteX75" y="connsiteY75"/>
                        </a:cxn>
                        <a:cxn ang="0">
                          <a:pos x="connsiteX76" y="connsiteY76"/>
                        </a:cxn>
                        <a:cxn ang="0">
                          <a:pos x="connsiteX77" y="connsiteY77"/>
                        </a:cxn>
                        <a:cxn ang="0">
                          <a:pos x="connsiteX78" y="connsiteY78"/>
                        </a:cxn>
                        <a:cxn ang="0">
                          <a:pos x="connsiteX79" y="connsiteY79"/>
                        </a:cxn>
                        <a:cxn ang="0">
                          <a:pos x="connsiteX80" y="connsiteY80"/>
                        </a:cxn>
                        <a:cxn ang="0">
                          <a:pos x="connsiteX81" y="connsiteY81"/>
                        </a:cxn>
                        <a:cxn ang="0">
                          <a:pos x="connsiteX82" y="connsiteY82"/>
                        </a:cxn>
                        <a:cxn ang="0">
                          <a:pos x="connsiteX83" y="connsiteY83"/>
                        </a:cxn>
                        <a:cxn ang="0">
                          <a:pos x="connsiteX84" y="connsiteY84"/>
                        </a:cxn>
                        <a:cxn ang="0">
                          <a:pos x="connsiteX85" y="connsiteY85"/>
                        </a:cxn>
                        <a:cxn ang="0">
                          <a:pos x="connsiteX86" y="connsiteY86"/>
                        </a:cxn>
                        <a:cxn ang="0">
                          <a:pos x="connsiteX87" y="connsiteY87"/>
                        </a:cxn>
                        <a:cxn ang="0">
                          <a:pos x="connsiteX88" y="connsiteY88"/>
                        </a:cxn>
                        <a:cxn ang="0">
                          <a:pos x="connsiteX89" y="connsiteY89"/>
                        </a:cxn>
                        <a:cxn ang="0">
                          <a:pos x="connsiteX90" y="connsiteY90"/>
                        </a:cxn>
                        <a:cxn ang="0">
                          <a:pos x="connsiteX91" y="connsiteY91"/>
                        </a:cxn>
                        <a:cxn ang="0">
                          <a:pos x="connsiteX92" y="connsiteY92"/>
                        </a:cxn>
                        <a:cxn ang="0">
                          <a:pos x="connsiteX93" y="connsiteY93"/>
                        </a:cxn>
                        <a:cxn ang="0">
                          <a:pos x="connsiteX94" y="connsiteY94"/>
                        </a:cxn>
                        <a:cxn ang="0">
                          <a:pos x="connsiteX95" y="connsiteY95"/>
                        </a:cxn>
                        <a:cxn ang="0">
                          <a:pos x="connsiteX96" y="connsiteY96"/>
                        </a:cxn>
                        <a:cxn ang="0">
                          <a:pos x="connsiteX97" y="connsiteY97"/>
                        </a:cxn>
                        <a:cxn ang="0">
                          <a:pos x="connsiteX98" y="connsiteY98"/>
                        </a:cxn>
                        <a:cxn ang="0">
                          <a:pos x="connsiteX99" y="connsiteY99"/>
                        </a:cxn>
                        <a:cxn ang="0">
                          <a:pos x="connsiteX100" y="connsiteY100"/>
                        </a:cxn>
                        <a:cxn ang="0">
                          <a:pos x="connsiteX101" y="connsiteY101"/>
                        </a:cxn>
                        <a:cxn ang="0">
                          <a:pos x="connsiteX102" y="connsiteY102"/>
                        </a:cxn>
                        <a:cxn ang="0">
                          <a:pos x="connsiteX103" y="connsiteY103"/>
                        </a:cxn>
                        <a:cxn ang="0">
                          <a:pos x="connsiteX104" y="connsiteY104"/>
                        </a:cxn>
                        <a:cxn ang="0">
                          <a:pos x="connsiteX105" y="connsiteY105"/>
                        </a:cxn>
                        <a:cxn ang="0">
                          <a:pos x="connsiteX106" y="connsiteY106"/>
                        </a:cxn>
                        <a:cxn ang="0">
                          <a:pos x="connsiteX107" y="connsiteY107"/>
                        </a:cxn>
                        <a:cxn ang="0">
                          <a:pos x="connsiteX108" y="connsiteY108"/>
                        </a:cxn>
                        <a:cxn ang="0">
                          <a:pos x="connsiteX109" y="connsiteY109"/>
                        </a:cxn>
                        <a:cxn ang="0">
                          <a:pos x="connsiteX110" y="connsiteY110"/>
                        </a:cxn>
                        <a:cxn ang="0">
                          <a:pos x="connsiteX111" y="connsiteY111"/>
                        </a:cxn>
                        <a:cxn ang="0">
                          <a:pos x="connsiteX112" y="connsiteY112"/>
                        </a:cxn>
                        <a:cxn ang="0">
                          <a:pos x="connsiteX113" y="connsiteY113"/>
                        </a:cxn>
                        <a:cxn ang="0">
                          <a:pos x="connsiteX114" y="connsiteY114"/>
                        </a:cxn>
                        <a:cxn ang="0">
                          <a:pos x="connsiteX115" y="connsiteY115"/>
                        </a:cxn>
                        <a:cxn ang="0">
                          <a:pos x="connsiteX116" y="connsiteY116"/>
                        </a:cxn>
                        <a:cxn ang="0">
                          <a:pos x="connsiteX117" y="connsiteY117"/>
                        </a:cxn>
                        <a:cxn ang="0">
                          <a:pos x="connsiteX118" y="connsiteY118"/>
                        </a:cxn>
                        <a:cxn ang="0">
                          <a:pos x="connsiteX119" y="connsiteY119"/>
                        </a:cxn>
                        <a:cxn ang="0">
                          <a:pos x="connsiteX120" y="connsiteY120"/>
                        </a:cxn>
                        <a:cxn ang="0">
                          <a:pos x="connsiteX121" y="connsiteY121"/>
                        </a:cxn>
                        <a:cxn ang="0">
                          <a:pos x="connsiteX122" y="connsiteY122"/>
                        </a:cxn>
                        <a:cxn ang="0">
                          <a:pos x="connsiteX123" y="connsiteY123"/>
                        </a:cxn>
                        <a:cxn ang="0">
                          <a:pos x="connsiteX124" y="connsiteY124"/>
                        </a:cxn>
                        <a:cxn ang="0">
                          <a:pos x="connsiteX125" y="connsiteY125"/>
                        </a:cxn>
                        <a:cxn ang="0">
                          <a:pos x="connsiteX126" y="connsiteY126"/>
                        </a:cxn>
                        <a:cxn ang="0">
                          <a:pos x="connsiteX127" y="connsiteY127"/>
                        </a:cxn>
                        <a:cxn ang="0">
                          <a:pos x="connsiteX128" y="connsiteY128"/>
                        </a:cxn>
                        <a:cxn ang="0">
                          <a:pos x="connsiteX129" y="connsiteY129"/>
                        </a:cxn>
                        <a:cxn ang="0">
                          <a:pos x="connsiteX130" y="connsiteY130"/>
                        </a:cxn>
                        <a:cxn ang="0">
                          <a:pos x="connsiteX131" y="connsiteY131"/>
                        </a:cxn>
                        <a:cxn ang="0">
                          <a:pos x="connsiteX132" y="connsiteY132"/>
                        </a:cxn>
                        <a:cxn ang="0">
                          <a:pos x="connsiteX133" y="connsiteY133"/>
                        </a:cxn>
                        <a:cxn ang="0">
                          <a:pos x="connsiteX134" y="connsiteY134"/>
                        </a:cxn>
                        <a:cxn ang="0">
                          <a:pos x="connsiteX135" y="connsiteY135"/>
                        </a:cxn>
                        <a:cxn ang="0">
                          <a:pos x="connsiteX136" y="connsiteY136"/>
                        </a:cxn>
                        <a:cxn ang="0">
                          <a:pos x="connsiteX137" y="connsiteY137"/>
                        </a:cxn>
                        <a:cxn ang="0">
                          <a:pos x="connsiteX138" y="connsiteY138"/>
                        </a:cxn>
                        <a:cxn ang="0">
                          <a:pos x="connsiteX139" y="connsiteY139"/>
                        </a:cxn>
                        <a:cxn ang="0">
                          <a:pos x="connsiteX140" y="connsiteY140"/>
                        </a:cxn>
                        <a:cxn ang="0">
                          <a:pos x="connsiteX141" y="connsiteY141"/>
                        </a:cxn>
                        <a:cxn ang="0">
                          <a:pos x="connsiteX142" y="connsiteY142"/>
                        </a:cxn>
                        <a:cxn ang="0">
                          <a:pos x="connsiteX143" y="connsiteY143"/>
                        </a:cxn>
                        <a:cxn ang="0">
                          <a:pos x="connsiteX144" y="connsiteY144"/>
                        </a:cxn>
                        <a:cxn ang="0">
                          <a:pos x="connsiteX145" y="connsiteY145"/>
                        </a:cxn>
                        <a:cxn ang="0">
                          <a:pos x="connsiteX146" y="connsiteY146"/>
                        </a:cxn>
                        <a:cxn ang="0">
                          <a:pos x="connsiteX147" y="connsiteY147"/>
                        </a:cxn>
                        <a:cxn ang="0">
                          <a:pos x="connsiteX148" y="connsiteY148"/>
                        </a:cxn>
                        <a:cxn ang="0">
                          <a:pos x="connsiteX149" y="connsiteY149"/>
                        </a:cxn>
                        <a:cxn ang="0">
                          <a:pos x="connsiteX150" y="connsiteY150"/>
                        </a:cxn>
                        <a:cxn ang="0">
                          <a:pos x="connsiteX151" y="connsiteY151"/>
                        </a:cxn>
                        <a:cxn ang="0">
                          <a:pos x="connsiteX152" y="connsiteY152"/>
                        </a:cxn>
                        <a:cxn ang="0">
                          <a:pos x="connsiteX153" y="connsiteY153"/>
                        </a:cxn>
                        <a:cxn ang="0">
                          <a:pos x="connsiteX154" y="connsiteY154"/>
                        </a:cxn>
                        <a:cxn ang="0">
                          <a:pos x="connsiteX155" y="connsiteY155"/>
                        </a:cxn>
                      </a:cxnLst>
                      <a:rect l="l" t="t" r="r" b="b"/>
                      <a:pathLst>
                        <a:path w="3360420" h="5433060">
                          <a:moveTo>
                            <a:pt x="1554480" y="0"/>
                          </a:moveTo>
                          <a:lnTo>
                            <a:pt x="1592580" y="167640"/>
                          </a:lnTo>
                          <a:lnTo>
                            <a:pt x="1714500" y="213360"/>
                          </a:lnTo>
                          <a:lnTo>
                            <a:pt x="1775460" y="259080"/>
                          </a:lnTo>
                          <a:lnTo>
                            <a:pt x="1874520" y="304800"/>
                          </a:lnTo>
                          <a:lnTo>
                            <a:pt x="1981200" y="281940"/>
                          </a:lnTo>
                          <a:lnTo>
                            <a:pt x="2019300" y="358140"/>
                          </a:lnTo>
                          <a:lnTo>
                            <a:pt x="2133600" y="396240"/>
                          </a:lnTo>
                          <a:lnTo>
                            <a:pt x="2225040" y="373380"/>
                          </a:lnTo>
                          <a:lnTo>
                            <a:pt x="2331720" y="457200"/>
                          </a:lnTo>
                          <a:lnTo>
                            <a:pt x="2392680" y="381000"/>
                          </a:lnTo>
                          <a:lnTo>
                            <a:pt x="2529840" y="472440"/>
                          </a:lnTo>
                          <a:lnTo>
                            <a:pt x="2590800" y="533400"/>
                          </a:lnTo>
                          <a:lnTo>
                            <a:pt x="2705100" y="548640"/>
                          </a:lnTo>
                          <a:lnTo>
                            <a:pt x="2766060" y="647700"/>
                          </a:lnTo>
                          <a:lnTo>
                            <a:pt x="2766060" y="807720"/>
                          </a:lnTo>
                          <a:lnTo>
                            <a:pt x="2865120" y="838200"/>
                          </a:lnTo>
                          <a:lnTo>
                            <a:pt x="2887980" y="899160"/>
                          </a:lnTo>
                          <a:lnTo>
                            <a:pt x="3040380" y="922020"/>
                          </a:lnTo>
                          <a:lnTo>
                            <a:pt x="3092984" y="987773"/>
                          </a:lnTo>
                          <a:lnTo>
                            <a:pt x="3078480" y="1082040"/>
                          </a:lnTo>
                          <a:lnTo>
                            <a:pt x="3124200" y="1127760"/>
                          </a:lnTo>
                          <a:lnTo>
                            <a:pt x="3230880" y="1203960"/>
                          </a:lnTo>
                          <a:lnTo>
                            <a:pt x="3200400" y="1295400"/>
                          </a:lnTo>
                          <a:lnTo>
                            <a:pt x="3246120" y="1386840"/>
                          </a:lnTo>
                          <a:lnTo>
                            <a:pt x="3329940" y="1386840"/>
                          </a:lnTo>
                          <a:lnTo>
                            <a:pt x="3360420" y="1417320"/>
                          </a:lnTo>
                          <a:lnTo>
                            <a:pt x="3230880" y="1615440"/>
                          </a:lnTo>
                          <a:lnTo>
                            <a:pt x="3238500" y="1676400"/>
                          </a:lnTo>
                          <a:lnTo>
                            <a:pt x="3307080" y="1699260"/>
                          </a:lnTo>
                          <a:lnTo>
                            <a:pt x="3246120" y="1859280"/>
                          </a:lnTo>
                          <a:lnTo>
                            <a:pt x="3169920" y="1958340"/>
                          </a:lnTo>
                          <a:lnTo>
                            <a:pt x="3055620" y="1882140"/>
                          </a:lnTo>
                          <a:lnTo>
                            <a:pt x="3025140" y="1981200"/>
                          </a:lnTo>
                          <a:lnTo>
                            <a:pt x="3093720" y="2057400"/>
                          </a:lnTo>
                          <a:lnTo>
                            <a:pt x="3139440" y="2217420"/>
                          </a:lnTo>
                          <a:lnTo>
                            <a:pt x="3086100" y="2331720"/>
                          </a:lnTo>
                          <a:lnTo>
                            <a:pt x="3124200" y="2392680"/>
                          </a:lnTo>
                          <a:lnTo>
                            <a:pt x="3108960" y="2461260"/>
                          </a:lnTo>
                          <a:lnTo>
                            <a:pt x="3238500" y="2552700"/>
                          </a:lnTo>
                          <a:lnTo>
                            <a:pt x="3253740" y="2628900"/>
                          </a:lnTo>
                          <a:lnTo>
                            <a:pt x="3238500" y="2697480"/>
                          </a:lnTo>
                          <a:lnTo>
                            <a:pt x="3154680" y="2712720"/>
                          </a:lnTo>
                          <a:lnTo>
                            <a:pt x="3108960" y="2926080"/>
                          </a:lnTo>
                          <a:lnTo>
                            <a:pt x="2987040" y="3063240"/>
                          </a:lnTo>
                          <a:lnTo>
                            <a:pt x="2987040" y="3192780"/>
                          </a:lnTo>
                          <a:lnTo>
                            <a:pt x="2887980" y="3268980"/>
                          </a:lnTo>
                          <a:lnTo>
                            <a:pt x="2887980" y="3368040"/>
                          </a:lnTo>
                          <a:lnTo>
                            <a:pt x="2827020" y="3383280"/>
                          </a:lnTo>
                          <a:lnTo>
                            <a:pt x="2827020" y="3749040"/>
                          </a:lnTo>
                          <a:lnTo>
                            <a:pt x="2758440" y="3817620"/>
                          </a:lnTo>
                          <a:lnTo>
                            <a:pt x="2750820" y="3886200"/>
                          </a:lnTo>
                          <a:lnTo>
                            <a:pt x="2697480" y="3924300"/>
                          </a:lnTo>
                          <a:lnTo>
                            <a:pt x="2659380" y="4038600"/>
                          </a:lnTo>
                          <a:lnTo>
                            <a:pt x="2659380" y="4114800"/>
                          </a:lnTo>
                          <a:lnTo>
                            <a:pt x="2644140" y="4137660"/>
                          </a:lnTo>
                          <a:lnTo>
                            <a:pt x="2567940" y="4160520"/>
                          </a:lnTo>
                          <a:lnTo>
                            <a:pt x="2529840" y="4183380"/>
                          </a:lnTo>
                          <a:lnTo>
                            <a:pt x="2255520" y="4183380"/>
                          </a:lnTo>
                          <a:lnTo>
                            <a:pt x="2232660" y="4297680"/>
                          </a:lnTo>
                          <a:lnTo>
                            <a:pt x="2263140" y="4411980"/>
                          </a:lnTo>
                          <a:lnTo>
                            <a:pt x="2217420" y="4511040"/>
                          </a:lnTo>
                          <a:lnTo>
                            <a:pt x="2232660" y="4678680"/>
                          </a:lnTo>
                          <a:lnTo>
                            <a:pt x="2225040" y="4739640"/>
                          </a:lnTo>
                          <a:lnTo>
                            <a:pt x="2194560" y="4991100"/>
                          </a:lnTo>
                          <a:lnTo>
                            <a:pt x="2179320" y="5052060"/>
                          </a:lnTo>
                          <a:lnTo>
                            <a:pt x="2293620" y="5158740"/>
                          </a:lnTo>
                          <a:lnTo>
                            <a:pt x="2065020" y="5394960"/>
                          </a:lnTo>
                          <a:lnTo>
                            <a:pt x="1935480" y="5356860"/>
                          </a:lnTo>
                          <a:lnTo>
                            <a:pt x="1851660" y="5356860"/>
                          </a:lnTo>
                          <a:lnTo>
                            <a:pt x="1798320" y="5425440"/>
                          </a:lnTo>
                          <a:lnTo>
                            <a:pt x="1706880" y="5433060"/>
                          </a:lnTo>
                          <a:lnTo>
                            <a:pt x="1600200" y="5356860"/>
                          </a:lnTo>
                          <a:lnTo>
                            <a:pt x="1600200" y="5334000"/>
                          </a:lnTo>
                          <a:lnTo>
                            <a:pt x="1531620" y="5280660"/>
                          </a:lnTo>
                          <a:lnTo>
                            <a:pt x="1501140" y="5326380"/>
                          </a:lnTo>
                          <a:lnTo>
                            <a:pt x="1348740" y="5334000"/>
                          </a:lnTo>
                          <a:lnTo>
                            <a:pt x="1287780" y="5250180"/>
                          </a:lnTo>
                          <a:lnTo>
                            <a:pt x="1249680" y="5135880"/>
                          </a:lnTo>
                          <a:lnTo>
                            <a:pt x="1165860" y="5067300"/>
                          </a:lnTo>
                          <a:lnTo>
                            <a:pt x="1127760" y="5128260"/>
                          </a:lnTo>
                          <a:lnTo>
                            <a:pt x="1021080" y="5143500"/>
                          </a:lnTo>
                          <a:lnTo>
                            <a:pt x="922020" y="5105400"/>
                          </a:lnTo>
                          <a:lnTo>
                            <a:pt x="800100" y="5166360"/>
                          </a:lnTo>
                          <a:lnTo>
                            <a:pt x="716280" y="5067300"/>
                          </a:lnTo>
                          <a:lnTo>
                            <a:pt x="579120" y="5090160"/>
                          </a:lnTo>
                          <a:lnTo>
                            <a:pt x="487680" y="4983480"/>
                          </a:lnTo>
                          <a:lnTo>
                            <a:pt x="441960" y="4991100"/>
                          </a:lnTo>
                          <a:lnTo>
                            <a:pt x="335280" y="4922520"/>
                          </a:lnTo>
                          <a:lnTo>
                            <a:pt x="259080" y="4808220"/>
                          </a:lnTo>
                          <a:lnTo>
                            <a:pt x="243840" y="4732020"/>
                          </a:lnTo>
                          <a:lnTo>
                            <a:pt x="243840" y="4678680"/>
                          </a:lnTo>
                          <a:lnTo>
                            <a:pt x="297180" y="4556760"/>
                          </a:lnTo>
                          <a:lnTo>
                            <a:pt x="289560" y="4511040"/>
                          </a:lnTo>
                          <a:lnTo>
                            <a:pt x="281940" y="4450080"/>
                          </a:lnTo>
                          <a:lnTo>
                            <a:pt x="320040" y="4404360"/>
                          </a:lnTo>
                          <a:lnTo>
                            <a:pt x="320040" y="4259580"/>
                          </a:lnTo>
                          <a:lnTo>
                            <a:pt x="388620" y="4251960"/>
                          </a:lnTo>
                          <a:lnTo>
                            <a:pt x="434340" y="4175760"/>
                          </a:lnTo>
                          <a:lnTo>
                            <a:pt x="434340" y="4107180"/>
                          </a:lnTo>
                          <a:lnTo>
                            <a:pt x="396240" y="4038600"/>
                          </a:lnTo>
                          <a:lnTo>
                            <a:pt x="426720" y="3977640"/>
                          </a:lnTo>
                          <a:lnTo>
                            <a:pt x="434340" y="3810000"/>
                          </a:lnTo>
                          <a:lnTo>
                            <a:pt x="403860" y="3741420"/>
                          </a:lnTo>
                          <a:lnTo>
                            <a:pt x="464820" y="3665220"/>
                          </a:lnTo>
                          <a:lnTo>
                            <a:pt x="464820" y="3634740"/>
                          </a:lnTo>
                          <a:lnTo>
                            <a:pt x="510540" y="3627120"/>
                          </a:lnTo>
                          <a:lnTo>
                            <a:pt x="632460" y="3649980"/>
                          </a:lnTo>
                          <a:lnTo>
                            <a:pt x="739140" y="3665220"/>
                          </a:lnTo>
                          <a:lnTo>
                            <a:pt x="815340" y="3596640"/>
                          </a:lnTo>
                          <a:lnTo>
                            <a:pt x="967740" y="3512820"/>
                          </a:lnTo>
                          <a:lnTo>
                            <a:pt x="1005840" y="3398520"/>
                          </a:lnTo>
                          <a:lnTo>
                            <a:pt x="1066800" y="3345180"/>
                          </a:lnTo>
                          <a:lnTo>
                            <a:pt x="1059180" y="3261360"/>
                          </a:lnTo>
                          <a:lnTo>
                            <a:pt x="1028700" y="3230880"/>
                          </a:lnTo>
                          <a:lnTo>
                            <a:pt x="914400" y="3101340"/>
                          </a:lnTo>
                          <a:lnTo>
                            <a:pt x="792480" y="3032760"/>
                          </a:lnTo>
                          <a:lnTo>
                            <a:pt x="701040" y="3055620"/>
                          </a:lnTo>
                          <a:lnTo>
                            <a:pt x="556260" y="2971800"/>
                          </a:lnTo>
                          <a:lnTo>
                            <a:pt x="548640" y="2880360"/>
                          </a:lnTo>
                          <a:lnTo>
                            <a:pt x="487680" y="2903220"/>
                          </a:lnTo>
                          <a:lnTo>
                            <a:pt x="487680" y="2827020"/>
                          </a:lnTo>
                          <a:lnTo>
                            <a:pt x="518160" y="2788920"/>
                          </a:lnTo>
                          <a:lnTo>
                            <a:pt x="541020" y="2621280"/>
                          </a:lnTo>
                          <a:lnTo>
                            <a:pt x="502920" y="2552700"/>
                          </a:lnTo>
                          <a:lnTo>
                            <a:pt x="556260" y="2491740"/>
                          </a:lnTo>
                          <a:lnTo>
                            <a:pt x="464820" y="2446020"/>
                          </a:lnTo>
                          <a:lnTo>
                            <a:pt x="396240" y="2446020"/>
                          </a:lnTo>
                          <a:lnTo>
                            <a:pt x="289560" y="2423160"/>
                          </a:lnTo>
                          <a:lnTo>
                            <a:pt x="259080" y="2362200"/>
                          </a:lnTo>
                          <a:lnTo>
                            <a:pt x="182880" y="2392680"/>
                          </a:lnTo>
                          <a:lnTo>
                            <a:pt x="7620" y="2301240"/>
                          </a:lnTo>
                          <a:lnTo>
                            <a:pt x="0" y="2232660"/>
                          </a:lnTo>
                          <a:lnTo>
                            <a:pt x="91440" y="2057400"/>
                          </a:lnTo>
                          <a:lnTo>
                            <a:pt x="160020" y="1836420"/>
                          </a:lnTo>
                          <a:lnTo>
                            <a:pt x="259080" y="1752600"/>
                          </a:lnTo>
                          <a:lnTo>
                            <a:pt x="342900" y="1722120"/>
                          </a:lnTo>
                          <a:lnTo>
                            <a:pt x="396240" y="1615440"/>
                          </a:lnTo>
                          <a:lnTo>
                            <a:pt x="480060" y="1546860"/>
                          </a:lnTo>
                          <a:lnTo>
                            <a:pt x="525780" y="1463040"/>
                          </a:lnTo>
                          <a:lnTo>
                            <a:pt x="617220" y="1394460"/>
                          </a:lnTo>
                          <a:lnTo>
                            <a:pt x="670560" y="1272540"/>
                          </a:lnTo>
                          <a:lnTo>
                            <a:pt x="792480" y="845820"/>
                          </a:lnTo>
                          <a:lnTo>
                            <a:pt x="800100" y="754380"/>
                          </a:lnTo>
                          <a:lnTo>
                            <a:pt x="861060" y="662940"/>
                          </a:lnTo>
                          <a:lnTo>
                            <a:pt x="838200" y="617220"/>
                          </a:lnTo>
                          <a:lnTo>
                            <a:pt x="883920" y="541020"/>
                          </a:lnTo>
                          <a:lnTo>
                            <a:pt x="922020" y="434340"/>
                          </a:lnTo>
                          <a:lnTo>
                            <a:pt x="952500" y="381000"/>
                          </a:lnTo>
                          <a:lnTo>
                            <a:pt x="1005840" y="175260"/>
                          </a:lnTo>
                          <a:lnTo>
                            <a:pt x="982980" y="38100"/>
                          </a:lnTo>
                          <a:lnTo>
                            <a:pt x="993236" y="32688"/>
                          </a:lnTo>
                          <a:lnTo>
                            <a:pt x="989512" y="45720"/>
                          </a:lnTo>
                          <a:lnTo>
                            <a:pt x="1264920" y="45720"/>
                          </a:lnTo>
                          <a:lnTo>
                            <a:pt x="1379220" y="91440"/>
                          </a:lnTo>
                          <a:lnTo>
                            <a:pt x="1394460" y="22860"/>
                          </a:lnTo>
                          <a:close/>
                        </a:path>
                      </a:pathLst>
                    </a:custGeom>
                    <a:grpFill/>
                    <a:ln w="12700">
                      <a:solidFill>
                        <a:schemeClr val="bg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endParaRPr kumimoji="1" lang="ja-JP" altLang="en-US" sz="480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p:txBody>
                </p:sp>
              </p:grpSp>
              <p:sp>
                <p:nvSpPr>
                  <p:cNvPr id="324" name="フリーフォーム: 図形 323">
                    <a:extLst>
                      <a:ext uri="{FF2B5EF4-FFF2-40B4-BE49-F238E27FC236}">
                        <a16:creationId xmlns:a16="http://schemas.microsoft.com/office/drawing/2014/main" id="{91513951-FD43-3CA9-8FF9-CACE71D58B3D}"/>
                      </a:ext>
                    </a:extLst>
                  </p:cNvPr>
                  <p:cNvSpPr/>
                  <p:nvPr/>
                </p:nvSpPr>
                <p:spPr>
                  <a:xfrm>
                    <a:off x="6445501" y="3627825"/>
                    <a:ext cx="1387804" cy="1705487"/>
                  </a:xfrm>
                  <a:custGeom>
                    <a:avLst/>
                    <a:gdLst>
                      <a:gd name="connsiteX0" fmla="*/ 1873252 w 2962912"/>
                      <a:gd name="connsiteY0" fmla="*/ 0 h 3641156"/>
                      <a:gd name="connsiteX1" fmla="*/ 1955800 w 2962912"/>
                      <a:gd name="connsiteY1" fmla="*/ 25400 h 3641156"/>
                      <a:gd name="connsiteX2" fmla="*/ 2165352 w 2962912"/>
                      <a:gd name="connsiteY2" fmla="*/ 69850 h 3641156"/>
                      <a:gd name="connsiteX3" fmla="*/ 2273304 w 2962912"/>
                      <a:gd name="connsiteY3" fmla="*/ 120650 h 3641156"/>
                      <a:gd name="connsiteX4" fmla="*/ 2343152 w 2962912"/>
                      <a:gd name="connsiteY4" fmla="*/ 127000 h 3641156"/>
                      <a:gd name="connsiteX5" fmla="*/ 2457452 w 2962912"/>
                      <a:gd name="connsiteY5" fmla="*/ 177800 h 3641156"/>
                      <a:gd name="connsiteX6" fmla="*/ 2571752 w 2962912"/>
                      <a:gd name="connsiteY6" fmla="*/ 304800 h 3641156"/>
                      <a:gd name="connsiteX7" fmla="*/ 2641600 w 2962912"/>
                      <a:gd name="connsiteY7" fmla="*/ 361950 h 3641156"/>
                      <a:gd name="connsiteX8" fmla="*/ 2667000 w 2962912"/>
                      <a:gd name="connsiteY8" fmla="*/ 501650 h 3641156"/>
                      <a:gd name="connsiteX9" fmla="*/ 2819400 w 2962912"/>
                      <a:gd name="connsiteY9" fmla="*/ 501650 h 3641156"/>
                      <a:gd name="connsiteX10" fmla="*/ 2819400 w 2962912"/>
                      <a:gd name="connsiteY10" fmla="*/ 539750 h 3641156"/>
                      <a:gd name="connsiteX11" fmla="*/ 2787652 w 2962912"/>
                      <a:gd name="connsiteY11" fmla="*/ 596900 h 3641156"/>
                      <a:gd name="connsiteX12" fmla="*/ 2800352 w 2962912"/>
                      <a:gd name="connsiteY12" fmla="*/ 654050 h 3641156"/>
                      <a:gd name="connsiteX13" fmla="*/ 2813052 w 2962912"/>
                      <a:gd name="connsiteY13" fmla="*/ 749300 h 3641156"/>
                      <a:gd name="connsiteX14" fmla="*/ 2800352 w 2962912"/>
                      <a:gd name="connsiteY14" fmla="*/ 793750 h 3641156"/>
                      <a:gd name="connsiteX15" fmla="*/ 2844800 w 2962912"/>
                      <a:gd name="connsiteY15" fmla="*/ 850900 h 3641156"/>
                      <a:gd name="connsiteX16" fmla="*/ 2843092 w 2962912"/>
                      <a:gd name="connsiteY16" fmla="*/ 848704 h 3641156"/>
                      <a:gd name="connsiteX17" fmla="*/ 2818132 w 2962912"/>
                      <a:gd name="connsiteY17" fmla="*/ 882650 h 3641156"/>
                      <a:gd name="connsiteX18" fmla="*/ 2833372 w 2962912"/>
                      <a:gd name="connsiteY18" fmla="*/ 1141730 h 3641156"/>
                      <a:gd name="connsiteX19" fmla="*/ 2886712 w 2962912"/>
                      <a:gd name="connsiteY19" fmla="*/ 1248410 h 3641156"/>
                      <a:gd name="connsiteX20" fmla="*/ 2879092 w 2962912"/>
                      <a:gd name="connsiteY20" fmla="*/ 1393190 h 3641156"/>
                      <a:gd name="connsiteX21" fmla="*/ 2856232 w 2962912"/>
                      <a:gd name="connsiteY21" fmla="*/ 1423670 h 3641156"/>
                      <a:gd name="connsiteX22" fmla="*/ 2848612 w 2962912"/>
                      <a:gd name="connsiteY22" fmla="*/ 1507490 h 3641156"/>
                      <a:gd name="connsiteX23" fmla="*/ 2962912 w 2962912"/>
                      <a:gd name="connsiteY23" fmla="*/ 1697990 h 3641156"/>
                      <a:gd name="connsiteX24" fmla="*/ 2772412 w 2962912"/>
                      <a:gd name="connsiteY24" fmla="*/ 1720850 h 3641156"/>
                      <a:gd name="connsiteX25" fmla="*/ 2734312 w 2962912"/>
                      <a:gd name="connsiteY25" fmla="*/ 1781810 h 3641156"/>
                      <a:gd name="connsiteX26" fmla="*/ 2772412 w 2962912"/>
                      <a:gd name="connsiteY26" fmla="*/ 1888490 h 3641156"/>
                      <a:gd name="connsiteX27" fmla="*/ 2802892 w 2962912"/>
                      <a:gd name="connsiteY27" fmla="*/ 2071370 h 3641156"/>
                      <a:gd name="connsiteX28" fmla="*/ 2787652 w 2962912"/>
                      <a:gd name="connsiteY28" fmla="*/ 2338070 h 3641156"/>
                      <a:gd name="connsiteX29" fmla="*/ 2825752 w 2962912"/>
                      <a:gd name="connsiteY29" fmla="*/ 2429510 h 3641156"/>
                      <a:gd name="connsiteX30" fmla="*/ 2680972 w 2962912"/>
                      <a:gd name="connsiteY30" fmla="*/ 2635250 h 3641156"/>
                      <a:gd name="connsiteX31" fmla="*/ 2673352 w 2962912"/>
                      <a:gd name="connsiteY31" fmla="*/ 2787650 h 3641156"/>
                      <a:gd name="connsiteX32" fmla="*/ 2627632 w 2962912"/>
                      <a:gd name="connsiteY32" fmla="*/ 2863850 h 3641156"/>
                      <a:gd name="connsiteX33" fmla="*/ 2536192 w 2962912"/>
                      <a:gd name="connsiteY33" fmla="*/ 2879090 h 3641156"/>
                      <a:gd name="connsiteX34" fmla="*/ 2475232 w 2962912"/>
                      <a:gd name="connsiteY34" fmla="*/ 2818130 h 3641156"/>
                      <a:gd name="connsiteX35" fmla="*/ 2429512 w 2962912"/>
                      <a:gd name="connsiteY35" fmla="*/ 2818130 h 3641156"/>
                      <a:gd name="connsiteX36" fmla="*/ 2406652 w 2962912"/>
                      <a:gd name="connsiteY36" fmla="*/ 2871470 h 3641156"/>
                      <a:gd name="connsiteX37" fmla="*/ 2261872 w 2962912"/>
                      <a:gd name="connsiteY37" fmla="*/ 2856230 h 3641156"/>
                      <a:gd name="connsiteX38" fmla="*/ 2261872 w 2962912"/>
                      <a:gd name="connsiteY38" fmla="*/ 2917190 h 3641156"/>
                      <a:gd name="connsiteX39" fmla="*/ 2200912 w 2962912"/>
                      <a:gd name="connsiteY39" fmla="*/ 2962910 h 3641156"/>
                      <a:gd name="connsiteX40" fmla="*/ 1995172 w 2962912"/>
                      <a:gd name="connsiteY40" fmla="*/ 3001010 h 3641156"/>
                      <a:gd name="connsiteX41" fmla="*/ 1949452 w 2962912"/>
                      <a:gd name="connsiteY41" fmla="*/ 2970530 h 3641156"/>
                      <a:gd name="connsiteX42" fmla="*/ 1949452 w 2962912"/>
                      <a:gd name="connsiteY42" fmla="*/ 3039110 h 3641156"/>
                      <a:gd name="connsiteX43" fmla="*/ 1781812 w 2962912"/>
                      <a:gd name="connsiteY43" fmla="*/ 3107690 h 3641156"/>
                      <a:gd name="connsiteX44" fmla="*/ 1781812 w 2962912"/>
                      <a:gd name="connsiteY44" fmla="*/ 3237230 h 3641156"/>
                      <a:gd name="connsiteX45" fmla="*/ 1736092 w 2962912"/>
                      <a:gd name="connsiteY45" fmla="*/ 3237230 h 3641156"/>
                      <a:gd name="connsiteX46" fmla="*/ 1667512 w 2962912"/>
                      <a:gd name="connsiteY46" fmla="*/ 3183890 h 3641156"/>
                      <a:gd name="connsiteX47" fmla="*/ 1568452 w 2962912"/>
                      <a:gd name="connsiteY47" fmla="*/ 3237230 h 3641156"/>
                      <a:gd name="connsiteX48" fmla="*/ 1522732 w 2962912"/>
                      <a:gd name="connsiteY48" fmla="*/ 3465830 h 3641156"/>
                      <a:gd name="connsiteX49" fmla="*/ 1248412 w 2962912"/>
                      <a:gd name="connsiteY49" fmla="*/ 3610610 h 3641156"/>
                      <a:gd name="connsiteX50" fmla="*/ 1164592 w 2962912"/>
                      <a:gd name="connsiteY50" fmla="*/ 3610610 h 3641156"/>
                      <a:gd name="connsiteX51" fmla="*/ 1097392 w 2962912"/>
                      <a:gd name="connsiteY51" fmla="*/ 3641156 h 3641156"/>
                      <a:gd name="connsiteX52" fmla="*/ 1009652 w 2962912"/>
                      <a:gd name="connsiteY52" fmla="*/ 3587750 h 3641156"/>
                      <a:gd name="connsiteX53" fmla="*/ 1003304 w 2962912"/>
                      <a:gd name="connsiteY53" fmla="*/ 3543300 h 3641156"/>
                      <a:gd name="connsiteX54" fmla="*/ 933452 w 2962912"/>
                      <a:gd name="connsiteY54" fmla="*/ 3429000 h 3641156"/>
                      <a:gd name="connsiteX55" fmla="*/ 939800 w 2962912"/>
                      <a:gd name="connsiteY55" fmla="*/ 3352800 h 3641156"/>
                      <a:gd name="connsiteX56" fmla="*/ 869952 w 2962912"/>
                      <a:gd name="connsiteY56" fmla="*/ 3359150 h 3641156"/>
                      <a:gd name="connsiteX57" fmla="*/ 857252 w 2962912"/>
                      <a:gd name="connsiteY57" fmla="*/ 3371850 h 3641156"/>
                      <a:gd name="connsiteX58" fmla="*/ 717552 w 2962912"/>
                      <a:gd name="connsiteY58" fmla="*/ 3365500 h 3641156"/>
                      <a:gd name="connsiteX59" fmla="*/ 692152 w 2962912"/>
                      <a:gd name="connsiteY59" fmla="*/ 3340100 h 3641156"/>
                      <a:gd name="connsiteX60" fmla="*/ 615952 w 2962912"/>
                      <a:gd name="connsiteY60" fmla="*/ 3327400 h 3641156"/>
                      <a:gd name="connsiteX61" fmla="*/ 533400 w 2962912"/>
                      <a:gd name="connsiteY61" fmla="*/ 3359150 h 3641156"/>
                      <a:gd name="connsiteX62" fmla="*/ 419104 w 2962912"/>
                      <a:gd name="connsiteY62" fmla="*/ 3359150 h 3641156"/>
                      <a:gd name="connsiteX63" fmla="*/ 260352 w 2962912"/>
                      <a:gd name="connsiteY63" fmla="*/ 3187700 h 3641156"/>
                      <a:gd name="connsiteX64" fmla="*/ 279400 w 2962912"/>
                      <a:gd name="connsiteY64" fmla="*/ 3143250 h 3641156"/>
                      <a:gd name="connsiteX65" fmla="*/ 266704 w 2962912"/>
                      <a:gd name="connsiteY65" fmla="*/ 3111500 h 3641156"/>
                      <a:gd name="connsiteX66" fmla="*/ 203200 w 2962912"/>
                      <a:gd name="connsiteY66" fmla="*/ 3098800 h 3641156"/>
                      <a:gd name="connsiteX67" fmla="*/ 107952 w 2962912"/>
                      <a:gd name="connsiteY67" fmla="*/ 2997200 h 3641156"/>
                      <a:gd name="connsiteX68" fmla="*/ 120652 w 2962912"/>
                      <a:gd name="connsiteY68" fmla="*/ 2876550 h 3641156"/>
                      <a:gd name="connsiteX69" fmla="*/ 241304 w 2962912"/>
                      <a:gd name="connsiteY69" fmla="*/ 2692400 h 3641156"/>
                      <a:gd name="connsiteX70" fmla="*/ 247652 w 2962912"/>
                      <a:gd name="connsiteY70" fmla="*/ 2654300 h 3641156"/>
                      <a:gd name="connsiteX71" fmla="*/ 317504 w 2962912"/>
                      <a:gd name="connsiteY71" fmla="*/ 2635250 h 3641156"/>
                      <a:gd name="connsiteX72" fmla="*/ 330200 w 2962912"/>
                      <a:gd name="connsiteY72" fmla="*/ 2584450 h 3641156"/>
                      <a:gd name="connsiteX73" fmla="*/ 266704 w 2962912"/>
                      <a:gd name="connsiteY73" fmla="*/ 2501900 h 3641156"/>
                      <a:gd name="connsiteX74" fmla="*/ 330200 w 2962912"/>
                      <a:gd name="connsiteY74" fmla="*/ 2400300 h 3641156"/>
                      <a:gd name="connsiteX75" fmla="*/ 336552 w 2962912"/>
                      <a:gd name="connsiteY75" fmla="*/ 2298700 h 3641156"/>
                      <a:gd name="connsiteX76" fmla="*/ 419104 w 2962912"/>
                      <a:gd name="connsiteY76" fmla="*/ 2298700 h 3641156"/>
                      <a:gd name="connsiteX77" fmla="*/ 476252 w 2962912"/>
                      <a:gd name="connsiteY77" fmla="*/ 2197100 h 3641156"/>
                      <a:gd name="connsiteX78" fmla="*/ 425452 w 2962912"/>
                      <a:gd name="connsiteY78" fmla="*/ 2095500 h 3641156"/>
                      <a:gd name="connsiteX79" fmla="*/ 361952 w 2962912"/>
                      <a:gd name="connsiteY79" fmla="*/ 2076450 h 3641156"/>
                      <a:gd name="connsiteX80" fmla="*/ 298452 w 2962912"/>
                      <a:gd name="connsiteY80" fmla="*/ 2120900 h 3641156"/>
                      <a:gd name="connsiteX81" fmla="*/ 266704 w 2962912"/>
                      <a:gd name="connsiteY81" fmla="*/ 2095500 h 3641156"/>
                      <a:gd name="connsiteX82" fmla="*/ 215904 w 2962912"/>
                      <a:gd name="connsiteY82" fmla="*/ 2095500 h 3641156"/>
                      <a:gd name="connsiteX83" fmla="*/ 177800 w 2962912"/>
                      <a:gd name="connsiteY83" fmla="*/ 2076450 h 3641156"/>
                      <a:gd name="connsiteX84" fmla="*/ 95252 w 2962912"/>
                      <a:gd name="connsiteY84" fmla="*/ 2070100 h 3641156"/>
                      <a:gd name="connsiteX85" fmla="*/ 25400 w 2962912"/>
                      <a:gd name="connsiteY85" fmla="*/ 2006600 h 3641156"/>
                      <a:gd name="connsiteX86" fmla="*/ 0 w 2962912"/>
                      <a:gd name="connsiteY86" fmla="*/ 1905000 h 3641156"/>
                      <a:gd name="connsiteX87" fmla="*/ 38104 w 2962912"/>
                      <a:gd name="connsiteY87" fmla="*/ 1828800 h 3641156"/>
                      <a:gd name="connsiteX88" fmla="*/ 12704 w 2962912"/>
                      <a:gd name="connsiteY88" fmla="*/ 1778000 h 3641156"/>
                      <a:gd name="connsiteX89" fmla="*/ 95252 w 2962912"/>
                      <a:gd name="connsiteY89" fmla="*/ 1663700 h 3641156"/>
                      <a:gd name="connsiteX90" fmla="*/ 133352 w 2962912"/>
                      <a:gd name="connsiteY90" fmla="*/ 1581150 h 3641156"/>
                      <a:gd name="connsiteX91" fmla="*/ 69852 w 2962912"/>
                      <a:gd name="connsiteY91" fmla="*/ 1504950 h 3641156"/>
                      <a:gd name="connsiteX92" fmla="*/ 69852 w 2962912"/>
                      <a:gd name="connsiteY92" fmla="*/ 1466850 h 3641156"/>
                      <a:gd name="connsiteX93" fmla="*/ 146052 w 2962912"/>
                      <a:gd name="connsiteY93" fmla="*/ 1397000 h 3641156"/>
                      <a:gd name="connsiteX94" fmla="*/ 234952 w 2962912"/>
                      <a:gd name="connsiteY94" fmla="*/ 1276350 h 3641156"/>
                      <a:gd name="connsiteX95" fmla="*/ 190504 w 2962912"/>
                      <a:gd name="connsiteY95" fmla="*/ 1225550 h 3641156"/>
                      <a:gd name="connsiteX96" fmla="*/ 146052 w 2962912"/>
                      <a:gd name="connsiteY96" fmla="*/ 1219200 h 3641156"/>
                      <a:gd name="connsiteX97" fmla="*/ 76200 w 2962912"/>
                      <a:gd name="connsiteY97" fmla="*/ 1155700 h 3641156"/>
                      <a:gd name="connsiteX98" fmla="*/ 88904 w 2962912"/>
                      <a:gd name="connsiteY98" fmla="*/ 1041400 h 3641156"/>
                      <a:gd name="connsiteX99" fmla="*/ 120652 w 2962912"/>
                      <a:gd name="connsiteY99" fmla="*/ 1035050 h 3641156"/>
                      <a:gd name="connsiteX100" fmla="*/ 133352 w 2962912"/>
                      <a:gd name="connsiteY100" fmla="*/ 990600 h 3641156"/>
                      <a:gd name="connsiteX101" fmla="*/ 177800 w 2962912"/>
                      <a:gd name="connsiteY101" fmla="*/ 971550 h 3641156"/>
                      <a:gd name="connsiteX102" fmla="*/ 177800 w 2962912"/>
                      <a:gd name="connsiteY102" fmla="*/ 920752 h 3641156"/>
                      <a:gd name="connsiteX103" fmla="*/ 190504 w 2962912"/>
                      <a:gd name="connsiteY103" fmla="*/ 914400 h 3641156"/>
                      <a:gd name="connsiteX104" fmla="*/ 254000 w 2962912"/>
                      <a:gd name="connsiteY104" fmla="*/ 889000 h 3641156"/>
                      <a:gd name="connsiteX105" fmla="*/ 266704 w 2962912"/>
                      <a:gd name="connsiteY105" fmla="*/ 844550 h 3641156"/>
                      <a:gd name="connsiteX106" fmla="*/ 400052 w 2962912"/>
                      <a:gd name="connsiteY106" fmla="*/ 781050 h 3641156"/>
                      <a:gd name="connsiteX107" fmla="*/ 438152 w 2962912"/>
                      <a:gd name="connsiteY107" fmla="*/ 704850 h 3641156"/>
                      <a:gd name="connsiteX108" fmla="*/ 508000 w 2962912"/>
                      <a:gd name="connsiteY108" fmla="*/ 717550 h 3641156"/>
                      <a:gd name="connsiteX109" fmla="*/ 692152 w 2962912"/>
                      <a:gd name="connsiteY109" fmla="*/ 635000 h 3641156"/>
                      <a:gd name="connsiteX110" fmla="*/ 749304 w 2962912"/>
                      <a:gd name="connsiteY110" fmla="*/ 584200 h 3641156"/>
                      <a:gd name="connsiteX111" fmla="*/ 793752 w 2962912"/>
                      <a:gd name="connsiteY111" fmla="*/ 533400 h 3641156"/>
                      <a:gd name="connsiteX112" fmla="*/ 901704 w 2962912"/>
                      <a:gd name="connsiteY112" fmla="*/ 514350 h 3641156"/>
                      <a:gd name="connsiteX113" fmla="*/ 908052 w 2962912"/>
                      <a:gd name="connsiteY113" fmla="*/ 450850 h 3641156"/>
                      <a:gd name="connsiteX114" fmla="*/ 1035052 w 2962912"/>
                      <a:gd name="connsiteY114" fmla="*/ 438150 h 3641156"/>
                      <a:gd name="connsiteX115" fmla="*/ 1073152 w 2962912"/>
                      <a:gd name="connsiteY115" fmla="*/ 374650 h 3641156"/>
                      <a:gd name="connsiteX116" fmla="*/ 1174752 w 2962912"/>
                      <a:gd name="connsiteY116" fmla="*/ 317500 h 3641156"/>
                      <a:gd name="connsiteX117" fmla="*/ 1270000 w 2962912"/>
                      <a:gd name="connsiteY117" fmla="*/ 323850 h 3641156"/>
                      <a:gd name="connsiteX118" fmla="*/ 1365252 w 2962912"/>
                      <a:gd name="connsiteY118" fmla="*/ 254000 h 3641156"/>
                      <a:gd name="connsiteX119" fmla="*/ 1517652 w 2962912"/>
                      <a:gd name="connsiteY119" fmla="*/ 254000 h 3641156"/>
                      <a:gd name="connsiteX120" fmla="*/ 1517652 w 2962912"/>
                      <a:gd name="connsiteY120" fmla="*/ 209550 h 3641156"/>
                      <a:gd name="connsiteX121" fmla="*/ 1498600 w 2962912"/>
                      <a:gd name="connsiteY121" fmla="*/ 127000 h 3641156"/>
                      <a:gd name="connsiteX122" fmla="*/ 1543052 w 2962912"/>
                      <a:gd name="connsiteY122" fmla="*/ 69850 h 3641156"/>
                      <a:gd name="connsiteX123" fmla="*/ 1739904 w 2962912"/>
                      <a:gd name="connsiteY123" fmla="*/ 12700 h 364115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  <a:cxn ang="0">
                        <a:pos x="connsiteX95" y="connsiteY95"/>
                      </a:cxn>
                      <a:cxn ang="0">
                        <a:pos x="connsiteX96" y="connsiteY96"/>
                      </a:cxn>
                      <a:cxn ang="0">
                        <a:pos x="connsiteX97" y="connsiteY97"/>
                      </a:cxn>
                      <a:cxn ang="0">
                        <a:pos x="connsiteX98" y="connsiteY98"/>
                      </a:cxn>
                      <a:cxn ang="0">
                        <a:pos x="connsiteX99" y="connsiteY99"/>
                      </a:cxn>
                      <a:cxn ang="0">
                        <a:pos x="connsiteX100" y="connsiteY100"/>
                      </a:cxn>
                      <a:cxn ang="0">
                        <a:pos x="connsiteX101" y="connsiteY101"/>
                      </a:cxn>
                      <a:cxn ang="0">
                        <a:pos x="connsiteX102" y="connsiteY102"/>
                      </a:cxn>
                      <a:cxn ang="0">
                        <a:pos x="connsiteX103" y="connsiteY103"/>
                      </a:cxn>
                      <a:cxn ang="0">
                        <a:pos x="connsiteX104" y="connsiteY104"/>
                      </a:cxn>
                      <a:cxn ang="0">
                        <a:pos x="connsiteX105" y="connsiteY105"/>
                      </a:cxn>
                      <a:cxn ang="0">
                        <a:pos x="connsiteX106" y="connsiteY106"/>
                      </a:cxn>
                      <a:cxn ang="0">
                        <a:pos x="connsiteX107" y="connsiteY107"/>
                      </a:cxn>
                      <a:cxn ang="0">
                        <a:pos x="connsiteX108" y="connsiteY108"/>
                      </a:cxn>
                      <a:cxn ang="0">
                        <a:pos x="connsiteX109" y="connsiteY109"/>
                      </a:cxn>
                      <a:cxn ang="0">
                        <a:pos x="connsiteX110" y="connsiteY110"/>
                      </a:cxn>
                      <a:cxn ang="0">
                        <a:pos x="connsiteX111" y="connsiteY111"/>
                      </a:cxn>
                      <a:cxn ang="0">
                        <a:pos x="connsiteX112" y="connsiteY112"/>
                      </a:cxn>
                      <a:cxn ang="0">
                        <a:pos x="connsiteX113" y="connsiteY113"/>
                      </a:cxn>
                      <a:cxn ang="0">
                        <a:pos x="connsiteX114" y="connsiteY114"/>
                      </a:cxn>
                      <a:cxn ang="0">
                        <a:pos x="connsiteX115" y="connsiteY115"/>
                      </a:cxn>
                      <a:cxn ang="0">
                        <a:pos x="connsiteX116" y="connsiteY116"/>
                      </a:cxn>
                      <a:cxn ang="0">
                        <a:pos x="connsiteX117" y="connsiteY117"/>
                      </a:cxn>
                      <a:cxn ang="0">
                        <a:pos x="connsiteX118" y="connsiteY118"/>
                      </a:cxn>
                      <a:cxn ang="0">
                        <a:pos x="connsiteX119" y="connsiteY119"/>
                      </a:cxn>
                      <a:cxn ang="0">
                        <a:pos x="connsiteX120" y="connsiteY120"/>
                      </a:cxn>
                      <a:cxn ang="0">
                        <a:pos x="connsiteX121" y="connsiteY121"/>
                      </a:cxn>
                      <a:cxn ang="0">
                        <a:pos x="connsiteX122" y="connsiteY122"/>
                      </a:cxn>
                      <a:cxn ang="0">
                        <a:pos x="connsiteX123" y="connsiteY123"/>
                      </a:cxn>
                    </a:cxnLst>
                    <a:rect l="l" t="t" r="r" b="b"/>
                    <a:pathLst>
                      <a:path w="2962912" h="3641156">
                        <a:moveTo>
                          <a:pt x="1873252" y="0"/>
                        </a:moveTo>
                        <a:lnTo>
                          <a:pt x="1955800" y="25400"/>
                        </a:lnTo>
                        <a:lnTo>
                          <a:pt x="2165352" y="69850"/>
                        </a:lnTo>
                        <a:lnTo>
                          <a:pt x="2273304" y="120650"/>
                        </a:lnTo>
                        <a:lnTo>
                          <a:pt x="2343152" y="127000"/>
                        </a:lnTo>
                        <a:lnTo>
                          <a:pt x="2457452" y="177800"/>
                        </a:lnTo>
                        <a:lnTo>
                          <a:pt x="2571752" y="304800"/>
                        </a:lnTo>
                        <a:lnTo>
                          <a:pt x="2641600" y="361950"/>
                        </a:lnTo>
                        <a:lnTo>
                          <a:pt x="2667000" y="501650"/>
                        </a:lnTo>
                        <a:lnTo>
                          <a:pt x="2819400" y="501650"/>
                        </a:lnTo>
                        <a:lnTo>
                          <a:pt x="2819400" y="539750"/>
                        </a:lnTo>
                        <a:lnTo>
                          <a:pt x="2787652" y="596900"/>
                        </a:lnTo>
                        <a:lnTo>
                          <a:pt x="2800352" y="654050"/>
                        </a:lnTo>
                        <a:lnTo>
                          <a:pt x="2813052" y="749300"/>
                        </a:lnTo>
                        <a:lnTo>
                          <a:pt x="2800352" y="793750"/>
                        </a:lnTo>
                        <a:lnTo>
                          <a:pt x="2844800" y="850900"/>
                        </a:lnTo>
                        <a:lnTo>
                          <a:pt x="2843092" y="848704"/>
                        </a:lnTo>
                        <a:lnTo>
                          <a:pt x="2818132" y="882650"/>
                        </a:lnTo>
                        <a:lnTo>
                          <a:pt x="2833372" y="1141730"/>
                        </a:lnTo>
                        <a:lnTo>
                          <a:pt x="2886712" y="1248410"/>
                        </a:lnTo>
                        <a:lnTo>
                          <a:pt x="2879092" y="1393190"/>
                        </a:lnTo>
                        <a:lnTo>
                          <a:pt x="2856232" y="1423670"/>
                        </a:lnTo>
                        <a:lnTo>
                          <a:pt x="2848612" y="1507490"/>
                        </a:lnTo>
                        <a:lnTo>
                          <a:pt x="2962912" y="1697990"/>
                        </a:lnTo>
                        <a:lnTo>
                          <a:pt x="2772412" y="1720850"/>
                        </a:lnTo>
                        <a:lnTo>
                          <a:pt x="2734312" y="1781810"/>
                        </a:lnTo>
                        <a:lnTo>
                          <a:pt x="2772412" y="1888490"/>
                        </a:lnTo>
                        <a:lnTo>
                          <a:pt x="2802892" y="2071370"/>
                        </a:lnTo>
                        <a:lnTo>
                          <a:pt x="2787652" y="2338070"/>
                        </a:lnTo>
                        <a:lnTo>
                          <a:pt x="2825752" y="2429510"/>
                        </a:lnTo>
                        <a:lnTo>
                          <a:pt x="2680972" y="2635250"/>
                        </a:lnTo>
                        <a:lnTo>
                          <a:pt x="2673352" y="2787650"/>
                        </a:lnTo>
                        <a:lnTo>
                          <a:pt x="2627632" y="2863850"/>
                        </a:lnTo>
                        <a:lnTo>
                          <a:pt x="2536192" y="2879090"/>
                        </a:lnTo>
                        <a:lnTo>
                          <a:pt x="2475232" y="2818130"/>
                        </a:lnTo>
                        <a:lnTo>
                          <a:pt x="2429512" y="2818130"/>
                        </a:lnTo>
                        <a:lnTo>
                          <a:pt x="2406652" y="2871470"/>
                        </a:lnTo>
                        <a:lnTo>
                          <a:pt x="2261872" y="2856230"/>
                        </a:lnTo>
                        <a:lnTo>
                          <a:pt x="2261872" y="2917190"/>
                        </a:lnTo>
                        <a:lnTo>
                          <a:pt x="2200912" y="2962910"/>
                        </a:lnTo>
                        <a:lnTo>
                          <a:pt x="1995172" y="3001010"/>
                        </a:lnTo>
                        <a:lnTo>
                          <a:pt x="1949452" y="2970530"/>
                        </a:lnTo>
                        <a:lnTo>
                          <a:pt x="1949452" y="3039110"/>
                        </a:lnTo>
                        <a:lnTo>
                          <a:pt x="1781812" y="3107690"/>
                        </a:lnTo>
                        <a:lnTo>
                          <a:pt x="1781812" y="3237230"/>
                        </a:lnTo>
                        <a:lnTo>
                          <a:pt x="1736092" y="3237230"/>
                        </a:lnTo>
                        <a:lnTo>
                          <a:pt x="1667512" y="3183890"/>
                        </a:lnTo>
                        <a:lnTo>
                          <a:pt x="1568452" y="3237230"/>
                        </a:lnTo>
                        <a:lnTo>
                          <a:pt x="1522732" y="3465830"/>
                        </a:lnTo>
                        <a:lnTo>
                          <a:pt x="1248412" y="3610610"/>
                        </a:lnTo>
                        <a:lnTo>
                          <a:pt x="1164592" y="3610610"/>
                        </a:lnTo>
                        <a:lnTo>
                          <a:pt x="1097392" y="3641156"/>
                        </a:lnTo>
                        <a:lnTo>
                          <a:pt x="1009652" y="3587750"/>
                        </a:lnTo>
                        <a:lnTo>
                          <a:pt x="1003304" y="3543300"/>
                        </a:lnTo>
                        <a:lnTo>
                          <a:pt x="933452" y="3429000"/>
                        </a:lnTo>
                        <a:lnTo>
                          <a:pt x="939800" y="3352800"/>
                        </a:lnTo>
                        <a:lnTo>
                          <a:pt x="869952" y="3359150"/>
                        </a:lnTo>
                        <a:lnTo>
                          <a:pt x="857252" y="3371850"/>
                        </a:lnTo>
                        <a:lnTo>
                          <a:pt x="717552" y="3365500"/>
                        </a:lnTo>
                        <a:lnTo>
                          <a:pt x="692152" y="3340100"/>
                        </a:lnTo>
                        <a:lnTo>
                          <a:pt x="615952" y="3327400"/>
                        </a:lnTo>
                        <a:lnTo>
                          <a:pt x="533400" y="3359150"/>
                        </a:lnTo>
                        <a:lnTo>
                          <a:pt x="419104" y="3359150"/>
                        </a:lnTo>
                        <a:lnTo>
                          <a:pt x="260352" y="3187700"/>
                        </a:lnTo>
                        <a:lnTo>
                          <a:pt x="279400" y="3143250"/>
                        </a:lnTo>
                        <a:lnTo>
                          <a:pt x="266704" y="3111500"/>
                        </a:lnTo>
                        <a:lnTo>
                          <a:pt x="203200" y="3098800"/>
                        </a:lnTo>
                        <a:lnTo>
                          <a:pt x="107952" y="2997200"/>
                        </a:lnTo>
                        <a:lnTo>
                          <a:pt x="120652" y="2876550"/>
                        </a:lnTo>
                        <a:lnTo>
                          <a:pt x="241304" y="2692400"/>
                        </a:lnTo>
                        <a:lnTo>
                          <a:pt x="247652" y="2654300"/>
                        </a:lnTo>
                        <a:lnTo>
                          <a:pt x="317504" y="2635250"/>
                        </a:lnTo>
                        <a:lnTo>
                          <a:pt x="330200" y="2584450"/>
                        </a:lnTo>
                        <a:lnTo>
                          <a:pt x="266704" y="2501900"/>
                        </a:lnTo>
                        <a:lnTo>
                          <a:pt x="330200" y="2400300"/>
                        </a:lnTo>
                        <a:lnTo>
                          <a:pt x="336552" y="2298700"/>
                        </a:lnTo>
                        <a:lnTo>
                          <a:pt x="419104" y="2298700"/>
                        </a:lnTo>
                        <a:lnTo>
                          <a:pt x="476252" y="2197100"/>
                        </a:lnTo>
                        <a:lnTo>
                          <a:pt x="425452" y="2095500"/>
                        </a:lnTo>
                        <a:lnTo>
                          <a:pt x="361952" y="2076450"/>
                        </a:lnTo>
                        <a:lnTo>
                          <a:pt x="298452" y="2120900"/>
                        </a:lnTo>
                        <a:lnTo>
                          <a:pt x="266704" y="2095500"/>
                        </a:lnTo>
                        <a:lnTo>
                          <a:pt x="215904" y="2095500"/>
                        </a:lnTo>
                        <a:lnTo>
                          <a:pt x="177800" y="2076450"/>
                        </a:lnTo>
                        <a:lnTo>
                          <a:pt x="95252" y="2070100"/>
                        </a:lnTo>
                        <a:lnTo>
                          <a:pt x="25400" y="2006600"/>
                        </a:lnTo>
                        <a:lnTo>
                          <a:pt x="0" y="1905000"/>
                        </a:lnTo>
                        <a:lnTo>
                          <a:pt x="38104" y="1828800"/>
                        </a:lnTo>
                        <a:lnTo>
                          <a:pt x="12704" y="1778000"/>
                        </a:lnTo>
                        <a:lnTo>
                          <a:pt x="95252" y="1663700"/>
                        </a:lnTo>
                        <a:lnTo>
                          <a:pt x="133352" y="1581150"/>
                        </a:lnTo>
                        <a:lnTo>
                          <a:pt x="69852" y="1504950"/>
                        </a:lnTo>
                        <a:lnTo>
                          <a:pt x="69852" y="1466850"/>
                        </a:lnTo>
                        <a:lnTo>
                          <a:pt x="146052" y="1397000"/>
                        </a:lnTo>
                        <a:lnTo>
                          <a:pt x="234952" y="1276350"/>
                        </a:lnTo>
                        <a:lnTo>
                          <a:pt x="190504" y="1225550"/>
                        </a:lnTo>
                        <a:lnTo>
                          <a:pt x="146052" y="1219200"/>
                        </a:lnTo>
                        <a:lnTo>
                          <a:pt x="76200" y="1155700"/>
                        </a:lnTo>
                        <a:lnTo>
                          <a:pt x="88904" y="1041400"/>
                        </a:lnTo>
                        <a:lnTo>
                          <a:pt x="120652" y="1035050"/>
                        </a:lnTo>
                        <a:lnTo>
                          <a:pt x="133352" y="990600"/>
                        </a:lnTo>
                        <a:lnTo>
                          <a:pt x="177800" y="971550"/>
                        </a:lnTo>
                        <a:lnTo>
                          <a:pt x="177800" y="920752"/>
                        </a:lnTo>
                        <a:lnTo>
                          <a:pt x="190504" y="914400"/>
                        </a:lnTo>
                        <a:lnTo>
                          <a:pt x="254000" y="889000"/>
                        </a:lnTo>
                        <a:lnTo>
                          <a:pt x="266704" y="844550"/>
                        </a:lnTo>
                        <a:lnTo>
                          <a:pt x="400052" y="781050"/>
                        </a:lnTo>
                        <a:lnTo>
                          <a:pt x="438152" y="704850"/>
                        </a:lnTo>
                        <a:lnTo>
                          <a:pt x="508000" y="717550"/>
                        </a:lnTo>
                        <a:lnTo>
                          <a:pt x="692152" y="635000"/>
                        </a:lnTo>
                        <a:lnTo>
                          <a:pt x="749304" y="584200"/>
                        </a:lnTo>
                        <a:lnTo>
                          <a:pt x="793752" y="533400"/>
                        </a:lnTo>
                        <a:lnTo>
                          <a:pt x="901704" y="514350"/>
                        </a:lnTo>
                        <a:lnTo>
                          <a:pt x="908052" y="450850"/>
                        </a:lnTo>
                        <a:lnTo>
                          <a:pt x="1035052" y="438150"/>
                        </a:lnTo>
                        <a:lnTo>
                          <a:pt x="1073152" y="374650"/>
                        </a:lnTo>
                        <a:lnTo>
                          <a:pt x="1174752" y="317500"/>
                        </a:lnTo>
                        <a:lnTo>
                          <a:pt x="1270000" y="323850"/>
                        </a:lnTo>
                        <a:lnTo>
                          <a:pt x="1365252" y="254000"/>
                        </a:lnTo>
                        <a:lnTo>
                          <a:pt x="1517652" y="254000"/>
                        </a:lnTo>
                        <a:lnTo>
                          <a:pt x="1517652" y="209550"/>
                        </a:lnTo>
                        <a:lnTo>
                          <a:pt x="1498600" y="127000"/>
                        </a:lnTo>
                        <a:lnTo>
                          <a:pt x="1543052" y="69850"/>
                        </a:lnTo>
                        <a:lnTo>
                          <a:pt x="1739904" y="12700"/>
                        </a:lnTo>
                        <a:close/>
                      </a:path>
                    </a:pathLst>
                  </a:custGeom>
                  <a:grpFill/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 sz="4800"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</p:txBody>
              </p:sp>
              <p:sp>
                <p:nvSpPr>
                  <p:cNvPr id="325" name="フリーフォーム: 図形 324">
                    <a:extLst>
                      <a:ext uri="{FF2B5EF4-FFF2-40B4-BE49-F238E27FC236}">
                        <a16:creationId xmlns:a16="http://schemas.microsoft.com/office/drawing/2014/main" id="{E1A8DCF6-E324-33F8-7E54-0D453C301A23}"/>
                      </a:ext>
                    </a:extLst>
                  </p:cNvPr>
                  <p:cNvSpPr/>
                  <p:nvPr/>
                </p:nvSpPr>
                <p:spPr>
                  <a:xfrm>
                    <a:off x="5117184" y="3803307"/>
                    <a:ext cx="1803465" cy="1911872"/>
                  </a:xfrm>
                  <a:custGeom>
                    <a:avLst/>
                    <a:gdLst>
                      <a:gd name="connsiteX0" fmla="*/ 2137412 w 3850336"/>
                      <a:gd name="connsiteY0" fmla="*/ 0 h 4081780"/>
                      <a:gd name="connsiteX1" fmla="*/ 2194560 w 3850336"/>
                      <a:gd name="connsiteY1" fmla="*/ 38100 h 4081780"/>
                      <a:gd name="connsiteX2" fmla="*/ 2251708 w 3850336"/>
                      <a:gd name="connsiteY2" fmla="*/ 107950 h 4081780"/>
                      <a:gd name="connsiteX3" fmla="*/ 2302508 w 3850336"/>
                      <a:gd name="connsiteY3" fmla="*/ 190500 h 4081780"/>
                      <a:gd name="connsiteX4" fmla="*/ 2359660 w 3850336"/>
                      <a:gd name="connsiteY4" fmla="*/ 203200 h 4081780"/>
                      <a:gd name="connsiteX5" fmla="*/ 2366012 w 3850336"/>
                      <a:gd name="connsiteY5" fmla="*/ 311150 h 4081780"/>
                      <a:gd name="connsiteX6" fmla="*/ 2397760 w 3850336"/>
                      <a:gd name="connsiteY6" fmla="*/ 349250 h 4081780"/>
                      <a:gd name="connsiteX7" fmla="*/ 2454908 w 3850336"/>
                      <a:gd name="connsiteY7" fmla="*/ 374650 h 4081780"/>
                      <a:gd name="connsiteX8" fmla="*/ 2499360 w 3850336"/>
                      <a:gd name="connsiteY8" fmla="*/ 368300 h 4081780"/>
                      <a:gd name="connsiteX9" fmla="*/ 2579400 w 3850336"/>
                      <a:gd name="connsiteY9" fmla="*/ 379506 h 4081780"/>
                      <a:gd name="connsiteX10" fmla="*/ 2537460 w 3850336"/>
                      <a:gd name="connsiteY10" fmla="*/ 439420 h 4081780"/>
                      <a:gd name="connsiteX11" fmla="*/ 2540756 w 3850336"/>
                      <a:gd name="connsiteY11" fmla="*/ 458888 h 4081780"/>
                      <a:gd name="connsiteX12" fmla="*/ 2569212 w 3850336"/>
                      <a:gd name="connsiteY12" fmla="*/ 482600 h 4081780"/>
                      <a:gd name="connsiteX13" fmla="*/ 2664460 w 3850336"/>
                      <a:gd name="connsiteY13" fmla="*/ 457200 h 4081780"/>
                      <a:gd name="connsiteX14" fmla="*/ 2867660 w 3850336"/>
                      <a:gd name="connsiteY14" fmla="*/ 495300 h 4081780"/>
                      <a:gd name="connsiteX15" fmla="*/ 2969260 w 3850336"/>
                      <a:gd name="connsiteY15" fmla="*/ 527050 h 4081780"/>
                      <a:gd name="connsiteX16" fmla="*/ 3001012 w 3850336"/>
                      <a:gd name="connsiteY16" fmla="*/ 552450 h 4081780"/>
                      <a:gd name="connsiteX17" fmla="*/ 3013708 w 3850336"/>
                      <a:gd name="connsiteY17" fmla="*/ 546102 h 4081780"/>
                      <a:gd name="connsiteX18" fmla="*/ 3013708 w 3850336"/>
                      <a:gd name="connsiteY18" fmla="*/ 596900 h 4081780"/>
                      <a:gd name="connsiteX19" fmla="*/ 2969260 w 3850336"/>
                      <a:gd name="connsiteY19" fmla="*/ 615950 h 4081780"/>
                      <a:gd name="connsiteX20" fmla="*/ 2956560 w 3850336"/>
                      <a:gd name="connsiteY20" fmla="*/ 660400 h 4081780"/>
                      <a:gd name="connsiteX21" fmla="*/ 2924812 w 3850336"/>
                      <a:gd name="connsiteY21" fmla="*/ 666750 h 4081780"/>
                      <a:gd name="connsiteX22" fmla="*/ 2912108 w 3850336"/>
                      <a:gd name="connsiteY22" fmla="*/ 781050 h 4081780"/>
                      <a:gd name="connsiteX23" fmla="*/ 2981960 w 3850336"/>
                      <a:gd name="connsiteY23" fmla="*/ 844550 h 4081780"/>
                      <a:gd name="connsiteX24" fmla="*/ 3026412 w 3850336"/>
                      <a:gd name="connsiteY24" fmla="*/ 850900 h 4081780"/>
                      <a:gd name="connsiteX25" fmla="*/ 3070860 w 3850336"/>
                      <a:gd name="connsiteY25" fmla="*/ 901700 h 4081780"/>
                      <a:gd name="connsiteX26" fmla="*/ 2981960 w 3850336"/>
                      <a:gd name="connsiteY26" fmla="*/ 1022350 h 4081780"/>
                      <a:gd name="connsiteX27" fmla="*/ 2905760 w 3850336"/>
                      <a:gd name="connsiteY27" fmla="*/ 1092200 h 4081780"/>
                      <a:gd name="connsiteX28" fmla="*/ 2905760 w 3850336"/>
                      <a:gd name="connsiteY28" fmla="*/ 1130300 h 4081780"/>
                      <a:gd name="connsiteX29" fmla="*/ 2969260 w 3850336"/>
                      <a:gd name="connsiteY29" fmla="*/ 1206500 h 4081780"/>
                      <a:gd name="connsiteX30" fmla="*/ 2931160 w 3850336"/>
                      <a:gd name="connsiteY30" fmla="*/ 1289050 h 4081780"/>
                      <a:gd name="connsiteX31" fmla="*/ 2848612 w 3850336"/>
                      <a:gd name="connsiteY31" fmla="*/ 1403350 h 4081780"/>
                      <a:gd name="connsiteX32" fmla="*/ 2874012 w 3850336"/>
                      <a:gd name="connsiteY32" fmla="*/ 1454150 h 4081780"/>
                      <a:gd name="connsiteX33" fmla="*/ 2835908 w 3850336"/>
                      <a:gd name="connsiteY33" fmla="*/ 1530350 h 4081780"/>
                      <a:gd name="connsiteX34" fmla="*/ 2861308 w 3850336"/>
                      <a:gd name="connsiteY34" fmla="*/ 1631950 h 4081780"/>
                      <a:gd name="connsiteX35" fmla="*/ 2931160 w 3850336"/>
                      <a:gd name="connsiteY35" fmla="*/ 1695450 h 4081780"/>
                      <a:gd name="connsiteX36" fmla="*/ 3013708 w 3850336"/>
                      <a:gd name="connsiteY36" fmla="*/ 1701800 h 4081780"/>
                      <a:gd name="connsiteX37" fmla="*/ 3051812 w 3850336"/>
                      <a:gd name="connsiteY37" fmla="*/ 1720850 h 4081780"/>
                      <a:gd name="connsiteX38" fmla="*/ 3102612 w 3850336"/>
                      <a:gd name="connsiteY38" fmla="*/ 1720850 h 4081780"/>
                      <a:gd name="connsiteX39" fmla="*/ 3134360 w 3850336"/>
                      <a:gd name="connsiteY39" fmla="*/ 1746250 h 4081780"/>
                      <a:gd name="connsiteX40" fmla="*/ 3197860 w 3850336"/>
                      <a:gd name="connsiteY40" fmla="*/ 1701800 h 4081780"/>
                      <a:gd name="connsiteX41" fmla="*/ 3261360 w 3850336"/>
                      <a:gd name="connsiteY41" fmla="*/ 1720850 h 4081780"/>
                      <a:gd name="connsiteX42" fmla="*/ 3312160 w 3850336"/>
                      <a:gd name="connsiteY42" fmla="*/ 1822450 h 4081780"/>
                      <a:gd name="connsiteX43" fmla="*/ 3255012 w 3850336"/>
                      <a:gd name="connsiteY43" fmla="*/ 1924050 h 4081780"/>
                      <a:gd name="connsiteX44" fmla="*/ 3172460 w 3850336"/>
                      <a:gd name="connsiteY44" fmla="*/ 1924050 h 4081780"/>
                      <a:gd name="connsiteX45" fmla="*/ 3166108 w 3850336"/>
                      <a:gd name="connsiteY45" fmla="*/ 2025650 h 4081780"/>
                      <a:gd name="connsiteX46" fmla="*/ 3102612 w 3850336"/>
                      <a:gd name="connsiteY46" fmla="*/ 2127250 h 4081780"/>
                      <a:gd name="connsiteX47" fmla="*/ 3166108 w 3850336"/>
                      <a:gd name="connsiteY47" fmla="*/ 2209800 h 4081780"/>
                      <a:gd name="connsiteX48" fmla="*/ 3153412 w 3850336"/>
                      <a:gd name="connsiteY48" fmla="*/ 2260600 h 4081780"/>
                      <a:gd name="connsiteX49" fmla="*/ 3083560 w 3850336"/>
                      <a:gd name="connsiteY49" fmla="*/ 2279650 h 4081780"/>
                      <a:gd name="connsiteX50" fmla="*/ 3077212 w 3850336"/>
                      <a:gd name="connsiteY50" fmla="*/ 2317750 h 4081780"/>
                      <a:gd name="connsiteX51" fmla="*/ 2956560 w 3850336"/>
                      <a:gd name="connsiteY51" fmla="*/ 2501900 h 4081780"/>
                      <a:gd name="connsiteX52" fmla="*/ 2943860 w 3850336"/>
                      <a:gd name="connsiteY52" fmla="*/ 2622550 h 4081780"/>
                      <a:gd name="connsiteX53" fmla="*/ 3039108 w 3850336"/>
                      <a:gd name="connsiteY53" fmla="*/ 2724150 h 4081780"/>
                      <a:gd name="connsiteX54" fmla="*/ 3102612 w 3850336"/>
                      <a:gd name="connsiteY54" fmla="*/ 2736850 h 4081780"/>
                      <a:gd name="connsiteX55" fmla="*/ 3115308 w 3850336"/>
                      <a:gd name="connsiteY55" fmla="*/ 2768600 h 4081780"/>
                      <a:gd name="connsiteX56" fmla="*/ 3096260 w 3850336"/>
                      <a:gd name="connsiteY56" fmla="*/ 2813050 h 4081780"/>
                      <a:gd name="connsiteX57" fmla="*/ 3255012 w 3850336"/>
                      <a:gd name="connsiteY57" fmla="*/ 2984500 h 4081780"/>
                      <a:gd name="connsiteX58" fmla="*/ 3369308 w 3850336"/>
                      <a:gd name="connsiteY58" fmla="*/ 2984500 h 4081780"/>
                      <a:gd name="connsiteX59" fmla="*/ 3451860 w 3850336"/>
                      <a:gd name="connsiteY59" fmla="*/ 2952750 h 4081780"/>
                      <a:gd name="connsiteX60" fmla="*/ 3528060 w 3850336"/>
                      <a:gd name="connsiteY60" fmla="*/ 2965450 h 4081780"/>
                      <a:gd name="connsiteX61" fmla="*/ 3553460 w 3850336"/>
                      <a:gd name="connsiteY61" fmla="*/ 2990850 h 4081780"/>
                      <a:gd name="connsiteX62" fmla="*/ 3693160 w 3850336"/>
                      <a:gd name="connsiteY62" fmla="*/ 2997200 h 4081780"/>
                      <a:gd name="connsiteX63" fmla="*/ 3705860 w 3850336"/>
                      <a:gd name="connsiteY63" fmla="*/ 2984500 h 4081780"/>
                      <a:gd name="connsiteX64" fmla="*/ 3775708 w 3850336"/>
                      <a:gd name="connsiteY64" fmla="*/ 2978150 h 4081780"/>
                      <a:gd name="connsiteX65" fmla="*/ 3769360 w 3850336"/>
                      <a:gd name="connsiteY65" fmla="*/ 3054350 h 4081780"/>
                      <a:gd name="connsiteX66" fmla="*/ 3839212 w 3850336"/>
                      <a:gd name="connsiteY66" fmla="*/ 3168650 h 4081780"/>
                      <a:gd name="connsiteX67" fmla="*/ 3845560 w 3850336"/>
                      <a:gd name="connsiteY67" fmla="*/ 3213100 h 4081780"/>
                      <a:gd name="connsiteX68" fmla="*/ 3850336 w 3850336"/>
                      <a:gd name="connsiteY68" fmla="*/ 3216008 h 4081780"/>
                      <a:gd name="connsiteX69" fmla="*/ 3802380 w 3850336"/>
                      <a:gd name="connsiteY69" fmla="*/ 3274060 h 4081780"/>
                      <a:gd name="connsiteX70" fmla="*/ 3741420 w 3850336"/>
                      <a:gd name="connsiteY70" fmla="*/ 3296920 h 4081780"/>
                      <a:gd name="connsiteX71" fmla="*/ 3672840 w 3850336"/>
                      <a:gd name="connsiteY71" fmla="*/ 3251200 h 4081780"/>
                      <a:gd name="connsiteX72" fmla="*/ 3627120 w 3850336"/>
                      <a:gd name="connsiteY72" fmla="*/ 3235960 h 4081780"/>
                      <a:gd name="connsiteX73" fmla="*/ 3421380 w 3850336"/>
                      <a:gd name="connsiteY73" fmla="*/ 3289300 h 4081780"/>
                      <a:gd name="connsiteX74" fmla="*/ 3360420 w 3850336"/>
                      <a:gd name="connsiteY74" fmla="*/ 3281680 h 4081780"/>
                      <a:gd name="connsiteX75" fmla="*/ 3329940 w 3850336"/>
                      <a:gd name="connsiteY75" fmla="*/ 3304540 h 4081780"/>
                      <a:gd name="connsiteX76" fmla="*/ 3223260 w 3850336"/>
                      <a:gd name="connsiteY76" fmla="*/ 3304540 h 4081780"/>
                      <a:gd name="connsiteX77" fmla="*/ 3032760 w 3850336"/>
                      <a:gd name="connsiteY77" fmla="*/ 3152140 h 4081780"/>
                      <a:gd name="connsiteX78" fmla="*/ 2903220 w 3850336"/>
                      <a:gd name="connsiteY78" fmla="*/ 3068320 h 4081780"/>
                      <a:gd name="connsiteX79" fmla="*/ 2796540 w 3850336"/>
                      <a:gd name="connsiteY79" fmla="*/ 3114040 h 4081780"/>
                      <a:gd name="connsiteX80" fmla="*/ 2606040 w 3850336"/>
                      <a:gd name="connsiteY80" fmla="*/ 3091180 h 4081780"/>
                      <a:gd name="connsiteX81" fmla="*/ 2529840 w 3850336"/>
                      <a:gd name="connsiteY81" fmla="*/ 3060700 h 4081780"/>
                      <a:gd name="connsiteX82" fmla="*/ 2339340 w 3850336"/>
                      <a:gd name="connsiteY82" fmla="*/ 2961640 h 4081780"/>
                      <a:gd name="connsiteX83" fmla="*/ 2217420 w 3850336"/>
                      <a:gd name="connsiteY83" fmla="*/ 2969260 h 4081780"/>
                      <a:gd name="connsiteX84" fmla="*/ 2004060 w 3850336"/>
                      <a:gd name="connsiteY84" fmla="*/ 3304540 h 4081780"/>
                      <a:gd name="connsiteX85" fmla="*/ 2004060 w 3850336"/>
                      <a:gd name="connsiteY85" fmla="*/ 3456940 h 4081780"/>
                      <a:gd name="connsiteX86" fmla="*/ 1958340 w 3850336"/>
                      <a:gd name="connsiteY86" fmla="*/ 3456940 h 4081780"/>
                      <a:gd name="connsiteX87" fmla="*/ 1950720 w 3850336"/>
                      <a:gd name="connsiteY87" fmla="*/ 3517900 h 4081780"/>
                      <a:gd name="connsiteX88" fmla="*/ 1882140 w 3850336"/>
                      <a:gd name="connsiteY88" fmla="*/ 3517900 h 4081780"/>
                      <a:gd name="connsiteX89" fmla="*/ 1760220 w 3850336"/>
                      <a:gd name="connsiteY89" fmla="*/ 3571240 h 4081780"/>
                      <a:gd name="connsiteX90" fmla="*/ 1706880 w 3850336"/>
                      <a:gd name="connsiteY90" fmla="*/ 3548380 h 4081780"/>
                      <a:gd name="connsiteX91" fmla="*/ 1684020 w 3850336"/>
                      <a:gd name="connsiteY91" fmla="*/ 3624580 h 4081780"/>
                      <a:gd name="connsiteX92" fmla="*/ 1623060 w 3850336"/>
                      <a:gd name="connsiteY92" fmla="*/ 3693160 h 4081780"/>
                      <a:gd name="connsiteX93" fmla="*/ 1546860 w 3850336"/>
                      <a:gd name="connsiteY93" fmla="*/ 3670300 h 4081780"/>
                      <a:gd name="connsiteX94" fmla="*/ 1386840 w 3850336"/>
                      <a:gd name="connsiteY94" fmla="*/ 3738880 h 4081780"/>
                      <a:gd name="connsiteX95" fmla="*/ 1318260 w 3850336"/>
                      <a:gd name="connsiteY95" fmla="*/ 3807460 h 4081780"/>
                      <a:gd name="connsiteX96" fmla="*/ 1303020 w 3850336"/>
                      <a:gd name="connsiteY96" fmla="*/ 3883660 h 4081780"/>
                      <a:gd name="connsiteX97" fmla="*/ 1181100 w 3850336"/>
                      <a:gd name="connsiteY97" fmla="*/ 3883660 h 4081780"/>
                      <a:gd name="connsiteX98" fmla="*/ 1120140 w 3850336"/>
                      <a:gd name="connsiteY98" fmla="*/ 3860800 h 4081780"/>
                      <a:gd name="connsiteX99" fmla="*/ 1074420 w 3850336"/>
                      <a:gd name="connsiteY99" fmla="*/ 3898900 h 4081780"/>
                      <a:gd name="connsiteX100" fmla="*/ 1043940 w 3850336"/>
                      <a:gd name="connsiteY100" fmla="*/ 4005580 h 4081780"/>
                      <a:gd name="connsiteX101" fmla="*/ 952500 w 3850336"/>
                      <a:gd name="connsiteY101" fmla="*/ 4081780 h 4081780"/>
                      <a:gd name="connsiteX102" fmla="*/ 723900 w 3850336"/>
                      <a:gd name="connsiteY102" fmla="*/ 3914140 h 4081780"/>
                      <a:gd name="connsiteX103" fmla="*/ 739140 w 3850336"/>
                      <a:gd name="connsiteY103" fmla="*/ 3792220 h 4081780"/>
                      <a:gd name="connsiteX104" fmla="*/ 708660 w 3850336"/>
                      <a:gd name="connsiteY104" fmla="*/ 3685540 h 4081780"/>
                      <a:gd name="connsiteX105" fmla="*/ 762000 w 3850336"/>
                      <a:gd name="connsiteY105" fmla="*/ 3616960 h 4081780"/>
                      <a:gd name="connsiteX106" fmla="*/ 723900 w 3850336"/>
                      <a:gd name="connsiteY106" fmla="*/ 3517900 h 4081780"/>
                      <a:gd name="connsiteX107" fmla="*/ 601980 w 3850336"/>
                      <a:gd name="connsiteY107" fmla="*/ 3510280 h 4081780"/>
                      <a:gd name="connsiteX108" fmla="*/ 571500 w 3850336"/>
                      <a:gd name="connsiteY108" fmla="*/ 3395980 h 4081780"/>
                      <a:gd name="connsiteX109" fmla="*/ 708660 w 3850336"/>
                      <a:gd name="connsiteY109" fmla="*/ 3365500 h 4081780"/>
                      <a:gd name="connsiteX110" fmla="*/ 693420 w 3850336"/>
                      <a:gd name="connsiteY110" fmla="*/ 3281680 h 4081780"/>
                      <a:gd name="connsiteX111" fmla="*/ 701040 w 3850336"/>
                      <a:gd name="connsiteY111" fmla="*/ 3205480 h 4081780"/>
                      <a:gd name="connsiteX112" fmla="*/ 701040 w 3850336"/>
                      <a:gd name="connsiteY112" fmla="*/ 3175000 h 4081780"/>
                      <a:gd name="connsiteX113" fmla="*/ 624840 w 3850336"/>
                      <a:gd name="connsiteY113" fmla="*/ 3098800 h 4081780"/>
                      <a:gd name="connsiteX114" fmla="*/ 609600 w 3850336"/>
                      <a:gd name="connsiteY114" fmla="*/ 2992120 h 4081780"/>
                      <a:gd name="connsiteX115" fmla="*/ 731520 w 3850336"/>
                      <a:gd name="connsiteY115" fmla="*/ 2931160 h 4081780"/>
                      <a:gd name="connsiteX116" fmla="*/ 769620 w 3850336"/>
                      <a:gd name="connsiteY116" fmla="*/ 2885440 h 4081780"/>
                      <a:gd name="connsiteX117" fmla="*/ 769620 w 3850336"/>
                      <a:gd name="connsiteY117" fmla="*/ 2725420 h 4081780"/>
                      <a:gd name="connsiteX118" fmla="*/ 754380 w 3850336"/>
                      <a:gd name="connsiteY118" fmla="*/ 2512060 h 4081780"/>
                      <a:gd name="connsiteX119" fmla="*/ 701040 w 3850336"/>
                      <a:gd name="connsiteY119" fmla="*/ 2435860 h 4081780"/>
                      <a:gd name="connsiteX120" fmla="*/ 518160 w 3850336"/>
                      <a:gd name="connsiteY120" fmla="*/ 2428240 h 4081780"/>
                      <a:gd name="connsiteX121" fmla="*/ 396240 w 3850336"/>
                      <a:gd name="connsiteY121" fmla="*/ 2504440 h 4081780"/>
                      <a:gd name="connsiteX122" fmla="*/ 281940 w 3850336"/>
                      <a:gd name="connsiteY122" fmla="*/ 2443480 h 4081780"/>
                      <a:gd name="connsiteX123" fmla="*/ 266700 w 3850336"/>
                      <a:gd name="connsiteY123" fmla="*/ 2496820 h 4081780"/>
                      <a:gd name="connsiteX124" fmla="*/ 198120 w 3850336"/>
                      <a:gd name="connsiteY124" fmla="*/ 2489200 h 4081780"/>
                      <a:gd name="connsiteX125" fmla="*/ 144780 w 3850336"/>
                      <a:gd name="connsiteY125" fmla="*/ 2420620 h 4081780"/>
                      <a:gd name="connsiteX126" fmla="*/ 0 w 3850336"/>
                      <a:gd name="connsiteY126" fmla="*/ 2367280 h 4081780"/>
                      <a:gd name="connsiteX127" fmla="*/ 15240 w 3850336"/>
                      <a:gd name="connsiteY127" fmla="*/ 2009140 h 4081780"/>
                      <a:gd name="connsiteX128" fmla="*/ 83820 w 3850336"/>
                      <a:gd name="connsiteY128" fmla="*/ 1902460 h 4081780"/>
                      <a:gd name="connsiteX129" fmla="*/ 60960 w 3850336"/>
                      <a:gd name="connsiteY129" fmla="*/ 1818640 h 4081780"/>
                      <a:gd name="connsiteX130" fmla="*/ 83820 w 3850336"/>
                      <a:gd name="connsiteY130" fmla="*/ 1757680 h 4081780"/>
                      <a:gd name="connsiteX131" fmla="*/ 175260 w 3850336"/>
                      <a:gd name="connsiteY131" fmla="*/ 1658620 h 4081780"/>
                      <a:gd name="connsiteX132" fmla="*/ 205740 w 3850336"/>
                      <a:gd name="connsiteY132" fmla="*/ 1597660 h 4081780"/>
                      <a:gd name="connsiteX133" fmla="*/ 358140 w 3850336"/>
                      <a:gd name="connsiteY133" fmla="*/ 1567180 h 4081780"/>
                      <a:gd name="connsiteX134" fmla="*/ 373380 w 3850336"/>
                      <a:gd name="connsiteY134" fmla="*/ 1460500 h 4081780"/>
                      <a:gd name="connsiteX135" fmla="*/ 373380 w 3850336"/>
                      <a:gd name="connsiteY135" fmla="*/ 1384300 h 4081780"/>
                      <a:gd name="connsiteX136" fmla="*/ 495300 w 3850336"/>
                      <a:gd name="connsiteY136" fmla="*/ 1338580 h 4081780"/>
                      <a:gd name="connsiteX137" fmla="*/ 586740 w 3850336"/>
                      <a:gd name="connsiteY137" fmla="*/ 1361440 h 4081780"/>
                      <a:gd name="connsiteX138" fmla="*/ 640080 w 3850336"/>
                      <a:gd name="connsiteY138" fmla="*/ 1285240 h 4081780"/>
                      <a:gd name="connsiteX139" fmla="*/ 886100 w 3850336"/>
                      <a:gd name="connsiteY139" fmla="*/ 1210688 h 4081780"/>
                      <a:gd name="connsiteX140" fmla="*/ 886460 w 3850336"/>
                      <a:gd name="connsiteY140" fmla="*/ 1212850 h 4081780"/>
                      <a:gd name="connsiteX141" fmla="*/ 943612 w 3850336"/>
                      <a:gd name="connsiteY141" fmla="*/ 1212850 h 4081780"/>
                      <a:gd name="connsiteX142" fmla="*/ 981708 w 3850336"/>
                      <a:gd name="connsiteY142" fmla="*/ 1136650 h 4081780"/>
                      <a:gd name="connsiteX143" fmla="*/ 1019812 w 3850336"/>
                      <a:gd name="connsiteY143" fmla="*/ 1130300 h 4081780"/>
                      <a:gd name="connsiteX144" fmla="*/ 1146812 w 3850336"/>
                      <a:gd name="connsiteY144" fmla="*/ 1174750 h 4081780"/>
                      <a:gd name="connsiteX145" fmla="*/ 1191260 w 3850336"/>
                      <a:gd name="connsiteY145" fmla="*/ 1174750 h 4081780"/>
                      <a:gd name="connsiteX146" fmla="*/ 1223012 w 3850336"/>
                      <a:gd name="connsiteY146" fmla="*/ 1117600 h 4081780"/>
                      <a:gd name="connsiteX147" fmla="*/ 1261108 w 3850336"/>
                      <a:gd name="connsiteY147" fmla="*/ 1111250 h 4081780"/>
                      <a:gd name="connsiteX148" fmla="*/ 1311908 w 3850336"/>
                      <a:gd name="connsiteY148" fmla="*/ 1035050 h 4081780"/>
                      <a:gd name="connsiteX149" fmla="*/ 1292860 w 3850336"/>
                      <a:gd name="connsiteY149" fmla="*/ 920750 h 4081780"/>
                      <a:gd name="connsiteX150" fmla="*/ 1394460 w 3850336"/>
                      <a:gd name="connsiteY150" fmla="*/ 920750 h 4081780"/>
                      <a:gd name="connsiteX151" fmla="*/ 1438908 w 3850336"/>
                      <a:gd name="connsiteY151" fmla="*/ 869950 h 4081780"/>
                      <a:gd name="connsiteX152" fmla="*/ 1553212 w 3850336"/>
                      <a:gd name="connsiteY152" fmla="*/ 876300 h 4081780"/>
                      <a:gd name="connsiteX153" fmla="*/ 1591308 w 3850336"/>
                      <a:gd name="connsiteY153" fmla="*/ 863600 h 4081780"/>
                      <a:gd name="connsiteX154" fmla="*/ 1604012 w 3850336"/>
                      <a:gd name="connsiteY154" fmla="*/ 800100 h 4081780"/>
                      <a:gd name="connsiteX155" fmla="*/ 1584960 w 3850336"/>
                      <a:gd name="connsiteY155" fmla="*/ 685800 h 4081780"/>
                      <a:gd name="connsiteX156" fmla="*/ 1616708 w 3850336"/>
                      <a:gd name="connsiteY156" fmla="*/ 647700 h 4081780"/>
                      <a:gd name="connsiteX157" fmla="*/ 1680212 w 3850336"/>
                      <a:gd name="connsiteY157" fmla="*/ 628650 h 4081780"/>
                      <a:gd name="connsiteX158" fmla="*/ 1769108 w 3850336"/>
                      <a:gd name="connsiteY158" fmla="*/ 641350 h 4081780"/>
                      <a:gd name="connsiteX159" fmla="*/ 1769108 w 3850336"/>
                      <a:gd name="connsiteY159" fmla="*/ 508000 h 4081780"/>
                      <a:gd name="connsiteX160" fmla="*/ 1718308 w 3850336"/>
                      <a:gd name="connsiteY160" fmla="*/ 457200 h 4081780"/>
                      <a:gd name="connsiteX161" fmla="*/ 1724660 w 3850336"/>
                      <a:gd name="connsiteY161" fmla="*/ 317500 h 4081780"/>
                      <a:gd name="connsiteX162" fmla="*/ 1762760 w 3850336"/>
                      <a:gd name="connsiteY162" fmla="*/ 285750 h 4081780"/>
                      <a:gd name="connsiteX163" fmla="*/ 1927860 w 3850336"/>
                      <a:gd name="connsiteY163" fmla="*/ 273050 h 4081780"/>
                      <a:gd name="connsiteX164" fmla="*/ 2099308 w 3850336"/>
                      <a:gd name="connsiteY164" fmla="*/ 165100 h 4081780"/>
                      <a:gd name="connsiteX165" fmla="*/ 2105660 w 3850336"/>
                      <a:gd name="connsiteY165" fmla="*/ 44450 h 40817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  <a:cxn ang="0">
                        <a:pos x="connsiteX95" y="connsiteY95"/>
                      </a:cxn>
                      <a:cxn ang="0">
                        <a:pos x="connsiteX96" y="connsiteY96"/>
                      </a:cxn>
                      <a:cxn ang="0">
                        <a:pos x="connsiteX97" y="connsiteY97"/>
                      </a:cxn>
                      <a:cxn ang="0">
                        <a:pos x="connsiteX98" y="connsiteY98"/>
                      </a:cxn>
                      <a:cxn ang="0">
                        <a:pos x="connsiteX99" y="connsiteY99"/>
                      </a:cxn>
                      <a:cxn ang="0">
                        <a:pos x="connsiteX100" y="connsiteY100"/>
                      </a:cxn>
                      <a:cxn ang="0">
                        <a:pos x="connsiteX101" y="connsiteY101"/>
                      </a:cxn>
                      <a:cxn ang="0">
                        <a:pos x="connsiteX102" y="connsiteY102"/>
                      </a:cxn>
                      <a:cxn ang="0">
                        <a:pos x="connsiteX103" y="connsiteY103"/>
                      </a:cxn>
                      <a:cxn ang="0">
                        <a:pos x="connsiteX104" y="connsiteY104"/>
                      </a:cxn>
                      <a:cxn ang="0">
                        <a:pos x="connsiteX105" y="connsiteY105"/>
                      </a:cxn>
                      <a:cxn ang="0">
                        <a:pos x="connsiteX106" y="connsiteY106"/>
                      </a:cxn>
                      <a:cxn ang="0">
                        <a:pos x="connsiteX107" y="connsiteY107"/>
                      </a:cxn>
                      <a:cxn ang="0">
                        <a:pos x="connsiteX108" y="connsiteY108"/>
                      </a:cxn>
                      <a:cxn ang="0">
                        <a:pos x="connsiteX109" y="connsiteY109"/>
                      </a:cxn>
                      <a:cxn ang="0">
                        <a:pos x="connsiteX110" y="connsiteY110"/>
                      </a:cxn>
                      <a:cxn ang="0">
                        <a:pos x="connsiteX111" y="connsiteY111"/>
                      </a:cxn>
                      <a:cxn ang="0">
                        <a:pos x="connsiteX112" y="connsiteY112"/>
                      </a:cxn>
                      <a:cxn ang="0">
                        <a:pos x="connsiteX113" y="connsiteY113"/>
                      </a:cxn>
                      <a:cxn ang="0">
                        <a:pos x="connsiteX114" y="connsiteY114"/>
                      </a:cxn>
                      <a:cxn ang="0">
                        <a:pos x="connsiteX115" y="connsiteY115"/>
                      </a:cxn>
                      <a:cxn ang="0">
                        <a:pos x="connsiteX116" y="connsiteY116"/>
                      </a:cxn>
                      <a:cxn ang="0">
                        <a:pos x="connsiteX117" y="connsiteY117"/>
                      </a:cxn>
                      <a:cxn ang="0">
                        <a:pos x="connsiteX118" y="connsiteY118"/>
                      </a:cxn>
                      <a:cxn ang="0">
                        <a:pos x="connsiteX119" y="connsiteY119"/>
                      </a:cxn>
                      <a:cxn ang="0">
                        <a:pos x="connsiteX120" y="connsiteY120"/>
                      </a:cxn>
                      <a:cxn ang="0">
                        <a:pos x="connsiteX121" y="connsiteY121"/>
                      </a:cxn>
                      <a:cxn ang="0">
                        <a:pos x="connsiteX122" y="connsiteY122"/>
                      </a:cxn>
                      <a:cxn ang="0">
                        <a:pos x="connsiteX123" y="connsiteY123"/>
                      </a:cxn>
                      <a:cxn ang="0">
                        <a:pos x="connsiteX124" y="connsiteY124"/>
                      </a:cxn>
                      <a:cxn ang="0">
                        <a:pos x="connsiteX125" y="connsiteY125"/>
                      </a:cxn>
                      <a:cxn ang="0">
                        <a:pos x="connsiteX126" y="connsiteY126"/>
                      </a:cxn>
                      <a:cxn ang="0">
                        <a:pos x="connsiteX127" y="connsiteY127"/>
                      </a:cxn>
                      <a:cxn ang="0">
                        <a:pos x="connsiteX128" y="connsiteY128"/>
                      </a:cxn>
                      <a:cxn ang="0">
                        <a:pos x="connsiteX129" y="connsiteY129"/>
                      </a:cxn>
                      <a:cxn ang="0">
                        <a:pos x="connsiteX130" y="connsiteY130"/>
                      </a:cxn>
                      <a:cxn ang="0">
                        <a:pos x="connsiteX131" y="connsiteY131"/>
                      </a:cxn>
                      <a:cxn ang="0">
                        <a:pos x="connsiteX132" y="connsiteY132"/>
                      </a:cxn>
                      <a:cxn ang="0">
                        <a:pos x="connsiteX133" y="connsiteY133"/>
                      </a:cxn>
                      <a:cxn ang="0">
                        <a:pos x="connsiteX134" y="connsiteY134"/>
                      </a:cxn>
                      <a:cxn ang="0">
                        <a:pos x="connsiteX135" y="connsiteY135"/>
                      </a:cxn>
                      <a:cxn ang="0">
                        <a:pos x="connsiteX136" y="connsiteY136"/>
                      </a:cxn>
                      <a:cxn ang="0">
                        <a:pos x="connsiteX137" y="connsiteY137"/>
                      </a:cxn>
                      <a:cxn ang="0">
                        <a:pos x="connsiteX138" y="connsiteY138"/>
                      </a:cxn>
                      <a:cxn ang="0">
                        <a:pos x="connsiteX139" y="connsiteY139"/>
                      </a:cxn>
                      <a:cxn ang="0">
                        <a:pos x="connsiteX140" y="connsiteY140"/>
                      </a:cxn>
                      <a:cxn ang="0">
                        <a:pos x="connsiteX141" y="connsiteY141"/>
                      </a:cxn>
                      <a:cxn ang="0">
                        <a:pos x="connsiteX142" y="connsiteY142"/>
                      </a:cxn>
                      <a:cxn ang="0">
                        <a:pos x="connsiteX143" y="connsiteY143"/>
                      </a:cxn>
                      <a:cxn ang="0">
                        <a:pos x="connsiteX144" y="connsiteY144"/>
                      </a:cxn>
                      <a:cxn ang="0">
                        <a:pos x="connsiteX145" y="connsiteY145"/>
                      </a:cxn>
                      <a:cxn ang="0">
                        <a:pos x="connsiteX146" y="connsiteY146"/>
                      </a:cxn>
                      <a:cxn ang="0">
                        <a:pos x="connsiteX147" y="connsiteY147"/>
                      </a:cxn>
                      <a:cxn ang="0">
                        <a:pos x="connsiteX148" y="connsiteY148"/>
                      </a:cxn>
                      <a:cxn ang="0">
                        <a:pos x="connsiteX149" y="connsiteY149"/>
                      </a:cxn>
                      <a:cxn ang="0">
                        <a:pos x="connsiteX150" y="connsiteY150"/>
                      </a:cxn>
                      <a:cxn ang="0">
                        <a:pos x="connsiteX151" y="connsiteY151"/>
                      </a:cxn>
                      <a:cxn ang="0">
                        <a:pos x="connsiteX152" y="connsiteY152"/>
                      </a:cxn>
                      <a:cxn ang="0">
                        <a:pos x="connsiteX153" y="connsiteY153"/>
                      </a:cxn>
                      <a:cxn ang="0">
                        <a:pos x="connsiteX154" y="connsiteY154"/>
                      </a:cxn>
                      <a:cxn ang="0">
                        <a:pos x="connsiteX155" y="connsiteY155"/>
                      </a:cxn>
                      <a:cxn ang="0">
                        <a:pos x="connsiteX156" y="connsiteY156"/>
                      </a:cxn>
                      <a:cxn ang="0">
                        <a:pos x="connsiteX157" y="connsiteY157"/>
                      </a:cxn>
                      <a:cxn ang="0">
                        <a:pos x="connsiteX158" y="connsiteY158"/>
                      </a:cxn>
                      <a:cxn ang="0">
                        <a:pos x="connsiteX159" y="connsiteY159"/>
                      </a:cxn>
                      <a:cxn ang="0">
                        <a:pos x="connsiteX160" y="connsiteY160"/>
                      </a:cxn>
                      <a:cxn ang="0">
                        <a:pos x="connsiteX161" y="connsiteY161"/>
                      </a:cxn>
                      <a:cxn ang="0">
                        <a:pos x="connsiteX162" y="connsiteY162"/>
                      </a:cxn>
                      <a:cxn ang="0">
                        <a:pos x="connsiteX163" y="connsiteY163"/>
                      </a:cxn>
                      <a:cxn ang="0">
                        <a:pos x="connsiteX164" y="connsiteY164"/>
                      </a:cxn>
                      <a:cxn ang="0">
                        <a:pos x="connsiteX165" y="connsiteY165"/>
                      </a:cxn>
                    </a:cxnLst>
                    <a:rect l="l" t="t" r="r" b="b"/>
                    <a:pathLst>
                      <a:path w="3850336" h="4081780">
                        <a:moveTo>
                          <a:pt x="2137412" y="0"/>
                        </a:moveTo>
                        <a:lnTo>
                          <a:pt x="2194560" y="38100"/>
                        </a:lnTo>
                        <a:lnTo>
                          <a:pt x="2251708" y="107950"/>
                        </a:lnTo>
                        <a:lnTo>
                          <a:pt x="2302508" y="190500"/>
                        </a:lnTo>
                        <a:lnTo>
                          <a:pt x="2359660" y="203200"/>
                        </a:lnTo>
                        <a:lnTo>
                          <a:pt x="2366012" y="311150"/>
                        </a:lnTo>
                        <a:lnTo>
                          <a:pt x="2397760" y="349250"/>
                        </a:lnTo>
                        <a:lnTo>
                          <a:pt x="2454908" y="374650"/>
                        </a:lnTo>
                        <a:lnTo>
                          <a:pt x="2499360" y="368300"/>
                        </a:lnTo>
                        <a:lnTo>
                          <a:pt x="2579400" y="379506"/>
                        </a:lnTo>
                        <a:lnTo>
                          <a:pt x="2537460" y="439420"/>
                        </a:lnTo>
                        <a:lnTo>
                          <a:pt x="2540756" y="458888"/>
                        </a:lnTo>
                        <a:lnTo>
                          <a:pt x="2569212" y="482600"/>
                        </a:lnTo>
                        <a:lnTo>
                          <a:pt x="2664460" y="457200"/>
                        </a:lnTo>
                        <a:lnTo>
                          <a:pt x="2867660" y="495300"/>
                        </a:lnTo>
                        <a:lnTo>
                          <a:pt x="2969260" y="527050"/>
                        </a:lnTo>
                        <a:lnTo>
                          <a:pt x="3001012" y="552450"/>
                        </a:lnTo>
                        <a:lnTo>
                          <a:pt x="3013708" y="546102"/>
                        </a:lnTo>
                        <a:lnTo>
                          <a:pt x="3013708" y="596900"/>
                        </a:lnTo>
                        <a:lnTo>
                          <a:pt x="2969260" y="615950"/>
                        </a:lnTo>
                        <a:lnTo>
                          <a:pt x="2956560" y="660400"/>
                        </a:lnTo>
                        <a:lnTo>
                          <a:pt x="2924812" y="666750"/>
                        </a:lnTo>
                        <a:lnTo>
                          <a:pt x="2912108" y="781050"/>
                        </a:lnTo>
                        <a:lnTo>
                          <a:pt x="2981960" y="844550"/>
                        </a:lnTo>
                        <a:lnTo>
                          <a:pt x="3026412" y="850900"/>
                        </a:lnTo>
                        <a:lnTo>
                          <a:pt x="3070860" y="901700"/>
                        </a:lnTo>
                        <a:lnTo>
                          <a:pt x="2981960" y="1022350"/>
                        </a:lnTo>
                        <a:lnTo>
                          <a:pt x="2905760" y="1092200"/>
                        </a:lnTo>
                        <a:lnTo>
                          <a:pt x="2905760" y="1130300"/>
                        </a:lnTo>
                        <a:lnTo>
                          <a:pt x="2969260" y="1206500"/>
                        </a:lnTo>
                        <a:lnTo>
                          <a:pt x="2931160" y="1289050"/>
                        </a:lnTo>
                        <a:lnTo>
                          <a:pt x="2848612" y="1403350"/>
                        </a:lnTo>
                        <a:lnTo>
                          <a:pt x="2874012" y="1454150"/>
                        </a:lnTo>
                        <a:lnTo>
                          <a:pt x="2835908" y="1530350"/>
                        </a:lnTo>
                        <a:lnTo>
                          <a:pt x="2861308" y="1631950"/>
                        </a:lnTo>
                        <a:lnTo>
                          <a:pt x="2931160" y="1695450"/>
                        </a:lnTo>
                        <a:lnTo>
                          <a:pt x="3013708" y="1701800"/>
                        </a:lnTo>
                        <a:lnTo>
                          <a:pt x="3051812" y="1720850"/>
                        </a:lnTo>
                        <a:lnTo>
                          <a:pt x="3102612" y="1720850"/>
                        </a:lnTo>
                        <a:lnTo>
                          <a:pt x="3134360" y="1746250"/>
                        </a:lnTo>
                        <a:lnTo>
                          <a:pt x="3197860" y="1701800"/>
                        </a:lnTo>
                        <a:lnTo>
                          <a:pt x="3261360" y="1720850"/>
                        </a:lnTo>
                        <a:lnTo>
                          <a:pt x="3312160" y="1822450"/>
                        </a:lnTo>
                        <a:lnTo>
                          <a:pt x="3255012" y="1924050"/>
                        </a:lnTo>
                        <a:lnTo>
                          <a:pt x="3172460" y="1924050"/>
                        </a:lnTo>
                        <a:lnTo>
                          <a:pt x="3166108" y="2025650"/>
                        </a:lnTo>
                        <a:lnTo>
                          <a:pt x="3102612" y="2127250"/>
                        </a:lnTo>
                        <a:lnTo>
                          <a:pt x="3166108" y="2209800"/>
                        </a:lnTo>
                        <a:lnTo>
                          <a:pt x="3153412" y="2260600"/>
                        </a:lnTo>
                        <a:lnTo>
                          <a:pt x="3083560" y="2279650"/>
                        </a:lnTo>
                        <a:lnTo>
                          <a:pt x="3077212" y="2317750"/>
                        </a:lnTo>
                        <a:lnTo>
                          <a:pt x="2956560" y="2501900"/>
                        </a:lnTo>
                        <a:lnTo>
                          <a:pt x="2943860" y="2622550"/>
                        </a:lnTo>
                        <a:lnTo>
                          <a:pt x="3039108" y="2724150"/>
                        </a:lnTo>
                        <a:lnTo>
                          <a:pt x="3102612" y="2736850"/>
                        </a:lnTo>
                        <a:lnTo>
                          <a:pt x="3115308" y="2768600"/>
                        </a:lnTo>
                        <a:lnTo>
                          <a:pt x="3096260" y="2813050"/>
                        </a:lnTo>
                        <a:lnTo>
                          <a:pt x="3255012" y="2984500"/>
                        </a:lnTo>
                        <a:lnTo>
                          <a:pt x="3369308" y="2984500"/>
                        </a:lnTo>
                        <a:lnTo>
                          <a:pt x="3451860" y="2952750"/>
                        </a:lnTo>
                        <a:lnTo>
                          <a:pt x="3528060" y="2965450"/>
                        </a:lnTo>
                        <a:lnTo>
                          <a:pt x="3553460" y="2990850"/>
                        </a:lnTo>
                        <a:lnTo>
                          <a:pt x="3693160" y="2997200"/>
                        </a:lnTo>
                        <a:lnTo>
                          <a:pt x="3705860" y="2984500"/>
                        </a:lnTo>
                        <a:lnTo>
                          <a:pt x="3775708" y="2978150"/>
                        </a:lnTo>
                        <a:lnTo>
                          <a:pt x="3769360" y="3054350"/>
                        </a:lnTo>
                        <a:lnTo>
                          <a:pt x="3839212" y="3168650"/>
                        </a:lnTo>
                        <a:lnTo>
                          <a:pt x="3845560" y="3213100"/>
                        </a:lnTo>
                        <a:lnTo>
                          <a:pt x="3850336" y="3216008"/>
                        </a:lnTo>
                        <a:lnTo>
                          <a:pt x="3802380" y="3274060"/>
                        </a:lnTo>
                        <a:lnTo>
                          <a:pt x="3741420" y="3296920"/>
                        </a:lnTo>
                        <a:lnTo>
                          <a:pt x="3672840" y="3251200"/>
                        </a:lnTo>
                        <a:lnTo>
                          <a:pt x="3627120" y="3235960"/>
                        </a:lnTo>
                        <a:lnTo>
                          <a:pt x="3421380" y="3289300"/>
                        </a:lnTo>
                        <a:lnTo>
                          <a:pt x="3360420" y="3281680"/>
                        </a:lnTo>
                        <a:lnTo>
                          <a:pt x="3329940" y="3304540"/>
                        </a:lnTo>
                        <a:lnTo>
                          <a:pt x="3223260" y="3304540"/>
                        </a:lnTo>
                        <a:lnTo>
                          <a:pt x="3032760" y="3152140"/>
                        </a:lnTo>
                        <a:lnTo>
                          <a:pt x="2903220" y="3068320"/>
                        </a:lnTo>
                        <a:lnTo>
                          <a:pt x="2796540" y="3114040"/>
                        </a:lnTo>
                        <a:lnTo>
                          <a:pt x="2606040" y="3091180"/>
                        </a:lnTo>
                        <a:lnTo>
                          <a:pt x="2529840" y="3060700"/>
                        </a:lnTo>
                        <a:lnTo>
                          <a:pt x="2339340" y="2961640"/>
                        </a:lnTo>
                        <a:lnTo>
                          <a:pt x="2217420" y="2969260"/>
                        </a:lnTo>
                        <a:lnTo>
                          <a:pt x="2004060" y="3304540"/>
                        </a:lnTo>
                        <a:lnTo>
                          <a:pt x="2004060" y="3456940"/>
                        </a:lnTo>
                        <a:lnTo>
                          <a:pt x="1958340" y="3456940"/>
                        </a:lnTo>
                        <a:lnTo>
                          <a:pt x="1950720" y="3517900"/>
                        </a:lnTo>
                        <a:lnTo>
                          <a:pt x="1882140" y="3517900"/>
                        </a:lnTo>
                        <a:lnTo>
                          <a:pt x="1760220" y="3571240"/>
                        </a:lnTo>
                        <a:lnTo>
                          <a:pt x="1706880" y="3548380"/>
                        </a:lnTo>
                        <a:lnTo>
                          <a:pt x="1684020" y="3624580"/>
                        </a:lnTo>
                        <a:lnTo>
                          <a:pt x="1623060" y="3693160"/>
                        </a:lnTo>
                        <a:lnTo>
                          <a:pt x="1546860" y="3670300"/>
                        </a:lnTo>
                        <a:lnTo>
                          <a:pt x="1386840" y="3738880"/>
                        </a:lnTo>
                        <a:lnTo>
                          <a:pt x="1318260" y="3807460"/>
                        </a:lnTo>
                        <a:lnTo>
                          <a:pt x="1303020" y="3883660"/>
                        </a:lnTo>
                        <a:lnTo>
                          <a:pt x="1181100" y="3883660"/>
                        </a:lnTo>
                        <a:lnTo>
                          <a:pt x="1120140" y="3860800"/>
                        </a:lnTo>
                        <a:lnTo>
                          <a:pt x="1074420" y="3898900"/>
                        </a:lnTo>
                        <a:lnTo>
                          <a:pt x="1043940" y="4005580"/>
                        </a:lnTo>
                        <a:lnTo>
                          <a:pt x="952500" y="4081780"/>
                        </a:lnTo>
                        <a:lnTo>
                          <a:pt x="723900" y="3914140"/>
                        </a:lnTo>
                        <a:lnTo>
                          <a:pt x="739140" y="3792220"/>
                        </a:lnTo>
                        <a:lnTo>
                          <a:pt x="708660" y="3685540"/>
                        </a:lnTo>
                        <a:lnTo>
                          <a:pt x="762000" y="3616960"/>
                        </a:lnTo>
                        <a:lnTo>
                          <a:pt x="723900" y="3517900"/>
                        </a:lnTo>
                        <a:lnTo>
                          <a:pt x="601980" y="3510280"/>
                        </a:lnTo>
                        <a:lnTo>
                          <a:pt x="571500" y="3395980"/>
                        </a:lnTo>
                        <a:lnTo>
                          <a:pt x="708660" y="3365500"/>
                        </a:lnTo>
                        <a:lnTo>
                          <a:pt x="693420" y="3281680"/>
                        </a:lnTo>
                        <a:lnTo>
                          <a:pt x="701040" y="3205480"/>
                        </a:lnTo>
                        <a:lnTo>
                          <a:pt x="701040" y="3175000"/>
                        </a:lnTo>
                        <a:lnTo>
                          <a:pt x="624840" y="3098800"/>
                        </a:lnTo>
                        <a:lnTo>
                          <a:pt x="609600" y="2992120"/>
                        </a:lnTo>
                        <a:lnTo>
                          <a:pt x="731520" y="2931160"/>
                        </a:lnTo>
                        <a:lnTo>
                          <a:pt x="769620" y="2885440"/>
                        </a:lnTo>
                        <a:lnTo>
                          <a:pt x="769620" y="2725420"/>
                        </a:lnTo>
                        <a:lnTo>
                          <a:pt x="754380" y="2512060"/>
                        </a:lnTo>
                        <a:lnTo>
                          <a:pt x="701040" y="2435860"/>
                        </a:lnTo>
                        <a:lnTo>
                          <a:pt x="518160" y="2428240"/>
                        </a:lnTo>
                        <a:lnTo>
                          <a:pt x="396240" y="2504440"/>
                        </a:lnTo>
                        <a:lnTo>
                          <a:pt x="281940" y="2443480"/>
                        </a:lnTo>
                        <a:lnTo>
                          <a:pt x="266700" y="2496820"/>
                        </a:lnTo>
                        <a:lnTo>
                          <a:pt x="198120" y="2489200"/>
                        </a:lnTo>
                        <a:lnTo>
                          <a:pt x="144780" y="2420620"/>
                        </a:lnTo>
                        <a:lnTo>
                          <a:pt x="0" y="2367280"/>
                        </a:lnTo>
                        <a:lnTo>
                          <a:pt x="15240" y="2009140"/>
                        </a:lnTo>
                        <a:lnTo>
                          <a:pt x="83820" y="1902460"/>
                        </a:lnTo>
                        <a:lnTo>
                          <a:pt x="60960" y="1818640"/>
                        </a:lnTo>
                        <a:lnTo>
                          <a:pt x="83820" y="1757680"/>
                        </a:lnTo>
                        <a:lnTo>
                          <a:pt x="175260" y="1658620"/>
                        </a:lnTo>
                        <a:lnTo>
                          <a:pt x="205740" y="1597660"/>
                        </a:lnTo>
                        <a:lnTo>
                          <a:pt x="358140" y="1567180"/>
                        </a:lnTo>
                        <a:lnTo>
                          <a:pt x="373380" y="1460500"/>
                        </a:lnTo>
                        <a:lnTo>
                          <a:pt x="373380" y="1384300"/>
                        </a:lnTo>
                        <a:lnTo>
                          <a:pt x="495300" y="1338580"/>
                        </a:lnTo>
                        <a:lnTo>
                          <a:pt x="586740" y="1361440"/>
                        </a:lnTo>
                        <a:lnTo>
                          <a:pt x="640080" y="1285240"/>
                        </a:lnTo>
                        <a:lnTo>
                          <a:pt x="886100" y="1210688"/>
                        </a:lnTo>
                        <a:lnTo>
                          <a:pt x="886460" y="1212850"/>
                        </a:lnTo>
                        <a:lnTo>
                          <a:pt x="943612" y="1212850"/>
                        </a:lnTo>
                        <a:lnTo>
                          <a:pt x="981708" y="1136650"/>
                        </a:lnTo>
                        <a:lnTo>
                          <a:pt x="1019812" y="1130300"/>
                        </a:lnTo>
                        <a:lnTo>
                          <a:pt x="1146812" y="1174750"/>
                        </a:lnTo>
                        <a:lnTo>
                          <a:pt x="1191260" y="1174750"/>
                        </a:lnTo>
                        <a:lnTo>
                          <a:pt x="1223012" y="1117600"/>
                        </a:lnTo>
                        <a:lnTo>
                          <a:pt x="1261108" y="1111250"/>
                        </a:lnTo>
                        <a:lnTo>
                          <a:pt x="1311908" y="1035050"/>
                        </a:lnTo>
                        <a:lnTo>
                          <a:pt x="1292860" y="920750"/>
                        </a:lnTo>
                        <a:lnTo>
                          <a:pt x="1394460" y="920750"/>
                        </a:lnTo>
                        <a:lnTo>
                          <a:pt x="1438908" y="869950"/>
                        </a:lnTo>
                        <a:lnTo>
                          <a:pt x="1553212" y="876300"/>
                        </a:lnTo>
                        <a:lnTo>
                          <a:pt x="1591308" y="863600"/>
                        </a:lnTo>
                        <a:lnTo>
                          <a:pt x="1604012" y="800100"/>
                        </a:lnTo>
                        <a:lnTo>
                          <a:pt x="1584960" y="685800"/>
                        </a:lnTo>
                        <a:lnTo>
                          <a:pt x="1616708" y="647700"/>
                        </a:lnTo>
                        <a:lnTo>
                          <a:pt x="1680212" y="628650"/>
                        </a:lnTo>
                        <a:lnTo>
                          <a:pt x="1769108" y="641350"/>
                        </a:lnTo>
                        <a:lnTo>
                          <a:pt x="1769108" y="508000"/>
                        </a:lnTo>
                        <a:lnTo>
                          <a:pt x="1718308" y="457200"/>
                        </a:lnTo>
                        <a:lnTo>
                          <a:pt x="1724660" y="317500"/>
                        </a:lnTo>
                        <a:lnTo>
                          <a:pt x="1762760" y="285750"/>
                        </a:lnTo>
                        <a:lnTo>
                          <a:pt x="1927860" y="273050"/>
                        </a:lnTo>
                        <a:lnTo>
                          <a:pt x="2099308" y="165100"/>
                        </a:lnTo>
                        <a:lnTo>
                          <a:pt x="2105660" y="44450"/>
                        </a:lnTo>
                        <a:close/>
                      </a:path>
                    </a:pathLst>
                  </a:custGeom>
                  <a:grpFill/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 sz="4800"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</p:txBody>
              </p:sp>
            </p:grpSp>
          </p:grpSp>
          <p:grpSp>
            <p:nvGrpSpPr>
              <p:cNvPr id="310" name="グループ化 309">
                <a:extLst>
                  <a:ext uri="{FF2B5EF4-FFF2-40B4-BE49-F238E27FC236}">
                    <a16:creationId xmlns:a16="http://schemas.microsoft.com/office/drawing/2014/main" id="{B81AA615-5B45-D891-AC05-9DA0AA9A0903}"/>
                  </a:ext>
                </a:extLst>
              </p:cNvPr>
              <p:cNvGrpSpPr/>
              <p:nvPr/>
            </p:nvGrpSpPr>
            <p:grpSpPr>
              <a:xfrm>
                <a:off x="1424652" y="1123982"/>
                <a:ext cx="5831999" cy="5315522"/>
                <a:chOff x="1424652" y="1123982"/>
                <a:chExt cx="5831999" cy="5315522"/>
              </a:xfrm>
              <a:grpFill/>
            </p:grpSpPr>
            <p:sp>
              <p:nvSpPr>
                <p:cNvPr id="313" name="フリーフォーム: 図形 312">
                  <a:extLst>
                    <a:ext uri="{FF2B5EF4-FFF2-40B4-BE49-F238E27FC236}">
                      <a16:creationId xmlns:a16="http://schemas.microsoft.com/office/drawing/2014/main" id="{2207CF2C-E51C-E5B7-57C5-72F4A54EDB0C}"/>
                    </a:ext>
                  </a:extLst>
                </p:cNvPr>
                <p:cNvSpPr/>
                <p:nvPr/>
              </p:nvSpPr>
              <p:spPr>
                <a:xfrm>
                  <a:off x="1424652" y="5163955"/>
                  <a:ext cx="1445841" cy="1275549"/>
                </a:xfrm>
                <a:custGeom>
                  <a:avLst/>
                  <a:gdLst>
                    <a:gd name="connsiteX0" fmla="*/ 400 w 1445841"/>
                    <a:gd name="connsiteY0" fmla="*/ 1274549 h 1275549"/>
                    <a:gd name="connsiteX1" fmla="*/ 2400 w 1445841"/>
                    <a:gd name="connsiteY1" fmla="*/ 1275549 h 1275549"/>
                    <a:gd name="connsiteX2" fmla="*/ 0 w 1445841"/>
                    <a:gd name="connsiteY2" fmla="*/ 1275549 h 1275549"/>
                    <a:gd name="connsiteX3" fmla="*/ 626995 w 1445841"/>
                    <a:gd name="connsiteY3" fmla="*/ 0 h 1275549"/>
                    <a:gd name="connsiteX4" fmla="*/ 628738 w 1445841"/>
                    <a:gd name="connsiteY4" fmla="*/ 111 h 1275549"/>
                    <a:gd name="connsiteX5" fmla="*/ 662597 w 1445841"/>
                    <a:gd name="connsiteY5" fmla="*/ 46283 h 1275549"/>
                    <a:gd name="connsiteX6" fmla="*/ 687519 w 1445841"/>
                    <a:gd name="connsiteY6" fmla="*/ 67644 h 1275549"/>
                    <a:gd name="connsiteX7" fmla="*/ 730241 w 1445841"/>
                    <a:gd name="connsiteY7" fmla="*/ 110366 h 1275549"/>
                    <a:gd name="connsiteX8" fmla="*/ 748042 w 1445841"/>
                    <a:gd name="connsiteY8" fmla="*/ 167329 h 1275549"/>
                    <a:gd name="connsiteX9" fmla="*/ 755162 w 1445841"/>
                    <a:gd name="connsiteY9" fmla="*/ 199371 h 1275549"/>
                    <a:gd name="connsiteX10" fmla="*/ 765843 w 1445841"/>
                    <a:gd name="connsiteY10" fmla="*/ 231413 h 1275549"/>
                    <a:gd name="connsiteX11" fmla="*/ 844167 w 1445841"/>
                    <a:gd name="connsiteY11" fmla="*/ 217172 h 1275549"/>
                    <a:gd name="connsiteX12" fmla="*/ 861968 w 1445841"/>
                    <a:gd name="connsiteY12" fmla="*/ 249214 h 1275549"/>
                    <a:gd name="connsiteX13" fmla="*/ 915371 w 1445841"/>
                    <a:gd name="connsiteY13" fmla="*/ 284816 h 1275549"/>
                    <a:gd name="connsiteX14" fmla="*/ 950973 w 1445841"/>
                    <a:gd name="connsiteY14" fmla="*/ 245654 h 1275549"/>
                    <a:gd name="connsiteX15" fmla="*/ 975895 w 1445841"/>
                    <a:gd name="connsiteY15" fmla="*/ 259894 h 1275549"/>
                    <a:gd name="connsiteX16" fmla="*/ 1015057 w 1445841"/>
                    <a:gd name="connsiteY16" fmla="*/ 270575 h 1275549"/>
                    <a:gd name="connsiteX17" fmla="*/ 1029298 w 1445841"/>
                    <a:gd name="connsiteY17" fmla="*/ 249214 h 1275549"/>
                    <a:gd name="connsiteX18" fmla="*/ 1061340 w 1445841"/>
                    <a:gd name="connsiteY18" fmla="*/ 249214 h 1275549"/>
                    <a:gd name="connsiteX19" fmla="*/ 1121863 w 1445841"/>
                    <a:gd name="connsiteY19" fmla="*/ 302617 h 1275549"/>
                    <a:gd name="connsiteX20" fmla="*/ 1146784 w 1445841"/>
                    <a:gd name="connsiteY20" fmla="*/ 338219 h 1275549"/>
                    <a:gd name="connsiteX21" fmla="*/ 1182386 w 1445841"/>
                    <a:gd name="connsiteY21" fmla="*/ 348899 h 1275549"/>
                    <a:gd name="connsiteX22" fmla="*/ 1207308 w 1445841"/>
                    <a:gd name="connsiteY22" fmla="*/ 402302 h 1275549"/>
                    <a:gd name="connsiteX23" fmla="*/ 1271391 w 1445841"/>
                    <a:gd name="connsiteY23" fmla="*/ 388061 h 1275549"/>
                    <a:gd name="connsiteX24" fmla="*/ 1289192 w 1445841"/>
                    <a:gd name="connsiteY24" fmla="*/ 377381 h 1275549"/>
                    <a:gd name="connsiteX25" fmla="*/ 1342595 w 1445841"/>
                    <a:gd name="connsiteY25" fmla="*/ 370260 h 1275549"/>
                    <a:gd name="connsiteX26" fmla="*/ 1335926 w 1445841"/>
                    <a:gd name="connsiteY26" fmla="*/ 371150 h 1275549"/>
                    <a:gd name="connsiteX27" fmla="*/ 1356836 w 1445841"/>
                    <a:gd name="connsiteY27" fmla="*/ 404082 h 1275549"/>
                    <a:gd name="connsiteX28" fmla="*/ 1316785 w 1445841"/>
                    <a:gd name="connsiteY28" fmla="*/ 421883 h 1275549"/>
                    <a:gd name="connsiteX29" fmla="*/ 1298983 w 1445841"/>
                    <a:gd name="connsiteY29" fmla="*/ 533140 h 1275549"/>
                    <a:gd name="connsiteX30" fmla="*/ 1343485 w 1445841"/>
                    <a:gd name="connsiteY30" fmla="*/ 528689 h 1275549"/>
                    <a:gd name="connsiteX31" fmla="*/ 1343485 w 1445841"/>
                    <a:gd name="connsiteY31" fmla="*/ 564291 h 1275549"/>
                    <a:gd name="connsiteX32" fmla="*/ 1321234 w 1445841"/>
                    <a:gd name="connsiteY32" fmla="*/ 586543 h 1275549"/>
                    <a:gd name="connsiteX33" fmla="*/ 1370188 w 1445841"/>
                    <a:gd name="connsiteY33" fmla="*/ 599893 h 1275549"/>
                    <a:gd name="connsiteX34" fmla="*/ 1387989 w 1445841"/>
                    <a:gd name="connsiteY34" fmla="*/ 622144 h 1275549"/>
                    <a:gd name="connsiteX35" fmla="*/ 1365737 w 1445841"/>
                    <a:gd name="connsiteY35" fmla="*/ 644395 h 1275549"/>
                    <a:gd name="connsiteX36" fmla="*/ 1414689 w 1445841"/>
                    <a:gd name="connsiteY36" fmla="*/ 671097 h 1275549"/>
                    <a:gd name="connsiteX37" fmla="*/ 1445841 w 1445841"/>
                    <a:gd name="connsiteY37" fmla="*/ 720049 h 1275549"/>
                    <a:gd name="connsiteX38" fmla="*/ 1445841 w 1445841"/>
                    <a:gd name="connsiteY38" fmla="*/ 791253 h 1275549"/>
                    <a:gd name="connsiteX39" fmla="*/ 1405790 w 1445841"/>
                    <a:gd name="connsiteY39" fmla="*/ 800154 h 1275549"/>
                    <a:gd name="connsiteX40" fmla="*/ 1405790 w 1445841"/>
                    <a:gd name="connsiteY40" fmla="*/ 875808 h 1275549"/>
                    <a:gd name="connsiteX41" fmla="*/ 1387989 w 1445841"/>
                    <a:gd name="connsiteY41" fmla="*/ 880258 h 1275549"/>
                    <a:gd name="connsiteX42" fmla="*/ 1365737 w 1445841"/>
                    <a:gd name="connsiteY42" fmla="*/ 858007 h 1275549"/>
                    <a:gd name="connsiteX43" fmla="*/ 1343485 w 1445841"/>
                    <a:gd name="connsiteY43" fmla="*/ 858007 h 1275549"/>
                    <a:gd name="connsiteX44" fmla="*/ 1312334 w 1445841"/>
                    <a:gd name="connsiteY44" fmla="*/ 880258 h 1275549"/>
                    <a:gd name="connsiteX45" fmla="*/ 1267831 w 1445841"/>
                    <a:gd name="connsiteY45" fmla="*/ 884708 h 1275549"/>
                    <a:gd name="connsiteX46" fmla="*/ 1254480 w 1445841"/>
                    <a:gd name="connsiteY46" fmla="*/ 893609 h 1275549"/>
                    <a:gd name="connsiteX47" fmla="*/ 1201077 w 1445841"/>
                    <a:gd name="connsiteY47" fmla="*/ 902509 h 1275549"/>
                    <a:gd name="connsiteX48" fmla="*/ 1187727 w 1445841"/>
                    <a:gd name="connsiteY48" fmla="*/ 880258 h 1275549"/>
                    <a:gd name="connsiteX49" fmla="*/ 1138774 w 1445841"/>
                    <a:gd name="connsiteY49" fmla="*/ 898058 h 1275549"/>
                    <a:gd name="connsiteX50" fmla="*/ 1125423 w 1445841"/>
                    <a:gd name="connsiteY50" fmla="*/ 884708 h 1275549"/>
                    <a:gd name="connsiteX51" fmla="*/ 1098722 w 1445841"/>
                    <a:gd name="connsiteY51" fmla="*/ 911410 h 1275549"/>
                    <a:gd name="connsiteX52" fmla="*/ 1009717 w 1445841"/>
                    <a:gd name="connsiteY52" fmla="*/ 902509 h 1275549"/>
                    <a:gd name="connsiteX53" fmla="*/ 987465 w 1445841"/>
                    <a:gd name="connsiteY53" fmla="*/ 964813 h 1275549"/>
                    <a:gd name="connsiteX54" fmla="*/ 956314 w 1445841"/>
                    <a:gd name="connsiteY54" fmla="*/ 929211 h 1275549"/>
                    <a:gd name="connsiteX55" fmla="*/ 902911 w 1445841"/>
                    <a:gd name="connsiteY55" fmla="*/ 924761 h 1275549"/>
                    <a:gd name="connsiteX56" fmla="*/ 800555 w 1445841"/>
                    <a:gd name="connsiteY56" fmla="*/ 884708 h 1275549"/>
                    <a:gd name="connsiteX57" fmla="*/ 738251 w 1445841"/>
                    <a:gd name="connsiteY57" fmla="*/ 915859 h 1275549"/>
                    <a:gd name="connsiteX58" fmla="*/ 733801 w 1445841"/>
                    <a:gd name="connsiteY58" fmla="*/ 955912 h 1275549"/>
                    <a:gd name="connsiteX59" fmla="*/ 724901 w 1445841"/>
                    <a:gd name="connsiteY59" fmla="*/ 1013766 h 1275549"/>
                    <a:gd name="connsiteX60" fmla="*/ 680398 w 1445841"/>
                    <a:gd name="connsiteY60" fmla="*/ 1076068 h 1275549"/>
                    <a:gd name="connsiteX61" fmla="*/ 674045 w 1445841"/>
                    <a:gd name="connsiteY61" fmla="*/ 1117367 h 1275549"/>
                    <a:gd name="connsiteX62" fmla="*/ 641236 w 1445841"/>
                    <a:gd name="connsiteY62" fmla="*/ 1100100 h 1275549"/>
                    <a:gd name="connsiteX63" fmla="*/ 555791 w 1445841"/>
                    <a:gd name="connsiteY63" fmla="*/ 1085859 h 1275549"/>
                    <a:gd name="connsiteX64" fmla="*/ 537990 w 1445841"/>
                    <a:gd name="connsiteY64" fmla="*/ 1050257 h 1275549"/>
                    <a:gd name="connsiteX65" fmla="*/ 484587 w 1445841"/>
                    <a:gd name="connsiteY65" fmla="*/ 1057378 h 1275549"/>
                    <a:gd name="connsiteX66" fmla="*/ 466786 w 1445841"/>
                    <a:gd name="connsiteY66" fmla="*/ 1103660 h 1275549"/>
                    <a:gd name="connsiteX67" fmla="*/ 495268 w 1445841"/>
                    <a:gd name="connsiteY67" fmla="*/ 1135702 h 1275549"/>
                    <a:gd name="connsiteX68" fmla="*/ 513069 w 1445841"/>
                    <a:gd name="connsiteY68" fmla="*/ 1242508 h 1275549"/>
                    <a:gd name="connsiteX69" fmla="*/ 508938 w 1445841"/>
                    <a:gd name="connsiteY69" fmla="*/ 1275549 h 1275549"/>
                    <a:gd name="connsiteX70" fmla="*/ 455930 w 1445841"/>
                    <a:gd name="connsiteY70" fmla="*/ 1275549 h 1275549"/>
                    <a:gd name="connsiteX71" fmla="*/ 424064 w 1445841"/>
                    <a:gd name="connsiteY71" fmla="*/ 1260309 h 1275549"/>
                    <a:gd name="connsiteX72" fmla="*/ 423477 w 1445841"/>
                    <a:gd name="connsiteY72" fmla="*/ 1275549 h 1275549"/>
                    <a:gd name="connsiteX73" fmla="*/ 47194 w 1445841"/>
                    <a:gd name="connsiteY73" fmla="*/ 1275549 h 1275549"/>
                    <a:gd name="connsiteX74" fmla="*/ 50242 w 1445841"/>
                    <a:gd name="connsiteY74" fmla="*/ 1260309 h 1275549"/>
                    <a:gd name="connsiteX75" fmla="*/ 25321 w 1445841"/>
                    <a:gd name="connsiteY75" fmla="*/ 1228267 h 1275549"/>
                    <a:gd name="connsiteX76" fmla="*/ 11080 w 1445841"/>
                    <a:gd name="connsiteY76" fmla="*/ 1203345 h 1275549"/>
                    <a:gd name="connsiteX77" fmla="*/ 400 w 1445841"/>
                    <a:gd name="connsiteY77" fmla="*/ 1160623 h 1275549"/>
                    <a:gd name="connsiteX78" fmla="*/ 46682 w 1445841"/>
                    <a:gd name="connsiteY78" fmla="*/ 1171304 h 1275549"/>
                    <a:gd name="connsiteX79" fmla="*/ 78724 w 1445841"/>
                    <a:gd name="connsiteY79" fmla="*/ 1206906 h 1275549"/>
                    <a:gd name="connsiteX80" fmla="*/ 128567 w 1445841"/>
                    <a:gd name="connsiteY80" fmla="*/ 1189105 h 1275549"/>
                    <a:gd name="connsiteX81" fmla="*/ 167729 w 1445841"/>
                    <a:gd name="connsiteY81" fmla="*/ 1196225 h 1275549"/>
                    <a:gd name="connsiteX82" fmla="*/ 210452 w 1445841"/>
                    <a:gd name="connsiteY82" fmla="*/ 1171304 h 1275549"/>
                    <a:gd name="connsiteX83" fmla="*/ 231813 w 1445841"/>
                    <a:gd name="connsiteY83" fmla="*/ 1185545 h 1275549"/>
                    <a:gd name="connsiteX84" fmla="*/ 238933 w 1445841"/>
                    <a:gd name="connsiteY84" fmla="*/ 1171304 h 1275549"/>
                    <a:gd name="connsiteX85" fmla="*/ 235373 w 1445841"/>
                    <a:gd name="connsiteY85" fmla="*/ 1135702 h 1275549"/>
                    <a:gd name="connsiteX86" fmla="*/ 217572 w 1445841"/>
                    <a:gd name="connsiteY86" fmla="*/ 1100100 h 1275549"/>
                    <a:gd name="connsiteX87" fmla="*/ 224692 w 1445841"/>
                    <a:gd name="connsiteY87" fmla="*/ 1057378 h 1275549"/>
                    <a:gd name="connsiteX88" fmla="*/ 210452 w 1445841"/>
                    <a:gd name="connsiteY88" fmla="*/ 1003975 h 1275549"/>
                    <a:gd name="connsiteX89" fmla="*/ 235373 w 1445841"/>
                    <a:gd name="connsiteY89" fmla="*/ 986174 h 1275549"/>
                    <a:gd name="connsiteX90" fmla="*/ 292336 w 1445841"/>
                    <a:gd name="connsiteY90" fmla="*/ 943451 h 1275549"/>
                    <a:gd name="connsiteX91" fmla="*/ 317258 w 1445841"/>
                    <a:gd name="connsiteY91" fmla="*/ 996854 h 1275549"/>
                    <a:gd name="connsiteX92" fmla="*/ 320818 w 1445841"/>
                    <a:gd name="connsiteY92" fmla="*/ 1060938 h 1275549"/>
                    <a:gd name="connsiteX93" fmla="*/ 310137 w 1445841"/>
                    <a:gd name="connsiteY93" fmla="*/ 1092980 h 1275549"/>
                    <a:gd name="connsiteX94" fmla="*/ 320818 w 1445841"/>
                    <a:gd name="connsiteY94" fmla="*/ 1114341 h 1275549"/>
                    <a:gd name="connsiteX95" fmla="*/ 345739 w 1445841"/>
                    <a:gd name="connsiteY95" fmla="*/ 1135702 h 1275549"/>
                    <a:gd name="connsiteX96" fmla="*/ 374221 w 1445841"/>
                    <a:gd name="connsiteY96" fmla="*/ 1125021 h 1275549"/>
                    <a:gd name="connsiteX97" fmla="*/ 392022 w 1445841"/>
                    <a:gd name="connsiteY97" fmla="*/ 1057378 h 1275549"/>
                    <a:gd name="connsiteX98" fmla="*/ 399142 w 1445841"/>
                    <a:gd name="connsiteY98" fmla="*/ 1025336 h 1275549"/>
                    <a:gd name="connsiteX99" fmla="*/ 406263 w 1445841"/>
                    <a:gd name="connsiteY99" fmla="*/ 975493 h 1275549"/>
                    <a:gd name="connsiteX100" fmla="*/ 413383 w 1445841"/>
                    <a:gd name="connsiteY100" fmla="*/ 925650 h 1275549"/>
                    <a:gd name="connsiteX101" fmla="*/ 367100 w 1445841"/>
                    <a:gd name="connsiteY101" fmla="*/ 850886 h 1275549"/>
                    <a:gd name="connsiteX102" fmla="*/ 260295 w 1445841"/>
                    <a:gd name="connsiteY102" fmla="*/ 726280 h 1275549"/>
                    <a:gd name="connsiteX103" fmla="*/ 267415 w 1445841"/>
                    <a:gd name="connsiteY103" fmla="*/ 640835 h 1275549"/>
                    <a:gd name="connsiteX104" fmla="*/ 210452 w 1445841"/>
                    <a:gd name="connsiteY104" fmla="*/ 576752 h 1275549"/>
                    <a:gd name="connsiteX105" fmla="*/ 206891 w 1445841"/>
                    <a:gd name="connsiteY105" fmla="*/ 523349 h 1275549"/>
                    <a:gd name="connsiteX106" fmla="*/ 292336 w 1445841"/>
                    <a:gd name="connsiteY106" fmla="*/ 469946 h 1275549"/>
                    <a:gd name="connsiteX107" fmla="*/ 317258 w 1445841"/>
                    <a:gd name="connsiteY107" fmla="*/ 338219 h 1275549"/>
                    <a:gd name="connsiteX108" fmla="*/ 331498 w 1445841"/>
                    <a:gd name="connsiteY108" fmla="*/ 309737 h 1275549"/>
                    <a:gd name="connsiteX109" fmla="*/ 409823 w 1445841"/>
                    <a:gd name="connsiteY109" fmla="*/ 256334 h 1275549"/>
                    <a:gd name="connsiteX110" fmla="*/ 406263 w 1445841"/>
                    <a:gd name="connsiteY110" fmla="*/ 227853 h 1275549"/>
                    <a:gd name="connsiteX111" fmla="*/ 463226 w 1445841"/>
                    <a:gd name="connsiteY111" fmla="*/ 131727 h 1275549"/>
                    <a:gd name="connsiteX112" fmla="*/ 441865 w 1445841"/>
                    <a:gd name="connsiteY112" fmla="*/ 85445 h 1275549"/>
                    <a:gd name="connsiteX113" fmla="*/ 534430 w 1445841"/>
                    <a:gd name="connsiteY113" fmla="*/ 71204 h 12755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</a:cxnLst>
                  <a:rect l="l" t="t" r="r" b="b"/>
                  <a:pathLst>
                    <a:path w="1445841" h="1275549">
                      <a:moveTo>
                        <a:pt x="400" y="1274549"/>
                      </a:moveTo>
                      <a:lnTo>
                        <a:pt x="2400" y="1275549"/>
                      </a:lnTo>
                      <a:lnTo>
                        <a:pt x="0" y="1275549"/>
                      </a:lnTo>
                      <a:close/>
                      <a:moveTo>
                        <a:pt x="626995" y="0"/>
                      </a:moveTo>
                      <a:lnTo>
                        <a:pt x="628738" y="111"/>
                      </a:lnTo>
                      <a:lnTo>
                        <a:pt x="662597" y="46283"/>
                      </a:lnTo>
                      <a:lnTo>
                        <a:pt x="687519" y="67644"/>
                      </a:lnTo>
                      <a:lnTo>
                        <a:pt x="730241" y="110366"/>
                      </a:lnTo>
                      <a:lnTo>
                        <a:pt x="748042" y="167329"/>
                      </a:lnTo>
                      <a:lnTo>
                        <a:pt x="755162" y="199371"/>
                      </a:lnTo>
                      <a:lnTo>
                        <a:pt x="765843" y="231413"/>
                      </a:lnTo>
                      <a:lnTo>
                        <a:pt x="844167" y="217172"/>
                      </a:lnTo>
                      <a:lnTo>
                        <a:pt x="861968" y="249214"/>
                      </a:lnTo>
                      <a:lnTo>
                        <a:pt x="915371" y="284816"/>
                      </a:lnTo>
                      <a:lnTo>
                        <a:pt x="950973" y="245654"/>
                      </a:lnTo>
                      <a:lnTo>
                        <a:pt x="975895" y="259894"/>
                      </a:lnTo>
                      <a:lnTo>
                        <a:pt x="1015057" y="270575"/>
                      </a:lnTo>
                      <a:lnTo>
                        <a:pt x="1029298" y="249214"/>
                      </a:lnTo>
                      <a:lnTo>
                        <a:pt x="1061340" y="249214"/>
                      </a:lnTo>
                      <a:lnTo>
                        <a:pt x="1121863" y="302617"/>
                      </a:lnTo>
                      <a:lnTo>
                        <a:pt x="1146784" y="338219"/>
                      </a:lnTo>
                      <a:lnTo>
                        <a:pt x="1182386" y="348899"/>
                      </a:lnTo>
                      <a:lnTo>
                        <a:pt x="1207308" y="402302"/>
                      </a:lnTo>
                      <a:lnTo>
                        <a:pt x="1271391" y="388061"/>
                      </a:lnTo>
                      <a:lnTo>
                        <a:pt x="1289192" y="377381"/>
                      </a:lnTo>
                      <a:lnTo>
                        <a:pt x="1342595" y="370260"/>
                      </a:lnTo>
                      <a:lnTo>
                        <a:pt x="1335926" y="371150"/>
                      </a:lnTo>
                      <a:lnTo>
                        <a:pt x="1356836" y="404082"/>
                      </a:lnTo>
                      <a:lnTo>
                        <a:pt x="1316785" y="421883"/>
                      </a:lnTo>
                      <a:lnTo>
                        <a:pt x="1298983" y="533140"/>
                      </a:lnTo>
                      <a:lnTo>
                        <a:pt x="1343485" y="528689"/>
                      </a:lnTo>
                      <a:lnTo>
                        <a:pt x="1343485" y="564291"/>
                      </a:lnTo>
                      <a:lnTo>
                        <a:pt x="1321234" y="586543"/>
                      </a:lnTo>
                      <a:lnTo>
                        <a:pt x="1370188" y="599893"/>
                      </a:lnTo>
                      <a:lnTo>
                        <a:pt x="1387989" y="622144"/>
                      </a:lnTo>
                      <a:lnTo>
                        <a:pt x="1365737" y="644395"/>
                      </a:lnTo>
                      <a:lnTo>
                        <a:pt x="1414689" y="671097"/>
                      </a:lnTo>
                      <a:lnTo>
                        <a:pt x="1445841" y="720049"/>
                      </a:lnTo>
                      <a:lnTo>
                        <a:pt x="1445841" y="791253"/>
                      </a:lnTo>
                      <a:lnTo>
                        <a:pt x="1405790" y="800154"/>
                      </a:lnTo>
                      <a:lnTo>
                        <a:pt x="1405790" y="875808"/>
                      </a:lnTo>
                      <a:lnTo>
                        <a:pt x="1387989" y="880258"/>
                      </a:lnTo>
                      <a:lnTo>
                        <a:pt x="1365737" y="858007"/>
                      </a:lnTo>
                      <a:lnTo>
                        <a:pt x="1343485" y="858007"/>
                      </a:lnTo>
                      <a:lnTo>
                        <a:pt x="1312334" y="880258"/>
                      </a:lnTo>
                      <a:lnTo>
                        <a:pt x="1267831" y="884708"/>
                      </a:lnTo>
                      <a:lnTo>
                        <a:pt x="1254480" y="893609"/>
                      </a:lnTo>
                      <a:lnTo>
                        <a:pt x="1201077" y="902509"/>
                      </a:lnTo>
                      <a:lnTo>
                        <a:pt x="1187727" y="880258"/>
                      </a:lnTo>
                      <a:lnTo>
                        <a:pt x="1138774" y="898058"/>
                      </a:lnTo>
                      <a:lnTo>
                        <a:pt x="1125423" y="884708"/>
                      </a:lnTo>
                      <a:lnTo>
                        <a:pt x="1098722" y="911410"/>
                      </a:lnTo>
                      <a:lnTo>
                        <a:pt x="1009717" y="902509"/>
                      </a:lnTo>
                      <a:lnTo>
                        <a:pt x="987465" y="964813"/>
                      </a:lnTo>
                      <a:lnTo>
                        <a:pt x="956314" y="929211"/>
                      </a:lnTo>
                      <a:lnTo>
                        <a:pt x="902911" y="924761"/>
                      </a:lnTo>
                      <a:lnTo>
                        <a:pt x="800555" y="884708"/>
                      </a:lnTo>
                      <a:lnTo>
                        <a:pt x="738251" y="915859"/>
                      </a:lnTo>
                      <a:lnTo>
                        <a:pt x="733801" y="955912"/>
                      </a:lnTo>
                      <a:lnTo>
                        <a:pt x="724901" y="1013766"/>
                      </a:lnTo>
                      <a:lnTo>
                        <a:pt x="680398" y="1076068"/>
                      </a:lnTo>
                      <a:lnTo>
                        <a:pt x="674045" y="1117367"/>
                      </a:lnTo>
                      <a:lnTo>
                        <a:pt x="641236" y="1100100"/>
                      </a:lnTo>
                      <a:lnTo>
                        <a:pt x="555791" y="1085859"/>
                      </a:lnTo>
                      <a:lnTo>
                        <a:pt x="537990" y="1050257"/>
                      </a:lnTo>
                      <a:lnTo>
                        <a:pt x="484587" y="1057378"/>
                      </a:lnTo>
                      <a:lnTo>
                        <a:pt x="466786" y="1103660"/>
                      </a:lnTo>
                      <a:lnTo>
                        <a:pt x="495268" y="1135702"/>
                      </a:lnTo>
                      <a:lnTo>
                        <a:pt x="513069" y="1242508"/>
                      </a:lnTo>
                      <a:lnTo>
                        <a:pt x="508938" y="1275549"/>
                      </a:lnTo>
                      <a:lnTo>
                        <a:pt x="455930" y="1275549"/>
                      </a:lnTo>
                      <a:lnTo>
                        <a:pt x="424064" y="1260309"/>
                      </a:lnTo>
                      <a:lnTo>
                        <a:pt x="423477" y="1275549"/>
                      </a:lnTo>
                      <a:lnTo>
                        <a:pt x="47194" y="1275549"/>
                      </a:lnTo>
                      <a:lnTo>
                        <a:pt x="50242" y="1260309"/>
                      </a:lnTo>
                      <a:lnTo>
                        <a:pt x="25321" y="1228267"/>
                      </a:lnTo>
                      <a:lnTo>
                        <a:pt x="11080" y="1203345"/>
                      </a:lnTo>
                      <a:lnTo>
                        <a:pt x="400" y="1160623"/>
                      </a:lnTo>
                      <a:lnTo>
                        <a:pt x="46682" y="1171304"/>
                      </a:lnTo>
                      <a:lnTo>
                        <a:pt x="78724" y="1206906"/>
                      </a:lnTo>
                      <a:lnTo>
                        <a:pt x="128567" y="1189105"/>
                      </a:lnTo>
                      <a:lnTo>
                        <a:pt x="167729" y="1196225"/>
                      </a:lnTo>
                      <a:lnTo>
                        <a:pt x="210452" y="1171304"/>
                      </a:lnTo>
                      <a:lnTo>
                        <a:pt x="231813" y="1185545"/>
                      </a:lnTo>
                      <a:lnTo>
                        <a:pt x="238933" y="1171304"/>
                      </a:lnTo>
                      <a:lnTo>
                        <a:pt x="235373" y="1135702"/>
                      </a:lnTo>
                      <a:lnTo>
                        <a:pt x="217572" y="1100100"/>
                      </a:lnTo>
                      <a:lnTo>
                        <a:pt x="224692" y="1057378"/>
                      </a:lnTo>
                      <a:lnTo>
                        <a:pt x="210452" y="1003975"/>
                      </a:lnTo>
                      <a:lnTo>
                        <a:pt x="235373" y="986174"/>
                      </a:lnTo>
                      <a:lnTo>
                        <a:pt x="292336" y="943451"/>
                      </a:lnTo>
                      <a:lnTo>
                        <a:pt x="317258" y="996854"/>
                      </a:lnTo>
                      <a:lnTo>
                        <a:pt x="320818" y="1060938"/>
                      </a:lnTo>
                      <a:lnTo>
                        <a:pt x="310137" y="1092980"/>
                      </a:lnTo>
                      <a:lnTo>
                        <a:pt x="320818" y="1114341"/>
                      </a:lnTo>
                      <a:lnTo>
                        <a:pt x="345739" y="1135702"/>
                      </a:lnTo>
                      <a:lnTo>
                        <a:pt x="374221" y="1125021"/>
                      </a:lnTo>
                      <a:lnTo>
                        <a:pt x="392022" y="1057378"/>
                      </a:lnTo>
                      <a:lnTo>
                        <a:pt x="399142" y="1025336"/>
                      </a:lnTo>
                      <a:lnTo>
                        <a:pt x="406263" y="975493"/>
                      </a:lnTo>
                      <a:lnTo>
                        <a:pt x="413383" y="925650"/>
                      </a:lnTo>
                      <a:lnTo>
                        <a:pt x="367100" y="850886"/>
                      </a:lnTo>
                      <a:lnTo>
                        <a:pt x="260295" y="726280"/>
                      </a:lnTo>
                      <a:lnTo>
                        <a:pt x="267415" y="640835"/>
                      </a:lnTo>
                      <a:lnTo>
                        <a:pt x="210452" y="576752"/>
                      </a:lnTo>
                      <a:lnTo>
                        <a:pt x="206891" y="523349"/>
                      </a:lnTo>
                      <a:lnTo>
                        <a:pt x="292336" y="469946"/>
                      </a:lnTo>
                      <a:lnTo>
                        <a:pt x="317258" y="338219"/>
                      </a:lnTo>
                      <a:lnTo>
                        <a:pt x="331498" y="309737"/>
                      </a:lnTo>
                      <a:lnTo>
                        <a:pt x="409823" y="256334"/>
                      </a:lnTo>
                      <a:lnTo>
                        <a:pt x="406263" y="227853"/>
                      </a:lnTo>
                      <a:lnTo>
                        <a:pt x="463226" y="131727"/>
                      </a:lnTo>
                      <a:lnTo>
                        <a:pt x="441865" y="85445"/>
                      </a:lnTo>
                      <a:lnTo>
                        <a:pt x="534430" y="71204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 sz="4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grpSp>
              <p:nvGrpSpPr>
                <p:cNvPr id="314" name="グループ化 313">
                  <a:extLst>
                    <a:ext uri="{FF2B5EF4-FFF2-40B4-BE49-F238E27FC236}">
                      <a16:creationId xmlns:a16="http://schemas.microsoft.com/office/drawing/2014/main" id="{A049F157-375F-73EF-C672-93DCB85B66DA}"/>
                    </a:ext>
                  </a:extLst>
                </p:cNvPr>
                <p:cNvGrpSpPr/>
                <p:nvPr/>
              </p:nvGrpSpPr>
              <p:grpSpPr>
                <a:xfrm>
                  <a:off x="2048080" y="1123982"/>
                  <a:ext cx="5208571" cy="4442275"/>
                  <a:chOff x="2048080" y="1123982"/>
                  <a:chExt cx="5208571" cy="4442275"/>
                </a:xfrm>
                <a:grpFill/>
              </p:grpSpPr>
              <p:sp>
                <p:nvSpPr>
                  <p:cNvPr id="317" name="フリーフォーム: 図形 316">
                    <a:extLst>
                      <a:ext uri="{FF2B5EF4-FFF2-40B4-BE49-F238E27FC236}">
                        <a16:creationId xmlns:a16="http://schemas.microsoft.com/office/drawing/2014/main" id="{40E401E0-7D16-E161-C2F5-2550D6FD9B92}"/>
                      </a:ext>
                    </a:extLst>
                  </p:cNvPr>
                  <p:cNvSpPr/>
                  <p:nvPr/>
                </p:nvSpPr>
                <p:spPr>
                  <a:xfrm>
                    <a:off x="4846397" y="1493392"/>
                    <a:ext cx="512669" cy="964812"/>
                  </a:xfrm>
                  <a:custGeom>
                    <a:avLst/>
                    <a:gdLst>
                      <a:gd name="connsiteX0" fmla="*/ 929640 w 1097280"/>
                      <a:gd name="connsiteY0" fmla="*/ 0 h 2065020"/>
                      <a:gd name="connsiteX1" fmla="*/ 762000 w 1097280"/>
                      <a:gd name="connsiteY1" fmla="*/ 53340 h 2065020"/>
                      <a:gd name="connsiteX2" fmla="*/ 723900 w 1097280"/>
                      <a:gd name="connsiteY2" fmla="*/ 198120 h 2065020"/>
                      <a:gd name="connsiteX3" fmla="*/ 716280 w 1097280"/>
                      <a:gd name="connsiteY3" fmla="*/ 289560 h 2065020"/>
                      <a:gd name="connsiteX4" fmla="*/ 594360 w 1097280"/>
                      <a:gd name="connsiteY4" fmla="*/ 342900 h 2065020"/>
                      <a:gd name="connsiteX5" fmla="*/ 457200 w 1097280"/>
                      <a:gd name="connsiteY5" fmla="*/ 525780 h 2065020"/>
                      <a:gd name="connsiteX6" fmla="*/ 388620 w 1097280"/>
                      <a:gd name="connsiteY6" fmla="*/ 563880 h 2065020"/>
                      <a:gd name="connsiteX7" fmla="*/ 243840 w 1097280"/>
                      <a:gd name="connsiteY7" fmla="*/ 792480 h 2065020"/>
                      <a:gd name="connsiteX8" fmla="*/ 99060 w 1097280"/>
                      <a:gd name="connsiteY8" fmla="*/ 998220 h 2065020"/>
                      <a:gd name="connsiteX9" fmla="*/ 83820 w 1097280"/>
                      <a:gd name="connsiteY9" fmla="*/ 1219200 h 2065020"/>
                      <a:gd name="connsiteX10" fmla="*/ 68580 w 1097280"/>
                      <a:gd name="connsiteY10" fmla="*/ 1257300 h 2065020"/>
                      <a:gd name="connsiteX11" fmla="*/ 83820 w 1097280"/>
                      <a:gd name="connsiteY11" fmla="*/ 1325880 h 2065020"/>
                      <a:gd name="connsiteX12" fmla="*/ 60960 w 1097280"/>
                      <a:gd name="connsiteY12" fmla="*/ 1394460 h 2065020"/>
                      <a:gd name="connsiteX13" fmla="*/ 106680 w 1097280"/>
                      <a:gd name="connsiteY13" fmla="*/ 1463040 h 2065020"/>
                      <a:gd name="connsiteX14" fmla="*/ 228600 w 1097280"/>
                      <a:gd name="connsiteY14" fmla="*/ 1295400 h 2065020"/>
                      <a:gd name="connsiteX15" fmla="*/ 320040 w 1097280"/>
                      <a:gd name="connsiteY15" fmla="*/ 1310640 h 2065020"/>
                      <a:gd name="connsiteX16" fmla="*/ 411480 w 1097280"/>
                      <a:gd name="connsiteY16" fmla="*/ 1402080 h 2065020"/>
                      <a:gd name="connsiteX17" fmla="*/ 411480 w 1097280"/>
                      <a:gd name="connsiteY17" fmla="*/ 1493520 h 2065020"/>
                      <a:gd name="connsiteX18" fmla="*/ 236220 w 1097280"/>
                      <a:gd name="connsiteY18" fmla="*/ 1623060 h 2065020"/>
                      <a:gd name="connsiteX19" fmla="*/ 251460 w 1097280"/>
                      <a:gd name="connsiteY19" fmla="*/ 1767840 h 2065020"/>
                      <a:gd name="connsiteX20" fmla="*/ 198120 w 1097280"/>
                      <a:gd name="connsiteY20" fmla="*/ 1905000 h 2065020"/>
                      <a:gd name="connsiteX21" fmla="*/ 30480 w 1097280"/>
                      <a:gd name="connsiteY21" fmla="*/ 1958340 h 2065020"/>
                      <a:gd name="connsiteX22" fmla="*/ 0 w 1097280"/>
                      <a:gd name="connsiteY22" fmla="*/ 2004060 h 2065020"/>
                      <a:gd name="connsiteX23" fmla="*/ 91440 w 1097280"/>
                      <a:gd name="connsiteY23" fmla="*/ 2065020 h 2065020"/>
                      <a:gd name="connsiteX24" fmla="*/ 190500 w 1097280"/>
                      <a:gd name="connsiteY24" fmla="*/ 2065020 h 2065020"/>
                      <a:gd name="connsiteX25" fmla="*/ 289560 w 1097280"/>
                      <a:gd name="connsiteY25" fmla="*/ 1996440 h 2065020"/>
                      <a:gd name="connsiteX26" fmla="*/ 449580 w 1097280"/>
                      <a:gd name="connsiteY26" fmla="*/ 1996440 h 2065020"/>
                      <a:gd name="connsiteX27" fmla="*/ 685800 w 1097280"/>
                      <a:gd name="connsiteY27" fmla="*/ 1775460 h 2065020"/>
                      <a:gd name="connsiteX28" fmla="*/ 807720 w 1097280"/>
                      <a:gd name="connsiteY28" fmla="*/ 1691640 h 2065020"/>
                      <a:gd name="connsiteX29" fmla="*/ 891540 w 1097280"/>
                      <a:gd name="connsiteY29" fmla="*/ 1607820 h 2065020"/>
                      <a:gd name="connsiteX30" fmla="*/ 891540 w 1097280"/>
                      <a:gd name="connsiteY30" fmla="*/ 1531620 h 2065020"/>
                      <a:gd name="connsiteX31" fmla="*/ 1097280 w 1097280"/>
                      <a:gd name="connsiteY31" fmla="*/ 1120140 h 2065020"/>
                      <a:gd name="connsiteX32" fmla="*/ 1074420 w 1097280"/>
                      <a:gd name="connsiteY32" fmla="*/ 967740 h 2065020"/>
                      <a:gd name="connsiteX33" fmla="*/ 830580 w 1097280"/>
                      <a:gd name="connsiteY33" fmla="*/ 1074420 h 2065020"/>
                      <a:gd name="connsiteX34" fmla="*/ 746760 w 1097280"/>
                      <a:gd name="connsiteY34" fmla="*/ 1021080 h 2065020"/>
                      <a:gd name="connsiteX35" fmla="*/ 701040 w 1097280"/>
                      <a:gd name="connsiteY35" fmla="*/ 883920 h 2065020"/>
                      <a:gd name="connsiteX36" fmla="*/ 845820 w 1097280"/>
                      <a:gd name="connsiteY36" fmla="*/ 563880 h 2065020"/>
                      <a:gd name="connsiteX37" fmla="*/ 906780 w 1097280"/>
                      <a:gd name="connsiteY37" fmla="*/ 297180 h 2065020"/>
                      <a:gd name="connsiteX38" fmla="*/ 952500 w 1097280"/>
                      <a:gd name="connsiteY38" fmla="*/ 60960 h 2065020"/>
                      <a:gd name="connsiteX39" fmla="*/ 929640 w 1097280"/>
                      <a:gd name="connsiteY39" fmla="*/ 0 h 20650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1097280" h="2065020">
                        <a:moveTo>
                          <a:pt x="929640" y="0"/>
                        </a:moveTo>
                        <a:lnTo>
                          <a:pt x="762000" y="53340"/>
                        </a:lnTo>
                        <a:lnTo>
                          <a:pt x="723900" y="198120"/>
                        </a:lnTo>
                        <a:lnTo>
                          <a:pt x="716280" y="289560"/>
                        </a:lnTo>
                        <a:lnTo>
                          <a:pt x="594360" y="342900"/>
                        </a:lnTo>
                        <a:lnTo>
                          <a:pt x="457200" y="525780"/>
                        </a:lnTo>
                        <a:lnTo>
                          <a:pt x="388620" y="563880"/>
                        </a:lnTo>
                        <a:lnTo>
                          <a:pt x="243840" y="792480"/>
                        </a:lnTo>
                        <a:lnTo>
                          <a:pt x="99060" y="998220"/>
                        </a:lnTo>
                        <a:lnTo>
                          <a:pt x="83820" y="1219200"/>
                        </a:lnTo>
                        <a:lnTo>
                          <a:pt x="68580" y="1257300"/>
                        </a:lnTo>
                        <a:lnTo>
                          <a:pt x="83820" y="1325880"/>
                        </a:lnTo>
                        <a:lnTo>
                          <a:pt x="60960" y="1394460"/>
                        </a:lnTo>
                        <a:lnTo>
                          <a:pt x="106680" y="1463040"/>
                        </a:lnTo>
                        <a:lnTo>
                          <a:pt x="228600" y="1295400"/>
                        </a:lnTo>
                        <a:lnTo>
                          <a:pt x="320040" y="1310640"/>
                        </a:lnTo>
                        <a:lnTo>
                          <a:pt x="411480" y="1402080"/>
                        </a:lnTo>
                        <a:lnTo>
                          <a:pt x="411480" y="1493520"/>
                        </a:lnTo>
                        <a:lnTo>
                          <a:pt x="236220" y="1623060"/>
                        </a:lnTo>
                        <a:lnTo>
                          <a:pt x="251460" y="1767840"/>
                        </a:lnTo>
                        <a:lnTo>
                          <a:pt x="198120" y="1905000"/>
                        </a:lnTo>
                        <a:lnTo>
                          <a:pt x="30480" y="1958340"/>
                        </a:lnTo>
                        <a:lnTo>
                          <a:pt x="0" y="2004060"/>
                        </a:lnTo>
                        <a:lnTo>
                          <a:pt x="91440" y="2065020"/>
                        </a:lnTo>
                        <a:lnTo>
                          <a:pt x="190500" y="2065020"/>
                        </a:lnTo>
                        <a:lnTo>
                          <a:pt x="289560" y="1996440"/>
                        </a:lnTo>
                        <a:lnTo>
                          <a:pt x="449580" y="1996440"/>
                        </a:lnTo>
                        <a:lnTo>
                          <a:pt x="685800" y="1775460"/>
                        </a:lnTo>
                        <a:lnTo>
                          <a:pt x="807720" y="1691640"/>
                        </a:lnTo>
                        <a:lnTo>
                          <a:pt x="891540" y="1607820"/>
                        </a:lnTo>
                        <a:lnTo>
                          <a:pt x="891540" y="1531620"/>
                        </a:lnTo>
                        <a:lnTo>
                          <a:pt x="1097280" y="1120140"/>
                        </a:lnTo>
                        <a:lnTo>
                          <a:pt x="1074420" y="967740"/>
                        </a:lnTo>
                        <a:lnTo>
                          <a:pt x="830580" y="1074420"/>
                        </a:lnTo>
                        <a:lnTo>
                          <a:pt x="746760" y="1021080"/>
                        </a:lnTo>
                        <a:lnTo>
                          <a:pt x="701040" y="883920"/>
                        </a:lnTo>
                        <a:lnTo>
                          <a:pt x="845820" y="563880"/>
                        </a:lnTo>
                        <a:lnTo>
                          <a:pt x="906780" y="297180"/>
                        </a:lnTo>
                        <a:lnTo>
                          <a:pt x="952500" y="60960"/>
                        </a:lnTo>
                        <a:lnTo>
                          <a:pt x="929640" y="0"/>
                        </a:lnTo>
                        <a:close/>
                      </a:path>
                    </a:pathLst>
                  </a:custGeom>
                  <a:grpFill/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 sz="4800"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</p:txBody>
              </p:sp>
              <p:sp>
                <p:nvSpPr>
                  <p:cNvPr id="318" name="フリーフォーム: 図形 317">
                    <a:extLst>
                      <a:ext uri="{FF2B5EF4-FFF2-40B4-BE49-F238E27FC236}">
                        <a16:creationId xmlns:a16="http://schemas.microsoft.com/office/drawing/2014/main" id="{92EA4AC3-DAA0-81DB-8B73-A70231FC16A7}"/>
                      </a:ext>
                    </a:extLst>
                  </p:cNvPr>
                  <p:cNvSpPr/>
                  <p:nvPr/>
                </p:nvSpPr>
                <p:spPr>
                  <a:xfrm>
                    <a:off x="4036647" y="1123982"/>
                    <a:ext cx="3220004" cy="3251389"/>
                  </a:xfrm>
                  <a:custGeom>
                    <a:avLst/>
                    <a:gdLst>
                      <a:gd name="connsiteX0" fmla="*/ 5836172 w 6891872"/>
                      <a:gd name="connsiteY0" fmla="*/ 0 h 6959054"/>
                      <a:gd name="connsiteX1" fmla="*/ 6007952 w 6891872"/>
                      <a:gd name="connsiteY1" fmla="*/ 89624 h 6959054"/>
                      <a:gd name="connsiteX2" fmla="*/ 6084152 w 6891872"/>
                      <a:gd name="connsiteY2" fmla="*/ 59144 h 6959054"/>
                      <a:gd name="connsiteX3" fmla="*/ 6114632 w 6891872"/>
                      <a:gd name="connsiteY3" fmla="*/ 120104 h 6959054"/>
                      <a:gd name="connsiteX4" fmla="*/ 6221312 w 6891872"/>
                      <a:gd name="connsiteY4" fmla="*/ 142964 h 6959054"/>
                      <a:gd name="connsiteX5" fmla="*/ 6289892 w 6891872"/>
                      <a:gd name="connsiteY5" fmla="*/ 142964 h 6959054"/>
                      <a:gd name="connsiteX6" fmla="*/ 6381332 w 6891872"/>
                      <a:gd name="connsiteY6" fmla="*/ 188684 h 6959054"/>
                      <a:gd name="connsiteX7" fmla="*/ 6327992 w 6891872"/>
                      <a:gd name="connsiteY7" fmla="*/ 249644 h 6959054"/>
                      <a:gd name="connsiteX8" fmla="*/ 6366092 w 6891872"/>
                      <a:gd name="connsiteY8" fmla="*/ 318224 h 6959054"/>
                      <a:gd name="connsiteX9" fmla="*/ 6343232 w 6891872"/>
                      <a:gd name="connsiteY9" fmla="*/ 485864 h 6959054"/>
                      <a:gd name="connsiteX10" fmla="*/ 6312752 w 6891872"/>
                      <a:gd name="connsiteY10" fmla="*/ 523964 h 6959054"/>
                      <a:gd name="connsiteX11" fmla="*/ 6312752 w 6891872"/>
                      <a:gd name="connsiteY11" fmla="*/ 600164 h 6959054"/>
                      <a:gd name="connsiteX12" fmla="*/ 6373712 w 6891872"/>
                      <a:gd name="connsiteY12" fmla="*/ 577304 h 6959054"/>
                      <a:gd name="connsiteX13" fmla="*/ 6381332 w 6891872"/>
                      <a:gd name="connsiteY13" fmla="*/ 668744 h 6959054"/>
                      <a:gd name="connsiteX14" fmla="*/ 6526112 w 6891872"/>
                      <a:gd name="connsiteY14" fmla="*/ 752564 h 6959054"/>
                      <a:gd name="connsiteX15" fmla="*/ 6617552 w 6891872"/>
                      <a:gd name="connsiteY15" fmla="*/ 729704 h 6959054"/>
                      <a:gd name="connsiteX16" fmla="*/ 6739472 w 6891872"/>
                      <a:gd name="connsiteY16" fmla="*/ 798284 h 6959054"/>
                      <a:gd name="connsiteX17" fmla="*/ 6853772 w 6891872"/>
                      <a:gd name="connsiteY17" fmla="*/ 927824 h 6959054"/>
                      <a:gd name="connsiteX18" fmla="*/ 6884252 w 6891872"/>
                      <a:gd name="connsiteY18" fmla="*/ 958304 h 6959054"/>
                      <a:gd name="connsiteX19" fmla="*/ 6891872 w 6891872"/>
                      <a:gd name="connsiteY19" fmla="*/ 1042124 h 6959054"/>
                      <a:gd name="connsiteX20" fmla="*/ 6830912 w 6891872"/>
                      <a:gd name="connsiteY20" fmla="*/ 1095464 h 6959054"/>
                      <a:gd name="connsiteX21" fmla="*/ 6792812 w 6891872"/>
                      <a:gd name="connsiteY21" fmla="*/ 1209764 h 6959054"/>
                      <a:gd name="connsiteX22" fmla="*/ 6640412 w 6891872"/>
                      <a:gd name="connsiteY22" fmla="*/ 1293584 h 6959054"/>
                      <a:gd name="connsiteX23" fmla="*/ 6564212 w 6891872"/>
                      <a:gd name="connsiteY23" fmla="*/ 1362164 h 6959054"/>
                      <a:gd name="connsiteX24" fmla="*/ 6457532 w 6891872"/>
                      <a:gd name="connsiteY24" fmla="*/ 1346924 h 6959054"/>
                      <a:gd name="connsiteX25" fmla="*/ 6335612 w 6891872"/>
                      <a:gd name="connsiteY25" fmla="*/ 1324064 h 6959054"/>
                      <a:gd name="connsiteX26" fmla="*/ 6289892 w 6891872"/>
                      <a:gd name="connsiteY26" fmla="*/ 1331684 h 6959054"/>
                      <a:gd name="connsiteX27" fmla="*/ 6289892 w 6891872"/>
                      <a:gd name="connsiteY27" fmla="*/ 1362164 h 6959054"/>
                      <a:gd name="connsiteX28" fmla="*/ 6228932 w 6891872"/>
                      <a:gd name="connsiteY28" fmla="*/ 1438364 h 6959054"/>
                      <a:gd name="connsiteX29" fmla="*/ 6259412 w 6891872"/>
                      <a:gd name="connsiteY29" fmla="*/ 1506944 h 6959054"/>
                      <a:gd name="connsiteX30" fmla="*/ 6251792 w 6891872"/>
                      <a:gd name="connsiteY30" fmla="*/ 1674584 h 6959054"/>
                      <a:gd name="connsiteX31" fmla="*/ 6221312 w 6891872"/>
                      <a:gd name="connsiteY31" fmla="*/ 1735544 h 6959054"/>
                      <a:gd name="connsiteX32" fmla="*/ 6259412 w 6891872"/>
                      <a:gd name="connsiteY32" fmla="*/ 1804124 h 6959054"/>
                      <a:gd name="connsiteX33" fmla="*/ 6259412 w 6891872"/>
                      <a:gd name="connsiteY33" fmla="*/ 1872704 h 6959054"/>
                      <a:gd name="connsiteX34" fmla="*/ 6213692 w 6891872"/>
                      <a:gd name="connsiteY34" fmla="*/ 1948904 h 6959054"/>
                      <a:gd name="connsiteX35" fmla="*/ 6145112 w 6891872"/>
                      <a:gd name="connsiteY35" fmla="*/ 1956524 h 6959054"/>
                      <a:gd name="connsiteX36" fmla="*/ 6145112 w 6891872"/>
                      <a:gd name="connsiteY36" fmla="*/ 2101304 h 6959054"/>
                      <a:gd name="connsiteX37" fmla="*/ 6107012 w 6891872"/>
                      <a:gd name="connsiteY37" fmla="*/ 2147024 h 6959054"/>
                      <a:gd name="connsiteX38" fmla="*/ 6114632 w 6891872"/>
                      <a:gd name="connsiteY38" fmla="*/ 2207984 h 6959054"/>
                      <a:gd name="connsiteX39" fmla="*/ 6122252 w 6891872"/>
                      <a:gd name="connsiteY39" fmla="*/ 2253704 h 6959054"/>
                      <a:gd name="connsiteX40" fmla="*/ 6068912 w 6891872"/>
                      <a:gd name="connsiteY40" fmla="*/ 2375624 h 6959054"/>
                      <a:gd name="connsiteX41" fmla="*/ 6068912 w 6891872"/>
                      <a:gd name="connsiteY41" fmla="*/ 2428964 h 6959054"/>
                      <a:gd name="connsiteX42" fmla="*/ 6084152 w 6891872"/>
                      <a:gd name="connsiteY42" fmla="*/ 2505164 h 6959054"/>
                      <a:gd name="connsiteX43" fmla="*/ 6160352 w 6891872"/>
                      <a:gd name="connsiteY43" fmla="*/ 2619464 h 6959054"/>
                      <a:gd name="connsiteX44" fmla="*/ 6267032 w 6891872"/>
                      <a:gd name="connsiteY44" fmla="*/ 2688044 h 6959054"/>
                      <a:gd name="connsiteX45" fmla="*/ 6312752 w 6891872"/>
                      <a:gd name="connsiteY45" fmla="*/ 2680424 h 6959054"/>
                      <a:gd name="connsiteX46" fmla="*/ 6404192 w 6891872"/>
                      <a:gd name="connsiteY46" fmla="*/ 2787104 h 6959054"/>
                      <a:gd name="connsiteX47" fmla="*/ 6289892 w 6891872"/>
                      <a:gd name="connsiteY47" fmla="*/ 2939504 h 6959054"/>
                      <a:gd name="connsiteX48" fmla="*/ 6160352 w 6891872"/>
                      <a:gd name="connsiteY48" fmla="*/ 3038564 h 6959054"/>
                      <a:gd name="connsiteX49" fmla="*/ 6167972 w 6891872"/>
                      <a:gd name="connsiteY49" fmla="*/ 3122384 h 6959054"/>
                      <a:gd name="connsiteX50" fmla="*/ 6038432 w 6891872"/>
                      <a:gd name="connsiteY50" fmla="*/ 3236684 h 6959054"/>
                      <a:gd name="connsiteX51" fmla="*/ 6038432 w 6891872"/>
                      <a:gd name="connsiteY51" fmla="*/ 3297644 h 6959054"/>
                      <a:gd name="connsiteX52" fmla="*/ 5931752 w 6891872"/>
                      <a:gd name="connsiteY52" fmla="*/ 3442424 h 6959054"/>
                      <a:gd name="connsiteX53" fmla="*/ 5855552 w 6891872"/>
                      <a:gd name="connsiteY53" fmla="*/ 3465284 h 6959054"/>
                      <a:gd name="connsiteX54" fmla="*/ 5840312 w 6891872"/>
                      <a:gd name="connsiteY54" fmla="*/ 3625304 h 6959054"/>
                      <a:gd name="connsiteX55" fmla="*/ 5855552 w 6891872"/>
                      <a:gd name="connsiteY55" fmla="*/ 3671024 h 6959054"/>
                      <a:gd name="connsiteX56" fmla="*/ 5893652 w 6891872"/>
                      <a:gd name="connsiteY56" fmla="*/ 3815804 h 6959054"/>
                      <a:gd name="connsiteX57" fmla="*/ 5916512 w 6891872"/>
                      <a:gd name="connsiteY57" fmla="*/ 3892004 h 6959054"/>
                      <a:gd name="connsiteX58" fmla="*/ 5946992 w 6891872"/>
                      <a:gd name="connsiteY58" fmla="*/ 3952964 h 6959054"/>
                      <a:gd name="connsiteX59" fmla="*/ 5901272 w 6891872"/>
                      <a:gd name="connsiteY59" fmla="*/ 4044404 h 6959054"/>
                      <a:gd name="connsiteX60" fmla="*/ 5817452 w 6891872"/>
                      <a:gd name="connsiteY60" fmla="*/ 3983444 h 6959054"/>
                      <a:gd name="connsiteX61" fmla="*/ 5672672 w 6891872"/>
                      <a:gd name="connsiteY61" fmla="*/ 3991064 h 6959054"/>
                      <a:gd name="connsiteX62" fmla="*/ 5611712 w 6891872"/>
                      <a:gd name="connsiteY62" fmla="*/ 4044404 h 6959054"/>
                      <a:gd name="connsiteX63" fmla="*/ 5543132 w 6891872"/>
                      <a:gd name="connsiteY63" fmla="*/ 3975824 h 6959054"/>
                      <a:gd name="connsiteX64" fmla="*/ 5413592 w 6891872"/>
                      <a:gd name="connsiteY64" fmla="*/ 3998684 h 6959054"/>
                      <a:gd name="connsiteX65" fmla="*/ 5398352 w 6891872"/>
                      <a:gd name="connsiteY65" fmla="*/ 4151084 h 6959054"/>
                      <a:gd name="connsiteX66" fmla="*/ 5352632 w 6891872"/>
                      <a:gd name="connsiteY66" fmla="*/ 4189184 h 6959054"/>
                      <a:gd name="connsiteX67" fmla="*/ 5276432 w 6891872"/>
                      <a:gd name="connsiteY67" fmla="*/ 4173944 h 6959054"/>
                      <a:gd name="connsiteX68" fmla="*/ 5207852 w 6891872"/>
                      <a:gd name="connsiteY68" fmla="*/ 4189184 h 6959054"/>
                      <a:gd name="connsiteX69" fmla="*/ 4872572 w 6891872"/>
                      <a:gd name="connsiteY69" fmla="*/ 4234904 h 6959054"/>
                      <a:gd name="connsiteX70" fmla="*/ 4811612 w 6891872"/>
                      <a:gd name="connsiteY70" fmla="*/ 4257764 h 6959054"/>
                      <a:gd name="connsiteX71" fmla="*/ 4781132 w 6891872"/>
                      <a:gd name="connsiteY71" fmla="*/ 4387304 h 6959054"/>
                      <a:gd name="connsiteX72" fmla="*/ 4819232 w 6891872"/>
                      <a:gd name="connsiteY72" fmla="*/ 4455884 h 6959054"/>
                      <a:gd name="connsiteX73" fmla="*/ 4864952 w 6891872"/>
                      <a:gd name="connsiteY73" fmla="*/ 4471124 h 6959054"/>
                      <a:gd name="connsiteX74" fmla="*/ 4872572 w 6891872"/>
                      <a:gd name="connsiteY74" fmla="*/ 4539704 h 6959054"/>
                      <a:gd name="connsiteX75" fmla="*/ 4842092 w 6891872"/>
                      <a:gd name="connsiteY75" fmla="*/ 4692104 h 6959054"/>
                      <a:gd name="connsiteX76" fmla="*/ 4819232 w 6891872"/>
                      <a:gd name="connsiteY76" fmla="*/ 4867364 h 6959054"/>
                      <a:gd name="connsiteX77" fmla="*/ 4666832 w 6891872"/>
                      <a:gd name="connsiteY77" fmla="*/ 5042624 h 6959054"/>
                      <a:gd name="connsiteX78" fmla="*/ 4727792 w 6891872"/>
                      <a:gd name="connsiteY78" fmla="*/ 5225504 h 6959054"/>
                      <a:gd name="connsiteX79" fmla="*/ 4811612 w 6891872"/>
                      <a:gd name="connsiteY79" fmla="*/ 5187404 h 6959054"/>
                      <a:gd name="connsiteX80" fmla="*/ 4895432 w 6891872"/>
                      <a:gd name="connsiteY80" fmla="*/ 5301704 h 6959054"/>
                      <a:gd name="connsiteX81" fmla="*/ 4872572 w 6891872"/>
                      <a:gd name="connsiteY81" fmla="*/ 5576024 h 6959054"/>
                      <a:gd name="connsiteX82" fmla="*/ 4925912 w 6891872"/>
                      <a:gd name="connsiteY82" fmla="*/ 5774144 h 6959054"/>
                      <a:gd name="connsiteX83" fmla="*/ 4925912 w 6891872"/>
                      <a:gd name="connsiteY83" fmla="*/ 5842724 h 6959054"/>
                      <a:gd name="connsiteX84" fmla="*/ 4910672 w 6891872"/>
                      <a:gd name="connsiteY84" fmla="*/ 5911304 h 6959054"/>
                      <a:gd name="connsiteX85" fmla="*/ 4918292 w 6891872"/>
                      <a:gd name="connsiteY85" fmla="*/ 6010364 h 6959054"/>
                      <a:gd name="connsiteX86" fmla="*/ 4910672 w 6891872"/>
                      <a:gd name="connsiteY86" fmla="*/ 6109424 h 6959054"/>
                      <a:gd name="connsiteX87" fmla="*/ 4899272 w 6891872"/>
                      <a:gd name="connsiteY87" fmla="*/ 6125710 h 6959054"/>
                      <a:gd name="connsiteX88" fmla="*/ 4819232 w 6891872"/>
                      <a:gd name="connsiteY88" fmla="*/ 6114504 h 6959054"/>
                      <a:gd name="connsiteX89" fmla="*/ 4774780 w 6891872"/>
                      <a:gd name="connsiteY89" fmla="*/ 6120854 h 6959054"/>
                      <a:gd name="connsiteX90" fmla="*/ 4717632 w 6891872"/>
                      <a:gd name="connsiteY90" fmla="*/ 6095454 h 6959054"/>
                      <a:gd name="connsiteX91" fmla="*/ 4685884 w 6891872"/>
                      <a:gd name="connsiteY91" fmla="*/ 6057354 h 6959054"/>
                      <a:gd name="connsiteX92" fmla="*/ 4679532 w 6891872"/>
                      <a:gd name="connsiteY92" fmla="*/ 5949404 h 6959054"/>
                      <a:gd name="connsiteX93" fmla="*/ 4622380 w 6891872"/>
                      <a:gd name="connsiteY93" fmla="*/ 5936704 h 6959054"/>
                      <a:gd name="connsiteX94" fmla="*/ 4571580 w 6891872"/>
                      <a:gd name="connsiteY94" fmla="*/ 5854154 h 6959054"/>
                      <a:gd name="connsiteX95" fmla="*/ 4514432 w 6891872"/>
                      <a:gd name="connsiteY95" fmla="*/ 5784304 h 6959054"/>
                      <a:gd name="connsiteX96" fmla="*/ 4457284 w 6891872"/>
                      <a:gd name="connsiteY96" fmla="*/ 5746204 h 6959054"/>
                      <a:gd name="connsiteX97" fmla="*/ 4425532 w 6891872"/>
                      <a:gd name="connsiteY97" fmla="*/ 5790654 h 6959054"/>
                      <a:gd name="connsiteX98" fmla="*/ 4419180 w 6891872"/>
                      <a:gd name="connsiteY98" fmla="*/ 5911304 h 6959054"/>
                      <a:gd name="connsiteX99" fmla="*/ 4247732 w 6891872"/>
                      <a:gd name="connsiteY99" fmla="*/ 6019254 h 6959054"/>
                      <a:gd name="connsiteX100" fmla="*/ 4082632 w 6891872"/>
                      <a:gd name="connsiteY100" fmla="*/ 6031954 h 6959054"/>
                      <a:gd name="connsiteX101" fmla="*/ 4044532 w 6891872"/>
                      <a:gd name="connsiteY101" fmla="*/ 6063704 h 6959054"/>
                      <a:gd name="connsiteX102" fmla="*/ 4038180 w 6891872"/>
                      <a:gd name="connsiteY102" fmla="*/ 6203404 h 6959054"/>
                      <a:gd name="connsiteX103" fmla="*/ 4088980 w 6891872"/>
                      <a:gd name="connsiteY103" fmla="*/ 6254204 h 6959054"/>
                      <a:gd name="connsiteX104" fmla="*/ 4088980 w 6891872"/>
                      <a:gd name="connsiteY104" fmla="*/ 6387554 h 6959054"/>
                      <a:gd name="connsiteX105" fmla="*/ 4000084 w 6891872"/>
                      <a:gd name="connsiteY105" fmla="*/ 6374854 h 6959054"/>
                      <a:gd name="connsiteX106" fmla="*/ 3936580 w 6891872"/>
                      <a:gd name="connsiteY106" fmla="*/ 6393904 h 6959054"/>
                      <a:gd name="connsiteX107" fmla="*/ 3904832 w 6891872"/>
                      <a:gd name="connsiteY107" fmla="*/ 6432004 h 6959054"/>
                      <a:gd name="connsiteX108" fmla="*/ 3923884 w 6891872"/>
                      <a:gd name="connsiteY108" fmla="*/ 6546304 h 6959054"/>
                      <a:gd name="connsiteX109" fmla="*/ 3911180 w 6891872"/>
                      <a:gd name="connsiteY109" fmla="*/ 6609804 h 6959054"/>
                      <a:gd name="connsiteX110" fmla="*/ 3873084 w 6891872"/>
                      <a:gd name="connsiteY110" fmla="*/ 6622504 h 6959054"/>
                      <a:gd name="connsiteX111" fmla="*/ 3758780 w 6891872"/>
                      <a:gd name="connsiteY111" fmla="*/ 6616154 h 6959054"/>
                      <a:gd name="connsiteX112" fmla="*/ 3714332 w 6891872"/>
                      <a:gd name="connsiteY112" fmla="*/ 6666954 h 6959054"/>
                      <a:gd name="connsiteX113" fmla="*/ 3612732 w 6891872"/>
                      <a:gd name="connsiteY113" fmla="*/ 6666954 h 6959054"/>
                      <a:gd name="connsiteX114" fmla="*/ 3631780 w 6891872"/>
                      <a:gd name="connsiteY114" fmla="*/ 6781254 h 6959054"/>
                      <a:gd name="connsiteX115" fmla="*/ 3580980 w 6891872"/>
                      <a:gd name="connsiteY115" fmla="*/ 6857454 h 6959054"/>
                      <a:gd name="connsiteX116" fmla="*/ 3542884 w 6891872"/>
                      <a:gd name="connsiteY116" fmla="*/ 6863804 h 6959054"/>
                      <a:gd name="connsiteX117" fmla="*/ 3511132 w 6891872"/>
                      <a:gd name="connsiteY117" fmla="*/ 6920954 h 6959054"/>
                      <a:gd name="connsiteX118" fmla="*/ 3466684 w 6891872"/>
                      <a:gd name="connsiteY118" fmla="*/ 6920954 h 6959054"/>
                      <a:gd name="connsiteX119" fmla="*/ 3339684 w 6891872"/>
                      <a:gd name="connsiteY119" fmla="*/ 6876504 h 6959054"/>
                      <a:gd name="connsiteX120" fmla="*/ 3301580 w 6891872"/>
                      <a:gd name="connsiteY120" fmla="*/ 6882854 h 6959054"/>
                      <a:gd name="connsiteX121" fmla="*/ 3263484 w 6891872"/>
                      <a:gd name="connsiteY121" fmla="*/ 6959054 h 6959054"/>
                      <a:gd name="connsiteX122" fmla="*/ 3206332 w 6891872"/>
                      <a:gd name="connsiteY122" fmla="*/ 6959054 h 6959054"/>
                      <a:gd name="connsiteX123" fmla="*/ 3187284 w 6891872"/>
                      <a:gd name="connsiteY123" fmla="*/ 6844754 h 6959054"/>
                      <a:gd name="connsiteX124" fmla="*/ 3136484 w 6891872"/>
                      <a:gd name="connsiteY124" fmla="*/ 6825704 h 6959054"/>
                      <a:gd name="connsiteX125" fmla="*/ 3136484 w 6891872"/>
                      <a:gd name="connsiteY125" fmla="*/ 6787604 h 6959054"/>
                      <a:gd name="connsiteX126" fmla="*/ 3199980 w 6891872"/>
                      <a:gd name="connsiteY126" fmla="*/ 6755854 h 6959054"/>
                      <a:gd name="connsiteX127" fmla="*/ 3206332 w 6891872"/>
                      <a:gd name="connsiteY127" fmla="*/ 6692354 h 6959054"/>
                      <a:gd name="connsiteX128" fmla="*/ 3180932 w 6891872"/>
                      <a:gd name="connsiteY128" fmla="*/ 6628854 h 6959054"/>
                      <a:gd name="connsiteX129" fmla="*/ 3206332 w 6891872"/>
                      <a:gd name="connsiteY129" fmla="*/ 6533604 h 6959054"/>
                      <a:gd name="connsiteX130" fmla="*/ 3168232 w 6891872"/>
                      <a:gd name="connsiteY130" fmla="*/ 6463754 h 6959054"/>
                      <a:gd name="connsiteX131" fmla="*/ 3104732 w 6891872"/>
                      <a:gd name="connsiteY131" fmla="*/ 6476454 h 6959054"/>
                      <a:gd name="connsiteX132" fmla="*/ 2977732 w 6891872"/>
                      <a:gd name="connsiteY132" fmla="*/ 6387554 h 6959054"/>
                      <a:gd name="connsiteX133" fmla="*/ 2977732 w 6891872"/>
                      <a:gd name="connsiteY133" fmla="*/ 6311354 h 6959054"/>
                      <a:gd name="connsiteX134" fmla="*/ 2914232 w 6891872"/>
                      <a:gd name="connsiteY134" fmla="*/ 6311354 h 6959054"/>
                      <a:gd name="connsiteX135" fmla="*/ 2901532 w 6891872"/>
                      <a:gd name="connsiteY135" fmla="*/ 6273254 h 6959054"/>
                      <a:gd name="connsiteX136" fmla="*/ 2895180 w 6891872"/>
                      <a:gd name="connsiteY136" fmla="*/ 6235154 h 6959054"/>
                      <a:gd name="connsiteX137" fmla="*/ 2869780 w 6891872"/>
                      <a:gd name="connsiteY137" fmla="*/ 6000204 h 6959054"/>
                      <a:gd name="connsiteX138" fmla="*/ 2844380 w 6891872"/>
                      <a:gd name="connsiteY138" fmla="*/ 5955754 h 6959054"/>
                      <a:gd name="connsiteX139" fmla="*/ 2838032 w 6891872"/>
                      <a:gd name="connsiteY139" fmla="*/ 5879554 h 6959054"/>
                      <a:gd name="connsiteX140" fmla="*/ 2691980 w 6891872"/>
                      <a:gd name="connsiteY140" fmla="*/ 5866854 h 6959054"/>
                      <a:gd name="connsiteX141" fmla="*/ 2660232 w 6891872"/>
                      <a:gd name="connsiteY141" fmla="*/ 5841454 h 6959054"/>
                      <a:gd name="connsiteX142" fmla="*/ 2279232 w 6891872"/>
                      <a:gd name="connsiteY142" fmla="*/ 5974804 h 6959054"/>
                      <a:gd name="connsiteX143" fmla="*/ 2234780 w 6891872"/>
                      <a:gd name="connsiteY143" fmla="*/ 6063704 h 6959054"/>
                      <a:gd name="connsiteX144" fmla="*/ 2222084 w 6891872"/>
                      <a:gd name="connsiteY144" fmla="*/ 6178004 h 6959054"/>
                      <a:gd name="connsiteX145" fmla="*/ 2101432 w 6891872"/>
                      <a:gd name="connsiteY145" fmla="*/ 6241504 h 6959054"/>
                      <a:gd name="connsiteX146" fmla="*/ 2056980 w 6891872"/>
                      <a:gd name="connsiteY146" fmla="*/ 6260554 h 6959054"/>
                      <a:gd name="connsiteX147" fmla="*/ 1987132 w 6891872"/>
                      <a:gd name="connsiteY147" fmla="*/ 6330404 h 6959054"/>
                      <a:gd name="connsiteX148" fmla="*/ 2006180 w 6891872"/>
                      <a:gd name="connsiteY148" fmla="*/ 6425654 h 6959054"/>
                      <a:gd name="connsiteX149" fmla="*/ 1987132 w 6891872"/>
                      <a:gd name="connsiteY149" fmla="*/ 6463754 h 6959054"/>
                      <a:gd name="connsiteX150" fmla="*/ 2006180 w 6891872"/>
                      <a:gd name="connsiteY150" fmla="*/ 6520904 h 6959054"/>
                      <a:gd name="connsiteX151" fmla="*/ 1942684 w 6891872"/>
                      <a:gd name="connsiteY151" fmla="*/ 6571704 h 6959054"/>
                      <a:gd name="connsiteX152" fmla="*/ 1923632 w 6891872"/>
                      <a:gd name="connsiteY152" fmla="*/ 6501854 h 6959054"/>
                      <a:gd name="connsiteX153" fmla="*/ 1853780 w 6891872"/>
                      <a:gd name="connsiteY153" fmla="*/ 6457404 h 6959054"/>
                      <a:gd name="connsiteX154" fmla="*/ 1822032 w 6891872"/>
                      <a:gd name="connsiteY154" fmla="*/ 6482804 h 6959054"/>
                      <a:gd name="connsiteX155" fmla="*/ 1733132 w 6891872"/>
                      <a:gd name="connsiteY155" fmla="*/ 6476454 h 6959054"/>
                      <a:gd name="connsiteX156" fmla="*/ 1669632 w 6891872"/>
                      <a:gd name="connsiteY156" fmla="*/ 6533604 h 6959054"/>
                      <a:gd name="connsiteX157" fmla="*/ 1561684 w 6891872"/>
                      <a:gd name="connsiteY157" fmla="*/ 6552654 h 6959054"/>
                      <a:gd name="connsiteX158" fmla="*/ 1472780 w 6891872"/>
                      <a:gd name="connsiteY158" fmla="*/ 6539954 h 6959054"/>
                      <a:gd name="connsiteX159" fmla="*/ 1409284 w 6891872"/>
                      <a:gd name="connsiteY159" fmla="*/ 6539954 h 6959054"/>
                      <a:gd name="connsiteX160" fmla="*/ 1326732 w 6891872"/>
                      <a:gd name="connsiteY160" fmla="*/ 6641554 h 6959054"/>
                      <a:gd name="connsiteX161" fmla="*/ 1326732 w 6891872"/>
                      <a:gd name="connsiteY161" fmla="*/ 6692354 h 6959054"/>
                      <a:gd name="connsiteX162" fmla="*/ 1282284 w 6891872"/>
                      <a:gd name="connsiteY162" fmla="*/ 6705054 h 6959054"/>
                      <a:gd name="connsiteX163" fmla="*/ 1098132 w 6891872"/>
                      <a:gd name="connsiteY163" fmla="*/ 6622504 h 6959054"/>
                      <a:gd name="connsiteX164" fmla="*/ 1142580 w 6891872"/>
                      <a:gd name="connsiteY164" fmla="*/ 6552654 h 6959054"/>
                      <a:gd name="connsiteX165" fmla="*/ 1136232 w 6891872"/>
                      <a:gd name="connsiteY165" fmla="*/ 6514554 h 6959054"/>
                      <a:gd name="connsiteX166" fmla="*/ 1174332 w 6891872"/>
                      <a:gd name="connsiteY166" fmla="*/ 6444704 h 6959054"/>
                      <a:gd name="connsiteX167" fmla="*/ 1167980 w 6891872"/>
                      <a:gd name="connsiteY167" fmla="*/ 6374854 h 6959054"/>
                      <a:gd name="connsiteX168" fmla="*/ 1136232 w 6891872"/>
                      <a:gd name="connsiteY168" fmla="*/ 6374854 h 6959054"/>
                      <a:gd name="connsiteX169" fmla="*/ 1110832 w 6891872"/>
                      <a:gd name="connsiteY169" fmla="*/ 6336754 h 6959054"/>
                      <a:gd name="connsiteX170" fmla="*/ 1079084 w 6891872"/>
                      <a:gd name="connsiteY170" fmla="*/ 6336754 h 6959054"/>
                      <a:gd name="connsiteX171" fmla="*/ 1072732 w 6891872"/>
                      <a:gd name="connsiteY171" fmla="*/ 6298654 h 6959054"/>
                      <a:gd name="connsiteX172" fmla="*/ 1015580 w 6891872"/>
                      <a:gd name="connsiteY172" fmla="*/ 6292304 h 6959054"/>
                      <a:gd name="connsiteX173" fmla="*/ 971132 w 6891872"/>
                      <a:gd name="connsiteY173" fmla="*/ 6330404 h 6959054"/>
                      <a:gd name="connsiteX174" fmla="*/ 818732 w 6891872"/>
                      <a:gd name="connsiteY174" fmla="*/ 6266904 h 6959054"/>
                      <a:gd name="connsiteX175" fmla="*/ 755232 w 6891872"/>
                      <a:gd name="connsiteY175" fmla="*/ 6311354 h 6959054"/>
                      <a:gd name="connsiteX176" fmla="*/ 685380 w 6891872"/>
                      <a:gd name="connsiteY176" fmla="*/ 6292304 h 6959054"/>
                      <a:gd name="connsiteX177" fmla="*/ 666332 w 6891872"/>
                      <a:gd name="connsiteY177" fmla="*/ 6387554 h 6959054"/>
                      <a:gd name="connsiteX178" fmla="*/ 698084 w 6891872"/>
                      <a:gd name="connsiteY178" fmla="*/ 6432004 h 6959054"/>
                      <a:gd name="connsiteX179" fmla="*/ 698084 w 6891872"/>
                      <a:gd name="connsiteY179" fmla="*/ 6489154 h 6959054"/>
                      <a:gd name="connsiteX180" fmla="*/ 647284 w 6891872"/>
                      <a:gd name="connsiteY180" fmla="*/ 6552654 h 6959054"/>
                      <a:gd name="connsiteX181" fmla="*/ 507580 w 6891872"/>
                      <a:gd name="connsiteY181" fmla="*/ 6743154 h 6959054"/>
                      <a:gd name="connsiteX182" fmla="*/ 469484 w 6891872"/>
                      <a:gd name="connsiteY182" fmla="*/ 6781254 h 6959054"/>
                      <a:gd name="connsiteX183" fmla="*/ 456780 w 6891872"/>
                      <a:gd name="connsiteY183" fmla="*/ 6813004 h 6959054"/>
                      <a:gd name="connsiteX184" fmla="*/ 374232 w 6891872"/>
                      <a:gd name="connsiteY184" fmla="*/ 6857454 h 6959054"/>
                      <a:gd name="connsiteX185" fmla="*/ 323432 w 6891872"/>
                      <a:gd name="connsiteY185" fmla="*/ 6806654 h 6959054"/>
                      <a:gd name="connsiteX186" fmla="*/ 361532 w 6891872"/>
                      <a:gd name="connsiteY186" fmla="*/ 6736804 h 6959054"/>
                      <a:gd name="connsiteX187" fmla="*/ 278980 w 6891872"/>
                      <a:gd name="connsiteY187" fmla="*/ 6622504 h 6959054"/>
                      <a:gd name="connsiteX188" fmla="*/ 278980 w 6891872"/>
                      <a:gd name="connsiteY188" fmla="*/ 6432004 h 6959054"/>
                      <a:gd name="connsiteX189" fmla="*/ 209132 w 6891872"/>
                      <a:gd name="connsiteY189" fmla="*/ 6381204 h 6959054"/>
                      <a:gd name="connsiteX190" fmla="*/ 190084 w 6891872"/>
                      <a:gd name="connsiteY190" fmla="*/ 6324054 h 6959054"/>
                      <a:gd name="connsiteX191" fmla="*/ 240884 w 6891872"/>
                      <a:gd name="connsiteY191" fmla="*/ 6305004 h 6959054"/>
                      <a:gd name="connsiteX192" fmla="*/ 240884 w 6891872"/>
                      <a:gd name="connsiteY192" fmla="*/ 6235154 h 6959054"/>
                      <a:gd name="connsiteX193" fmla="*/ 202780 w 6891872"/>
                      <a:gd name="connsiteY193" fmla="*/ 6171654 h 6959054"/>
                      <a:gd name="connsiteX194" fmla="*/ 75780 w 6891872"/>
                      <a:gd name="connsiteY194" fmla="*/ 6146254 h 6959054"/>
                      <a:gd name="connsiteX195" fmla="*/ 0 w 6891872"/>
                      <a:gd name="connsiteY195" fmla="*/ 6043408 h 6959054"/>
                      <a:gd name="connsiteX196" fmla="*/ 4344 w 6891872"/>
                      <a:gd name="connsiteY196" fmla="*/ 6044654 h 6959054"/>
                      <a:gd name="connsiteX197" fmla="*/ 537744 w 6891872"/>
                      <a:gd name="connsiteY197" fmla="*/ 5839868 h 6959054"/>
                      <a:gd name="connsiteX198" fmla="*/ 599656 w 6891872"/>
                      <a:gd name="connsiteY198" fmla="*/ 5768428 h 6959054"/>
                      <a:gd name="connsiteX199" fmla="*/ 733008 w 6891872"/>
                      <a:gd name="connsiteY199" fmla="*/ 5773192 h 6959054"/>
                      <a:gd name="connsiteX200" fmla="*/ 904456 w 6891872"/>
                      <a:gd name="connsiteY200" fmla="*/ 5677942 h 6959054"/>
                      <a:gd name="connsiteX201" fmla="*/ 928268 w 6891872"/>
                      <a:gd name="connsiteY201" fmla="*/ 5644604 h 6959054"/>
                      <a:gd name="connsiteX202" fmla="*/ 966372 w 6891872"/>
                      <a:gd name="connsiteY202" fmla="*/ 5625554 h 6959054"/>
                      <a:gd name="connsiteX203" fmla="*/ 1085432 w 6891872"/>
                      <a:gd name="connsiteY203" fmla="*/ 5516016 h 6959054"/>
                      <a:gd name="connsiteX204" fmla="*/ 1180684 w 6891872"/>
                      <a:gd name="connsiteY204" fmla="*/ 5511254 h 6959054"/>
                      <a:gd name="connsiteX205" fmla="*/ 1375944 w 6891872"/>
                      <a:gd name="connsiteY205" fmla="*/ 5306468 h 6959054"/>
                      <a:gd name="connsiteX206" fmla="*/ 1475956 w 6891872"/>
                      <a:gd name="connsiteY206" fmla="*/ 5311228 h 6959054"/>
                      <a:gd name="connsiteX207" fmla="*/ 1518820 w 6891872"/>
                      <a:gd name="connsiteY207" fmla="*/ 5349328 h 6959054"/>
                      <a:gd name="connsiteX208" fmla="*/ 1699796 w 6891872"/>
                      <a:gd name="connsiteY208" fmla="*/ 5311228 h 6959054"/>
                      <a:gd name="connsiteX209" fmla="*/ 1747420 w 6891872"/>
                      <a:gd name="connsiteY209" fmla="*/ 5306468 h 6959054"/>
                      <a:gd name="connsiteX210" fmla="*/ 1814096 w 6891872"/>
                      <a:gd name="connsiteY210" fmla="*/ 5296942 h 6959054"/>
                      <a:gd name="connsiteX211" fmla="*/ 1861720 w 6891872"/>
                      <a:gd name="connsiteY211" fmla="*/ 5215980 h 6959054"/>
                      <a:gd name="connsiteX212" fmla="*/ 1966496 w 6891872"/>
                      <a:gd name="connsiteY212" fmla="*/ 5182642 h 6959054"/>
                      <a:gd name="connsiteX213" fmla="*/ 2261772 w 6891872"/>
                      <a:gd name="connsiteY213" fmla="*/ 4915942 h 6959054"/>
                      <a:gd name="connsiteX214" fmla="*/ 2371308 w 6891872"/>
                      <a:gd name="connsiteY214" fmla="*/ 4763542 h 6959054"/>
                      <a:gd name="connsiteX215" fmla="*/ 2609432 w 6891872"/>
                      <a:gd name="connsiteY215" fmla="*/ 4596854 h 6959054"/>
                      <a:gd name="connsiteX216" fmla="*/ 2766596 w 6891872"/>
                      <a:gd name="connsiteY216" fmla="*/ 4520654 h 6959054"/>
                      <a:gd name="connsiteX217" fmla="*/ 2885656 w 6891872"/>
                      <a:gd name="connsiteY217" fmla="*/ 4339680 h 6959054"/>
                      <a:gd name="connsiteX218" fmla="*/ 2966620 w 6891872"/>
                      <a:gd name="connsiteY218" fmla="*/ 4134892 h 6959054"/>
                      <a:gd name="connsiteX219" fmla="*/ 3066632 w 6891872"/>
                      <a:gd name="connsiteY219" fmla="*/ 4049168 h 6959054"/>
                      <a:gd name="connsiteX220" fmla="*/ 3085684 w 6891872"/>
                      <a:gd name="connsiteY220" fmla="*/ 3977728 h 6959054"/>
                      <a:gd name="connsiteX221" fmla="*/ 3223796 w 6891872"/>
                      <a:gd name="connsiteY221" fmla="*/ 3834854 h 6959054"/>
                      <a:gd name="connsiteX222" fmla="*/ 3290468 w 6891872"/>
                      <a:gd name="connsiteY222" fmla="*/ 3753892 h 6959054"/>
                      <a:gd name="connsiteX223" fmla="*/ 3323808 w 6891872"/>
                      <a:gd name="connsiteY223" fmla="*/ 3677692 h 6959054"/>
                      <a:gd name="connsiteX224" fmla="*/ 3414296 w 6891872"/>
                      <a:gd name="connsiteY224" fmla="*/ 3558628 h 6959054"/>
                      <a:gd name="connsiteX225" fmla="*/ 3452396 w 6891872"/>
                      <a:gd name="connsiteY225" fmla="*/ 3401468 h 6959054"/>
                      <a:gd name="connsiteX226" fmla="*/ 3504780 w 6891872"/>
                      <a:gd name="connsiteY226" fmla="*/ 3191916 h 6959054"/>
                      <a:gd name="connsiteX227" fmla="*/ 3504780 w 6891872"/>
                      <a:gd name="connsiteY227" fmla="*/ 3144292 h 6959054"/>
                      <a:gd name="connsiteX228" fmla="*/ 3501616 w 6891872"/>
                      <a:gd name="connsiteY228" fmla="*/ 3120396 h 6959054"/>
                      <a:gd name="connsiteX229" fmla="*/ 3623844 w 6891872"/>
                      <a:gd name="connsiteY229" fmla="*/ 2844254 h 6959054"/>
                      <a:gd name="connsiteX230" fmla="*/ 3833396 w 6891872"/>
                      <a:gd name="connsiteY230" fmla="*/ 2658516 h 6959054"/>
                      <a:gd name="connsiteX231" fmla="*/ 4100096 w 6891872"/>
                      <a:gd name="connsiteY231" fmla="*/ 2506116 h 6959054"/>
                      <a:gd name="connsiteX232" fmla="*/ 4371556 w 6891872"/>
                      <a:gd name="connsiteY232" fmla="*/ 2301328 h 6959054"/>
                      <a:gd name="connsiteX233" fmla="*/ 4581108 w 6891872"/>
                      <a:gd name="connsiteY233" fmla="*/ 2229892 h 6959054"/>
                      <a:gd name="connsiteX234" fmla="*/ 4790656 w 6891872"/>
                      <a:gd name="connsiteY234" fmla="*/ 2177504 h 6959054"/>
                      <a:gd name="connsiteX235" fmla="*/ 4866856 w 6891872"/>
                      <a:gd name="connsiteY235" fmla="*/ 2072728 h 6959054"/>
                      <a:gd name="connsiteX236" fmla="*/ 4900196 w 6891872"/>
                      <a:gd name="connsiteY236" fmla="*/ 2067968 h 6959054"/>
                      <a:gd name="connsiteX237" fmla="*/ 5028780 w 6891872"/>
                      <a:gd name="connsiteY237" fmla="*/ 2006054 h 6959054"/>
                      <a:gd name="connsiteX238" fmla="*/ 5219284 w 6891872"/>
                      <a:gd name="connsiteY238" fmla="*/ 1801268 h 6959054"/>
                      <a:gd name="connsiteX239" fmla="*/ 5390732 w 6891872"/>
                      <a:gd name="connsiteY239" fmla="*/ 1567904 h 6959054"/>
                      <a:gd name="connsiteX240" fmla="*/ 5471696 w 6891872"/>
                      <a:gd name="connsiteY240" fmla="*/ 1382168 h 6959054"/>
                      <a:gd name="connsiteX241" fmla="*/ 5471696 w 6891872"/>
                      <a:gd name="connsiteY241" fmla="*/ 1291680 h 6959054"/>
                      <a:gd name="connsiteX242" fmla="*/ 5528844 w 6891872"/>
                      <a:gd name="connsiteY242" fmla="*/ 1182142 h 6959054"/>
                      <a:gd name="connsiteX243" fmla="*/ 5533608 w 6891872"/>
                      <a:gd name="connsiteY243" fmla="*/ 572542 h 69590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  <a:cxn ang="0">
                        <a:pos x="connsiteX95" y="connsiteY95"/>
                      </a:cxn>
                      <a:cxn ang="0">
                        <a:pos x="connsiteX96" y="connsiteY96"/>
                      </a:cxn>
                      <a:cxn ang="0">
                        <a:pos x="connsiteX97" y="connsiteY97"/>
                      </a:cxn>
                      <a:cxn ang="0">
                        <a:pos x="connsiteX98" y="connsiteY98"/>
                      </a:cxn>
                      <a:cxn ang="0">
                        <a:pos x="connsiteX99" y="connsiteY99"/>
                      </a:cxn>
                      <a:cxn ang="0">
                        <a:pos x="connsiteX100" y="connsiteY100"/>
                      </a:cxn>
                      <a:cxn ang="0">
                        <a:pos x="connsiteX101" y="connsiteY101"/>
                      </a:cxn>
                      <a:cxn ang="0">
                        <a:pos x="connsiteX102" y="connsiteY102"/>
                      </a:cxn>
                      <a:cxn ang="0">
                        <a:pos x="connsiteX103" y="connsiteY103"/>
                      </a:cxn>
                      <a:cxn ang="0">
                        <a:pos x="connsiteX104" y="connsiteY104"/>
                      </a:cxn>
                      <a:cxn ang="0">
                        <a:pos x="connsiteX105" y="connsiteY105"/>
                      </a:cxn>
                      <a:cxn ang="0">
                        <a:pos x="connsiteX106" y="connsiteY106"/>
                      </a:cxn>
                      <a:cxn ang="0">
                        <a:pos x="connsiteX107" y="connsiteY107"/>
                      </a:cxn>
                      <a:cxn ang="0">
                        <a:pos x="connsiteX108" y="connsiteY108"/>
                      </a:cxn>
                      <a:cxn ang="0">
                        <a:pos x="connsiteX109" y="connsiteY109"/>
                      </a:cxn>
                      <a:cxn ang="0">
                        <a:pos x="connsiteX110" y="connsiteY110"/>
                      </a:cxn>
                      <a:cxn ang="0">
                        <a:pos x="connsiteX111" y="connsiteY111"/>
                      </a:cxn>
                      <a:cxn ang="0">
                        <a:pos x="connsiteX112" y="connsiteY112"/>
                      </a:cxn>
                      <a:cxn ang="0">
                        <a:pos x="connsiteX113" y="connsiteY113"/>
                      </a:cxn>
                      <a:cxn ang="0">
                        <a:pos x="connsiteX114" y="connsiteY114"/>
                      </a:cxn>
                      <a:cxn ang="0">
                        <a:pos x="connsiteX115" y="connsiteY115"/>
                      </a:cxn>
                      <a:cxn ang="0">
                        <a:pos x="connsiteX116" y="connsiteY116"/>
                      </a:cxn>
                      <a:cxn ang="0">
                        <a:pos x="connsiteX117" y="connsiteY117"/>
                      </a:cxn>
                      <a:cxn ang="0">
                        <a:pos x="connsiteX118" y="connsiteY118"/>
                      </a:cxn>
                      <a:cxn ang="0">
                        <a:pos x="connsiteX119" y="connsiteY119"/>
                      </a:cxn>
                      <a:cxn ang="0">
                        <a:pos x="connsiteX120" y="connsiteY120"/>
                      </a:cxn>
                      <a:cxn ang="0">
                        <a:pos x="connsiteX121" y="connsiteY121"/>
                      </a:cxn>
                      <a:cxn ang="0">
                        <a:pos x="connsiteX122" y="connsiteY122"/>
                      </a:cxn>
                      <a:cxn ang="0">
                        <a:pos x="connsiteX123" y="connsiteY123"/>
                      </a:cxn>
                      <a:cxn ang="0">
                        <a:pos x="connsiteX124" y="connsiteY124"/>
                      </a:cxn>
                      <a:cxn ang="0">
                        <a:pos x="connsiteX125" y="connsiteY125"/>
                      </a:cxn>
                      <a:cxn ang="0">
                        <a:pos x="connsiteX126" y="connsiteY126"/>
                      </a:cxn>
                      <a:cxn ang="0">
                        <a:pos x="connsiteX127" y="connsiteY127"/>
                      </a:cxn>
                      <a:cxn ang="0">
                        <a:pos x="connsiteX128" y="connsiteY128"/>
                      </a:cxn>
                      <a:cxn ang="0">
                        <a:pos x="connsiteX129" y="connsiteY129"/>
                      </a:cxn>
                      <a:cxn ang="0">
                        <a:pos x="connsiteX130" y="connsiteY130"/>
                      </a:cxn>
                      <a:cxn ang="0">
                        <a:pos x="connsiteX131" y="connsiteY131"/>
                      </a:cxn>
                      <a:cxn ang="0">
                        <a:pos x="connsiteX132" y="connsiteY132"/>
                      </a:cxn>
                      <a:cxn ang="0">
                        <a:pos x="connsiteX133" y="connsiteY133"/>
                      </a:cxn>
                      <a:cxn ang="0">
                        <a:pos x="connsiteX134" y="connsiteY134"/>
                      </a:cxn>
                      <a:cxn ang="0">
                        <a:pos x="connsiteX135" y="connsiteY135"/>
                      </a:cxn>
                      <a:cxn ang="0">
                        <a:pos x="connsiteX136" y="connsiteY136"/>
                      </a:cxn>
                      <a:cxn ang="0">
                        <a:pos x="connsiteX137" y="connsiteY137"/>
                      </a:cxn>
                      <a:cxn ang="0">
                        <a:pos x="connsiteX138" y="connsiteY138"/>
                      </a:cxn>
                      <a:cxn ang="0">
                        <a:pos x="connsiteX139" y="connsiteY139"/>
                      </a:cxn>
                      <a:cxn ang="0">
                        <a:pos x="connsiteX140" y="connsiteY140"/>
                      </a:cxn>
                      <a:cxn ang="0">
                        <a:pos x="connsiteX141" y="connsiteY141"/>
                      </a:cxn>
                      <a:cxn ang="0">
                        <a:pos x="connsiteX142" y="connsiteY142"/>
                      </a:cxn>
                      <a:cxn ang="0">
                        <a:pos x="connsiteX143" y="connsiteY143"/>
                      </a:cxn>
                      <a:cxn ang="0">
                        <a:pos x="connsiteX144" y="connsiteY144"/>
                      </a:cxn>
                      <a:cxn ang="0">
                        <a:pos x="connsiteX145" y="connsiteY145"/>
                      </a:cxn>
                      <a:cxn ang="0">
                        <a:pos x="connsiteX146" y="connsiteY146"/>
                      </a:cxn>
                      <a:cxn ang="0">
                        <a:pos x="connsiteX147" y="connsiteY147"/>
                      </a:cxn>
                      <a:cxn ang="0">
                        <a:pos x="connsiteX148" y="connsiteY148"/>
                      </a:cxn>
                      <a:cxn ang="0">
                        <a:pos x="connsiteX149" y="connsiteY149"/>
                      </a:cxn>
                      <a:cxn ang="0">
                        <a:pos x="connsiteX150" y="connsiteY150"/>
                      </a:cxn>
                      <a:cxn ang="0">
                        <a:pos x="connsiteX151" y="connsiteY151"/>
                      </a:cxn>
                      <a:cxn ang="0">
                        <a:pos x="connsiteX152" y="connsiteY152"/>
                      </a:cxn>
                      <a:cxn ang="0">
                        <a:pos x="connsiteX153" y="connsiteY153"/>
                      </a:cxn>
                      <a:cxn ang="0">
                        <a:pos x="connsiteX154" y="connsiteY154"/>
                      </a:cxn>
                      <a:cxn ang="0">
                        <a:pos x="connsiteX155" y="connsiteY155"/>
                      </a:cxn>
                      <a:cxn ang="0">
                        <a:pos x="connsiteX156" y="connsiteY156"/>
                      </a:cxn>
                      <a:cxn ang="0">
                        <a:pos x="connsiteX157" y="connsiteY157"/>
                      </a:cxn>
                      <a:cxn ang="0">
                        <a:pos x="connsiteX158" y="connsiteY158"/>
                      </a:cxn>
                      <a:cxn ang="0">
                        <a:pos x="connsiteX159" y="connsiteY159"/>
                      </a:cxn>
                      <a:cxn ang="0">
                        <a:pos x="connsiteX160" y="connsiteY160"/>
                      </a:cxn>
                      <a:cxn ang="0">
                        <a:pos x="connsiteX161" y="connsiteY161"/>
                      </a:cxn>
                      <a:cxn ang="0">
                        <a:pos x="connsiteX162" y="connsiteY162"/>
                      </a:cxn>
                      <a:cxn ang="0">
                        <a:pos x="connsiteX163" y="connsiteY163"/>
                      </a:cxn>
                      <a:cxn ang="0">
                        <a:pos x="connsiteX164" y="connsiteY164"/>
                      </a:cxn>
                      <a:cxn ang="0">
                        <a:pos x="connsiteX165" y="connsiteY165"/>
                      </a:cxn>
                      <a:cxn ang="0">
                        <a:pos x="connsiteX166" y="connsiteY166"/>
                      </a:cxn>
                      <a:cxn ang="0">
                        <a:pos x="connsiteX167" y="connsiteY167"/>
                      </a:cxn>
                      <a:cxn ang="0">
                        <a:pos x="connsiteX168" y="connsiteY168"/>
                      </a:cxn>
                      <a:cxn ang="0">
                        <a:pos x="connsiteX169" y="connsiteY169"/>
                      </a:cxn>
                      <a:cxn ang="0">
                        <a:pos x="connsiteX170" y="connsiteY170"/>
                      </a:cxn>
                      <a:cxn ang="0">
                        <a:pos x="connsiteX171" y="connsiteY171"/>
                      </a:cxn>
                      <a:cxn ang="0">
                        <a:pos x="connsiteX172" y="connsiteY172"/>
                      </a:cxn>
                      <a:cxn ang="0">
                        <a:pos x="connsiteX173" y="connsiteY173"/>
                      </a:cxn>
                      <a:cxn ang="0">
                        <a:pos x="connsiteX174" y="connsiteY174"/>
                      </a:cxn>
                      <a:cxn ang="0">
                        <a:pos x="connsiteX175" y="connsiteY175"/>
                      </a:cxn>
                      <a:cxn ang="0">
                        <a:pos x="connsiteX176" y="connsiteY176"/>
                      </a:cxn>
                      <a:cxn ang="0">
                        <a:pos x="connsiteX177" y="connsiteY177"/>
                      </a:cxn>
                      <a:cxn ang="0">
                        <a:pos x="connsiteX178" y="connsiteY178"/>
                      </a:cxn>
                      <a:cxn ang="0">
                        <a:pos x="connsiteX179" y="connsiteY179"/>
                      </a:cxn>
                      <a:cxn ang="0">
                        <a:pos x="connsiteX180" y="connsiteY180"/>
                      </a:cxn>
                      <a:cxn ang="0">
                        <a:pos x="connsiteX181" y="connsiteY181"/>
                      </a:cxn>
                      <a:cxn ang="0">
                        <a:pos x="connsiteX182" y="connsiteY182"/>
                      </a:cxn>
                      <a:cxn ang="0">
                        <a:pos x="connsiteX183" y="connsiteY183"/>
                      </a:cxn>
                      <a:cxn ang="0">
                        <a:pos x="connsiteX184" y="connsiteY184"/>
                      </a:cxn>
                      <a:cxn ang="0">
                        <a:pos x="connsiteX185" y="connsiteY185"/>
                      </a:cxn>
                      <a:cxn ang="0">
                        <a:pos x="connsiteX186" y="connsiteY186"/>
                      </a:cxn>
                      <a:cxn ang="0">
                        <a:pos x="connsiteX187" y="connsiteY187"/>
                      </a:cxn>
                      <a:cxn ang="0">
                        <a:pos x="connsiteX188" y="connsiteY188"/>
                      </a:cxn>
                      <a:cxn ang="0">
                        <a:pos x="connsiteX189" y="connsiteY189"/>
                      </a:cxn>
                      <a:cxn ang="0">
                        <a:pos x="connsiteX190" y="connsiteY190"/>
                      </a:cxn>
                      <a:cxn ang="0">
                        <a:pos x="connsiteX191" y="connsiteY191"/>
                      </a:cxn>
                      <a:cxn ang="0">
                        <a:pos x="connsiteX192" y="connsiteY192"/>
                      </a:cxn>
                      <a:cxn ang="0">
                        <a:pos x="connsiteX193" y="connsiteY193"/>
                      </a:cxn>
                      <a:cxn ang="0">
                        <a:pos x="connsiteX194" y="connsiteY194"/>
                      </a:cxn>
                      <a:cxn ang="0">
                        <a:pos x="connsiteX195" y="connsiteY195"/>
                      </a:cxn>
                      <a:cxn ang="0">
                        <a:pos x="connsiteX196" y="connsiteY196"/>
                      </a:cxn>
                      <a:cxn ang="0">
                        <a:pos x="connsiteX197" y="connsiteY197"/>
                      </a:cxn>
                      <a:cxn ang="0">
                        <a:pos x="connsiteX198" y="connsiteY198"/>
                      </a:cxn>
                      <a:cxn ang="0">
                        <a:pos x="connsiteX199" y="connsiteY199"/>
                      </a:cxn>
                      <a:cxn ang="0">
                        <a:pos x="connsiteX200" y="connsiteY200"/>
                      </a:cxn>
                      <a:cxn ang="0">
                        <a:pos x="connsiteX201" y="connsiteY201"/>
                      </a:cxn>
                      <a:cxn ang="0">
                        <a:pos x="connsiteX202" y="connsiteY202"/>
                      </a:cxn>
                      <a:cxn ang="0">
                        <a:pos x="connsiteX203" y="connsiteY203"/>
                      </a:cxn>
                      <a:cxn ang="0">
                        <a:pos x="connsiteX204" y="connsiteY204"/>
                      </a:cxn>
                      <a:cxn ang="0">
                        <a:pos x="connsiteX205" y="connsiteY205"/>
                      </a:cxn>
                      <a:cxn ang="0">
                        <a:pos x="connsiteX206" y="connsiteY206"/>
                      </a:cxn>
                      <a:cxn ang="0">
                        <a:pos x="connsiteX207" y="connsiteY207"/>
                      </a:cxn>
                      <a:cxn ang="0">
                        <a:pos x="connsiteX208" y="connsiteY208"/>
                      </a:cxn>
                      <a:cxn ang="0">
                        <a:pos x="connsiteX209" y="connsiteY209"/>
                      </a:cxn>
                      <a:cxn ang="0">
                        <a:pos x="connsiteX210" y="connsiteY210"/>
                      </a:cxn>
                      <a:cxn ang="0">
                        <a:pos x="connsiteX211" y="connsiteY211"/>
                      </a:cxn>
                      <a:cxn ang="0">
                        <a:pos x="connsiteX212" y="connsiteY212"/>
                      </a:cxn>
                      <a:cxn ang="0">
                        <a:pos x="connsiteX213" y="connsiteY213"/>
                      </a:cxn>
                      <a:cxn ang="0">
                        <a:pos x="connsiteX214" y="connsiteY214"/>
                      </a:cxn>
                      <a:cxn ang="0">
                        <a:pos x="connsiteX215" y="connsiteY215"/>
                      </a:cxn>
                      <a:cxn ang="0">
                        <a:pos x="connsiteX216" y="connsiteY216"/>
                      </a:cxn>
                      <a:cxn ang="0">
                        <a:pos x="connsiteX217" y="connsiteY217"/>
                      </a:cxn>
                      <a:cxn ang="0">
                        <a:pos x="connsiteX218" y="connsiteY218"/>
                      </a:cxn>
                      <a:cxn ang="0">
                        <a:pos x="connsiteX219" y="connsiteY219"/>
                      </a:cxn>
                      <a:cxn ang="0">
                        <a:pos x="connsiteX220" y="connsiteY220"/>
                      </a:cxn>
                      <a:cxn ang="0">
                        <a:pos x="connsiteX221" y="connsiteY221"/>
                      </a:cxn>
                      <a:cxn ang="0">
                        <a:pos x="connsiteX222" y="connsiteY222"/>
                      </a:cxn>
                      <a:cxn ang="0">
                        <a:pos x="connsiteX223" y="connsiteY223"/>
                      </a:cxn>
                      <a:cxn ang="0">
                        <a:pos x="connsiteX224" y="connsiteY224"/>
                      </a:cxn>
                      <a:cxn ang="0">
                        <a:pos x="connsiteX225" y="connsiteY225"/>
                      </a:cxn>
                      <a:cxn ang="0">
                        <a:pos x="connsiteX226" y="connsiteY226"/>
                      </a:cxn>
                      <a:cxn ang="0">
                        <a:pos x="connsiteX227" y="connsiteY227"/>
                      </a:cxn>
                      <a:cxn ang="0">
                        <a:pos x="connsiteX228" y="connsiteY228"/>
                      </a:cxn>
                      <a:cxn ang="0">
                        <a:pos x="connsiteX229" y="connsiteY229"/>
                      </a:cxn>
                      <a:cxn ang="0">
                        <a:pos x="connsiteX230" y="connsiteY230"/>
                      </a:cxn>
                      <a:cxn ang="0">
                        <a:pos x="connsiteX231" y="connsiteY231"/>
                      </a:cxn>
                      <a:cxn ang="0">
                        <a:pos x="connsiteX232" y="connsiteY232"/>
                      </a:cxn>
                      <a:cxn ang="0">
                        <a:pos x="connsiteX233" y="connsiteY233"/>
                      </a:cxn>
                      <a:cxn ang="0">
                        <a:pos x="connsiteX234" y="connsiteY234"/>
                      </a:cxn>
                      <a:cxn ang="0">
                        <a:pos x="connsiteX235" y="connsiteY235"/>
                      </a:cxn>
                      <a:cxn ang="0">
                        <a:pos x="connsiteX236" y="connsiteY236"/>
                      </a:cxn>
                      <a:cxn ang="0">
                        <a:pos x="connsiteX237" y="connsiteY237"/>
                      </a:cxn>
                      <a:cxn ang="0">
                        <a:pos x="connsiteX238" y="connsiteY238"/>
                      </a:cxn>
                      <a:cxn ang="0">
                        <a:pos x="connsiteX239" y="connsiteY239"/>
                      </a:cxn>
                      <a:cxn ang="0">
                        <a:pos x="connsiteX240" y="connsiteY240"/>
                      </a:cxn>
                      <a:cxn ang="0">
                        <a:pos x="connsiteX241" y="connsiteY241"/>
                      </a:cxn>
                      <a:cxn ang="0">
                        <a:pos x="connsiteX242" y="connsiteY242"/>
                      </a:cxn>
                      <a:cxn ang="0">
                        <a:pos x="connsiteX243" y="connsiteY243"/>
                      </a:cxn>
                    </a:cxnLst>
                    <a:rect l="l" t="t" r="r" b="b"/>
                    <a:pathLst>
                      <a:path w="6891872" h="6959054">
                        <a:moveTo>
                          <a:pt x="5836172" y="0"/>
                        </a:moveTo>
                        <a:lnTo>
                          <a:pt x="6007952" y="89624"/>
                        </a:lnTo>
                        <a:lnTo>
                          <a:pt x="6084152" y="59144"/>
                        </a:lnTo>
                        <a:lnTo>
                          <a:pt x="6114632" y="120104"/>
                        </a:lnTo>
                        <a:lnTo>
                          <a:pt x="6221312" y="142964"/>
                        </a:lnTo>
                        <a:lnTo>
                          <a:pt x="6289892" y="142964"/>
                        </a:lnTo>
                        <a:lnTo>
                          <a:pt x="6381332" y="188684"/>
                        </a:lnTo>
                        <a:lnTo>
                          <a:pt x="6327992" y="249644"/>
                        </a:lnTo>
                        <a:lnTo>
                          <a:pt x="6366092" y="318224"/>
                        </a:lnTo>
                        <a:lnTo>
                          <a:pt x="6343232" y="485864"/>
                        </a:lnTo>
                        <a:lnTo>
                          <a:pt x="6312752" y="523964"/>
                        </a:lnTo>
                        <a:lnTo>
                          <a:pt x="6312752" y="600164"/>
                        </a:lnTo>
                        <a:lnTo>
                          <a:pt x="6373712" y="577304"/>
                        </a:lnTo>
                        <a:lnTo>
                          <a:pt x="6381332" y="668744"/>
                        </a:lnTo>
                        <a:lnTo>
                          <a:pt x="6526112" y="752564"/>
                        </a:lnTo>
                        <a:lnTo>
                          <a:pt x="6617552" y="729704"/>
                        </a:lnTo>
                        <a:lnTo>
                          <a:pt x="6739472" y="798284"/>
                        </a:lnTo>
                        <a:lnTo>
                          <a:pt x="6853772" y="927824"/>
                        </a:lnTo>
                        <a:lnTo>
                          <a:pt x="6884252" y="958304"/>
                        </a:lnTo>
                        <a:lnTo>
                          <a:pt x="6891872" y="1042124"/>
                        </a:lnTo>
                        <a:lnTo>
                          <a:pt x="6830912" y="1095464"/>
                        </a:lnTo>
                        <a:lnTo>
                          <a:pt x="6792812" y="1209764"/>
                        </a:lnTo>
                        <a:lnTo>
                          <a:pt x="6640412" y="1293584"/>
                        </a:lnTo>
                        <a:lnTo>
                          <a:pt x="6564212" y="1362164"/>
                        </a:lnTo>
                        <a:lnTo>
                          <a:pt x="6457532" y="1346924"/>
                        </a:lnTo>
                        <a:lnTo>
                          <a:pt x="6335612" y="1324064"/>
                        </a:lnTo>
                        <a:lnTo>
                          <a:pt x="6289892" y="1331684"/>
                        </a:lnTo>
                        <a:lnTo>
                          <a:pt x="6289892" y="1362164"/>
                        </a:lnTo>
                        <a:lnTo>
                          <a:pt x="6228932" y="1438364"/>
                        </a:lnTo>
                        <a:lnTo>
                          <a:pt x="6259412" y="1506944"/>
                        </a:lnTo>
                        <a:lnTo>
                          <a:pt x="6251792" y="1674584"/>
                        </a:lnTo>
                        <a:lnTo>
                          <a:pt x="6221312" y="1735544"/>
                        </a:lnTo>
                        <a:lnTo>
                          <a:pt x="6259412" y="1804124"/>
                        </a:lnTo>
                        <a:lnTo>
                          <a:pt x="6259412" y="1872704"/>
                        </a:lnTo>
                        <a:lnTo>
                          <a:pt x="6213692" y="1948904"/>
                        </a:lnTo>
                        <a:lnTo>
                          <a:pt x="6145112" y="1956524"/>
                        </a:lnTo>
                        <a:lnTo>
                          <a:pt x="6145112" y="2101304"/>
                        </a:lnTo>
                        <a:lnTo>
                          <a:pt x="6107012" y="2147024"/>
                        </a:lnTo>
                        <a:lnTo>
                          <a:pt x="6114632" y="2207984"/>
                        </a:lnTo>
                        <a:lnTo>
                          <a:pt x="6122252" y="2253704"/>
                        </a:lnTo>
                        <a:lnTo>
                          <a:pt x="6068912" y="2375624"/>
                        </a:lnTo>
                        <a:lnTo>
                          <a:pt x="6068912" y="2428964"/>
                        </a:lnTo>
                        <a:lnTo>
                          <a:pt x="6084152" y="2505164"/>
                        </a:lnTo>
                        <a:lnTo>
                          <a:pt x="6160352" y="2619464"/>
                        </a:lnTo>
                        <a:lnTo>
                          <a:pt x="6267032" y="2688044"/>
                        </a:lnTo>
                        <a:lnTo>
                          <a:pt x="6312752" y="2680424"/>
                        </a:lnTo>
                        <a:lnTo>
                          <a:pt x="6404192" y="2787104"/>
                        </a:lnTo>
                        <a:lnTo>
                          <a:pt x="6289892" y="2939504"/>
                        </a:lnTo>
                        <a:lnTo>
                          <a:pt x="6160352" y="3038564"/>
                        </a:lnTo>
                        <a:lnTo>
                          <a:pt x="6167972" y="3122384"/>
                        </a:lnTo>
                        <a:lnTo>
                          <a:pt x="6038432" y="3236684"/>
                        </a:lnTo>
                        <a:lnTo>
                          <a:pt x="6038432" y="3297644"/>
                        </a:lnTo>
                        <a:lnTo>
                          <a:pt x="5931752" y="3442424"/>
                        </a:lnTo>
                        <a:lnTo>
                          <a:pt x="5855552" y="3465284"/>
                        </a:lnTo>
                        <a:lnTo>
                          <a:pt x="5840312" y="3625304"/>
                        </a:lnTo>
                        <a:lnTo>
                          <a:pt x="5855552" y="3671024"/>
                        </a:lnTo>
                        <a:lnTo>
                          <a:pt x="5893652" y="3815804"/>
                        </a:lnTo>
                        <a:lnTo>
                          <a:pt x="5916512" y="3892004"/>
                        </a:lnTo>
                        <a:lnTo>
                          <a:pt x="5946992" y="3952964"/>
                        </a:lnTo>
                        <a:lnTo>
                          <a:pt x="5901272" y="4044404"/>
                        </a:lnTo>
                        <a:lnTo>
                          <a:pt x="5817452" y="3983444"/>
                        </a:lnTo>
                        <a:lnTo>
                          <a:pt x="5672672" y="3991064"/>
                        </a:lnTo>
                        <a:lnTo>
                          <a:pt x="5611712" y="4044404"/>
                        </a:lnTo>
                        <a:lnTo>
                          <a:pt x="5543132" y="3975824"/>
                        </a:lnTo>
                        <a:lnTo>
                          <a:pt x="5413592" y="3998684"/>
                        </a:lnTo>
                        <a:lnTo>
                          <a:pt x="5398352" y="4151084"/>
                        </a:lnTo>
                        <a:lnTo>
                          <a:pt x="5352632" y="4189184"/>
                        </a:lnTo>
                        <a:lnTo>
                          <a:pt x="5276432" y="4173944"/>
                        </a:lnTo>
                        <a:lnTo>
                          <a:pt x="5207852" y="4189184"/>
                        </a:lnTo>
                        <a:lnTo>
                          <a:pt x="4872572" y="4234904"/>
                        </a:lnTo>
                        <a:lnTo>
                          <a:pt x="4811612" y="4257764"/>
                        </a:lnTo>
                        <a:lnTo>
                          <a:pt x="4781132" y="4387304"/>
                        </a:lnTo>
                        <a:lnTo>
                          <a:pt x="4819232" y="4455884"/>
                        </a:lnTo>
                        <a:lnTo>
                          <a:pt x="4864952" y="4471124"/>
                        </a:lnTo>
                        <a:lnTo>
                          <a:pt x="4872572" y="4539704"/>
                        </a:lnTo>
                        <a:lnTo>
                          <a:pt x="4842092" y="4692104"/>
                        </a:lnTo>
                        <a:lnTo>
                          <a:pt x="4819232" y="4867364"/>
                        </a:lnTo>
                        <a:lnTo>
                          <a:pt x="4666832" y="5042624"/>
                        </a:lnTo>
                        <a:lnTo>
                          <a:pt x="4727792" y="5225504"/>
                        </a:lnTo>
                        <a:lnTo>
                          <a:pt x="4811612" y="5187404"/>
                        </a:lnTo>
                        <a:lnTo>
                          <a:pt x="4895432" y="5301704"/>
                        </a:lnTo>
                        <a:lnTo>
                          <a:pt x="4872572" y="5576024"/>
                        </a:lnTo>
                        <a:lnTo>
                          <a:pt x="4925912" y="5774144"/>
                        </a:lnTo>
                        <a:lnTo>
                          <a:pt x="4925912" y="5842724"/>
                        </a:lnTo>
                        <a:lnTo>
                          <a:pt x="4910672" y="5911304"/>
                        </a:lnTo>
                        <a:lnTo>
                          <a:pt x="4918292" y="6010364"/>
                        </a:lnTo>
                        <a:lnTo>
                          <a:pt x="4910672" y="6109424"/>
                        </a:lnTo>
                        <a:lnTo>
                          <a:pt x="4899272" y="6125710"/>
                        </a:lnTo>
                        <a:lnTo>
                          <a:pt x="4819232" y="6114504"/>
                        </a:lnTo>
                        <a:lnTo>
                          <a:pt x="4774780" y="6120854"/>
                        </a:lnTo>
                        <a:lnTo>
                          <a:pt x="4717632" y="6095454"/>
                        </a:lnTo>
                        <a:lnTo>
                          <a:pt x="4685884" y="6057354"/>
                        </a:lnTo>
                        <a:lnTo>
                          <a:pt x="4679532" y="5949404"/>
                        </a:lnTo>
                        <a:lnTo>
                          <a:pt x="4622380" y="5936704"/>
                        </a:lnTo>
                        <a:lnTo>
                          <a:pt x="4571580" y="5854154"/>
                        </a:lnTo>
                        <a:lnTo>
                          <a:pt x="4514432" y="5784304"/>
                        </a:lnTo>
                        <a:lnTo>
                          <a:pt x="4457284" y="5746204"/>
                        </a:lnTo>
                        <a:lnTo>
                          <a:pt x="4425532" y="5790654"/>
                        </a:lnTo>
                        <a:lnTo>
                          <a:pt x="4419180" y="5911304"/>
                        </a:lnTo>
                        <a:lnTo>
                          <a:pt x="4247732" y="6019254"/>
                        </a:lnTo>
                        <a:lnTo>
                          <a:pt x="4082632" y="6031954"/>
                        </a:lnTo>
                        <a:lnTo>
                          <a:pt x="4044532" y="6063704"/>
                        </a:lnTo>
                        <a:lnTo>
                          <a:pt x="4038180" y="6203404"/>
                        </a:lnTo>
                        <a:lnTo>
                          <a:pt x="4088980" y="6254204"/>
                        </a:lnTo>
                        <a:lnTo>
                          <a:pt x="4088980" y="6387554"/>
                        </a:lnTo>
                        <a:lnTo>
                          <a:pt x="4000084" y="6374854"/>
                        </a:lnTo>
                        <a:lnTo>
                          <a:pt x="3936580" y="6393904"/>
                        </a:lnTo>
                        <a:lnTo>
                          <a:pt x="3904832" y="6432004"/>
                        </a:lnTo>
                        <a:lnTo>
                          <a:pt x="3923884" y="6546304"/>
                        </a:lnTo>
                        <a:lnTo>
                          <a:pt x="3911180" y="6609804"/>
                        </a:lnTo>
                        <a:lnTo>
                          <a:pt x="3873084" y="6622504"/>
                        </a:lnTo>
                        <a:lnTo>
                          <a:pt x="3758780" y="6616154"/>
                        </a:lnTo>
                        <a:lnTo>
                          <a:pt x="3714332" y="6666954"/>
                        </a:lnTo>
                        <a:lnTo>
                          <a:pt x="3612732" y="6666954"/>
                        </a:lnTo>
                        <a:lnTo>
                          <a:pt x="3631780" y="6781254"/>
                        </a:lnTo>
                        <a:lnTo>
                          <a:pt x="3580980" y="6857454"/>
                        </a:lnTo>
                        <a:lnTo>
                          <a:pt x="3542884" y="6863804"/>
                        </a:lnTo>
                        <a:lnTo>
                          <a:pt x="3511132" y="6920954"/>
                        </a:lnTo>
                        <a:lnTo>
                          <a:pt x="3466684" y="6920954"/>
                        </a:lnTo>
                        <a:lnTo>
                          <a:pt x="3339684" y="6876504"/>
                        </a:lnTo>
                        <a:lnTo>
                          <a:pt x="3301580" y="6882854"/>
                        </a:lnTo>
                        <a:lnTo>
                          <a:pt x="3263484" y="6959054"/>
                        </a:lnTo>
                        <a:lnTo>
                          <a:pt x="3206332" y="6959054"/>
                        </a:lnTo>
                        <a:lnTo>
                          <a:pt x="3187284" y="6844754"/>
                        </a:lnTo>
                        <a:lnTo>
                          <a:pt x="3136484" y="6825704"/>
                        </a:lnTo>
                        <a:lnTo>
                          <a:pt x="3136484" y="6787604"/>
                        </a:lnTo>
                        <a:lnTo>
                          <a:pt x="3199980" y="6755854"/>
                        </a:lnTo>
                        <a:lnTo>
                          <a:pt x="3206332" y="6692354"/>
                        </a:lnTo>
                        <a:lnTo>
                          <a:pt x="3180932" y="6628854"/>
                        </a:lnTo>
                        <a:lnTo>
                          <a:pt x="3206332" y="6533604"/>
                        </a:lnTo>
                        <a:lnTo>
                          <a:pt x="3168232" y="6463754"/>
                        </a:lnTo>
                        <a:lnTo>
                          <a:pt x="3104732" y="6476454"/>
                        </a:lnTo>
                        <a:lnTo>
                          <a:pt x="2977732" y="6387554"/>
                        </a:lnTo>
                        <a:lnTo>
                          <a:pt x="2977732" y="6311354"/>
                        </a:lnTo>
                        <a:lnTo>
                          <a:pt x="2914232" y="6311354"/>
                        </a:lnTo>
                        <a:lnTo>
                          <a:pt x="2901532" y="6273254"/>
                        </a:lnTo>
                        <a:lnTo>
                          <a:pt x="2895180" y="6235154"/>
                        </a:lnTo>
                        <a:lnTo>
                          <a:pt x="2869780" y="6000204"/>
                        </a:lnTo>
                        <a:lnTo>
                          <a:pt x="2844380" y="5955754"/>
                        </a:lnTo>
                        <a:lnTo>
                          <a:pt x="2838032" y="5879554"/>
                        </a:lnTo>
                        <a:lnTo>
                          <a:pt x="2691980" y="5866854"/>
                        </a:lnTo>
                        <a:lnTo>
                          <a:pt x="2660232" y="5841454"/>
                        </a:lnTo>
                        <a:lnTo>
                          <a:pt x="2279232" y="5974804"/>
                        </a:lnTo>
                        <a:lnTo>
                          <a:pt x="2234780" y="6063704"/>
                        </a:lnTo>
                        <a:lnTo>
                          <a:pt x="2222084" y="6178004"/>
                        </a:lnTo>
                        <a:lnTo>
                          <a:pt x="2101432" y="6241504"/>
                        </a:lnTo>
                        <a:lnTo>
                          <a:pt x="2056980" y="6260554"/>
                        </a:lnTo>
                        <a:lnTo>
                          <a:pt x="1987132" y="6330404"/>
                        </a:lnTo>
                        <a:lnTo>
                          <a:pt x="2006180" y="6425654"/>
                        </a:lnTo>
                        <a:lnTo>
                          <a:pt x="1987132" y="6463754"/>
                        </a:lnTo>
                        <a:lnTo>
                          <a:pt x="2006180" y="6520904"/>
                        </a:lnTo>
                        <a:lnTo>
                          <a:pt x="1942684" y="6571704"/>
                        </a:lnTo>
                        <a:lnTo>
                          <a:pt x="1923632" y="6501854"/>
                        </a:lnTo>
                        <a:lnTo>
                          <a:pt x="1853780" y="6457404"/>
                        </a:lnTo>
                        <a:lnTo>
                          <a:pt x="1822032" y="6482804"/>
                        </a:lnTo>
                        <a:lnTo>
                          <a:pt x="1733132" y="6476454"/>
                        </a:lnTo>
                        <a:lnTo>
                          <a:pt x="1669632" y="6533604"/>
                        </a:lnTo>
                        <a:lnTo>
                          <a:pt x="1561684" y="6552654"/>
                        </a:lnTo>
                        <a:lnTo>
                          <a:pt x="1472780" y="6539954"/>
                        </a:lnTo>
                        <a:lnTo>
                          <a:pt x="1409284" y="6539954"/>
                        </a:lnTo>
                        <a:lnTo>
                          <a:pt x="1326732" y="6641554"/>
                        </a:lnTo>
                        <a:lnTo>
                          <a:pt x="1326732" y="6692354"/>
                        </a:lnTo>
                        <a:lnTo>
                          <a:pt x="1282284" y="6705054"/>
                        </a:lnTo>
                        <a:lnTo>
                          <a:pt x="1098132" y="6622504"/>
                        </a:lnTo>
                        <a:lnTo>
                          <a:pt x="1142580" y="6552654"/>
                        </a:lnTo>
                        <a:lnTo>
                          <a:pt x="1136232" y="6514554"/>
                        </a:lnTo>
                        <a:lnTo>
                          <a:pt x="1174332" y="6444704"/>
                        </a:lnTo>
                        <a:lnTo>
                          <a:pt x="1167980" y="6374854"/>
                        </a:lnTo>
                        <a:lnTo>
                          <a:pt x="1136232" y="6374854"/>
                        </a:lnTo>
                        <a:lnTo>
                          <a:pt x="1110832" y="6336754"/>
                        </a:lnTo>
                        <a:lnTo>
                          <a:pt x="1079084" y="6336754"/>
                        </a:lnTo>
                        <a:lnTo>
                          <a:pt x="1072732" y="6298654"/>
                        </a:lnTo>
                        <a:lnTo>
                          <a:pt x="1015580" y="6292304"/>
                        </a:lnTo>
                        <a:lnTo>
                          <a:pt x="971132" y="6330404"/>
                        </a:lnTo>
                        <a:lnTo>
                          <a:pt x="818732" y="6266904"/>
                        </a:lnTo>
                        <a:lnTo>
                          <a:pt x="755232" y="6311354"/>
                        </a:lnTo>
                        <a:lnTo>
                          <a:pt x="685380" y="6292304"/>
                        </a:lnTo>
                        <a:lnTo>
                          <a:pt x="666332" y="6387554"/>
                        </a:lnTo>
                        <a:lnTo>
                          <a:pt x="698084" y="6432004"/>
                        </a:lnTo>
                        <a:lnTo>
                          <a:pt x="698084" y="6489154"/>
                        </a:lnTo>
                        <a:lnTo>
                          <a:pt x="647284" y="6552654"/>
                        </a:lnTo>
                        <a:lnTo>
                          <a:pt x="507580" y="6743154"/>
                        </a:lnTo>
                        <a:lnTo>
                          <a:pt x="469484" y="6781254"/>
                        </a:lnTo>
                        <a:lnTo>
                          <a:pt x="456780" y="6813004"/>
                        </a:lnTo>
                        <a:lnTo>
                          <a:pt x="374232" y="6857454"/>
                        </a:lnTo>
                        <a:lnTo>
                          <a:pt x="323432" y="6806654"/>
                        </a:lnTo>
                        <a:lnTo>
                          <a:pt x="361532" y="6736804"/>
                        </a:lnTo>
                        <a:lnTo>
                          <a:pt x="278980" y="6622504"/>
                        </a:lnTo>
                        <a:lnTo>
                          <a:pt x="278980" y="6432004"/>
                        </a:lnTo>
                        <a:lnTo>
                          <a:pt x="209132" y="6381204"/>
                        </a:lnTo>
                        <a:lnTo>
                          <a:pt x="190084" y="6324054"/>
                        </a:lnTo>
                        <a:lnTo>
                          <a:pt x="240884" y="6305004"/>
                        </a:lnTo>
                        <a:lnTo>
                          <a:pt x="240884" y="6235154"/>
                        </a:lnTo>
                        <a:lnTo>
                          <a:pt x="202780" y="6171654"/>
                        </a:lnTo>
                        <a:lnTo>
                          <a:pt x="75780" y="6146254"/>
                        </a:lnTo>
                        <a:lnTo>
                          <a:pt x="0" y="6043408"/>
                        </a:lnTo>
                        <a:lnTo>
                          <a:pt x="4344" y="6044654"/>
                        </a:lnTo>
                        <a:lnTo>
                          <a:pt x="537744" y="5839868"/>
                        </a:lnTo>
                        <a:lnTo>
                          <a:pt x="599656" y="5768428"/>
                        </a:lnTo>
                        <a:lnTo>
                          <a:pt x="733008" y="5773192"/>
                        </a:lnTo>
                        <a:lnTo>
                          <a:pt x="904456" y="5677942"/>
                        </a:lnTo>
                        <a:lnTo>
                          <a:pt x="928268" y="5644604"/>
                        </a:lnTo>
                        <a:lnTo>
                          <a:pt x="966372" y="5625554"/>
                        </a:lnTo>
                        <a:lnTo>
                          <a:pt x="1085432" y="5516016"/>
                        </a:lnTo>
                        <a:lnTo>
                          <a:pt x="1180684" y="5511254"/>
                        </a:lnTo>
                        <a:lnTo>
                          <a:pt x="1375944" y="5306468"/>
                        </a:lnTo>
                        <a:lnTo>
                          <a:pt x="1475956" y="5311228"/>
                        </a:lnTo>
                        <a:lnTo>
                          <a:pt x="1518820" y="5349328"/>
                        </a:lnTo>
                        <a:lnTo>
                          <a:pt x="1699796" y="5311228"/>
                        </a:lnTo>
                        <a:lnTo>
                          <a:pt x="1747420" y="5306468"/>
                        </a:lnTo>
                        <a:lnTo>
                          <a:pt x="1814096" y="5296942"/>
                        </a:lnTo>
                        <a:lnTo>
                          <a:pt x="1861720" y="5215980"/>
                        </a:lnTo>
                        <a:lnTo>
                          <a:pt x="1966496" y="5182642"/>
                        </a:lnTo>
                        <a:lnTo>
                          <a:pt x="2261772" y="4915942"/>
                        </a:lnTo>
                        <a:lnTo>
                          <a:pt x="2371308" y="4763542"/>
                        </a:lnTo>
                        <a:lnTo>
                          <a:pt x="2609432" y="4596854"/>
                        </a:lnTo>
                        <a:lnTo>
                          <a:pt x="2766596" y="4520654"/>
                        </a:lnTo>
                        <a:lnTo>
                          <a:pt x="2885656" y="4339680"/>
                        </a:lnTo>
                        <a:lnTo>
                          <a:pt x="2966620" y="4134892"/>
                        </a:lnTo>
                        <a:lnTo>
                          <a:pt x="3066632" y="4049168"/>
                        </a:lnTo>
                        <a:lnTo>
                          <a:pt x="3085684" y="3977728"/>
                        </a:lnTo>
                        <a:lnTo>
                          <a:pt x="3223796" y="3834854"/>
                        </a:lnTo>
                        <a:lnTo>
                          <a:pt x="3290468" y="3753892"/>
                        </a:lnTo>
                        <a:lnTo>
                          <a:pt x="3323808" y="3677692"/>
                        </a:lnTo>
                        <a:lnTo>
                          <a:pt x="3414296" y="3558628"/>
                        </a:lnTo>
                        <a:lnTo>
                          <a:pt x="3452396" y="3401468"/>
                        </a:lnTo>
                        <a:lnTo>
                          <a:pt x="3504780" y="3191916"/>
                        </a:lnTo>
                        <a:lnTo>
                          <a:pt x="3504780" y="3144292"/>
                        </a:lnTo>
                        <a:lnTo>
                          <a:pt x="3501616" y="3120396"/>
                        </a:lnTo>
                        <a:lnTo>
                          <a:pt x="3623844" y="2844254"/>
                        </a:lnTo>
                        <a:lnTo>
                          <a:pt x="3833396" y="2658516"/>
                        </a:lnTo>
                        <a:lnTo>
                          <a:pt x="4100096" y="2506116"/>
                        </a:lnTo>
                        <a:lnTo>
                          <a:pt x="4371556" y="2301328"/>
                        </a:lnTo>
                        <a:lnTo>
                          <a:pt x="4581108" y="2229892"/>
                        </a:lnTo>
                        <a:lnTo>
                          <a:pt x="4790656" y="2177504"/>
                        </a:lnTo>
                        <a:lnTo>
                          <a:pt x="4866856" y="2072728"/>
                        </a:lnTo>
                        <a:lnTo>
                          <a:pt x="4900196" y="2067968"/>
                        </a:lnTo>
                        <a:lnTo>
                          <a:pt x="5028780" y="2006054"/>
                        </a:lnTo>
                        <a:lnTo>
                          <a:pt x="5219284" y="1801268"/>
                        </a:lnTo>
                        <a:lnTo>
                          <a:pt x="5390732" y="1567904"/>
                        </a:lnTo>
                        <a:lnTo>
                          <a:pt x="5471696" y="1382168"/>
                        </a:lnTo>
                        <a:lnTo>
                          <a:pt x="5471696" y="1291680"/>
                        </a:lnTo>
                        <a:lnTo>
                          <a:pt x="5528844" y="1182142"/>
                        </a:lnTo>
                        <a:cubicBezTo>
                          <a:pt x="5530432" y="978942"/>
                          <a:pt x="5532020" y="775742"/>
                          <a:pt x="5533608" y="572542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 sz="4800"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</p:txBody>
              </p:sp>
              <p:sp>
                <p:nvSpPr>
                  <p:cNvPr id="319" name="フリーフォーム: 図形 318">
                    <a:extLst>
                      <a:ext uri="{FF2B5EF4-FFF2-40B4-BE49-F238E27FC236}">
                        <a16:creationId xmlns:a16="http://schemas.microsoft.com/office/drawing/2014/main" id="{8E7883B0-EC93-0AE0-9B4A-CCD9FE845B97}"/>
                      </a:ext>
                    </a:extLst>
                  </p:cNvPr>
                  <p:cNvSpPr/>
                  <p:nvPr/>
                </p:nvSpPr>
                <p:spPr>
                  <a:xfrm>
                    <a:off x="2792161" y="3953950"/>
                    <a:ext cx="1416959" cy="1231364"/>
                  </a:xfrm>
                  <a:custGeom>
                    <a:avLst/>
                    <a:gdLst>
                      <a:gd name="connsiteX0" fmla="*/ 2673676 w 3032760"/>
                      <a:gd name="connsiteY0" fmla="*/ 0 h 2635532"/>
                      <a:gd name="connsiteX1" fmla="*/ 2739388 w 3032760"/>
                      <a:gd name="connsiteY1" fmla="*/ 89182 h 2635532"/>
                      <a:gd name="connsiteX2" fmla="*/ 2866388 w 3032760"/>
                      <a:gd name="connsiteY2" fmla="*/ 114582 h 2635532"/>
                      <a:gd name="connsiteX3" fmla="*/ 2904492 w 3032760"/>
                      <a:gd name="connsiteY3" fmla="*/ 178082 h 2635532"/>
                      <a:gd name="connsiteX4" fmla="*/ 2904492 w 3032760"/>
                      <a:gd name="connsiteY4" fmla="*/ 247932 h 2635532"/>
                      <a:gd name="connsiteX5" fmla="*/ 2853692 w 3032760"/>
                      <a:gd name="connsiteY5" fmla="*/ 266982 h 2635532"/>
                      <a:gd name="connsiteX6" fmla="*/ 2872740 w 3032760"/>
                      <a:gd name="connsiteY6" fmla="*/ 324132 h 2635532"/>
                      <a:gd name="connsiteX7" fmla="*/ 2942588 w 3032760"/>
                      <a:gd name="connsiteY7" fmla="*/ 374932 h 2635532"/>
                      <a:gd name="connsiteX8" fmla="*/ 2942588 w 3032760"/>
                      <a:gd name="connsiteY8" fmla="*/ 565432 h 2635532"/>
                      <a:gd name="connsiteX9" fmla="*/ 3025140 w 3032760"/>
                      <a:gd name="connsiteY9" fmla="*/ 679732 h 2635532"/>
                      <a:gd name="connsiteX10" fmla="*/ 2987040 w 3032760"/>
                      <a:gd name="connsiteY10" fmla="*/ 749582 h 2635532"/>
                      <a:gd name="connsiteX11" fmla="*/ 3018108 w 3032760"/>
                      <a:gd name="connsiteY11" fmla="*/ 780648 h 2635532"/>
                      <a:gd name="connsiteX12" fmla="*/ 3017520 w 3032760"/>
                      <a:gd name="connsiteY12" fmla="*/ 783872 h 2635532"/>
                      <a:gd name="connsiteX13" fmla="*/ 2987040 w 3032760"/>
                      <a:gd name="connsiteY13" fmla="*/ 1050572 h 2635532"/>
                      <a:gd name="connsiteX14" fmla="*/ 3032760 w 3032760"/>
                      <a:gd name="connsiteY14" fmla="*/ 1180112 h 2635532"/>
                      <a:gd name="connsiteX15" fmla="*/ 3009900 w 3032760"/>
                      <a:gd name="connsiteY15" fmla="*/ 1294412 h 2635532"/>
                      <a:gd name="connsiteX16" fmla="*/ 2971800 w 3032760"/>
                      <a:gd name="connsiteY16" fmla="*/ 1355372 h 2635532"/>
                      <a:gd name="connsiteX17" fmla="*/ 2994660 w 3032760"/>
                      <a:gd name="connsiteY17" fmla="*/ 1484912 h 2635532"/>
                      <a:gd name="connsiteX18" fmla="*/ 2910840 w 3032760"/>
                      <a:gd name="connsiteY18" fmla="*/ 1484912 h 2635532"/>
                      <a:gd name="connsiteX19" fmla="*/ 2796540 w 3032760"/>
                      <a:gd name="connsiteY19" fmla="*/ 1583972 h 2635532"/>
                      <a:gd name="connsiteX20" fmla="*/ 2781300 w 3032760"/>
                      <a:gd name="connsiteY20" fmla="*/ 1667792 h 2635532"/>
                      <a:gd name="connsiteX21" fmla="*/ 2865120 w 3032760"/>
                      <a:gd name="connsiteY21" fmla="*/ 1675412 h 2635532"/>
                      <a:gd name="connsiteX22" fmla="*/ 2834640 w 3032760"/>
                      <a:gd name="connsiteY22" fmla="*/ 1766852 h 2635532"/>
                      <a:gd name="connsiteX23" fmla="*/ 2750820 w 3032760"/>
                      <a:gd name="connsiteY23" fmla="*/ 1797332 h 2635532"/>
                      <a:gd name="connsiteX24" fmla="*/ 2727960 w 3032760"/>
                      <a:gd name="connsiteY24" fmla="*/ 1858292 h 2635532"/>
                      <a:gd name="connsiteX25" fmla="*/ 2667000 w 3032760"/>
                      <a:gd name="connsiteY25" fmla="*/ 1873532 h 2635532"/>
                      <a:gd name="connsiteX26" fmla="*/ 2667000 w 3032760"/>
                      <a:gd name="connsiteY26" fmla="*/ 1919252 h 2635532"/>
                      <a:gd name="connsiteX27" fmla="*/ 2712720 w 3032760"/>
                      <a:gd name="connsiteY27" fmla="*/ 1980212 h 2635532"/>
                      <a:gd name="connsiteX28" fmla="*/ 2621280 w 3032760"/>
                      <a:gd name="connsiteY28" fmla="*/ 2064032 h 2635532"/>
                      <a:gd name="connsiteX29" fmla="*/ 2606040 w 3032760"/>
                      <a:gd name="connsiteY29" fmla="*/ 2124992 h 2635532"/>
                      <a:gd name="connsiteX30" fmla="*/ 2552700 w 3032760"/>
                      <a:gd name="connsiteY30" fmla="*/ 2140232 h 2635532"/>
                      <a:gd name="connsiteX31" fmla="*/ 2545080 w 3032760"/>
                      <a:gd name="connsiteY31" fmla="*/ 2201192 h 2635532"/>
                      <a:gd name="connsiteX32" fmla="*/ 2499360 w 3032760"/>
                      <a:gd name="connsiteY32" fmla="*/ 2231672 h 2635532"/>
                      <a:gd name="connsiteX33" fmla="*/ 2362200 w 3032760"/>
                      <a:gd name="connsiteY33" fmla="*/ 2239292 h 2635532"/>
                      <a:gd name="connsiteX34" fmla="*/ 2225040 w 3032760"/>
                      <a:gd name="connsiteY34" fmla="*/ 2109752 h 2635532"/>
                      <a:gd name="connsiteX35" fmla="*/ 2148840 w 3032760"/>
                      <a:gd name="connsiteY35" fmla="*/ 2102132 h 2635532"/>
                      <a:gd name="connsiteX36" fmla="*/ 2080260 w 3032760"/>
                      <a:gd name="connsiteY36" fmla="*/ 2147852 h 2635532"/>
                      <a:gd name="connsiteX37" fmla="*/ 1920240 w 3032760"/>
                      <a:gd name="connsiteY37" fmla="*/ 2071652 h 2635532"/>
                      <a:gd name="connsiteX38" fmla="*/ 1905000 w 3032760"/>
                      <a:gd name="connsiteY38" fmla="*/ 1964972 h 2635532"/>
                      <a:gd name="connsiteX39" fmla="*/ 1813560 w 3032760"/>
                      <a:gd name="connsiteY39" fmla="*/ 2010692 h 2635532"/>
                      <a:gd name="connsiteX40" fmla="*/ 1821180 w 3032760"/>
                      <a:gd name="connsiteY40" fmla="*/ 2056412 h 2635532"/>
                      <a:gd name="connsiteX41" fmla="*/ 1767840 w 3032760"/>
                      <a:gd name="connsiteY41" fmla="*/ 2064032 h 2635532"/>
                      <a:gd name="connsiteX42" fmla="*/ 1638300 w 3032760"/>
                      <a:gd name="connsiteY42" fmla="*/ 2086892 h 2635532"/>
                      <a:gd name="connsiteX43" fmla="*/ 1684020 w 3032760"/>
                      <a:gd name="connsiteY43" fmla="*/ 1964972 h 2635532"/>
                      <a:gd name="connsiteX44" fmla="*/ 1638300 w 3032760"/>
                      <a:gd name="connsiteY44" fmla="*/ 1957352 h 2635532"/>
                      <a:gd name="connsiteX45" fmla="*/ 1569720 w 3032760"/>
                      <a:gd name="connsiteY45" fmla="*/ 1980212 h 2635532"/>
                      <a:gd name="connsiteX46" fmla="*/ 1531620 w 3032760"/>
                      <a:gd name="connsiteY46" fmla="*/ 1949732 h 2635532"/>
                      <a:gd name="connsiteX47" fmla="*/ 1478280 w 3032760"/>
                      <a:gd name="connsiteY47" fmla="*/ 1995452 h 2635532"/>
                      <a:gd name="connsiteX48" fmla="*/ 1432560 w 3032760"/>
                      <a:gd name="connsiteY48" fmla="*/ 1980212 h 2635532"/>
                      <a:gd name="connsiteX49" fmla="*/ 1341120 w 3032760"/>
                      <a:gd name="connsiteY49" fmla="*/ 2071652 h 2635532"/>
                      <a:gd name="connsiteX50" fmla="*/ 1264920 w 3032760"/>
                      <a:gd name="connsiteY50" fmla="*/ 2003072 h 2635532"/>
                      <a:gd name="connsiteX51" fmla="*/ 1158240 w 3032760"/>
                      <a:gd name="connsiteY51" fmla="*/ 2003072 h 2635532"/>
                      <a:gd name="connsiteX52" fmla="*/ 1013460 w 3032760"/>
                      <a:gd name="connsiteY52" fmla="*/ 2163092 h 2635532"/>
                      <a:gd name="connsiteX53" fmla="*/ 975360 w 3032760"/>
                      <a:gd name="connsiteY53" fmla="*/ 2269772 h 2635532"/>
                      <a:gd name="connsiteX54" fmla="*/ 876300 w 3032760"/>
                      <a:gd name="connsiteY54" fmla="*/ 2315492 h 2635532"/>
                      <a:gd name="connsiteX55" fmla="*/ 853440 w 3032760"/>
                      <a:gd name="connsiteY55" fmla="*/ 2475512 h 2635532"/>
                      <a:gd name="connsiteX56" fmla="*/ 769620 w 3032760"/>
                      <a:gd name="connsiteY56" fmla="*/ 2536472 h 2635532"/>
                      <a:gd name="connsiteX57" fmla="*/ 655320 w 3032760"/>
                      <a:gd name="connsiteY57" fmla="*/ 2635532 h 2635532"/>
                      <a:gd name="connsiteX58" fmla="*/ 579120 w 3032760"/>
                      <a:gd name="connsiteY58" fmla="*/ 2635532 h 2635532"/>
                      <a:gd name="connsiteX59" fmla="*/ 609600 w 3032760"/>
                      <a:gd name="connsiteY59" fmla="*/ 2513612 h 2635532"/>
                      <a:gd name="connsiteX60" fmla="*/ 518160 w 3032760"/>
                      <a:gd name="connsiteY60" fmla="*/ 2384072 h 2635532"/>
                      <a:gd name="connsiteX61" fmla="*/ 403860 w 3032760"/>
                      <a:gd name="connsiteY61" fmla="*/ 2361212 h 2635532"/>
                      <a:gd name="connsiteX62" fmla="*/ 335280 w 3032760"/>
                      <a:gd name="connsiteY62" fmla="*/ 2429792 h 2635532"/>
                      <a:gd name="connsiteX63" fmla="*/ 266700 w 3032760"/>
                      <a:gd name="connsiteY63" fmla="*/ 2391692 h 2635532"/>
                      <a:gd name="connsiteX64" fmla="*/ 205740 w 3032760"/>
                      <a:gd name="connsiteY64" fmla="*/ 2399312 h 2635532"/>
                      <a:gd name="connsiteX65" fmla="*/ 228600 w 3032760"/>
                      <a:gd name="connsiteY65" fmla="*/ 2498372 h 2635532"/>
                      <a:gd name="connsiteX66" fmla="*/ 167640 w 3032760"/>
                      <a:gd name="connsiteY66" fmla="*/ 2582192 h 2635532"/>
                      <a:gd name="connsiteX67" fmla="*/ 60960 w 3032760"/>
                      <a:gd name="connsiteY67" fmla="*/ 2566952 h 2635532"/>
                      <a:gd name="connsiteX68" fmla="*/ 45720 w 3032760"/>
                      <a:gd name="connsiteY68" fmla="*/ 2399312 h 2635532"/>
                      <a:gd name="connsiteX69" fmla="*/ 91440 w 3032760"/>
                      <a:gd name="connsiteY69" fmla="*/ 2353592 h 2635532"/>
                      <a:gd name="connsiteX70" fmla="*/ 76200 w 3032760"/>
                      <a:gd name="connsiteY70" fmla="*/ 2170712 h 2635532"/>
                      <a:gd name="connsiteX71" fmla="*/ 0 w 3032760"/>
                      <a:gd name="connsiteY71" fmla="*/ 2155472 h 2635532"/>
                      <a:gd name="connsiteX72" fmla="*/ 0 w 3032760"/>
                      <a:gd name="connsiteY72" fmla="*/ 2094512 h 2635532"/>
                      <a:gd name="connsiteX73" fmla="*/ 60960 w 3032760"/>
                      <a:gd name="connsiteY73" fmla="*/ 2033552 h 2635532"/>
                      <a:gd name="connsiteX74" fmla="*/ 83820 w 3032760"/>
                      <a:gd name="connsiteY74" fmla="*/ 1728752 h 2635532"/>
                      <a:gd name="connsiteX75" fmla="*/ 121920 w 3032760"/>
                      <a:gd name="connsiteY75" fmla="*/ 1698272 h 2635532"/>
                      <a:gd name="connsiteX76" fmla="*/ 106680 w 3032760"/>
                      <a:gd name="connsiteY76" fmla="*/ 1583972 h 2635532"/>
                      <a:gd name="connsiteX77" fmla="*/ 45720 w 3032760"/>
                      <a:gd name="connsiteY77" fmla="*/ 1523012 h 2635532"/>
                      <a:gd name="connsiteX78" fmla="*/ 38100 w 3032760"/>
                      <a:gd name="connsiteY78" fmla="*/ 1340132 h 2635532"/>
                      <a:gd name="connsiteX79" fmla="*/ 129540 w 3032760"/>
                      <a:gd name="connsiteY79" fmla="*/ 1218212 h 2635532"/>
                      <a:gd name="connsiteX80" fmla="*/ 121920 w 3032760"/>
                      <a:gd name="connsiteY80" fmla="*/ 1157252 h 2635532"/>
                      <a:gd name="connsiteX81" fmla="*/ 106680 w 3032760"/>
                      <a:gd name="connsiteY81" fmla="*/ 1065812 h 2635532"/>
                      <a:gd name="connsiteX82" fmla="*/ 76200 w 3032760"/>
                      <a:gd name="connsiteY82" fmla="*/ 997232 h 2635532"/>
                      <a:gd name="connsiteX83" fmla="*/ 76200 w 3032760"/>
                      <a:gd name="connsiteY83" fmla="*/ 943892 h 2635532"/>
                      <a:gd name="connsiteX84" fmla="*/ 236220 w 3032760"/>
                      <a:gd name="connsiteY84" fmla="*/ 867692 h 2635532"/>
                      <a:gd name="connsiteX85" fmla="*/ 251460 w 3032760"/>
                      <a:gd name="connsiteY85" fmla="*/ 768632 h 2635532"/>
                      <a:gd name="connsiteX86" fmla="*/ 228600 w 3032760"/>
                      <a:gd name="connsiteY86" fmla="*/ 700052 h 2635532"/>
                      <a:gd name="connsiteX87" fmla="*/ 259080 w 3032760"/>
                      <a:gd name="connsiteY87" fmla="*/ 471452 h 2635532"/>
                      <a:gd name="connsiteX88" fmla="*/ 342900 w 3032760"/>
                      <a:gd name="connsiteY88" fmla="*/ 364772 h 2635532"/>
                      <a:gd name="connsiteX89" fmla="*/ 358140 w 3032760"/>
                      <a:gd name="connsiteY89" fmla="*/ 242852 h 2635532"/>
                      <a:gd name="connsiteX90" fmla="*/ 457200 w 3032760"/>
                      <a:gd name="connsiteY90" fmla="*/ 159032 h 2635532"/>
                      <a:gd name="connsiteX91" fmla="*/ 457200 w 3032760"/>
                      <a:gd name="connsiteY91" fmla="*/ 113312 h 2635532"/>
                      <a:gd name="connsiteX92" fmla="*/ 548640 w 3032760"/>
                      <a:gd name="connsiteY92" fmla="*/ 67592 h 2635532"/>
                      <a:gd name="connsiteX93" fmla="*/ 609600 w 3032760"/>
                      <a:gd name="connsiteY93" fmla="*/ 113312 h 2635532"/>
                      <a:gd name="connsiteX94" fmla="*/ 662940 w 3032760"/>
                      <a:gd name="connsiteY94" fmla="*/ 37112 h 2635532"/>
                      <a:gd name="connsiteX95" fmla="*/ 861060 w 3032760"/>
                      <a:gd name="connsiteY95" fmla="*/ 37112 h 2635532"/>
                      <a:gd name="connsiteX96" fmla="*/ 777240 w 3032760"/>
                      <a:gd name="connsiteY96" fmla="*/ 143792 h 2635532"/>
                      <a:gd name="connsiteX97" fmla="*/ 784860 w 3032760"/>
                      <a:gd name="connsiteY97" fmla="*/ 258092 h 2635532"/>
                      <a:gd name="connsiteX98" fmla="*/ 655320 w 3032760"/>
                      <a:gd name="connsiteY98" fmla="*/ 387632 h 2635532"/>
                      <a:gd name="connsiteX99" fmla="*/ 685800 w 3032760"/>
                      <a:gd name="connsiteY99" fmla="*/ 448592 h 2635532"/>
                      <a:gd name="connsiteX100" fmla="*/ 693420 w 3032760"/>
                      <a:gd name="connsiteY100" fmla="*/ 509552 h 2635532"/>
                      <a:gd name="connsiteX101" fmla="*/ 731520 w 3032760"/>
                      <a:gd name="connsiteY101" fmla="*/ 547652 h 2635532"/>
                      <a:gd name="connsiteX102" fmla="*/ 906780 w 3032760"/>
                      <a:gd name="connsiteY102" fmla="*/ 700052 h 2635532"/>
                      <a:gd name="connsiteX103" fmla="*/ 1013460 w 3032760"/>
                      <a:gd name="connsiteY103" fmla="*/ 753392 h 2635532"/>
                      <a:gd name="connsiteX104" fmla="*/ 1043940 w 3032760"/>
                      <a:gd name="connsiteY104" fmla="*/ 799112 h 2635532"/>
                      <a:gd name="connsiteX105" fmla="*/ 1089660 w 3032760"/>
                      <a:gd name="connsiteY105" fmla="*/ 791492 h 2635532"/>
                      <a:gd name="connsiteX106" fmla="*/ 1234440 w 3032760"/>
                      <a:gd name="connsiteY106" fmla="*/ 837212 h 2635532"/>
                      <a:gd name="connsiteX107" fmla="*/ 1463040 w 3032760"/>
                      <a:gd name="connsiteY107" fmla="*/ 799112 h 2635532"/>
                      <a:gd name="connsiteX108" fmla="*/ 1699260 w 3032760"/>
                      <a:gd name="connsiteY108" fmla="*/ 837212 h 2635532"/>
                      <a:gd name="connsiteX109" fmla="*/ 1775460 w 3032760"/>
                      <a:gd name="connsiteY109" fmla="*/ 730532 h 2635532"/>
                      <a:gd name="connsiteX110" fmla="*/ 1874520 w 3032760"/>
                      <a:gd name="connsiteY110" fmla="*/ 669572 h 2635532"/>
                      <a:gd name="connsiteX111" fmla="*/ 1882140 w 3032760"/>
                      <a:gd name="connsiteY111" fmla="*/ 578132 h 2635532"/>
                      <a:gd name="connsiteX112" fmla="*/ 1965960 w 3032760"/>
                      <a:gd name="connsiteY112" fmla="*/ 471452 h 2635532"/>
                      <a:gd name="connsiteX113" fmla="*/ 1981200 w 3032760"/>
                      <a:gd name="connsiteY113" fmla="*/ 357152 h 2635532"/>
                      <a:gd name="connsiteX114" fmla="*/ 1958340 w 3032760"/>
                      <a:gd name="connsiteY114" fmla="*/ 288572 h 2635532"/>
                      <a:gd name="connsiteX115" fmla="*/ 2026920 w 3032760"/>
                      <a:gd name="connsiteY115" fmla="*/ 181892 h 2635532"/>
                      <a:gd name="connsiteX116" fmla="*/ 2072640 w 3032760"/>
                      <a:gd name="connsiteY116" fmla="*/ 136172 h 2635532"/>
                      <a:gd name="connsiteX117" fmla="*/ 2286000 w 3032760"/>
                      <a:gd name="connsiteY117" fmla="*/ 59972 h 2635532"/>
                      <a:gd name="connsiteX118" fmla="*/ 2369820 w 3032760"/>
                      <a:gd name="connsiteY118" fmla="*/ 59972 h 2635532"/>
                      <a:gd name="connsiteX119" fmla="*/ 2484120 w 3032760"/>
                      <a:gd name="connsiteY119" fmla="*/ 21872 h 263553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  <a:cxn ang="0">
                        <a:pos x="connsiteX95" y="connsiteY95"/>
                      </a:cxn>
                      <a:cxn ang="0">
                        <a:pos x="connsiteX96" y="connsiteY96"/>
                      </a:cxn>
                      <a:cxn ang="0">
                        <a:pos x="connsiteX97" y="connsiteY97"/>
                      </a:cxn>
                      <a:cxn ang="0">
                        <a:pos x="connsiteX98" y="connsiteY98"/>
                      </a:cxn>
                      <a:cxn ang="0">
                        <a:pos x="connsiteX99" y="connsiteY99"/>
                      </a:cxn>
                      <a:cxn ang="0">
                        <a:pos x="connsiteX100" y="connsiteY100"/>
                      </a:cxn>
                      <a:cxn ang="0">
                        <a:pos x="connsiteX101" y="connsiteY101"/>
                      </a:cxn>
                      <a:cxn ang="0">
                        <a:pos x="connsiteX102" y="connsiteY102"/>
                      </a:cxn>
                      <a:cxn ang="0">
                        <a:pos x="connsiteX103" y="connsiteY103"/>
                      </a:cxn>
                      <a:cxn ang="0">
                        <a:pos x="connsiteX104" y="connsiteY104"/>
                      </a:cxn>
                      <a:cxn ang="0">
                        <a:pos x="connsiteX105" y="connsiteY105"/>
                      </a:cxn>
                      <a:cxn ang="0">
                        <a:pos x="connsiteX106" y="connsiteY106"/>
                      </a:cxn>
                      <a:cxn ang="0">
                        <a:pos x="connsiteX107" y="connsiteY107"/>
                      </a:cxn>
                      <a:cxn ang="0">
                        <a:pos x="connsiteX108" y="connsiteY108"/>
                      </a:cxn>
                      <a:cxn ang="0">
                        <a:pos x="connsiteX109" y="connsiteY109"/>
                      </a:cxn>
                      <a:cxn ang="0">
                        <a:pos x="connsiteX110" y="connsiteY110"/>
                      </a:cxn>
                      <a:cxn ang="0">
                        <a:pos x="connsiteX111" y="connsiteY111"/>
                      </a:cxn>
                      <a:cxn ang="0">
                        <a:pos x="connsiteX112" y="connsiteY112"/>
                      </a:cxn>
                      <a:cxn ang="0">
                        <a:pos x="connsiteX113" y="connsiteY113"/>
                      </a:cxn>
                      <a:cxn ang="0">
                        <a:pos x="connsiteX114" y="connsiteY114"/>
                      </a:cxn>
                      <a:cxn ang="0">
                        <a:pos x="connsiteX115" y="connsiteY115"/>
                      </a:cxn>
                      <a:cxn ang="0">
                        <a:pos x="connsiteX116" y="connsiteY116"/>
                      </a:cxn>
                      <a:cxn ang="0">
                        <a:pos x="connsiteX117" y="connsiteY117"/>
                      </a:cxn>
                      <a:cxn ang="0">
                        <a:pos x="connsiteX118" y="connsiteY118"/>
                      </a:cxn>
                      <a:cxn ang="0">
                        <a:pos x="connsiteX119" y="connsiteY119"/>
                      </a:cxn>
                    </a:cxnLst>
                    <a:rect l="l" t="t" r="r" b="b"/>
                    <a:pathLst>
                      <a:path w="3032760" h="2635532">
                        <a:moveTo>
                          <a:pt x="2673676" y="0"/>
                        </a:moveTo>
                        <a:lnTo>
                          <a:pt x="2739388" y="89182"/>
                        </a:lnTo>
                        <a:lnTo>
                          <a:pt x="2866388" y="114582"/>
                        </a:lnTo>
                        <a:lnTo>
                          <a:pt x="2904492" y="178082"/>
                        </a:lnTo>
                        <a:lnTo>
                          <a:pt x="2904492" y="247932"/>
                        </a:lnTo>
                        <a:lnTo>
                          <a:pt x="2853692" y="266982"/>
                        </a:lnTo>
                        <a:lnTo>
                          <a:pt x="2872740" y="324132"/>
                        </a:lnTo>
                        <a:lnTo>
                          <a:pt x="2942588" y="374932"/>
                        </a:lnTo>
                        <a:lnTo>
                          <a:pt x="2942588" y="565432"/>
                        </a:lnTo>
                        <a:lnTo>
                          <a:pt x="3025140" y="679732"/>
                        </a:lnTo>
                        <a:lnTo>
                          <a:pt x="2987040" y="749582"/>
                        </a:lnTo>
                        <a:lnTo>
                          <a:pt x="3018108" y="780648"/>
                        </a:lnTo>
                        <a:lnTo>
                          <a:pt x="3017520" y="783872"/>
                        </a:lnTo>
                        <a:lnTo>
                          <a:pt x="2987040" y="1050572"/>
                        </a:lnTo>
                        <a:lnTo>
                          <a:pt x="3032760" y="1180112"/>
                        </a:lnTo>
                        <a:lnTo>
                          <a:pt x="3009900" y="1294412"/>
                        </a:lnTo>
                        <a:lnTo>
                          <a:pt x="2971800" y="1355372"/>
                        </a:lnTo>
                        <a:lnTo>
                          <a:pt x="2994660" y="1484912"/>
                        </a:lnTo>
                        <a:lnTo>
                          <a:pt x="2910840" y="1484912"/>
                        </a:lnTo>
                        <a:lnTo>
                          <a:pt x="2796540" y="1583972"/>
                        </a:lnTo>
                        <a:lnTo>
                          <a:pt x="2781300" y="1667792"/>
                        </a:lnTo>
                        <a:lnTo>
                          <a:pt x="2865120" y="1675412"/>
                        </a:lnTo>
                        <a:lnTo>
                          <a:pt x="2834640" y="1766852"/>
                        </a:lnTo>
                        <a:lnTo>
                          <a:pt x="2750820" y="1797332"/>
                        </a:lnTo>
                        <a:lnTo>
                          <a:pt x="2727960" y="1858292"/>
                        </a:lnTo>
                        <a:lnTo>
                          <a:pt x="2667000" y="1873532"/>
                        </a:lnTo>
                        <a:lnTo>
                          <a:pt x="2667000" y="1919252"/>
                        </a:lnTo>
                        <a:lnTo>
                          <a:pt x="2712720" y="1980212"/>
                        </a:lnTo>
                        <a:lnTo>
                          <a:pt x="2621280" y="2064032"/>
                        </a:lnTo>
                        <a:lnTo>
                          <a:pt x="2606040" y="2124992"/>
                        </a:lnTo>
                        <a:lnTo>
                          <a:pt x="2552700" y="2140232"/>
                        </a:lnTo>
                        <a:lnTo>
                          <a:pt x="2545080" y="2201192"/>
                        </a:lnTo>
                        <a:lnTo>
                          <a:pt x="2499360" y="2231672"/>
                        </a:lnTo>
                        <a:lnTo>
                          <a:pt x="2362200" y="2239292"/>
                        </a:lnTo>
                        <a:lnTo>
                          <a:pt x="2225040" y="2109752"/>
                        </a:lnTo>
                        <a:lnTo>
                          <a:pt x="2148840" y="2102132"/>
                        </a:lnTo>
                        <a:lnTo>
                          <a:pt x="2080260" y="2147852"/>
                        </a:lnTo>
                        <a:lnTo>
                          <a:pt x="1920240" y="2071652"/>
                        </a:lnTo>
                        <a:lnTo>
                          <a:pt x="1905000" y="1964972"/>
                        </a:lnTo>
                        <a:lnTo>
                          <a:pt x="1813560" y="2010692"/>
                        </a:lnTo>
                        <a:lnTo>
                          <a:pt x="1821180" y="2056412"/>
                        </a:lnTo>
                        <a:lnTo>
                          <a:pt x="1767840" y="2064032"/>
                        </a:lnTo>
                        <a:lnTo>
                          <a:pt x="1638300" y="2086892"/>
                        </a:lnTo>
                        <a:lnTo>
                          <a:pt x="1684020" y="1964972"/>
                        </a:lnTo>
                        <a:lnTo>
                          <a:pt x="1638300" y="1957352"/>
                        </a:lnTo>
                        <a:lnTo>
                          <a:pt x="1569720" y="1980212"/>
                        </a:lnTo>
                        <a:lnTo>
                          <a:pt x="1531620" y="1949732"/>
                        </a:lnTo>
                        <a:lnTo>
                          <a:pt x="1478280" y="1995452"/>
                        </a:lnTo>
                        <a:lnTo>
                          <a:pt x="1432560" y="1980212"/>
                        </a:lnTo>
                        <a:lnTo>
                          <a:pt x="1341120" y="2071652"/>
                        </a:lnTo>
                        <a:lnTo>
                          <a:pt x="1264920" y="2003072"/>
                        </a:lnTo>
                        <a:lnTo>
                          <a:pt x="1158240" y="2003072"/>
                        </a:lnTo>
                        <a:lnTo>
                          <a:pt x="1013460" y="2163092"/>
                        </a:lnTo>
                        <a:lnTo>
                          <a:pt x="975360" y="2269772"/>
                        </a:lnTo>
                        <a:lnTo>
                          <a:pt x="876300" y="2315492"/>
                        </a:lnTo>
                        <a:lnTo>
                          <a:pt x="853440" y="2475512"/>
                        </a:lnTo>
                        <a:lnTo>
                          <a:pt x="769620" y="2536472"/>
                        </a:lnTo>
                        <a:lnTo>
                          <a:pt x="655320" y="2635532"/>
                        </a:lnTo>
                        <a:lnTo>
                          <a:pt x="579120" y="2635532"/>
                        </a:lnTo>
                        <a:lnTo>
                          <a:pt x="609600" y="2513612"/>
                        </a:lnTo>
                        <a:lnTo>
                          <a:pt x="518160" y="2384072"/>
                        </a:lnTo>
                        <a:lnTo>
                          <a:pt x="403860" y="2361212"/>
                        </a:lnTo>
                        <a:lnTo>
                          <a:pt x="335280" y="2429792"/>
                        </a:lnTo>
                        <a:lnTo>
                          <a:pt x="266700" y="2391692"/>
                        </a:lnTo>
                        <a:lnTo>
                          <a:pt x="205740" y="2399312"/>
                        </a:lnTo>
                        <a:lnTo>
                          <a:pt x="228600" y="2498372"/>
                        </a:lnTo>
                        <a:lnTo>
                          <a:pt x="167640" y="2582192"/>
                        </a:lnTo>
                        <a:lnTo>
                          <a:pt x="60960" y="2566952"/>
                        </a:lnTo>
                        <a:lnTo>
                          <a:pt x="45720" y="2399312"/>
                        </a:lnTo>
                        <a:lnTo>
                          <a:pt x="91440" y="2353592"/>
                        </a:lnTo>
                        <a:lnTo>
                          <a:pt x="76200" y="2170712"/>
                        </a:lnTo>
                        <a:lnTo>
                          <a:pt x="0" y="2155472"/>
                        </a:lnTo>
                        <a:lnTo>
                          <a:pt x="0" y="2094512"/>
                        </a:lnTo>
                        <a:lnTo>
                          <a:pt x="60960" y="2033552"/>
                        </a:lnTo>
                        <a:lnTo>
                          <a:pt x="83820" y="1728752"/>
                        </a:lnTo>
                        <a:lnTo>
                          <a:pt x="121920" y="1698272"/>
                        </a:lnTo>
                        <a:lnTo>
                          <a:pt x="106680" y="1583972"/>
                        </a:lnTo>
                        <a:lnTo>
                          <a:pt x="45720" y="1523012"/>
                        </a:lnTo>
                        <a:lnTo>
                          <a:pt x="38100" y="1340132"/>
                        </a:lnTo>
                        <a:lnTo>
                          <a:pt x="129540" y="1218212"/>
                        </a:lnTo>
                        <a:lnTo>
                          <a:pt x="121920" y="1157252"/>
                        </a:lnTo>
                        <a:lnTo>
                          <a:pt x="106680" y="1065812"/>
                        </a:lnTo>
                        <a:lnTo>
                          <a:pt x="76200" y="997232"/>
                        </a:lnTo>
                        <a:lnTo>
                          <a:pt x="76200" y="943892"/>
                        </a:lnTo>
                        <a:lnTo>
                          <a:pt x="236220" y="867692"/>
                        </a:lnTo>
                        <a:lnTo>
                          <a:pt x="251460" y="768632"/>
                        </a:lnTo>
                        <a:lnTo>
                          <a:pt x="228600" y="700052"/>
                        </a:lnTo>
                        <a:lnTo>
                          <a:pt x="259080" y="471452"/>
                        </a:lnTo>
                        <a:lnTo>
                          <a:pt x="342900" y="364772"/>
                        </a:lnTo>
                        <a:lnTo>
                          <a:pt x="358140" y="242852"/>
                        </a:lnTo>
                        <a:lnTo>
                          <a:pt x="457200" y="159032"/>
                        </a:lnTo>
                        <a:lnTo>
                          <a:pt x="457200" y="113312"/>
                        </a:lnTo>
                        <a:lnTo>
                          <a:pt x="548640" y="67592"/>
                        </a:lnTo>
                        <a:lnTo>
                          <a:pt x="609600" y="113312"/>
                        </a:lnTo>
                        <a:lnTo>
                          <a:pt x="662940" y="37112"/>
                        </a:lnTo>
                        <a:lnTo>
                          <a:pt x="861060" y="37112"/>
                        </a:lnTo>
                        <a:lnTo>
                          <a:pt x="777240" y="143792"/>
                        </a:lnTo>
                        <a:lnTo>
                          <a:pt x="784860" y="258092"/>
                        </a:lnTo>
                        <a:lnTo>
                          <a:pt x="655320" y="387632"/>
                        </a:lnTo>
                        <a:lnTo>
                          <a:pt x="685800" y="448592"/>
                        </a:lnTo>
                        <a:lnTo>
                          <a:pt x="693420" y="509552"/>
                        </a:lnTo>
                        <a:lnTo>
                          <a:pt x="731520" y="547652"/>
                        </a:lnTo>
                        <a:lnTo>
                          <a:pt x="906780" y="700052"/>
                        </a:lnTo>
                        <a:lnTo>
                          <a:pt x="1013460" y="753392"/>
                        </a:lnTo>
                        <a:lnTo>
                          <a:pt x="1043940" y="799112"/>
                        </a:lnTo>
                        <a:lnTo>
                          <a:pt x="1089660" y="791492"/>
                        </a:lnTo>
                        <a:lnTo>
                          <a:pt x="1234440" y="837212"/>
                        </a:lnTo>
                        <a:lnTo>
                          <a:pt x="1463040" y="799112"/>
                        </a:lnTo>
                        <a:lnTo>
                          <a:pt x="1699260" y="837212"/>
                        </a:lnTo>
                        <a:lnTo>
                          <a:pt x="1775460" y="730532"/>
                        </a:lnTo>
                        <a:lnTo>
                          <a:pt x="1874520" y="669572"/>
                        </a:lnTo>
                        <a:lnTo>
                          <a:pt x="1882140" y="578132"/>
                        </a:lnTo>
                        <a:lnTo>
                          <a:pt x="1965960" y="471452"/>
                        </a:lnTo>
                        <a:lnTo>
                          <a:pt x="1981200" y="357152"/>
                        </a:lnTo>
                        <a:lnTo>
                          <a:pt x="1958340" y="288572"/>
                        </a:lnTo>
                        <a:lnTo>
                          <a:pt x="2026920" y="181892"/>
                        </a:lnTo>
                        <a:lnTo>
                          <a:pt x="2072640" y="136172"/>
                        </a:lnTo>
                        <a:lnTo>
                          <a:pt x="2286000" y="59972"/>
                        </a:lnTo>
                        <a:lnTo>
                          <a:pt x="2369820" y="59972"/>
                        </a:lnTo>
                        <a:lnTo>
                          <a:pt x="2484120" y="21872"/>
                        </a:lnTo>
                        <a:close/>
                      </a:path>
                    </a:pathLst>
                  </a:custGeom>
                  <a:grpFill/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 sz="4800"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</p:txBody>
              </p:sp>
              <p:sp>
                <p:nvSpPr>
                  <p:cNvPr id="320" name="フリーフォーム: 図形 319">
                    <a:extLst>
                      <a:ext uri="{FF2B5EF4-FFF2-40B4-BE49-F238E27FC236}">
                        <a16:creationId xmlns:a16="http://schemas.microsoft.com/office/drawing/2014/main" id="{FFB228C9-6AA3-2C4A-43A5-3D5FEA55BCF7}"/>
                      </a:ext>
                    </a:extLst>
                  </p:cNvPr>
                  <p:cNvSpPr/>
                  <p:nvPr/>
                </p:nvSpPr>
                <p:spPr>
                  <a:xfrm>
                    <a:off x="2048080" y="2945953"/>
                    <a:ext cx="1584286" cy="2620304"/>
                  </a:xfrm>
                  <a:custGeom>
                    <a:avLst/>
                    <a:gdLst>
                      <a:gd name="connsiteX0" fmla="*/ 2407920 w 3390900"/>
                      <a:gd name="connsiteY0" fmla="*/ 1435418 h 5608320"/>
                      <a:gd name="connsiteX1" fmla="*/ 2441258 w 3390900"/>
                      <a:gd name="connsiteY1" fmla="*/ 1478280 h 5608320"/>
                      <a:gd name="connsiteX2" fmla="*/ 2426970 w 3390900"/>
                      <a:gd name="connsiteY2" fmla="*/ 1540192 h 5608320"/>
                      <a:gd name="connsiteX3" fmla="*/ 2426970 w 3390900"/>
                      <a:gd name="connsiteY3" fmla="*/ 1587818 h 5608320"/>
                      <a:gd name="connsiteX4" fmla="*/ 2322196 w 3390900"/>
                      <a:gd name="connsiteY4" fmla="*/ 1630680 h 5608320"/>
                      <a:gd name="connsiteX5" fmla="*/ 2241232 w 3390900"/>
                      <a:gd name="connsiteY5" fmla="*/ 1621156 h 5608320"/>
                      <a:gd name="connsiteX6" fmla="*/ 2179320 w 3390900"/>
                      <a:gd name="connsiteY6" fmla="*/ 1668780 h 5608320"/>
                      <a:gd name="connsiteX7" fmla="*/ 2136458 w 3390900"/>
                      <a:gd name="connsiteY7" fmla="*/ 1668780 h 5608320"/>
                      <a:gd name="connsiteX8" fmla="*/ 2065020 w 3390900"/>
                      <a:gd name="connsiteY8" fmla="*/ 1559244 h 5608320"/>
                      <a:gd name="connsiteX9" fmla="*/ 2141220 w 3390900"/>
                      <a:gd name="connsiteY9" fmla="*/ 1535430 h 5608320"/>
                      <a:gd name="connsiteX10" fmla="*/ 2184084 w 3390900"/>
                      <a:gd name="connsiteY10" fmla="*/ 1506856 h 5608320"/>
                      <a:gd name="connsiteX11" fmla="*/ 2241232 w 3390900"/>
                      <a:gd name="connsiteY11" fmla="*/ 1478280 h 5608320"/>
                      <a:gd name="connsiteX12" fmla="*/ 2293620 w 3390900"/>
                      <a:gd name="connsiteY12" fmla="*/ 1535430 h 5608320"/>
                      <a:gd name="connsiteX13" fmla="*/ 2355532 w 3390900"/>
                      <a:gd name="connsiteY13" fmla="*/ 1535430 h 5608320"/>
                      <a:gd name="connsiteX14" fmla="*/ 3124200 w 3390900"/>
                      <a:gd name="connsiteY14" fmla="*/ 0 h 5608320"/>
                      <a:gd name="connsiteX15" fmla="*/ 3284220 w 3390900"/>
                      <a:gd name="connsiteY15" fmla="*/ 22860 h 5608320"/>
                      <a:gd name="connsiteX16" fmla="*/ 3360420 w 3390900"/>
                      <a:gd name="connsiteY16" fmla="*/ 91440 h 5608320"/>
                      <a:gd name="connsiteX17" fmla="*/ 3360420 w 3390900"/>
                      <a:gd name="connsiteY17" fmla="*/ 152400 h 5608320"/>
                      <a:gd name="connsiteX18" fmla="*/ 3329940 w 3390900"/>
                      <a:gd name="connsiteY18" fmla="*/ 220980 h 5608320"/>
                      <a:gd name="connsiteX19" fmla="*/ 3390900 w 3390900"/>
                      <a:gd name="connsiteY19" fmla="*/ 320040 h 5608320"/>
                      <a:gd name="connsiteX20" fmla="*/ 3390900 w 3390900"/>
                      <a:gd name="connsiteY20" fmla="*/ 358140 h 5608320"/>
                      <a:gd name="connsiteX21" fmla="*/ 3261360 w 3390900"/>
                      <a:gd name="connsiteY21" fmla="*/ 396240 h 5608320"/>
                      <a:gd name="connsiteX22" fmla="*/ 3200400 w 3390900"/>
                      <a:gd name="connsiteY22" fmla="*/ 365760 h 5608320"/>
                      <a:gd name="connsiteX23" fmla="*/ 3124200 w 3390900"/>
                      <a:gd name="connsiteY23" fmla="*/ 365760 h 5608320"/>
                      <a:gd name="connsiteX24" fmla="*/ 3048000 w 3390900"/>
                      <a:gd name="connsiteY24" fmla="*/ 441960 h 5608320"/>
                      <a:gd name="connsiteX25" fmla="*/ 3025140 w 3390900"/>
                      <a:gd name="connsiteY25" fmla="*/ 647700 h 5608320"/>
                      <a:gd name="connsiteX26" fmla="*/ 3055620 w 3390900"/>
                      <a:gd name="connsiteY26" fmla="*/ 685800 h 5608320"/>
                      <a:gd name="connsiteX27" fmla="*/ 3101340 w 3390900"/>
                      <a:gd name="connsiteY27" fmla="*/ 723900 h 5608320"/>
                      <a:gd name="connsiteX28" fmla="*/ 3101340 w 3390900"/>
                      <a:gd name="connsiteY28" fmla="*/ 800100 h 5608320"/>
                      <a:gd name="connsiteX29" fmla="*/ 3032760 w 3390900"/>
                      <a:gd name="connsiteY29" fmla="*/ 883920 h 5608320"/>
                      <a:gd name="connsiteX30" fmla="*/ 2956560 w 3390900"/>
                      <a:gd name="connsiteY30" fmla="*/ 914400 h 5608320"/>
                      <a:gd name="connsiteX31" fmla="*/ 2758440 w 3390900"/>
                      <a:gd name="connsiteY31" fmla="*/ 906780 h 5608320"/>
                      <a:gd name="connsiteX32" fmla="*/ 2560320 w 3390900"/>
                      <a:gd name="connsiteY32" fmla="*/ 975360 h 5608320"/>
                      <a:gd name="connsiteX33" fmla="*/ 2567940 w 3390900"/>
                      <a:gd name="connsiteY33" fmla="*/ 1089660 h 5608320"/>
                      <a:gd name="connsiteX34" fmla="*/ 2484120 w 3390900"/>
                      <a:gd name="connsiteY34" fmla="*/ 1257300 h 5608320"/>
                      <a:gd name="connsiteX35" fmla="*/ 2354580 w 3390900"/>
                      <a:gd name="connsiteY35" fmla="*/ 1310640 h 5608320"/>
                      <a:gd name="connsiteX36" fmla="*/ 2301240 w 3390900"/>
                      <a:gd name="connsiteY36" fmla="*/ 1333500 h 5608320"/>
                      <a:gd name="connsiteX37" fmla="*/ 2247900 w 3390900"/>
                      <a:gd name="connsiteY37" fmla="*/ 1264920 h 5608320"/>
                      <a:gd name="connsiteX38" fmla="*/ 2148840 w 3390900"/>
                      <a:gd name="connsiteY38" fmla="*/ 1234440 h 5608320"/>
                      <a:gd name="connsiteX39" fmla="*/ 2133600 w 3390900"/>
                      <a:gd name="connsiteY39" fmla="*/ 1173480 h 5608320"/>
                      <a:gd name="connsiteX40" fmla="*/ 2034540 w 3390900"/>
                      <a:gd name="connsiteY40" fmla="*/ 1226820 h 5608320"/>
                      <a:gd name="connsiteX41" fmla="*/ 2034540 w 3390900"/>
                      <a:gd name="connsiteY41" fmla="*/ 1295400 h 5608320"/>
                      <a:gd name="connsiteX42" fmla="*/ 1943100 w 3390900"/>
                      <a:gd name="connsiteY42" fmla="*/ 1493520 h 5608320"/>
                      <a:gd name="connsiteX43" fmla="*/ 1988820 w 3390900"/>
                      <a:gd name="connsiteY43" fmla="*/ 1546860 h 5608320"/>
                      <a:gd name="connsiteX44" fmla="*/ 1943100 w 3390900"/>
                      <a:gd name="connsiteY44" fmla="*/ 1638300 h 5608320"/>
                      <a:gd name="connsiteX45" fmla="*/ 1889760 w 3390900"/>
                      <a:gd name="connsiteY45" fmla="*/ 1630680 h 5608320"/>
                      <a:gd name="connsiteX46" fmla="*/ 1882140 w 3390900"/>
                      <a:gd name="connsiteY46" fmla="*/ 1752600 h 5608320"/>
                      <a:gd name="connsiteX47" fmla="*/ 1874520 w 3390900"/>
                      <a:gd name="connsiteY47" fmla="*/ 1790700 h 5608320"/>
                      <a:gd name="connsiteX48" fmla="*/ 2019300 w 3390900"/>
                      <a:gd name="connsiteY48" fmla="*/ 1813560 h 5608320"/>
                      <a:gd name="connsiteX49" fmla="*/ 2042160 w 3390900"/>
                      <a:gd name="connsiteY49" fmla="*/ 1752600 h 5608320"/>
                      <a:gd name="connsiteX50" fmla="*/ 2125980 w 3390900"/>
                      <a:gd name="connsiteY50" fmla="*/ 1752600 h 5608320"/>
                      <a:gd name="connsiteX51" fmla="*/ 2125980 w 3390900"/>
                      <a:gd name="connsiteY51" fmla="*/ 1805940 h 5608320"/>
                      <a:gd name="connsiteX52" fmla="*/ 2171700 w 3390900"/>
                      <a:gd name="connsiteY52" fmla="*/ 1813560 h 5608320"/>
                      <a:gd name="connsiteX53" fmla="*/ 2179320 w 3390900"/>
                      <a:gd name="connsiteY53" fmla="*/ 1859280 h 5608320"/>
                      <a:gd name="connsiteX54" fmla="*/ 2247900 w 3390900"/>
                      <a:gd name="connsiteY54" fmla="*/ 1882140 h 5608320"/>
                      <a:gd name="connsiteX55" fmla="*/ 2286000 w 3390900"/>
                      <a:gd name="connsiteY55" fmla="*/ 1828800 h 5608320"/>
                      <a:gd name="connsiteX56" fmla="*/ 2377440 w 3390900"/>
                      <a:gd name="connsiteY56" fmla="*/ 1691640 h 5608320"/>
                      <a:gd name="connsiteX57" fmla="*/ 2453640 w 3390900"/>
                      <a:gd name="connsiteY57" fmla="*/ 1684020 h 5608320"/>
                      <a:gd name="connsiteX58" fmla="*/ 2438624 w 3390900"/>
                      <a:gd name="connsiteY58" fmla="*/ 2194560 h 5608320"/>
                      <a:gd name="connsiteX59" fmla="*/ 2255520 w 3390900"/>
                      <a:gd name="connsiteY59" fmla="*/ 2194560 h 5608320"/>
                      <a:gd name="connsiteX60" fmla="*/ 2202180 w 3390900"/>
                      <a:gd name="connsiteY60" fmla="*/ 2270760 h 5608320"/>
                      <a:gd name="connsiteX61" fmla="*/ 2141220 w 3390900"/>
                      <a:gd name="connsiteY61" fmla="*/ 2225040 h 5608320"/>
                      <a:gd name="connsiteX62" fmla="*/ 2049780 w 3390900"/>
                      <a:gd name="connsiteY62" fmla="*/ 2270760 h 5608320"/>
                      <a:gd name="connsiteX63" fmla="*/ 2049780 w 3390900"/>
                      <a:gd name="connsiteY63" fmla="*/ 2316480 h 5608320"/>
                      <a:gd name="connsiteX64" fmla="*/ 1950720 w 3390900"/>
                      <a:gd name="connsiteY64" fmla="*/ 2400300 h 5608320"/>
                      <a:gd name="connsiteX65" fmla="*/ 1935480 w 3390900"/>
                      <a:gd name="connsiteY65" fmla="*/ 2522220 h 5608320"/>
                      <a:gd name="connsiteX66" fmla="*/ 1851660 w 3390900"/>
                      <a:gd name="connsiteY66" fmla="*/ 2628900 h 5608320"/>
                      <a:gd name="connsiteX67" fmla="*/ 1821180 w 3390900"/>
                      <a:gd name="connsiteY67" fmla="*/ 2857500 h 5608320"/>
                      <a:gd name="connsiteX68" fmla="*/ 1844040 w 3390900"/>
                      <a:gd name="connsiteY68" fmla="*/ 2926080 h 5608320"/>
                      <a:gd name="connsiteX69" fmla="*/ 1828800 w 3390900"/>
                      <a:gd name="connsiteY69" fmla="*/ 3025140 h 5608320"/>
                      <a:gd name="connsiteX70" fmla="*/ 1668780 w 3390900"/>
                      <a:gd name="connsiteY70" fmla="*/ 3101340 h 5608320"/>
                      <a:gd name="connsiteX71" fmla="*/ 1668780 w 3390900"/>
                      <a:gd name="connsiteY71" fmla="*/ 3154680 h 5608320"/>
                      <a:gd name="connsiteX72" fmla="*/ 1699260 w 3390900"/>
                      <a:gd name="connsiteY72" fmla="*/ 3223260 h 5608320"/>
                      <a:gd name="connsiteX73" fmla="*/ 1714500 w 3390900"/>
                      <a:gd name="connsiteY73" fmla="*/ 3314700 h 5608320"/>
                      <a:gd name="connsiteX74" fmla="*/ 1722120 w 3390900"/>
                      <a:gd name="connsiteY74" fmla="*/ 3375660 h 5608320"/>
                      <a:gd name="connsiteX75" fmla="*/ 1630680 w 3390900"/>
                      <a:gd name="connsiteY75" fmla="*/ 3497580 h 5608320"/>
                      <a:gd name="connsiteX76" fmla="*/ 1638300 w 3390900"/>
                      <a:gd name="connsiteY76" fmla="*/ 3680460 h 5608320"/>
                      <a:gd name="connsiteX77" fmla="*/ 1699260 w 3390900"/>
                      <a:gd name="connsiteY77" fmla="*/ 3741420 h 5608320"/>
                      <a:gd name="connsiteX78" fmla="*/ 1714500 w 3390900"/>
                      <a:gd name="connsiteY78" fmla="*/ 3855720 h 5608320"/>
                      <a:gd name="connsiteX79" fmla="*/ 1676400 w 3390900"/>
                      <a:gd name="connsiteY79" fmla="*/ 3886200 h 5608320"/>
                      <a:gd name="connsiteX80" fmla="*/ 1653540 w 3390900"/>
                      <a:gd name="connsiteY80" fmla="*/ 4191000 h 5608320"/>
                      <a:gd name="connsiteX81" fmla="*/ 1592580 w 3390900"/>
                      <a:gd name="connsiteY81" fmla="*/ 4251960 h 5608320"/>
                      <a:gd name="connsiteX82" fmla="*/ 1592580 w 3390900"/>
                      <a:gd name="connsiteY82" fmla="*/ 4312920 h 5608320"/>
                      <a:gd name="connsiteX83" fmla="*/ 1668780 w 3390900"/>
                      <a:gd name="connsiteY83" fmla="*/ 4328160 h 5608320"/>
                      <a:gd name="connsiteX84" fmla="*/ 1684020 w 3390900"/>
                      <a:gd name="connsiteY84" fmla="*/ 4511040 h 5608320"/>
                      <a:gd name="connsiteX85" fmla="*/ 1638300 w 3390900"/>
                      <a:gd name="connsiteY85" fmla="*/ 4556760 h 5608320"/>
                      <a:gd name="connsiteX86" fmla="*/ 1653540 w 3390900"/>
                      <a:gd name="connsiteY86" fmla="*/ 4724400 h 5608320"/>
                      <a:gd name="connsiteX87" fmla="*/ 1665776 w 3390900"/>
                      <a:gd name="connsiteY87" fmla="*/ 4726148 h 5608320"/>
                      <a:gd name="connsiteX88" fmla="*/ 1661160 w 3390900"/>
                      <a:gd name="connsiteY88" fmla="*/ 4739640 h 5608320"/>
                      <a:gd name="connsiteX89" fmla="*/ 1729740 w 3390900"/>
                      <a:gd name="connsiteY89" fmla="*/ 4846320 h 5608320"/>
                      <a:gd name="connsiteX90" fmla="*/ 1790700 w 3390900"/>
                      <a:gd name="connsiteY90" fmla="*/ 4869180 h 5608320"/>
                      <a:gd name="connsiteX91" fmla="*/ 1836420 w 3390900"/>
                      <a:gd name="connsiteY91" fmla="*/ 4937760 h 5608320"/>
                      <a:gd name="connsiteX92" fmla="*/ 1661160 w 3390900"/>
                      <a:gd name="connsiteY92" fmla="*/ 5212080 h 5608320"/>
                      <a:gd name="connsiteX93" fmla="*/ 1584960 w 3390900"/>
                      <a:gd name="connsiteY93" fmla="*/ 5242560 h 5608320"/>
                      <a:gd name="connsiteX94" fmla="*/ 1607820 w 3390900"/>
                      <a:gd name="connsiteY94" fmla="*/ 5311140 h 5608320"/>
                      <a:gd name="connsiteX95" fmla="*/ 1607820 w 3390900"/>
                      <a:gd name="connsiteY95" fmla="*/ 5402580 h 5608320"/>
                      <a:gd name="connsiteX96" fmla="*/ 1539240 w 3390900"/>
                      <a:gd name="connsiteY96" fmla="*/ 5539740 h 5608320"/>
                      <a:gd name="connsiteX97" fmla="*/ 1424940 w 3390900"/>
                      <a:gd name="connsiteY97" fmla="*/ 5554980 h 5608320"/>
                      <a:gd name="connsiteX98" fmla="*/ 1386840 w 3390900"/>
                      <a:gd name="connsiteY98" fmla="*/ 5577840 h 5608320"/>
                      <a:gd name="connsiteX99" fmla="*/ 1249680 w 3390900"/>
                      <a:gd name="connsiteY99" fmla="*/ 5608320 h 5608320"/>
                      <a:gd name="connsiteX100" fmla="*/ 1196340 w 3390900"/>
                      <a:gd name="connsiteY100" fmla="*/ 5494020 h 5608320"/>
                      <a:gd name="connsiteX101" fmla="*/ 1120140 w 3390900"/>
                      <a:gd name="connsiteY101" fmla="*/ 5471160 h 5608320"/>
                      <a:gd name="connsiteX102" fmla="*/ 1066800 w 3390900"/>
                      <a:gd name="connsiteY102" fmla="*/ 5394960 h 5608320"/>
                      <a:gd name="connsiteX103" fmla="*/ 937260 w 3390900"/>
                      <a:gd name="connsiteY103" fmla="*/ 5280660 h 5608320"/>
                      <a:gd name="connsiteX104" fmla="*/ 868680 w 3390900"/>
                      <a:gd name="connsiteY104" fmla="*/ 5280660 h 5608320"/>
                      <a:gd name="connsiteX105" fmla="*/ 838200 w 3390900"/>
                      <a:gd name="connsiteY105" fmla="*/ 5326380 h 5608320"/>
                      <a:gd name="connsiteX106" fmla="*/ 754380 w 3390900"/>
                      <a:gd name="connsiteY106" fmla="*/ 5303520 h 5608320"/>
                      <a:gd name="connsiteX107" fmla="*/ 701040 w 3390900"/>
                      <a:gd name="connsiteY107" fmla="*/ 5273040 h 5608320"/>
                      <a:gd name="connsiteX108" fmla="*/ 624840 w 3390900"/>
                      <a:gd name="connsiteY108" fmla="*/ 5356860 h 5608320"/>
                      <a:gd name="connsiteX109" fmla="*/ 510540 w 3390900"/>
                      <a:gd name="connsiteY109" fmla="*/ 5280660 h 5608320"/>
                      <a:gd name="connsiteX110" fmla="*/ 472440 w 3390900"/>
                      <a:gd name="connsiteY110" fmla="*/ 5212080 h 5608320"/>
                      <a:gd name="connsiteX111" fmla="*/ 304800 w 3390900"/>
                      <a:gd name="connsiteY111" fmla="*/ 5242560 h 5608320"/>
                      <a:gd name="connsiteX112" fmla="*/ 281940 w 3390900"/>
                      <a:gd name="connsiteY112" fmla="*/ 5173980 h 5608320"/>
                      <a:gd name="connsiteX113" fmla="*/ 266700 w 3390900"/>
                      <a:gd name="connsiteY113" fmla="*/ 5105400 h 5608320"/>
                      <a:gd name="connsiteX114" fmla="*/ 228600 w 3390900"/>
                      <a:gd name="connsiteY114" fmla="*/ 4983480 h 5608320"/>
                      <a:gd name="connsiteX115" fmla="*/ 137160 w 3390900"/>
                      <a:gd name="connsiteY115" fmla="*/ 4892040 h 5608320"/>
                      <a:gd name="connsiteX116" fmla="*/ 83820 w 3390900"/>
                      <a:gd name="connsiteY116" fmla="*/ 4846320 h 5608320"/>
                      <a:gd name="connsiteX117" fmla="*/ 0 w 3390900"/>
                      <a:gd name="connsiteY117" fmla="*/ 4732020 h 5608320"/>
                      <a:gd name="connsiteX118" fmla="*/ 106680 w 3390900"/>
                      <a:gd name="connsiteY118" fmla="*/ 4617720 h 5608320"/>
                      <a:gd name="connsiteX119" fmla="*/ 152400 w 3390900"/>
                      <a:gd name="connsiteY119" fmla="*/ 4541520 h 5608320"/>
                      <a:gd name="connsiteX120" fmla="*/ 266700 w 3390900"/>
                      <a:gd name="connsiteY120" fmla="*/ 4526280 h 5608320"/>
                      <a:gd name="connsiteX121" fmla="*/ 457200 w 3390900"/>
                      <a:gd name="connsiteY121" fmla="*/ 4366260 h 5608320"/>
                      <a:gd name="connsiteX122" fmla="*/ 1051560 w 3390900"/>
                      <a:gd name="connsiteY122" fmla="*/ 3550920 h 5608320"/>
                      <a:gd name="connsiteX123" fmla="*/ 1135380 w 3390900"/>
                      <a:gd name="connsiteY123" fmla="*/ 3459480 h 5608320"/>
                      <a:gd name="connsiteX124" fmla="*/ 1470660 w 3390900"/>
                      <a:gd name="connsiteY124" fmla="*/ 2796540 h 5608320"/>
                      <a:gd name="connsiteX125" fmla="*/ 1569720 w 3390900"/>
                      <a:gd name="connsiteY125" fmla="*/ 2415540 h 5608320"/>
                      <a:gd name="connsiteX126" fmla="*/ 1569720 w 3390900"/>
                      <a:gd name="connsiteY126" fmla="*/ 2385060 h 5608320"/>
                      <a:gd name="connsiteX127" fmla="*/ 1531620 w 3390900"/>
                      <a:gd name="connsiteY127" fmla="*/ 2362200 h 5608320"/>
                      <a:gd name="connsiteX128" fmla="*/ 1508760 w 3390900"/>
                      <a:gd name="connsiteY128" fmla="*/ 2316480 h 5608320"/>
                      <a:gd name="connsiteX129" fmla="*/ 1577340 w 3390900"/>
                      <a:gd name="connsiteY129" fmla="*/ 2225040 h 5608320"/>
                      <a:gd name="connsiteX130" fmla="*/ 1569720 w 3390900"/>
                      <a:gd name="connsiteY130" fmla="*/ 2095500 h 5608320"/>
                      <a:gd name="connsiteX131" fmla="*/ 1501140 w 3390900"/>
                      <a:gd name="connsiteY131" fmla="*/ 2042160 h 5608320"/>
                      <a:gd name="connsiteX132" fmla="*/ 1524000 w 3390900"/>
                      <a:gd name="connsiteY132" fmla="*/ 1981200 h 5608320"/>
                      <a:gd name="connsiteX133" fmla="*/ 1470660 w 3390900"/>
                      <a:gd name="connsiteY133" fmla="*/ 1935480 h 5608320"/>
                      <a:gd name="connsiteX134" fmla="*/ 1440180 w 3390900"/>
                      <a:gd name="connsiteY134" fmla="*/ 1805940 h 5608320"/>
                      <a:gd name="connsiteX135" fmla="*/ 1455420 w 3390900"/>
                      <a:gd name="connsiteY135" fmla="*/ 1744980 h 5608320"/>
                      <a:gd name="connsiteX136" fmla="*/ 1463040 w 3390900"/>
                      <a:gd name="connsiteY136" fmla="*/ 1531620 h 5608320"/>
                      <a:gd name="connsiteX137" fmla="*/ 1394460 w 3390900"/>
                      <a:gd name="connsiteY137" fmla="*/ 1493520 h 5608320"/>
                      <a:gd name="connsiteX138" fmla="*/ 1303020 w 3390900"/>
                      <a:gd name="connsiteY138" fmla="*/ 1546860 h 5608320"/>
                      <a:gd name="connsiteX139" fmla="*/ 1264920 w 3390900"/>
                      <a:gd name="connsiteY139" fmla="*/ 1516380 h 5608320"/>
                      <a:gd name="connsiteX140" fmla="*/ 1325880 w 3390900"/>
                      <a:gd name="connsiteY140" fmla="*/ 1272540 h 5608320"/>
                      <a:gd name="connsiteX141" fmla="*/ 1379220 w 3390900"/>
                      <a:gd name="connsiteY141" fmla="*/ 1188720 h 5608320"/>
                      <a:gd name="connsiteX142" fmla="*/ 1386840 w 3390900"/>
                      <a:gd name="connsiteY142" fmla="*/ 1150620 h 5608320"/>
                      <a:gd name="connsiteX143" fmla="*/ 1447800 w 3390900"/>
                      <a:gd name="connsiteY143" fmla="*/ 1028700 h 5608320"/>
                      <a:gd name="connsiteX144" fmla="*/ 1463040 w 3390900"/>
                      <a:gd name="connsiteY144" fmla="*/ 952500 h 5608320"/>
                      <a:gd name="connsiteX145" fmla="*/ 1470660 w 3390900"/>
                      <a:gd name="connsiteY145" fmla="*/ 800100 h 5608320"/>
                      <a:gd name="connsiteX146" fmla="*/ 1501140 w 3390900"/>
                      <a:gd name="connsiteY146" fmla="*/ 746760 h 5608320"/>
                      <a:gd name="connsiteX147" fmla="*/ 1524000 w 3390900"/>
                      <a:gd name="connsiteY147" fmla="*/ 701040 h 5608320"/>
                      <a:gd name="connsiteX148" fmla="*/ 1760220 w 3390900"/>
                      <a:gd name="connsiteY148" fmla="*/ 586740 h 5608320"/>
                      <a:gd name="connsiteX149" fmla="*/ 1927860 w 3390900"/>
                      <a:gd name="connsiteY149" fmla="*/ 510540 h 5608320"/>
                      <a:gd name="connsiteX150" fmla="*/ 2072640 w 3390900"/>
                      <a:gd name="connsiteY150" fmla="*/ 525780 h 5608320"/>
                      <a:gd name="connsiteX151" fmla="*/ 2415540 w 3390900"/>
                      <a:gd name="connsiteY151" fmla="*/ 358140 h 5608320"/>
                      <a:gd name="connsiteX152" fmla="*/ 2522220 w 3390900"/>
                      <a:gd name="connsiteY152" fmla="*/ 289560 h 5608320"/>
                      <a:gd name="connsiteX153" fmla="*/ 2727960 w 3390900"/>
                      <a:gd name="connsiteY153" fmla="*/ 137160 h 5608320"/>
                      <a:gd name="connsiteX154" fmla="*/ 2956560 w 3390900"/>
                      <a:gd name="connsiteY154" fmla="*/ 129540 h 56083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  <a:cxn ang="0">
                        <a:pos x="connsiteX95" y="connsiteY95"/>
                      </a:cxn>
                      <a:cxn ang="0">
                        <a:pos x="connsiteX96" y="connsiteY96"/>
                      </a:cxn>
                      <a:cxn ang="0">
                        <a:pos x="connsiteX97" y="connsiteY97"/>
                      </a:cxn>
                      <a:cxn ang="0">
                        <a:pos x="connsiteX98" y="connsiteY98"/>
                      </a:cxn>
                      <a:cxn ang="0">
                        <a:pos x="connsiteX99" y="connsiteY99"/>
                      </a:cxn>
                      <a:cxn ang="0">
                        <a:pos x="connsiteX100" y="connsiteY100"/>
                      </a:cxn>
                      <a:cxn ang="0">
                        <a:pos x="connsiteX101" y="connsiteY101"/>
                      </a:cxn>
                      <a:cxn ang="0">
                        <a:pos x="connsiteX102" y="connsiteY102"/>
                      </a:cxn>
                      <a:cxn ang="0">
                        <a:pos x="connsiteX103" y="connsiteY103"/>
                      </a:cxn>
                      <a:cxn ang="0">
                        <a:pos x="connsiteX104" y="connsiteY104"/>
                      </a:cxn>
                      <a:cxn ang="0">
                        <a:pos x="connsiteX105" y="connsiteY105"/>
                      </a:cxn>
                      <a:cxn ang="0">
                        <a:pos x="connsiteX106" y="connsiteY106"/>
                      </a:cxn>
                      <a:cxn ang="0">
                        <a:pos x="connsiteX107" y="connsiteY107"/>
                      </a:cxn>
                      <a:cxn ang="0">
                        <a:pos x="connsiteX108" y="connsiteY108"/>
                      </a:cxn>
                      <a:cxn ang="0">
                        <a:pos x="connsiteX109" y="connsiteY109"/>
                      </a:cxn>
                      <a:cxn ang="0">
                        <a:pos x="connsiteX110" y="connsiteY110"/>
                      </a:cxn>
                      <a:cxn ang="0">
                        <a:pos x="connsiteX111" y="connsiteY111"/>
                      </a:cxn>
                      <a:cxn ang="0">
                        <a:pos x="connsiteX112" y="connsiteY112"/>
                      </a:cxn>
                      <a:cxn ang="0">
                        <a:pos x="connsiteX113" y="connsiteY113"/>
                      </a:cxn>
                      <a:cxn ang="0">
                        <a:pos x="connsiteX114" y="connsiteY114"/>
                      </a:cxn>
                      <a:cxn ang="0">
                        <a:pos x="connsiteX115" y="connsiteY115"/>
                      </a:cxn>
                      <a:cxn ang="0">
                        <a:pos x="connsiteX116" y="connsiteY116"/>
                      </a:cxn>
                      <a:cxn ang="0">
                        <a:pos x="connsiteX117" y="connsiteY117"/>
                      </a:cxn>
                      <a:cxn ang="0">
                        <a:pos x="connsiteX118" y="connsiteY118"/>
                      </a:cxn>
                      <a:cxn ang="0">
                        <a:pos x="connsiteX119" y="connsiteY119"/>
                      </a:cxn>
                      <a:cxn ang="0">
                        <a:pos x="connsiteX120" y="connsiteY120"/>
                      </a:cxn>
                      <a:cxn ang="0">
                        <a:pos x="connsiteX121" y="connsiteY121"/>
                      </a:cxn>
                      <a:cxn ang="0">
                        <a:pos x="connsiteX122" y="connsiteY122"/>
                      </a:cxn>
                      <a:cxn ang="0">
                        <a:pos x="connsiteX123" y="connsiteY123"/>
                      </a:cxn>
                      <a:cxn ang="0">
                        <a:pos x="connsiteX124" y="connsiteY124"/>
                      </a:cxn>
                      <a:cxn ang="0">
                        <a:pos x="connsiteX125" y="connsiteY125"/>
                      </a:cxn>
                      <a:cxn ang="0">
                        <a:pos x="connsiteX126" y="connsiteY126"/>
                      </a:cxn>
                      <a:cxn ang="0">
                        <a:pos x="connsiteX127" y="connsiteY127"/>
                      </a:cxn>
                      <a:cxn ang="0">
                        <a:pos x="connsiteX128" y="connsiteY128"/>
                      </a:cxn>
                      <a:cxn ang="0">
                        <a:pos x="connsiteX129" y="connsiteY129"/>
                      </a:cxn>
                      <a:cxn ang="0">
                        <a:pos x="connsiteX130" y="connsiteY130"/>
                      </a:cxn>
                      <a:cxn ang="0">
                        <a:pos x="connsiteX131" y="connsiteY131"/>
                      </a:cxn>
                      <a:cxn ang="0">
                        <a:pos x="connsiteX132" y="connsiteY132"/>
                      </a:cxn>
                      <a:cxn ang="0">
                        <a:pos x="connsiteX133" y="connsiteY133"/>
                      </a:cxn>
                      <a:cxn ang="0">
                        <a:pos x="connsiteX134" y="connsiteY134"/>
                      </a:cxn>
                      <a:cxn ang="0">
                        <a:pos x="connsiteX135" y="connsiteY135"/>
                      </a:cxn>
                      <a:cxn ang="0">
                        <a:pos x="connsiteX136" y="connsiteY136"/>
                      </a:cxn>
                      <a:cxn ang="0">
                        <a:pos x="connsiteX137" y="connsiteY137"/>
                      </a:cxn>
                      <a:cxn ang="0">
                        <a:pos x="connsiteX138" y="connsiteY138"/>
                      </a:cxn>
                      <a:cxn ang="0">
                        <a:pos x="connsiteX139" y="connsiteY139"/>
                      </a:cxn>
                      <a:cxn ang="0">
                        <a:pos x="connsiteX140" y="connsiteY140"/>
                      </a:cxn>
                      <a:cxn ang="0">
                        <a:pos x="connsiteX141" y="connsiteY141"/>
                      </a:cxn>
                      <a:cxn ang="0">
                        <a:pos x="connsiteX142" y="connsiteY142"/>
                      </a:cxn>
                      <a:cxn ang="0">
                        <a:pos x="connsiteX143" y="connsiteY143"/>
                      </a:cxn>
                      <a:cxn ang="0">
                        <a:pos x="connsiteX144" y="connsiteY144"/>
                      </a:cxn>
                      <a:cxn ang="0">
                        <a:pos x="connsiteX145" y="connsiteY145"/>
                      </a:cxn>
                      <a:cxn ang="0">
                        <a:pos x="connsiteX146" y="connsiteY146"/>
                      </a:cxn>
                      <a:cxn ang="0">
                        <a:pos x="connsiteX147" y="connsiteY147"/>
                      </a:cxn>
                      <a:cxn ang="0">
                        <a:pos x="connsiteX148" y="connsiteY148"/>
                      </a:cxn>
                      <a:cxn ang="0">
                        <a:pos x="connsiteX149" y="connsiteY149"/>
                      </a:cxn>
                      <a:cxn ang="0">
                        <a:pos x="connsiteX150" y="connsiteY150"/>
                      </a:cxn>
                      <a:cxn ang="0">
                        <a:pos x="connsiteX151" y="connsiteY151"/>
                      </a:cxn>
                      <a:cxn ang="0">
                        <a:pos x="connsiteX152" y="connsiteY152"/>
                      </a:cxn>
                      <a:cxn ang="0">
                        <a:pos x="connsiteX153" y="connsiteY153"/>
                      </a:cxn>
                      <a:cxn ang="0">
                        <a:pos x="connsiteX154" y="connsiteY154"/>
                      </a:cxn>
                    </a:cxnLst>
                    <a:rect l="l" t="t" r="r" b="b"/>
                    <a:pathLst>
                      <a:path w="3390900" h="5608320">
                        <a:moveTo>
                          <a:pt x="2407920" y="1435418"/>
                        </a:moveTo>
                        <a:lnTo>
                          <a:pt x="2441258" y="1478280"/>
                        </a:lnTo>
                        <a:lnTo>
                          <a:pt x="2426970" y="1540192"/>
                        </a:lnTo>
                        <a:lnTo>
                          <a:pt x="2426970" y="1587818"/>
                        </a:lnTo>
                        <a:lnTo>
                          <a:pt x="2322196" y="1630680"/>
                        </a:lnTo>
                        <a:lnTo>
                          <a:pt x="2241232" y="1621156"/>
                        </a:lnTo>
                        <a:lnTo>
                          <a:pt x="2179320" y="1668780"/>
                        </a:lnTo>
                        <a:lnTo>
                          <a:pt x="2136458" y="1668780"/>
                        </a:lnTo>
                        <a:lnTo>
                          <a:pt x="2065020" y="1559244"/>
                        </a:lnTo>
                        <a:lnTo>
                          <a:pt x="2141220" y="1535430"/>
                        </a:lnTo>
                        <a:lnTo>
                          <a:pt x="2184084" y="1506856"/>
                        </a:lnTo>
                        <a:lnTo>
                          <a:pt x="2241232" y="1478280"/>
                        </a:lnTo>
                        <a:lnTo>
                          <a:pt x="2293620" y="1535430"/>
                        </a:lnTo>
                        <a:lnTo>
                          <a:pt x="2355532" y="1535430"/>
                        </a:lnTo>
                        <a:close/>
                        <a:moveTo>
                          <a:pt x="3124200" y="0"/>
                        </a:moveTo>
                        <a:lnTo>
                          <a:pt x="3284220" y="22860"/>
                        </a:lnTo>
                        <a:lnTo>
                          <a:pt x="3360420" y="91440"/>
                        </a:lnTo>
                        <a:lnTo>
                          <a:pt x="3360420" y="152400"/>
                        </a:lnTo>
                        <a:lnTo>
                          <a:pt x="3329940" y="220980"/>
                        </a:lnTo>
                        <a:lnTo>
                          <a:pt x="3390900" y="320040"/>
                        </a:lnTo>
                        <a:lnTo>
                          <a:pt x="3390900" y="358140"/>
                        </a:lnTo>
                        <a:lnTo>
                          <a:pt x="3261360" y="396240"/>
                        </a:lnTo>
                        <a:lnTo>
                          <a:pt x="3200400" y="365760"/>
                        </a:lnTo>
                        <a:lnTo>
                          <a:pt x="3124200" y="365760"/>
                        </a:lnTo>
                        <a:lnTo>
                          <a:pt x="3048000" y="441960"/>
                        </a:lnTo>
                        <a:lnTo>
                          <a:pt x="3025140" y="647700"/>
                        </a:lnTo>
                        <a:lnTo>
                          <a:pt x="3055620" y="685800"/>
                        </a:lnTo>
                        <a:lnTo>
                          <a:pt x="3101340" y="723900"/>
                        </a:lnTo>
                        <a:lnTo>
                          <a:pt x="3101340" y="800100"/>
                        </a:lnTo>
                        <a:lnTo>
                          <a:pt x="3032760" y="883920"/>
                        </a:lnTo>
                        <a:lnTo>
                          <a:pt x="2956560" y="914400"/>
                        </a:lnTo>
                        <a:lnTo>
                          <a:pt x="2758440" y="906780"/>
                        </a:lnTo>
                        <a:lnTo>
                          <a:pt x="2560320" y="975360"/>
                        </a:lnTo>
                        <a:lnTo>
                          <a:pt x="2567940" y="1089660"/>
                        </a:lnTo>
                        <a:lnTo>
                          <a:pt x="2484120" y="1257300"/>
                        </a:lnTo>
                        <a:lnTo>
                          <a:pt x="2354580" y="1310640"/>
                        </a:lnTo>
                        <a:lnTo>
                          <a:pt x="2301240" y="1333500"/>
                        </a:lnTo>
                        <a:lnTo>
                          <a:pt x="2247900" y="1264920"/>
                        </a:lnTo>
                        <a:lnTo>
                          <a:pt x="2148840" y="1234440"/>
                        </a:lnTo>
                        <a:lnTo>
                          <a:pt x="2133600" y="1173480"/>
                        </a:lnTo>
                        <a:lnTo>
                          <a:pt x="2034540" y="1226820"/>
                        </a:lnTo>
                        <a:lnTo>
                          <a:pt x="2034540" y="1295400"/>
                        </a:lnTo>
                        <a:lnTo>
                          <a:pt x="1943100" y="1493520"/>
                        </a:lnTo>
                        <a:lnTo>
                          <a:pt x="1988820" y="1546860"/>
                        </a:lnTo>
                        <a:lnTo>
                          <a:pt x="1943100" y="1638300"/>
                        </a:lnTo>
                        <a:lnTo>
                          <a:pt x="1889760" y="1630680"/>
                        </a:lnTo>
                        <a:lnTo>
                          <a:pt x="1882140" y="1752600"/>
                        </a:lnTo>
                        <a:lnTo>
                          <a:pt x="1874520" y="1790700"/>
                        </a:lnTo>
                        <a:lnTo>
                          <a:pt x="2019300" y="1813560"/>
                        </a:lnTo>
                        <a:lnTo>
                          <a:pt x="2042160" y="1752600"/>
                        </a:lnTo>
                        <a:lnTo>
                          <a:pt x="2125980" y="1752600"/>
                        </a:lnTo>
                        <a:lnTo>
                          <a:pt x="2125980" y="1805940"/>
                        </a:lnTo>
                        <a:lnTo>
                          <a:pt x="2171700" y="1813560"/>
                        </a:lnTo>
                        <a:lnTo>
                          <a:pt x="2179320" y="1859280"/>
                        </a:lnTo>
                        <a:lnTo>
                          <a:pt x="2247900" y="1882140"/>
                        </a:lnTo>
                        <a:lnTo>
                          <a:pt x="2286000" y="1828800"/>
                        </a:lnTo>
                        <a:lnTo>
                          <a:pt x="2377440" y="1691640"/>
                        </a:lnTo>
                        <a:lnTo>
                          <a:pt x="2453640" y="1684020"/>
                        </a:lnTo>
                        <a:lnTo>
                          <a:pt x="2438624" y="2194560"/>
                        </a:lnTo>
                        <a:lnTo>
                          <a:pt x="2255520" y="2194560"/>
                        </a:lnTo>
                        <a:lnTo>
                          <a:pt x="2202180" y="2270760"/>
                        </a:lnTo>
                        <a:lnTo>
                          <a:pt x="2141220" y="2225040"/>
                        </a:lnTo>
                        <a:lnTo>
                          <a:pt x="2049780" y="2270760"/>
                        </a:lnTo>
                        <a:lnTo>
                          <a:pt x="2049780" y="2316480"/>
                        </a:lnTo>
                        <a:lnTo>
                          <a:pt x="1950720" y="2400300"/>
                        </a:lnTo>
                        <a:lnTo>
                          <a:pt x="1935480" y="2522220"/>
                        </a:lnTo>
                        <a:lnTo>
                          <a:pt x="1851660" y="2628900"/>
                        </a:lnTo>
                        <a:lnTo>
                          <a:pt x="1821180" y="2857500"/>
                        </a:lnTo>
                        <a:lnTo>
                          <a:pt x="1844040" y="2926080"/>
                        </a:lnTo>
                        <a:lnTo>
                          <a:pt x="1828800" y="3025140"/>
                        </a:lnTo>
                        <a:lnTo>
                          <a:pt x="1668780" y="3101340"/>
                        </a:lnTo>
                        <a:lnTo>
                          <a:pt x="1668780" y="3154680"/>
                        </a:lnTo>
                        <a:lnTo>
                          <a:pt x="1699260" y="3223260"/>
                        </a:lnTo>
                        <a:lnTo>
                          <a:pt x="1714500" y="3314700"/>
                        </a:lnTo>
                        <a:lnTo>
                          <a:pt x="1722120" y="3375660"/>
                        </a:lnTo>
                        <a:lnTo>
                          <a:pt x="1630680" y="3497580"/>
                        </a:lnTo>
                        <a:lnTo>
                          <a:pt x="1638300" y="3680460"/>
                        </a:lnTo>
                        <a:lnTo>
                          <a:pt x="1699260" y="3741420"/>
                        </a:lnTo>
                        <a:lnTo>
                          <a:pt x="1714500" y="3855720"/>
                        </a:lnTo>
                        <a:lnTo>
                          <a:pt x="1676400" y="3886200"/>
                        </a:lnTo>
                        <a:lnTo>
                          <a:pt x="1653540" y="4191000"/>
                        </a:lnTo>
                        <a:lnTo>
                          <a:pt x="1592580" y="4251960"/>
                        </a:lnTo>
                        <a:lnTo>
                          <a:pt x="1592580" y="4312920"/>
                        </a:lnTo>
                        <a:lnTo>
                          <a:pt x="1668780" y="4328160"/>
                        </a:lnTo>
                        <a:lnTo>
                          <a:pt x="1684020" y="4511040"/>
                        </a:lnTo>
                        <a:lnTo>
                          <a:pt x="1638300" y="4556760"/>
                        </a:lnTo>
                        <a:lnTo>
                          <a:pt x="1653540" y="4724400"/>
                        </a:lnTo>
                        <a:lnTo>
                          <a:pt x="1665776" y="4726148"/>
                        </a:lnTo>
                        <a:lnTo>
                          <a:pt x="1661160" y="4739640"/>
                        </a:lnTo>
                        <a:lnTo>
                          <a:pt x="1729740" y="4846320"/>
                        </a:lnTo>
                        <a:lnTo>
                          <a:pt x="1790700" y="4869180"/>
                        </a:lnTo>
                        <a:lnTo>
                          <a:pt x="1836420" y="4937760"/>
                        </a:lnTo>
                        <a:lnTo>
                          <a:pt x="1661160" y="5212080"/>
                        </a:lnTo>
                        <a:lnTo>
                          <a:pt x="1584960" y="5242560"/>
                        </a:lnTo>
                        <a:lnTo>
                          <a:pt x="1607820" y="5311140"/>
                        </a:lnTo>
                        <a:lnTo>
                          <a:pt x="1607820" y="5402580"/>
                        </a:lnTo>
                        <a:lnTo>
                          <a:pt x="1539240" y="5539740"/>
                        </a:lnTo>
                        <a:lnTo>
                          <a:pt x="1424940" y="5554980"/>
                        </a:lnTo>
                        <a:lnTo>
                          <a:pt x="1386840" y="5577840"/>
                        </a:lnTo>
                        <a:lnTo>
                          <a:pt x="1249680" y="5608320"/>
                        </a:lnTo>
                        <a:lnTo>
                          <a:pt x="1196340" y="5494020"/>
                        </a:lnTo>
                        <a:lnTo>
                          <a:pt x="1120140" y="5471160"/>
                        </a:lnTo>
                        <a:lnTo>
                          <a:pt x="1066800" y="5394960"/>
                        </a:lnTo>
                        <a:lnTo>
                          <a:pt x="937260" y="5280660"/>
                        </a:lnTo>
                        <a:lnTo>
                          <a:pt x="868680" y="5280660"/>
                        </a:lnTo>
                        <a:lnTo>
                          <a:pt x="838200" y="5326380"/>
                        </a:lnTo>
                        <a:lnTo>
                          <a:pt x="754380" y="5303520"/>
                        </a:lnTo>
                        <a:lnTo>
                          <a:pt x="701040" y="5273040"/>
                        </a:lnTo>
                        <a:lnTo>
                          <a:pt x="624840" y="5356860"/>
                        </a:lnTo>
                        <a:lnTo>
                          <a:pt x="510540" y="5280660"/>
                        </a:lnTo>
                        <a:lnTo>
                          <a:pt x="472440" y="5212080"/>
                        </a:lnTo>
                        <a:lnTo>
                          <a:pt x="304800" y="5242560"/>
                        </a:lnTo>
                        <a:lnTo>
                          <a:pt x="281940" y="5173980"/>
                        </a:lnTo>
                        <a:lnTo>
                          <a:pt x="266700" y="5105400"/>
                        </a:lnTo>
                        <a:lnTo>
                          <a:pt x="228600" y="4983480"/>
                        </a:lnTo>
                        <a:lnTo>
                          <a:pt x="137160" y="4892040"/>
                        </a:lnTo>
                        <a:lnTo>
                          <a:pt x="83820" y="4846320"/>
                        </a:lnTo>
                        <a:lnTo>
                          <a:pt x="0" y="4732020"/>
                        </a:lnTo>
                        <a:lnTo>
                          <a:pt x="106680" y="4617720"/>
                        </a:lnTo>
                        <a:lnTo>
                          <a:pt x="152400" y="4541520"/>
                        </a:lnTo>
                        <a:lnTo>
                          <a:pt x="266700" y="4526280"/>
                        </a:lnTo>
                        <a:lnTo>
                          <a:pt x="457200" y="4366260"/>
                        </a:lnTo>
                        <a:lnTo>
                          <a:pt x="1051560" y="3550920"/>
                        </a:lnTo>
                        <a:lnTo>
                          <a:pt x="1135380" y="3459480"/>
                        </a:lnTo>
                        <a:lnTo>
                          <a:pt x="1470660" y="2796540"/>
                        </a:lnTo>
                        <a:lnTo>
                          <a:pt x="1569720" y="2415540"/>
                        </a:lnTo>
                        <a:lnTo>
                          <a:pt x="1569720" y="2385060"/>
                        </a:lnTo>
                        <a:lnTo>
                          <a:pt x="1531620" y="2362200"/>
                        </a:lnTo>
                        <a:lnTo>
                          <a:pt x="1508760" y="2316480"/>
                        </a:lnTo>
                        <a:lnTo>
                          <a:pt x="1577340" y="2225040"/>
                        </a:lnTo>
                        <a:lnTo>
                          <a:pt x="1569720" y="2095500"/>
                        </a:lnTo>
                        <a:lnTo>
                          <a:pt x="1501140" y="2042160"/>
                        </a:lnTo>
                        <a:lnTo>
                          <a:pt x="1524000" y="1981200"/>
                        </a:lnTo>
                        <a:lnTo>
                          <a:pt x="1470660" y="1935480"/>
                        </a:lnTo>
                        <a:lnTo>
                          <a:pt x="1440180" y="1805940"/>
                        </a:lnTo>
                        <a:lnTo>
                          <a:pt x="1455420" y="1744980"/>
                        </a:lnTo>
                        <a:lnTo>
                          <a:pt x="1463040" y="1531620"/>
                        </a:lnTo>
                        <a:lnTo>
                          <a:pt x="1394460" y="1493520"/>
                        </a:lnTo>
                        <a:lnTo>
                          <a:pt x="1303020" y="1546860"/>
                        </a:lnTo>
                        <a:lnTo>
                          <a:pt x="1264920" y="1516380"/>
                        </a:lnTo>
                        <a:lnTo>
                          <a:pt x="1325880" y="1272540"/>
                        </a:lnTo>
                        <a:lnTo>
                          <a:pt x="1379220" y="1188720"/>
                        </a:lnTo>
                        <a:lnTo>
                          <a:pt x="1386840" y="1150620"/>
                        </a:lnTo>
                        <a:lnTo>
                          <a:pt x="1447800" y="1028700"/>
                        </a:lnTo>
                        <a:lnTo>
                          <a:pt x="1463040" y="952500"/>
                        </a:lnTo>
                        <a:lnTo>
                          <a:pt x="1470660" y="800100"/>
                        </a:lnTo>
                        <a:lnTo>
                          <a:pt x="1501140" y="746760"/>
                        </a:lnTo>
                        <a:lnTo>
                          <a:pt x="1524000" y="701040"/>
                        </a:lnTo>
                        <a:lnTo>
                          <a:pt x="1760220" y="586740"/>
                        </a:lnTo>
                        <a:lnTo>
                          <a:pt x="1927860" y="510540"/>
                        </a:lnTo>
                        <a:lnTo>
                          <a:pt x="2072640" y="525780"/>
                        </a:lnTo>
                        <a:lnTo>
                          <a:pt x="2415540" y="358140"/>
                        </a:lnTo>
                        <a:lnTo>
                          <a:pt x="2522220" y="289560"/>
                        </a:lnTo>
                        <a:lnTo>
                          <a:pt x="2727960" y="137160"/>
                        </a:lnTo>
                        <a:lnTo>
                          <a:pt x="2956560" y="129540"/>
                        </a:lnTo>
                        <a:close/>
                      </a:path>
                    </a:pathLst>
                  </a:custGeom>
                  <a:grpFill/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 sz="4800"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</p:txBody>
              </p:sp>
            </p:grpSp>
          </p:grpSp>
        </p:grpSp>
        <p:grpSp>
          <p:nvGrpSpPr>
            <p:cNvPr id="8" name="グループ化 7">
              <a:extLst>
                <a:ext uri="{FF2B5EF4-FFF2-40B4-BE49-F238E27FC236}">
                  <a16:creationId xmlns:a16="http://schemas.microsoft.com/office/drawing/2014/main" id="{0074E6E6-76B6-8412-D23D-9697709617BF}"/>
                </a:ext>
              </a:extLst>
            </p:cNvPr>
            <p:cNvGrpSpPr/>
            <p:nvPr/>
          </p:nvGrpSpPr>
          <p:grpSpPr>
            <a:xfrm>
              <a:off x="5360372" y="3415076"/>
              <a:ext cx="3165780" cy="2635135"/>
              <a:chOff x="2300288" y="1628775"/>
              <a:chExt cx="5000625" cy="4162425"/>
            </a:xfrm>
          </p:grpSpPr>
          <p:sp>
            <p:nvSpPr>
              <p:cNvPr id="31" name="フリーフォーム: 図形 30">
                <a:extLst>
                  <a:ext uri="{FF2B5EF4-FFF2-40B4-BE49-F238E27FC236}">
                    <a16:creationId xmlns:a16="http://schemas.microsoft.com/office/drawing/2014/main" id="{A8FB584D-6D32-30DD-9CD0-F73E11348921}"/>
                  </a:ext>
                </a:extLst>
              </p:cNvPr>
              <p:cNvSpPr/>
              <p:nvPr/>
            </p:nvSpPr>
            <p:spPr>
              <a:xfrm>
                <a:off x="6578600" y="1628775"/>
                <a:ext cx="685800" cy="361950"/>
              </a:xfrm>
              <a:custGeom>
                <a:avLst/>
                <a:gdLst>
                  <a:gd name="connsiteX0" fmla="*/ 0 w 685800"/>
                  <a:gd name="connsiteY0" fmla="*/ 203200 h 361950"/>
                  <a:gd name="connsiteX1" fmla="*/ 44450 w 685800"/>
                  <a:gd name="connsiteY1" fmla="*/ 228600 h 361950"/>
                  <a:gd name="connsiteX2" fmla="*/ 101600 w 685800"/>
                  <a:gd name="connsiteY2" fmla="*/ 298450 h 361950"/>
                  <a:gd name="connsiteX3" fmla="*/ 133350 w 685800"/>
                  <a:gd name="connsiteY3" fmla="*/ 273050 h 361950"/>
                  <a:gd name="connsiteX4" fmla="*/ 225425 w 685800"/>
                  <a:gd name="connsiteY4" fmla="*/ 301625 h 361950"/>
                  <a:gd name="connsiteX5" fmla="*/ 254000 w 685800"/>
                  <a:gd name="connsiteY5" fmla="*/ 342900 h 361950"/>
                  <a:gd name="connsiteX6" fmla="*/ 301625 w 685800"/>
                  <a:gd name="connsiteY6" fmla="*/ 336550 h 361950"/>
                  <a:gd name="connsiteX7" fmla="*/ 342900 w 685800"/>
                  <a:gd name="connsiteY7" fmla="*/ 361950 h 361950"/>
                  <a:gd name="connsiteX8" fmla="*/ 434975 w 685800"/>
                  <a:gd name="connsiteY8" fmla="*/ 342900 h 361950"/>
                  <a:gd name="connsiteX9" fmla="*/ 457200 w 685800"/>
                  <a:gd name="connsiteY9" fmla="*/ 304800 h 361950"/>
                  <a:gd name="connsiteX10" fmla="*/ 441325 w 685800"/>
                  <a:gd name="connsiteY10" fmla="*/ 200025 h 361950"/>
                  <a:gd name="connsiteX11" fmla="*/ 469900 w 685800"/>
                  <a:gd name="connsiteY11" fmla="*/ 177800 h 361950"/>
                  <a:gd name="connsiteX12" fmla="*/ 492125 w 685800"/>
                  <a:gd name="connsiteY12" fmla="*/ 206375 h 361950"/>
                  <a:gd name="connsiteX13" fmla="*/ 539750 w 685800"/>
                  <a:gd name="connsiteY13" fmla="*/ 158750 h 361950"/>
                  <a:gd name="connsiteX14" fmla="*/ 555625 w 685800"/>
                  <a:gd name="connsiteY14" fmla="*/ 114300 h 361950"/>
                  <a:gd name="connsiteX15" fmla="*/ 603250 w 685800"/>
                  <a:gd name="connsiteY15" fmla="*/ 85725 h 361950"/>
                  <a:gd name="connsiteX16" fmla="*/ 685800 w 685800"/>
                  <a:gd name="connsiteY16" fmla="*/ 0 h 361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685800" h="361950">
                    <a:moveTo>
                      <a:pt x="0" y="203200"/>
                    </a:moveTo>
                    <a:lnTo>
                      <a:pt x="44450" y="228600"/>
                    </a:lnTo>
                    <a:lnTo>
                      <a:pt x="101600" y="298450"/>
                    </a:lnTo>
                    <a:lnTo>
                      <a:pt x="133350" y="273050"/>
                    </a:lnTo>
                    <a:lnTo>
                      <a:pt x="225425" y="301625"/>
                    </a:lnTo>
                    <a:lnTo>
                      <a:pt x="254000" y="342900"/>
                    </a:lnTo>
                    <a:lnTo>
                      <a:pt x="301625" y="336550"/>
                    </a:lnTo>
                    <a:lnTo>
                      <a:pt x="342900" y="361950"/>
                    </a:lnTo>
                    <a:lnTo>
                      <a:pt x="434975" y="342900"/>
                    </a:lnTo>
                    <a:lnTo>
                      <a:pt x="457200" y="304800"/>
                    </a:lnTo>
                    <a:lnTo>
                      <a:pt x="441325" y="200025"/>
                    </a:lnTo>
                    <a:lnTo>
                      <a:pt x="469900" y="177800"/>
                    </a:lnTo>
                    <a:lnTo>
                      <a:pt x="492125" y="206375"/>
                    </a:lnTo>
                    <a:lnTo>
                      <a:pt x="539750" y="158750"/>
                    </a:lnTo>
                    <a:lnTo>
                      <a:pt x="555625" y="114300"/>
                    </a:lnTo>
                    <a:lnTo>
                      <a:pt x="603250" y="85725"/>
                    </a:lnTo>
                    <a:lnTo>
                      <a:pt x="685800" y="0"/>
                    </a:lnTo>
                  </a:path>
                </a:pathLst>
              </a:custGeom>
              <a:noFill/>
              <a:ln w="1270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8" name="フリーフォーム: 図形 257">
                <a:extLst>
                  <a:ext uri="{FF2B5EF4-FFF2-40B4-BE49-F238E27FC236}">
                    <a16:creationId xmlns:a16="http://schemas.microsoft.com/office/drawing/2014/main" id="{33C970BA-663C-3EA9-DDE1-F8A43BE98F5A}"/>
                  </a:ext>
                </a:extLst>
              </p:cNvPr>
              <p:cNvSpPr/>
              <p:nvPr/>
            </p:nvSpPr>
            <p:spPr>
              <a:xfrm>
                <a:off x="4705350" y="2219325"/>
                <a:ext cx="1381125" cy="3571875"/>
              </a:xfrm>
              <a:custGeom>
                <a:avLst/>
                <a:gdLst>
                  <a:gd name="connsiteX0" fmla="*/ 871538 w 1381125"/>
                  <a:gd name="connsiteY0" fmla="*/ 3571875 h 3571875"/>
                  <a:gd name="connsiteX1" fmla="*/ 785813 w 1381125"/>
                  <a:gd name="connsiteY1" fmla="*/ 3538538 h 3571875"/>
                  <a:gd name="connsiteX2" fmla="*/ 771525 w 1381125"/>
                  <a:gd name="connsiteY2" fmla="*/ 3524250 h 3571875"/>
                  <a:gd name="connsiteX3" fmla="*/ 590550 w 1381125"/>
                  <a:gd name="connsiteY3" fmla="*/ 3505200 h 3571875"/>
                  <a:gd name="connsiteX4" fmla="*/ 590550 w 1381125"/>
                  <a:gd name="connsiteY4" fmla="*/ 3476625 h 3571875"/>
                  <a:gd name="connsiteX5" fmla="*/ 566738 w 1381125"/>
                  <a:gd name="connsiteY5" fmla="*/ 3462338 h 3571875"/>
                  <a:gd name="connsiteX6" fmla="*/ 519113 w 1381125"/>
                  <a:gd name="connsiteY6" fmla="*/ 3400425 h 3571875"/>
                  <a:gd name="connsiteX7" fmla="*/ 528638 w 1381125"/>
                  <a:gd name="connsiteY7" fmla="*/ 3328988 h 3571875"/>
                  <a:gd name="connsiteX8" fmla="*/ 500063 w 1381125"/>
                  <a:gd name="connsiteY8" fmla="*/ 3281363 h 3571875"/>
                  <a:gd name="connsiteX9" fmla="*/ 528638 w 1381125"/>
                  <a:gd name="connsiteY9" fmla="*/ 3200400 h 3571875"/>
                  <a:gd name="connsiteX10" fmla="*/ 523875 w 1381125"/>
                  <a:gd name="connsiteY10" fmla="*/ 3081338 h 3571875"/>
                  <a:gd name="connsiteX11" fmla="*/ 442913 w 1381125"/>
                  <a:gd name="connsiteY11" fmla="*/ 3014663 h 3571875"/>
                  <a:gd name="connsiteX12" fmla="*/ 442913 w 1381125"/>
                  <a:gd name="connsiteY12" fmla="*/ 2943225 h 3571875"/>
                  <a:gd name="connsiteX13" fmla="*/ 442913 w 1381125"/>
                  <a:gd name="connsiteY13" fmla="*/ 2909888 h 3571875"/>
                  <a:gd name="connsiteX14" fmla="*/ 290513 w 1381125"/>
                  <a:gd name="connsiteY14" fmla="*/ 2838450 h 3571875"/>
                  <a:gd name="connsiteX15" fmla="*/ 138113 w 1381125"/>
                  <a:gd name="connsiteY15" fmla="*/ 2762250 h 3571875"/>
                  <a:gd name="connsiteX16" fmla="*/ 66675 w 1381125"/>
                  <a:gd name="connsiteY16" fmla="*/ 2633663 h 3571875"/>
                  <a:gd name="connsiteX17" fmla="*/ 4763 w 1381125"/>
                  <a:gd name="connsiteY17" fmla="*/ 2586038 h 3571875"/>
                  <a:gd name="connsiteX18" fmla="*/ 0 w 1381125"/>
                  <a:gd name="connsiteY18" fmla="*/ 2514600 h 3571875"/>
                  <a:gd name="connsiteX19" fmla="*/ 61913 w 1381125"/>
                  <a:gd name="connsiteY19" fmla="*/ 2466975 h 3571875"/>
                  <a:gd name="connsiteX20" fmla="*/ 109538 w 1381125"/>
                  <a:gd name="connsiteY20" fmla="*/ 2466975 h 3571875"/>
                  <a:gd name="connsiteX21" fmla="*/ 123825 w 1381125"/>
                  <a:gd name="connsiteY21" fmla="*/ 2424113 h 3571875"/>
                  <a:gd name="connsiteX22" fmla="*/ 171450 w 1381125"/>
                  <a:gd name="connsiteY22" fmla="*/ 2390775 h 3571875"/>
                  <a:gd name="connsiteX23" fmla="*/ 328613 w 1381125"/>
                  <a:gd name="connsiteY23" fmla="*/ 2005013 h 3571875"/>
                  <a:gd name="connsiteX24" fmla="*/ 376238 w 1381125"/>
                  <a:gd name="connsiteY24" fmla="*/ 1919288 h 3571875"/>
                  <a:gd name="connsiteX25" fmla="*/ 414338 w 1381125"/>
                  <a:gd name="connsiteY25" fmla="*/ 1900238 h 3571875"/>
                  <a:gd name="connsiteX26" fmla="*/ 419100 w 1381125"/>
                  <a:gd name="connsiteY26" fmla="*/ 1838325 h 3571875"/>
                  <a:gd name="connsiteX27" fmla="*/ 481013 w 1381125"/>
                  <a:gd name="connsiteY27" fmla="*/ 1762125 h 3571875"/>
                  <a:gd name="connsiteX28" fmla="*/ 609600 w 1381125"/>
                  <a:gd name="connsiteY28" fmla="*/ 1743075 h 3571875"/>
                  <a:gd name="connsiteX29" fmla="*/ 733425 w 1381125"/>
                  <a:gd name="connsiteY29" fmla="*/ 1685925 h 3571875"/>
                  <a:gd name="connsiteX30" fmla="*/ 833438 w 1381125"/>
                  <a:gd name="connsiteY30" fmla="*/ 1624013 h 3571875"/>
                  <a:gd name="connsiteX31" fmla="*/ 900113 w 1381125"/>
                  <a:gd name="connsiteY31" fmla="*/ 1447800 h 3571875"/>
                  <a:gd name="connsiteX32" fmla="*/ 952500 w 1381125"/>
                  <a:gd name="connsiteY32" fmla="*/ 1395413 h 3571875"/>
                  <a:gd name="connsiteX33" fmla="*/ 966788 w 1381125"/>
                  <a:gd name="connsiteY33" fmla="*/ 1247775 h 3571875"/>
                  <a:gd name="connsiteX34" fmla="*/ 1047750 w 1381125"/>
                  <a:gd name="connsiteY34" fmla="*/ 1200150 h 3571875"/>
                  <a:gd name="connsiteX35" fmla="*/ 995363 w 1381125"/>
                  <a:gd name="connsiteY35" fmla="*/ 1157288 h 3571875"/>
                  <a:gd name="connsiteX36" fmla="*/ 1023938 w 1381125"/>
                  <a:gd name="connsiteY36" fmla="*/ 1104900 h 3571875"/>
                  <a:gd name="connsiteX37" fmla="*/ 1014413 w 1381125"/>
                  <a:gd name="connsiteY37" fmla="*/ 952500 h 3571875"/>
                  <a:gd name="connsiteX38" fmla="*/ 1047750 w 1381125"/>
                  <a:gd name="connsiteY38" fmla="*/ 862013 h 3571875"/>
                  <a:gd name="connsiteX39" fmla="*/ 1047750 w 1381125"/>
                  <a:gd name="connsiteY39" fmla="*/ 771525 h 3571875"/>
                  <a:gd name="connsiteX40" fmla="*/ 995363 w 1381125"/>
                  <a:gd name="connsiteY40" fmla="*/ 714375 h 3571875"/>
                  <a:gd name="connsiteX41" fmla="*/ 1047750 w 1381125"/>
                  <a:gd name="connsiteY41" fmla="*/ 585788 h 3571875"/>
                  <a:gd name="connsiteX42" fmla="*/ 1181100 w 1381125"/>
                  <a:gd name="connsiteY42" fmla="*/ 557213 h 3571875"/>
                  <a:gd name="connsiteX43" fmla="*/ 1195388 w 1381125"/>
                  <a:gd name="connsiteY43" fmla="*/ 533400 h 3571875"/>
                  <a:gd name="connsiteX44" fmla="*/ 1290638 w 1381125"/>
                  <a:gd name="connsiteY44" fmla="*/ 471488 h 3571875"/>
                  <a:gd name="connsiteX45" fmla="*/ 1366838 w 1381125"/>
                  <a:gd name="connsiteY45" fmla="*/ 338138 h 3571875"/>
                  <a:gd name="connsiteX46" fmla="*/ 1357313 w 1381125"/>
                  <a:gd name="connsiteY46" fmla="*/ 204788 h 3571875"/>
                  <a:gd name="connsiteX47" fmla="*/ 1314450 w 1381125"/>
                  <a:gd name="connsiteY47" fmla="*/ 180975 h 3571875"/>
                  <a:gd name="connsiteX48" fmla="*/ 1290638 w 1381125"/>
                  <a:gd name="connsiteY48" fmla="*/ 85725 h 3571875"/>
                  <a:gd name="connsiteX49" fmla="*/ 1352550 w 1381125"/>
                  <a:gd name="connsiteY49" fmla="*/ 42863 h 3571875"/>
                  <a:gd name="connsiteX50" fmla="*/ 1381125 w 1381125"/>
                  <a:gd name="connsiteY50" fmla="*/ 0 h 3571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</a:cxnLst>
                <a:rect l="l" t="t" r="r" b="b"/>
                <a:pathLst>
                  <a:path w="1381125" h="3571875">
                    <a:moveTo>
                      <a:pt x="871538" y="3571875"/>
                    </a:moveTo>
                    <a:lnTo>
                      <a:pt x="785813" y="3538538"/>
                    </a:lnTo>
                    <a:lnTo>
                      <a:pt x="771525" y="3524250"/>
                    </a:lnTo>
                    <a:lnTo>
                      <a:pt x="590550" y="3505200"/>
                    </a:lnTo>
                    <a:lnTo>
                      <a:pt x="590550" y="3476625"/>
                    </a:lnTo>
                    <a:lnTo>
                      <a:pt x="566738" y="3462338"/>
                    </a:lnTo>
                    <a:lnTo>
                      <a:pt x="519113" y="3400425"/>
                    </a:lnTo>
                    <a:lnTo>
                      <a:pt x="528638" y="3328988"/>
                    </a:lnTo>
                    <a:lnTo>
                      <a:pt x="500063" y="3281363"/>
                    </a:lnTo>
                    <a:lnTo>
                      <a:pt x="528638" y="3200400"/>
                    </a:lnTo>
                    <a:lnTo>
                      <a:pt x="523875" y="3081338"/>
                    </a:lnTo>
                    <a:lnTo>
                      <a:pt x="442913" y="3014663"/>
                    </a:lnTo>
                    <a:lnTo>
                      <a:pt x="442913" y="2943225"/>
                    </a:lnTo>
                    <a:lnTo>
                      <a:pt x="442913" y="2909888"/>
                    </a:lnTo>
                    <a:lnTo>
                      <a:pt x="290513" y="2838450"/>
                    </a:lnTo>
                    <a:lnTo>
                      <a:pt x="138113" y="2762250"/>
                    </a:lnTo>
                    <a:lnTo>
                      <a:pt x="66675" y="2633663"/>
                    </a:lnTo>
                    <a:lnTo>
                      <a:pt x="4763" y="2586038"/>
                    </a:lnTo>
                    <a:lnTo>
                      <a:pt x="0" y="2514600"/>
                    </a:lnTo>
                    <a:lnTo>
                      <a:pt x="61913" y="2466975"/>
                    </a:lnTo>
                    <a:lnTo>
                      <a:pt x="109538" y="2466975"/>
                    </a:lnTo>
                    <a:lnTo>
                      <a:pt x="123825" y="2424113"/>
                    </a:lnTo>
                    <a:lnTo>
                      <a:pt x="171450" y="2390775"/>
                    </a:lnTo>
                    <a:lnTo>
                      <a:pt x="328613" y="2005013"/>
                    </a:lnTo>
                    <a:lnTo>
                      <a:pt x="376238" y="1919288"/>
                    </a:lnTo>
                    <a:lnTo>
                      <a:pt x="414338" y="1900238"/>
                    </a:lnTo>
                    <a:lnTo>
                      <a:pt x="419100" y="1838325"/>
                    </a:lnTo>
                    <a:lnTo>
                      <a:pt x="481013" y="1762125"/>
                    </a:lnTo>
                    <a:lnTo>
                      <a:pt x="609600" y="1743075"/>
                    </a:lnTo>
                    <a:lnTo>
                      <a:pt x="733425" y="1685925"/>
                    </a:lnTo>
                    <a:lnTo>
                      <a:pt x="833438" y="1624013"/>
                    </a:lnTo>
                    <a:lnTo>
                      <a:pt x="900113" y="1447800"/>
                    </a:lnTo>
                    <a:lnTo>
                      <a:pt x="952500" y="1395413"/>
                    </a:lnTo>
                    <a:lnTo>
                      <a:pt x="966788" y="1247775"/>
                    </a:lnTo>
                    <a:lnTo>
                      <a:pt x="1047750" y="1200150"/>
                    </a:lnTo>
                    <a:lnTo>
                      <a:pt x="995363" y="1157288"/>
                    </a:lnTo>
                    <a:lnTo>
                      <a:pt x="1023938" y="1104900"/>
                    </a:lnTo>
                    <a:lnTo>
                      <a:pt x="1014413" y="952500"/>
                    </a:lnTo>
                    <a:lnTo>
                      <a:pt x="1047750" y="862013"/>
                    </a:lnTo>
                    <a:lnTo>
                      <a:pt x="1047750" y="771525"/>
                    </a:lnTo>
                    <a:lnTo>
                      <a:pt x="995363" y="714375"/>
                    </a:lnTo>
                    <a:lnTo>
                      <a:pt x="1047750" y="585788"/>
                    </a:lnTo>
                    <a:lnTo>
                      <a:pt x="1181100" y="557213"/>
                    </a:lnTo>
                    <a:lnTo>
                      <a:pt x="1195388" y="533400"/>
                    </a:lnTo>
                    <a:lnTo>
                      <a:pt x="1290638" y="471488"/>
                    </a:lnTo>
                    <a:lnTo>
                      <a:pt x="1366838" y="338138"/>
                    </a:lnTo>
                    <a:lnTo>
                      <a:pt x="1357313" y="204788"/>
                    </a:lnTo>
                    <a:lnTo>
                      <a:pt x="1314450" y="180975"/>
                    </a:lnTo>
                    <a:lnTo>
                      <a:pt x="1290638" y="85725"/>
                    </a:lnTo>
                    <a:lnTo>
                      <a:pt x="1352550" y="42863"/>
                    </a:lnTo>
                    <a:lnTo>
                      <a:pt x="1381125" y="0"/>
                    </a:lnTo>
                  </a:path>
                </a:pathLst>
              </a:custGeom>
              <a:noFill/>
              <a:ln w="1270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0" name="フリーフォーム: 図形 259">
                <a:extLst>
                  <a:ext uri="{FF2B5EF4-FFF2-40B4-BE49-F238E27FC236}">
                    <a16:creationId xmlns:a16="http://schemas.microsoft.com/office/drawing/2014/main" id="{C04BE3CC-A1F1-C3AC-E072-BE9147614785}"/>
                  </a:ext>
                </a:extLst>
              </p:cNvPr>
              <p:cNvSpPr/>
              <p:nvPr/>
            </p:nvSpPr>
            <p:spPr>
              <a:xfrm>
                <a:off x="6138863" y="2190750"/>
                <a:ext cx="1162050" cy="1633538"/>
              </a:xfrm>
              <a:custGeom>
                <a:avLst/>
                <a:gdLst>
                  <a:gd name="connsiteX0" fmla="*/ 0 w 1162050"/>
                  <a:gd name="connsiteY0" fmla="*/ 0 h 1633538"/>
                  <a:gd name="connsiteX1" fmla="*/ 42862 w 1162050"/>
                  <a:gd name="connsiteY1" fmla="*/ 100013 h 1633538"/>
                  <a:gd name="connsiteX2" fmla="*/ 57150 w 1162050"/>
                  <a:gd name="connsiteY2" fmla="*/ 157163 h 1633538"/>
                  <a:gd name="connsiteX3" fmla="*/ 66675 w 1162050"/>
                  <a:gd name="connsiteY3" fmla="*/ 180975 h 1633538"/>
                  <a:gd name="connsiteX4" fmla="*/ 47625 w 1162050"/>
                  <a:gd name="connsiteY4" fmla="*/ 238125 h 1633538"/>
                  <a:gd name="connsiteX5" fmla="*/ 61912 w 1162050"/>
                  <a:gd name="connsiteY5" fmla="*/ 290513 h 1633538"/>
                  <a:gd name="connsiteX6" fmla="*/ 109537 w 1162050"/>
                  <a:gd name="connsiteY6" fmla="*/ 314325 h 1633538"/>
                  <a:gd name="connsiteX7" fmla="*/ 161925 w 1162050"/>
                  <a:gd name="connsiteY7" fmla="*/ 342900 h 1633538"/>
                  <a:gd name="connsiteX8" fmla="*/ 166687 w 1162050"/>
                  <a:gd name="connsiteY8" fmla="*/ 371475 h 1633538"/>
                  <a:gd name="connsiteX9" fmla="*/ 261937 w 1162050"/>
                  <a:gd name="connsiteY9" fmla="*/ 409575 h 1633538"/>
                  <a:gd name="connsiteX10" fmla="*/ 285750 w 1162050"/>
                  <a:gd name="connsiteY10" fmla="*/ 400050 h 1633538"/>
                  <a:gd name="connsiteX11" fmla="*/ 361950 w 1162050"/>
                  <a:gd name="connsiteY11" fmla="*/ 428625 h 1633538"/>
                  <a:gd name="connsiteX12" fmla="*/ 376237 w 1162050"/>
                  <a:gd name="connsiteY12" fmla="*/ 466725 h 1633538"/>
                  <a:gd name="connsiteX13" fmla="*/ 495300 w 1162050"/>
                  <a:gd name="connsiteY13" fmla="*/ 490538 h 1633538"/>
                  <a:gd name="connsiteX14" fmla="*/ 542925 w 1162050"/>
                  <a:gd name="connsiteY14" fmla="*/ 466725 h 1633538"/>
                  <a:gd name="connsiteX15" fmla="*/ 514350 w 1162050"/>
                  <a:gd name="connsiteY15" fmla="*/ 428625 h 1633538"/>
                  <a:gd name="connsiteX16" fmla="*/ 552450 w 1162050"/>
                  <a:gd name="connsiteY16" fmla="*/ 414338 h 1633538"/>
                  <a:gd name="connsiteX17" fmla="*/ 638175 w 1162050"/>
                  <a:gd name="connsiteY17" fmla="*/ 457200 h 1633538"/>
                  <a:gd name="connsiteX18" fmla="*/ 647700 w 1162050"/>
                  <a:gd name="connsiteY18" fmla="*/ 514350 h 1633538"/>
                  <a:gd name="connsiteX19" fmla="*/ 738187 w 1162050"/>
                  <a:gd name="connsiteY19" fmla="*/ 547688 h 1633538"/>
                  <a:gd name="connsiteX20" fmla="*/ 738187 w 1162050"/>
                  <a:gd name="connsiteY20" fmla="*/ 619125 h 1633538"/>
                  <a:gd name="connsiteX21" fmla="*/ 790575 w 1162050"/>
                  <a:gd name="connsiteY21" fmla="*/ 638175 h 1633538"/>
                  <a:gd name="connsiteX22" fmla="*/ 862012 w 1162050"/>
                  <a:gd name="connsiteY22" fmla="*/ 604838 h 1633538"/>
                  <a:gd name="connsiteX23" fmla="*/ 904875 w 1162050"/>
                  <a:gd name="connsiteY23" fmla="*/ 561975 h 1633538"/>
                  <a:gd name="connsiteX24" fmla="*/ 947737 w 1162050"/>
                  <a:gd name="connsiteY24" fmla="*/ 585788 h 1633538"/>
                  <a:gd name="connsiteX25" fmla="*/ 1066800 w 1162050"/>
                  <a:gd name="connsiteY25" fmla="*/ 647700 h 1633538"/>
                  <a:gd name="connsiteX26" fmla="*/ 1062037 w 1162050"/>
                  <a:gd name="connsiteY26" fmla="*/ 709613 h 1633538"/>
                  <a:gd name="connsiteX27" fmla="*/ 1128712 w 1162050"/>
                  <a:gd name="connsiteY27" fmla="*/ 871538 h 1633538"/>
                  <a:gd name="connsiteX28" fmla="*/ 1128712 w 1162050"/>
                  <a:gd name="connsiteY28" fmla="*/ 966788 h 1633538"/>
                  <a:gd name="connsiteX29" fmla="*/ 1162050 w 1162050"/>
                  <a:gd name="connsiteY29" fmla="*/ 1009650 h 1633538"/>
                  <a:gd name="connsiteX30" fmla="*/ 1138237 w 1162050"/>
                  <a:gd name="connsiteY30" fmla="*/ 1090613 h 1633538"/>
                  <a:gd name="connsiteX31" fmla="*/ 1138237 w 1162050"/>
                  <a:gd name="connsiteY31" fmla="*/ 1138238 h 1633538"/>
                  <a:gd name="connsiteX32" fmla="*/ 1123950 w 1162050"/>
                  <a:gd name="connsiteY32" fmla="*/ 1157288 h 1633538"/>
                  <a:gd name="connsiteX33" fmla="*/ 1128712 w 1162050"/>
                  <a:gd name="connsiteY33" fmla="*/ 1219200 h 1633538"/>
                  <a:gd name="connsiteX34" fmla="*/ 1019175 w 1162050"/>
                  <a:gd name="connsiteY34" fmla="*/ 1338263 h 1633538"/>
                  <a:gd name="connsiteX35" fmla="*/ 928687 w 1162050"/>
                  <a:gd name="connsiteY35" fmla="*/ 1343025 h 1633538"/>
                  <a:gd name="connsiteX36" fmla="*/ 852487 w 1162050"/>
                  <a:gd name="connsiteY36" fmla="*/ 1466850 h 1633538"/>
                  <a:gd name="connsiteX37" fmla="*/ 857250 w 1162050"/>
                  <a:gd name="connsiteY37" fmla="*/ 1528763 h 1633538"/>
                  <a:gd name="connsiteX38" fmla="*/ 823912 w 1162050"/>
                  <a:gd name="connsiteY38" fmla="*/ 1571625 h 1633538"/>
                  <a:gd name="connsiteX39" fmla="*/ 781050 w 1162050"/>
                  <a:gd name="connsiteY39" fmla="*/ 1633538 h 16335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1162050" h="1633538">
                    <a:moveTo>
                      <a:pt x="0" y="0"/>
                    </a:moveTo>
                    <a:lnTo>
                      <a:pt x="42862" y="100013"/>
                    </a:lnTo>
                    <a:lnTo>
                      <a:pt x="57150" y="157163"/>
                    </a:lnTo>
                    <a:lnTo>
                      <a:pt x="66675" y="180975"/>
                    </a:lnTo>
                    <a:lnTo>
                      <a:pt x="47625" y="238125"/>
                    </a:lnTo>
                    <a:lnTo>
                      <a:pt x="61912" y="290513"/>
                    </a:lnTo>
                    <a:lnTo>
                      <a:pt x="109537" y="314325"/>
                    </a:lnTo>
                    <a:lnTo>
                      <a:pt x="161925" y="342900"/>
                    </a:lnTo>
                    <a:lnTo>
                      <a:pt x="166687" y="371475"/>
                    </a:lnTo>
                    <a:lnTo>
                      <a:pt x="261937" y="409575"/>
                    </a:lnTo>
                    <a:lnTo>
                      <a:pt x="285750" y="400050"/>
                    </a:lnTo>
                    <a:lnTo>
                      <a:pt x="361950" y="428625"/>
                    </a:lnTo>
                    <a:lnTo>
                      <a:pt x="376237" y="466725"/>
                    </a:lnTo>
                    <a:lnTo>
                      <a:pt x="495300" y="490538"/>
                    </a:lnTo>
                    <a:lnTo>
                      <a:pt x="542925" y="466725"/>
                    </a:lnTo>
                    <a:lnTo>
                      <a:pt x="514350" y="428625"/>
                    </a:lnTo>
                    <a:lnTo>
                      <a:pt x="552450" y="414338"/>
                    </a:lnTo>
                    <a:lnTo>
                      <a:pt x="638175" y="457200"/>
                    </a:lnTo>
                    <a:lnTo>
                      <a:pt x="647700" y="514350"/>
                    </a:lnTo>
                    <a:lnTo>
                      <a:pt x="738187" y="547688"/>
                    </a:lnTo>
                    <a:lnTo>
                      <a:pt x="738187" y="619125"/>
                    </a:lnTo>
                    <a:lnTo>
                      <a:pt x="790575" y="638175"/>
                    </a:lnTo>
                    <a:lnTo>
                      <a:pt x="862012" y="604838"/>
                    </a:lnTo>
                    <a:lnTo>
                      <a:pt x="904875" y="561975"/>
                    </a:lnTo>
                    <a:lnTo>
                      <a:pt x="947737" y="585788"/>
                    </a:lnTo>
                    <a:lnTo>
                      <a:pt x="1066800" y="647700"/>
                    </a:lnTo>
                    <a:lnTo>
                      <a:pt x="1062037" y="709613"/>
                    </a:lnTo>
                    <a:lnTo>
                      <a:pt x="1128712" y="871538"/>
                    </a:lnTo>
                    <a:lnTo>
                      <a:pt x="1128712" y="966788"/>
                    </a:lnTo>
                    <a:lnTo>
                      <a:pt x="1162050" y="1009650"/>
                    </a:lnTo>
                    <a:lnTo>
                      <a:pt x="1138237" y="1090613"/>
                    </a:lnTo>
                    <a:lnTo>
                      <a:pt x="1138237" y="1138238"/>
                    </a:lnTo>
                    <a:lnTo>
                      <a:pt x="1123950" y="1157288"/>
                    </a:lnTo>
                    <a:lnTo>
                      <a:pt x="1128712" y="1219200"/>
                    </a:lnTo>
                    <a:lnTo>
                      <a:pt x="1019175" y="1338263"/>
                    </a:lnTo>
                    <a:lnTo>
                      <a:pt x="928687" y="1343025"/>
                    </a:lnTo>
                    <a:lnTo>
                      <a:pt x="852487" y="1466850"/>
                    </a:lnTo>
                    <a:lnTo>
                      <a:pt x="857250" y="1528763"/>
                    </a:lnTo>
                    <a:lnTo>
                      <a:pt x="823912" y="1571625"/>
                    </a:lnTo>
                    <a:lnTo>
                      <a:pt x="781050" y="1633538"/>
                    </a:lnTo>
                  </a:path>
                </a:pathLst>
              </a:custGeom>
              <a:noFill/>
              <a:ln w="1270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1" name="フリーフォーム: 図形 260">
                <a:extLst>
                  <a:ext uri="{FF2B5EF4-FFF2-40B4-BE49-F238E27FC236}">
                    <a16:creationId xmlns:a16="http://schemas.microsoft.com/office/drawing/2014/main" id="{48C4DADF-A09C-FE7E-858C-E9C339D9D971}"/>
                  </a:ext>
                </a:extLst>
              </p:cNvPr>
              <p:cNvSpPr/>
              <p:nvPr/>
            </p:nvSpPr>
            <p:spPr>
              <a:xfrm>
                <a:off x="4643438" y="3600450"/>
                <a:ext cx="309562" cy="590550"/>
              </a:xfrm>
              <a:custGeom>
                <a:avLst/>
                <a:gdLst>
                  <a:gd name="connsiteX0" fmla="*/ 257175 w 309562"/>
                  <a:gd name="connsiteY0" fmla="*/ 0 h 623887"/>
                  <a:gd name="connsiteX1" fmla="*/ 247650 w 309562"/>
                  <a:gd name="connsiteY1" fmla="*/ 123825 h 623887"/>
                  <a:gd name="connsiteX2" fmla="*/ 309562 w 309562"/>
                  <a:gd name="connsiteY2" fmla="*/ 204787 h 623887"/>
                  <a:gd name="connsiteX3" fmla="*/ 276225 w 309562"/>
                  <a:gd name="connsiteY3" fmla="*/ 280987 h 623887"/>
                  <a:gd name="connsiteX4" fmla="*/ 290512 w 309562"/>
                  <a:gd name="connsiteY4" fmla="*/ 352425 h 623887"/>
                  <a:gd name="connsiteX5" fmla="*/ 300037 w 309562"/>
                  <a:gd name="connsiteY5" fmla="*/ 428625 h 623887"/>
                  <a:gd name="connsiteX6" fmla="*/ 238125 w 309562"/>
                  <a:gd name="connsiteY6" fmla="*/ 495300 h 623887"/>
                  <a:gd name="connsiteX7" fmla="*/ 200025 w 309562"/>
                  <a:gd name="connsiteY7" fmla="*/ 590550 h 623887"/>
                  <a:gd name="connsiteX8" fmla="*/ 119062 w 309562"/>
                  <a:gd name="connsiteY8" fmla="*/ 623887 h 623887"/>
                  <a:gd name="connsiteX9" fmla="*/ 52387 w 309562"/>
                  <a:gd name="connsiteY9" fmla="*/ 623887 h 623887"/>
                  <a:gd name="connsiteX10" fmla="*/ 0 w 309562"/>
                  <a:gd name="connsiteY10" fmla="*/ 585787 h 6238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09562" h="623887">
                    <a:moveTo>
                      <a:pt x="257175" y="0"/>
                    </a:moveTo>
                    <a:lnTo>
                      <a:pt x="247650" y="123825"/>
                    </a:lnTo>
                    <a:lnTo>
                      <a:pt x="309562" y="204787"/>
                    </a:lnTo>
                    <a:lnTo>
                      <a:pt x="276225" y="280987"/>
                    </a:lnTo>
                    <a:lnTo>
                      <a:pt x="290512" y="352425"/>
                    </a:lnTo>
                    <a:lnTo>
                      <a:pt x="300037" y="428625"/>
                    </a:lnTo>
                    <a:lnTo>
                      <a:pt x="238125" y="495300"/>
                    </a:lnTo>
                    <a:lnTo>
                      <a:pt x="200025" y="590550"/>
                    </a:lnTo>
                    <a:lnTo>
                      <a:pt x="119062" y="623887"/>
                    </a:lnTo>
                    <a:lnTo>
                      <a:pt x="52387" y="623887"/>
                    </a:lnTo>
                    <a:lnTo>
                      <a:pt x="0" y="585787"/>
                    </a:lnTo>
                  </a:path>
                </a:pathLst>
              </a:custGeom>
              <a:noFill/>
              <a:ln w="1270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2" name="フリーフォーム: 図形 261">
                <a:extLst>
                  <a:ext uri="{FF2B5EF4-FFF2-40B4-BE49-F238E27FC236}">
                    <a16:creationId xmlns:a16="http://schemas.microsoft.com/office/drawing/2014/main" id="{717702B4-72B4-17CE-6578-8B767E6BBA79}"/>
                  </a:ext>
                </a:extLst>
              </p:cNvPr>
              <p:cNvSpPr/>
              <p:nvPr/>
            </p:nvSpPr>
            <p:spPr>
              <a:xfrm>
                <a:off x="4305300" y="3843338"/>
                <a:ext cx="119063" cy="723900"/>
              </a:xfrm>
              <a:custGeom>
                <a:avLst/>
                <a:gdLst>
                  <a:gd name="connsiteX0" fmla="*/ 0 w 119063"/>
                  <a:gd name="connsiteY0" fmla="*/ 0 h 723900"/>
                  <a:gd name="connsiteX1" fmla="*/ 52388 w 119063"/>
                  <a:gd name="connsiteY1" fmla="*/ 85725 h 723900"/>
                  <a:gd name="connsiteX2" fmla="*/ 38100 w 119063"/>
                  <a:gd name="connsiteY2" fmla="*/ 161925 h 723900"/>
                  <a:gd name="connsiteX3" fmla="*/ 57150 w 119063"/>
                  <a:gd name="connsiteY3" fmla="*/ 209550 h 723900"/>
                  <a:gd name="connsiteX4" fmla="*/ 28575 w 119063"/>
                  <a:gd name="connsiteY4" fmla="*/ 266700 h 723900"/>
                  <a:gd name="connsiteX5" fmla="*/ 90488 w 119063"/>
                  <a:gd name="connsiteY5" fmla="*/ 328612 h 723900"/>
                  <a:gd name="connsiteX6" fmla="*/ 119063 w 119063"/>
                  <a:gd name="connsiteY6" fmla="*/ 447675 h 723900"/>
                  <a:gd name="connsiteX7" fmla="*/ 80963 w 119063"/>
                  <a:gd name="connsiteY7" fmla="*/ 542925 h 723900"/>
                  <a:gd name="connsiteX8" fmla="*/ 71438 w 119063"/>
                  <a:gd name="connsiteY8" fmla="*/ 585787 h 723900"/>
                  <a:gd name="connsiteX9" fmla="*/ 33338 w 119063"/>
                  <a:gd name="connsiteY9" fmla="*/ 609600 h 723900"/>
                  <a:gd name="connsiteX10" fmla="*/ 28575 w 119063"/>
                  <a:gd name="connsiteY10" fmla="*/ 723900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19063" h="723900">
                    <a:moveTo>
                      <a:pt x="0" y="0"/>
                    </a:moveTo>
                    <a:lnTo>
                      <a:pt x="52388" y="85725"/>
                    </a:lnTo>
                    <a:lnTo>
                      <a:pt x="38100" y="161925"/>
                    </a:lnTo>
                    <a:lnTo>
                      <a:pt x="57150" y="209550"/>
                    </a:lnTo>
                    <a:lnTo>
                      <a:pt x="28575" y="266700"/>
                    </a:lnTo>
                    <a:lnTo>
                      <a:pt x="90488" y="328612"/>
                    </a:lnTo>
                    <a:lnTo>
                      <a:pt x="119063" y="447675"/>
                    </a:lnTo>
                    <a:lnTo>
                      <a:pt x="80963" y="542925"/>
                    </a:lnTo>
                    <a:lnTo>
                      <a:pt x="71438" y="585787"/>
                    </a:lnTo>
                    <a:lnTo>
                      <a:pt x="33338" y="609600"/>
                    </a:lnTo>
                    <a:lnTo>
                      <a:pt x="28575" y="723900"/>
                    </a:lnTo>
                  </a:path>
                </a:pathLst>
              </a:custGeom>
              <a:noFill/>
              <a:ln w="1270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3" name="フリーフォーム: 図形 262">
                <a:extLst>
                  <a:ext uri="{FF2B5EF4-FFF2-40B4-BE49-F238E27FC236}">
                    <a16:creationId xmlns:a16="http://schemas.microsoft.com/office/drawing/2014/main" id="{4D97F1D3-EA0D-1B72-C491-4C4DA5BA24C9}"/>
                  </a:ext>
                </a:extLst>
              </p:cNvPr>
              <p:cNvSpPr/>
              <p:nvPr/>
            </p:nvSpPr>
            <p:spPr>
              <a:xfrm>
                <a:off x="3743325" y="4052888"/>
                <a:ext cx="352425" cy="928687"/>
              </a:xfrm>
              <a:custGeom>
                <a:avLst/>
                <a:gdLst>
                  <a:gd name="connsiteX0" fmla="*/ 0 w 352425"/>
                  <a:gd name="connsiteY0" fmla="*/ 0 h 928687"/>
                  <a:gd name="connsiteX1" fmla="*/ 95250 w 352425"/>
                  <a:gd name="connsiteY1" fmla="*/ 57150 h 928687"/>
                  <a:gd name="connsiteX2" fmla="*/ 166688 w 352425"/>
                  <a:gd name="connsiteY2" fmla="*/ 95250 h 928687"/>
                  <a:gd name="connsiteX3" fmla="*/ 185738 w 352425"/>
                  <a:gd name="connsiteY3" fmla="*/ 152400 h 928687"/>
                  <a:gd name="connsiteX4" fmla="*/ 219075 w 352425"/>
                  <a:gd name="connsiteY4" fmla="*/ 233362 h 928687"/>
                  <a:gd name="connsiteX5" fmla="*/ 247650 w 352425"/>
                  <a:gd name="connsiteY5" fmla="*/ 242887 h 928687"/>
                  <a:gd name="connsiteX6" fmla="*/ 309563 w 352425"/>
                  <a:gd name="connsiteY6" fmla="*/ 328612 h 928687"/>
                  <a:gd name="connsiteX7" fmla="*/ 304800 w 352425"/>
                  <a:gd name="connsiteY7" fmla="*/ 366712 h 928687"/>
                  <a:gd name="connsiteX8" fmla="*/ 347663 w 352425"/>
                  <a:gd name="connsiteY8" fmla="*/ 471487 h 928687"/>
                  <a:gd name="connsiteX9" fmla="*/ 352425 w 352425"/>
                  <a:gd name="connsiteY9" fmla="*/ 561975 h 928687"/>
                  <a:gd name="connsiteX10" fmla="*/ 328613 w 352425"/>
                  <a:gd name="connsiteY10" fmla="*/ 595312 h 928687"/>
                  <a:gd name="connsiteX11" fmla="*/ 328613 w 352425"/>
                  <a:gd name="connsiteY11" fmla="*/ 657225 h 928687"/>
                  <a:gd name="connsiteX12" fmla="*/ 314325 w 352425"/>
                  <a:gd name="connsiteY12" fmla="*/ 671512 h 928687"/>
                  <a:gd name="connsiteX13" fmla="*/ 290513 w 352425"/>
                  <a:gd name="connsiteY13" fmla="*/ 747712 h 928687"/>
                  <a:gd name="connsiteX14" fmla="*/ 190500 w 352425"/>
                  <a:gd name="connsiteY14" fmla="*/ 781050 h 928687"/>
                  <a:gd name="connsiteX15" fmla="*/ 190500 w 352425"/>
                  <a:gd name="connsiteY15" fmla="*/ 842962 h 928687"/>
                  <a:gd name="connsiteX16" fmla="*/ 161925 w 352425"/>
                  <a:gd name="connsiteY16" fmla="*/ 876300 h 928687"/>
                  <a:gd name="connsiteX17" fmla="*/ 171450 w 352425"/>
                  <a:gd name="connsiteY17" fmla="*/ 909637 h 928687"/>
                  <a:gd name="connsiteX18" fmla="*/ 204788 w 352425"/>
                  <a:gd name="connsiteY18" fmla="*/ 928687 h 9286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352425" h="928687">
                    <a:moveTo>
                      <a:pt x="0" y="0"/>
                    </a:moveTo>
                    <a:lnTo>
                      <a:pt x="95250" y="57150"/>
                    </a:lnTo>
                    <a:lnTo>
                      <a:pt x="166688" y="95250"/>
                    </a:lnTo>
                    <a:lnTo>
                      <a:pt x="185738" y="152400"/>
                    </a:lnTo>
                    <a:lnTo>
                      <a:pt x="219075" y="233362"/>
                    </a:lnTo>
                    <a:lnTo>
                      <a:pt x="247650" y="242887"/>
                    </a:lnTo>
                    <a:lnTo>
                      <a:pt x="309563" y="328612"/>
                    </a:lnTo>
                    <a:lnTo>
                      <a:pt x="304800" y="366712"/>
                    </a:lnTo>
                    <a:lnTo>
                      <a:pt x="347663" y="471487"/>
                    </a:lnTo>
                    <a:lnTo>
                      <a:pt x="352425" y="561975"/>
                    </a:lnTo>
                    <a:lnTo>
                      <a:pt x="328613" y="595312"/>
                    </a:lnTo>
                    <a:lnTo>
                      <a:pt x="328613" y="657225"/>
                    </a:lnTo>
                    <a:lnTo>
                      <a:pt x="314325" y="671512"/>
                    </a:lnTo>
                    <a:lnTo>
                      <a:pt x="290513" y="747712"/>
                    </a:lnTo>
                    <a:lnTo>
                      <a:pt x="190500" y="781050"/>
                    </a:lnTo>
                    <a:lnTo>
                      <a:pt x="190500" y="842962"/>
                    </a:lnTo>
                    <a:lnTo>
                      <a:pt x="161925" y="876300"/>
                    </a:lnTo>
                    <a:lnTo>
                      <a:pt x="171450" y="909637"/>
                    </a:lnTo>
                    <a:lnTo>
                      <a:pt x="204788" y="928687"/>
                    </a:lnTo>
                  </a:path>
                </a:pathLst>
              </a:custGeom>
              <a:noFill/>
              <a:ln w="1270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4" name="フリーフォーム: 図形 263">
                <a:extLst>
                  <a:ext uri="{FF2B5EF4-FFF2-40B4-BE49-F238E27FC236}">
                    <a16:creationId xmlns:a16="http://schemas.microsoft.com/office/drawing/2014/main" id="{7D08C450-8B5A-408B-6D64-280F1CFBF93D}"/>
                  </a:ext>
                </a:extLst>
              </p:cNvPr>
              <p:cNvSpPr/>
              <p:nvPr/>
            </p:nvSpPr>
            <p:spPr>
              <a:xfrm>
                <a:off x="3514725" y="4343400"/>
                <a:ext cx="342900" cy="561975"/>
              </a:xfrm>
              <a:custGeom>
                <a:avLst/>
                <a:gdLst>
                  <a:gd name="connsiteX0" fmla="*/ 23813 w 342900"/>
                  <a:gd name="connsiteY0" fmla="*/ 0 h 561975"/>
                  <a:gd name="connsiteX1" fmla="*/ 0 w 342900"/>
                  <a:gd name="connsiteY1" fmla="*/ 61913 h 561975"/>
                  <a:gd name="connsiteX2" fmla="*/ 0 w 342900"/>
                  <a:gd name="connsiteY2" fmla="*/ 190500 h 561975"/>
                  <a:gd name="connsiteX3" fmla="*/ 61913 w 342900"/>
                  <a:gd name="connsiteY3" fmla="*/ 319088 h 561975"/>
                  <a:gd name="connsiteX4" fmla="*/ 100013 w 342900"/>
                  <a:gd name="connsiteY4" fmla="*/ 352425 h 561975"/>
                  <a:gd name="connsiteX5" fmla="*/ 223838 w 342900"/>
                  <a:gd name="connsiteY5" fmla="*/ 314325 h 561975"/>
                  <a:gd name="connsiteX6" fmla="*/ 342900 w 342900"/>
                  <a:gd name="connsiteY6" fmla="*/ 366713 h 561975"/>
                  <a:gd name="connsiteX7" fmla="*/ 342900 w 342900"/>
                  <a:gd name="connsiteY7" fmla="*/ 409575 h 561975"/>
                  <a:gd name="connsiteX8" fmla="*/ 323850 w 342900"/>
                  <a:gd name="connsiteY8" fmla="*/ 457200 h 561975"/>
                  <a:gd name="connsiteX9" fmla="*/ 271463 w 342900"/>
                  <a:gd name="connsiteY9" fmla="*/ 495300 h 561975"/>
                  <a:gd name="connsiteX10" fmla="*/ 295275 w 342900"/>
                  <a:gd name="connsiteY10" fmla="*/ 538163 h 561975"/>
                  <a:gd name="connsiteX11" fmla="*/ 290513 w 342900"/>
                  <a:gd name="connsiteY11" fmla="*/ 561975 h 5619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42900" h="561975">
                    <a:moveTo>
                      <a:pt x="23813" y="0"/>
                    </a:moveTo>
                    <a:lnTo>
                      <a:pt x="0" y="61913"/>
                    </a:lnTo>
                    <a:lnTo>
                      <a:pt x="0" y="190500"/>
                    </a:lnTo>
                    <a:lnTo>
                      <a:pt x="61913" y="319088"/>
                    </a:lnTo>
                    <a:lnTo>
                      <a:pt x="100013" y="352425"/>
                    </a:lnTo>
                    <a:lnTo>
                      <a:pt x="223838" y="314325"/>
                    </a:lnTo>
                    <a:lnTo>
                      <a:pt x="342900" y="366713"/>
                    </a:lnTo>
                    <a:lnTo>
                      <a:pt x="342900" y="409575"/>
                    </a:lnTo>
                    <a:lnTo>
                      <a:pt x="323850" y="457200"/>
                    </a:lnTo>
                    <a:lnTo>
                      <a:pt x="271463" y="495300"/>
                    </a:lnTo>
                    <a:lnTo>
                      <a:pt x="295275" y="538163"/>
                    </a:lnTo>
                    <a:lnTo>
                      <a:pt x="290513" y="561975"/>
                    </a:lnTo>
                  </a:path>
                </a:pathLst>
              </a:custGeom>
              <a:noFill/>
              <a:ln w="1270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5" name="フリーフォーム: 図形 264">
                <a:extLst>
                  <a:ext uri="{FF2B5EF4-FFF2-40B4-BE49-F238E27FC236}">
                    <a16:creationId xmlns:a16="http://schemas.microsoft.com/office/drawing/2014/main" id="{4D28C71D-AF16-E4DA-5C95-F25196B883B2}"/>
                  </a:ext>
                </a:extLst>
              </p:cNvPr>
              <p:cNvSpPr/>
              <p:nvPr/>
            </p:nvSpPr>
            <p:spPr>
              <a:xfrm>
                <a:off x="3281363" y="4348163"/>
                <a:ext cx="214312" cy="1309687"/>
              </a:xfrm>
              <a:custGeom>
                <a:avLst/>
                <a:gdLst>
                  <a:gd name="connsiteX0" fmla="*/ 42862 w 214312"/>
                  <a:gd name="connsiteY0" fmla="*/ 1309687 h 1309687"/>
                  <a:gd name="connsiteX1" fmla="*/ 71437 w 214312"/>
                  <a:gd name="connsiteY1" fmla="*/ 1281112 h 1309687"/>
                  <a:gd name="connsiteX2" fmla="*/ 80962 w 214312"/>
                  <a:gd name="connsiteY2" fmla="*/ 1233487 h 1309687"/>
                  <a:gd name="connsiteX3" fmla="*/ 152400 w 214312"/>
                  <a:gd name="connsiteY3" fmla="*/ 1223962 h 1309687"/>
                  <a:gd name="connsiteX4" fmla="*/ 214312 w 214312"/>
                  <a:gd name="connsiteY4" fmla="*/ 1152525 h 1309687"/>
                  <a:gd name="connsiteX5" fmla="*/ 204787 w 214312"/>
                  <a:gd name="connsiteY5" fmla="*/ 1123950 h 1309687"/>
                  <a:gd name="connsiteX6" fmla="*/ 204787 w 214312"/>
                  <a:gd name="connsiteY6" fmla="*/ 1090612 h 1309687"/>
                  <a:gd name="connsiteX7" fmla="*/ 185737 w 214312"/>
                  <a:gd name="connsiteY7" fmla="*/ 1057275 h 1309687"/>
                  <a:gd name="connsiteX8" fmla="*/ 204787 w 214312"/>
                  <a:gd name="connsiteY8" fmla="*/ 1004887 h 1309687"/>
                  <a:gd name="connsiteX9" fmla="*/ 104775 w 214312"/>
                  <a:gd name="connsiteY9" fmla="*/ 952500 h 1309687"/>
                  <a:gd name="connsiteX10" fmla="*/ 38100 w 214312"/>
                  <a:gd name="connsiteY10" fmla="*/ 862012 h 1309687"/>
                  <a:gd name="connsiteX11" fmla="*/ 0 w 214312"/>
                  <a:gd name="connsiteY11" fmla="*/ 814387 h 1309687"/>
                  <a:gd name="connsiteX12" fmla="*/ 33337 w 214312"/>
                  <a:gd name="connsiteY12" fmla="*/ 766762 h 1309687"/>
                  <a:gd name="connsiteX13" fmla="*/ 80962 w 214312"/>
                  <a:gd name="connsiteY13" fmla="*/ 752475 h 1309687"/>
                  <a:gd name="connsiteX14" fmla="*/ 104775 w 214312"/>
                  <a:gd name="connsiteY14" fmla="*/ 714375 h 1309687"/>
                  <a:gd name="connsiteX15" fmla="*/ 100012 w 214312"/>
                  <a:gd name="connsiteY15" fmla="*/ 661987 h 1309687"/>
                  <a:gd name="connsiteX16" fmla="*/ 119062 w 214312"/>
                  <a:gd name="connsiteY16" fmla="*/ 581025 h 1309687"/>
                  <a:gd name="connsiteX17" fmla="*/ 176212 w 214312"/>
                  <a:gd name="connsiteY17" fmla="*/ 542925 h 1309687"/>
                  <a:gd name="connsiteX18" fmla="*/ 180975 w 214312"/>
                  <a:gd name="connsiteY18" fmla="*/ 457200 h 1309687"/>
                  <a:gd name="connsiteX19" fmla="*/ 176212 w 214312"/>
                  <a:gd name="connsiteY19" fmla="*/ 366712 h 1309687"/>
                  <a:gd name="connsiteX20" fmla="*/ 95250 w 214312"/>
                  <a:gd name="connsiteY20" fmla="*/ 319087 h 1309687"/>
                  <a:gd name="connsiteX21" fmla="*/ 90487 w 214312"/>
                  <a:gd name="connsiteY21" fmla="*/ 138112 h 1309687"/>
                  <a:gd name="connsiteX22" fmla="*/ 142875 w 214312"/>
                  <a:gd name="connsiteY22" fmla="*/ 76200 h 1309687"/>
                  <a:gd name="connsiteX23" fmla="*/ 147637 w 214312"/>
                  <a:gd name="connsiteY23" fmla="*/ 0 h 13096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214312" h="1309687">
                    <a:moveTo>
                      <a:pt x="42862" y="1309687"/>
                    </a:moveTo>
                    <a:lnTo>
                      <a:pt x="71437" y="1281112"/>
                    </a:lnTo>
                    <a:lnTo>
                      <a:pt x="80962" y="1233487"/>
                    </a:lnTo>
                    <a:lnTo>
                      <a:pt x="152400" y="1223962"/>
                    </a:lnTo>
                    <a:lnTo>
                      <a:pt x="214312" y="1152525"/>
                    </a:lnTo>
                    <a:lnTo>
                      <a:pt x="204787" y="1123950"/>
                    </a:lnTo>
                    <a:lnTo>
                      <a:pt x="204787" y="1090612"/>
                    </a:lnTo>
                    <a:lnTo>
                      <a:pt x="185737" y="1057275"/>
                    </a:lnTo>
                    <a:lnTo>
                      <a:pt x="204787" y="1004887"/>
                    </a:lnTo>
                    <a:lnTo>
                      <a:pt x="104775" y="952500"/>
                    </a:lnTo>
                    <a:lnTo>
                      <a:pt x="38100" y="862012"/>
                    </a:lnTo>
                    <a:lnTo>
                      <a:pt x="0" y="814387"/>
                    </a:lnTo>
                    <a:lnTo>
                      <a:pt x="33337" y="766762"/>
                    </a:lnTo>
                    <a:lnTo>
                      <a:pt x="80962" y="752475"/>
                    </a:lnTo>
                    <a:lnTo>
                      <a:pt x="104775" y="714375"/>
                    </a:lnTo>
                    <a:lnTo>
                      <a:pt x="100012" y="661987"/>
                    </a:lnTo>
                    <a:lnTo>
                      <a:pt x="119062" y="581025"/>
                    </a:lnTo>
                    <a:lnTo>
                      <a:pt x="176212" y="542925"/>
                    </a:lnTo>
                    <a:lnTo>
                      <a:pt x="180975" y="457200"/>
                    </a:lnTo>
                    <a:lnTo>
                      <a:pt x="176212" y="366712"/>
                    </a:lnTo>
                    <a:lnTo>
                      <a:pt x="95250" y="319087"/>
                    </a:lnTo>
                    <a:lnTo>
                      <a:pt x="90487" y="138112"/>
                    </a:lnTo>
                    <a:lnTo>
                      <a:pt x="142875" y="76200"/>
                    </a:lnTo>
                    <a:lnTo>
                      <a:pt x="147637" y="0"/>
                    </a:lnTo>
                  </a:path>
                </a:pathLst>
              </a:custGeom>
              <a:noFill/>
              <a:ln w="1270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7" name="フリーフォーム: 図形 266">
                <a:extLst>
                  <a:ext uri="{FF2B5EF4-FFF2-40B4-BE49-F238E27FC236}">
                    <a16:creationId xmlns:a16="http://schemas.microsoft.com/office/drawing/2014/main" id="{7F0A9F3A-1317-CCBA-E04D-88048F859BF8}"/>
                  </a:ext>
                </a:extLst>
              </p:cNvPr>
              <p:cNvSpPr/>
              <p:nvPr/>
            </p:nvSpPr>
            <p:spPr>
              <a:xfrm>
                <a:off x="2924175" y="4295775"/>
                <a:ext cx="295275" cy="1471613"/>
              </a:xfrm>
              <a:custGeom>
                <a:avLst/>
                <a:gdLst>
                  <a:gd name="connsiteX0" fmla="*/ 295275 w 295275"/>
                  <a:gd name="connsiteY0" fmla="*/ 0 h 1471613"/>
                  <a:gd name="connsiteX1" fmla="*/ 257175 w 295275"/>
                  <a:gd name="connsiteY1" fmla="*/ 119063 h 1471613"/>
                  <a:gd name="connsiteX2" fmla="*/ 209550 w 295275"/>
                  <a:gd name="connsiteY2" fmla="*/ 166688 h 1471613"/>
                  <a:gd name="connsiteX3" fmla="*/ 176213 w 295275"/>
                  <a:gd name="connsiteY3" fmla="*/ 371475 h 1471613"/>
                  <a:gd name="connsiteX4" fmla="*/ 180975 w 295275"/>
                  <a:gd name="connsiteY4" fmla="*/ 419100 h 1471613"/>
                  <a:gd name="connsiteX5" fmla="*/ 166688 w 295275"/>
                  <a:gd name="connsiteY5" fmla="*/ 466725 h 1471613"/>
                  <a:gd name="connsiteX6" fmla="*/ 185738 w 295275"/>
                  <a:gd name="connsiteY6" fmla="*/ 519113 h 1471613"/>
                  <a:gd name="connsiteX7" fmla="*/ 147638 w 295275"/>
                  <a:gd name="connsiteY7" fmla="*/ 628650 h 1471613"/>
                  <a:gd name="connsiteX8" fmla="*/ 104775 w 295275"/>
                  <a:gd name="connsiteY8" fmla="*/ 695325 h 1471613"/>
                  <a:gd name="connsiteX9" fmla="*/ 0 w 295275"/>
                  <a:gd name="connsiteY9" fmla="*/ 685800 h 1471613"/>
                  <a:gd name="connsiteX10" fmla="*/ 0 w 295275"/>
                  <a:gd name="connsiteY10" fmla="*/ 728663 h 1471613"/>
                  <a:gd name="connsiteX11" fmla="*/ 38100 w 295275"/>
                  <a:gd name="connsiteY11" fmla="*/ 900113 h 1471613"/>
                  <a:gd name="connsiteX12" fmla="*/ 23813 w 295275"/>
                  <a:gd name="connsiteY12" fmla="*/ 976313 h 1471613"/>
                  <a:gd name="connsiteX13" fmla="*/ 57150 w 295275"/>
                  <a:gd name="connsiteY13" fmla="*/ 1138238 h 1471613"/>
                  <a:gd name="connsiteX14" fmla="*/ 114300 w 295275"/>
                  <a:gd name="connsiteY14" fmla="*/ 1243013 h 1471613"/>
                  <a:gd name="connsiteX15" fmla="*/ 95250 w 295275"/>
                  <a:gd name="connsiteY15" fmla="*/ 1285875 h 1471613"/>
                  <a:gd name="connsiteX16" fmla="*/ 119063 w 295275"/>
                  <a:gd name="connsiteY16" fmla="*/ 1376363 h 1471613"/>
                  <a:gd name="connsiteX17" fmla="*/ 166688 w 295275"/>
                  <a:gd name="connsiteY17" fmla="*/ 1366838 h 1471613"/>
                  <a:gd name="connsiteX18" fmla="*/ 219075 w 295275"/>
                  <a:gd name="connsiteY18" fmla="*/ 1385888 h 1471613"/>
                  <a:gd name="connsiteX19" fmla="*/ 223838 w 295275"/>
                  <a:gd name="connsiteY19" fmla="*/ 1471613 h 14716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95275" h="1471613">
                    <a:moveTo>
                      <a:pt x="295275" y="0"/>
                    </a:moveTo>
                    <a:lnTo>
                      <a:pt x="257175" y="119063"/>
                    </a:lnTo>
                    <a:lnTo>
                      <a:pt x="209550" y="166688"/>
                    </a:lnTo>
                    <a:lnTo>
                      <a:pt x="176213" y="371475"/>
                    </a:lnTo>
                    <a:lnTo>
                      <a:pt x="180975" y="419100"/>
                    </a:lnTo>
                    <a:lnTo>
                      <a:pt x="166688" y="466725"/>
                    </a:lnTo>
                    <a:lnTo>
                      <a:pt x="185738" y="519113"/>
                    </a:lnTo>
                    <a:lnTo>
                      <a:pt x="147638" y="628650"/>
                    </a:lnTo>
                    <a:lnTo>
                      <a:pt x="104775" y="695325"/>
                    </a:lnTo>
                    <a:lnTo>
                      <a:pt x="0" y="685800"/>
                    </a:lnTo>
                    <a:lnTo>
                      <a:pt x="0" y="728663"/>
                    </a:lnTo>
                    <a:lnTo>
                      <a:pt x="38100" y="900113"/>
                    </a:lnTo>
                    <a:lnTo>
                      <a:pt x="23813" y="976313"/>
                    </a:lnTo>
                    <a:lnTo>
                      <a:pt x="57150" y="1138238"/>
                    </a:lnTo>
                    <a:lnTo>
                      <a:pt x="114300" y="1243013"/>
                    </a:lnTo>
                    <a:lnTo>
                      <a:pt x="95250" y="1285875"/>
                    </a:lnTo>
                    <a:lnTo>
                      <a:pt x="119063" y="1376363"/>
                    </a:lnTo>
                    <a:lnTo>
                      <a:pt x="166688" y="1366838"/>
                    </a:lnTo>
                    <a:lnTo>
                      <a:pt x="219075" y="1385888"/>
                    </a:lnTo>
                    <a:lnTo>
                      <a:pt x="223838" y="1471613"/>
                    </a:lnTo>
                  </a:path>
                </a:pathLst>
              </a:custGeom>
              <a:noFill/>
              <a:ln w="1270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8" name="フリーフォーム: 図形 277">
                <a:extLst>
                  <a:ext uri="{FF2B5EF4-FFF2-40B4-BE49-F238E27FC236}">
                    <a16:creationId xmlns:a16="http://schemas.microsoft.com/office/drawing/2014/main" id="{1704D665-C129-D608-287B-FC7BD49D7604}"/>
                  </a:ext>
                </a:extLst>
              </p:cNvPr>
              <p:cNvSpPr/>
              <p:nvPr/>
            </p:nvSpPr>
            <p:spPr>
              <a:xfrm>
                <a:off x="2390775" y="4843463"/>
                <a:ext cx="309563" cy="638175"/>
              </a:xfrm>
              <a:custGeom>
                <a:avLst/>
                <a:gdLst>
                  <a:gd name="connsiteX0" fmla="*/ 0 w 309563"/>
                  <a:gd name="connsiteY0" fmla="*/ 0 h 638175"/>
                  <a:gd name="connsiteX1" fmla="*/ 28575 w 309563"/>
                  <a:gd name="connsiteY1" fmla="*/ 47625 h 638175"/>
                  <a:gd name="connsiteX2" fmla="*/ 180975 w 309563"/>
                  <a:gd name="connsiteY2" fmla="*/ 47625 h 638175"/>
                  <a:gd name="connsiteX3" fmla="*/ 195263 w 309563"/>
                  <a:gd name="connsiteY3" fmla="*/ 133350 h 638175"/>
                  <a:gd name="connsiteX4" fmla="*/ 166688 w 309563"/>
                  <a:gd name="connsiteY4" fmla="*/ 180975 h 638175"/>
                  <a:gd name="connsiteX5" fmla="*/ 214313 w 309563"/>
                  <a:gd name="connsiteY5" fmla="*/ 261937 h 638175"/>
                  <a:gd name="connsiteX6" fmla="*/ 204788 w 309563"/>
                  <a:gd name="connsiteY6" fmla="*/ 304800 h 638175"/>
                  <a:gd name="connsiteX7" fmla="*/ 214313 w 309563"/>
                  <a:gd name="connsiteY7" fmla="*/ 357187 h 638175"/>
                  <a:gd name="connsiteX8" fmla="*/ 180975 w 309563"/>
                  <a:gd name="connsiteY8" fmla="*/ 547687 h 638175"/>
                  <a:gd name="connsiteX9" fmla="*/ 228600 w 309563"/>
                  <a:gd name="connsiteY9" fmla="*/ 561975 h 638175"/>
                  <a:gd name="connsiteX10" fmla="*/ 242888 w 309563"/>
                  <a:gd name="connsiteY10" fmla="*/ 638175 h 638175"/>
                  <a:gd name="connsiteX11" fmla="*/ 309563 w 309563"/>
                  <a:gd name="connsiteY11" fmla="*/ 638175 h 6381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09563" h="638175">
                    <a:moveTo>
                      <a:pt x="0" y="0"/>
                    </a:moveTo>
                    <a:lnTo>
                      <a:pt x="28575" y="47625"/>
                    </a:lnTo>
                    <a:lnTo>
                      <a:pt x="180975" y="47625"/>
                    </a:lnTo>
                    <a:lnTo>
                      <a:pt x="195263" y="133350"/>
                    </a:lnTo>
                    <a:lnTo>
                      <a:pt x="166688" y="180975"/>
                    </a:lnTo>
                    <a:lnTo>
                      <a:pt x="214313" y="261937"/>
                    </a:lnTo>
                    <a:lnTo>
                      <a:pt x="204788" y="304800"/>
                    </a:lnTo>
                    <a:lnTo>
                      <a:pt x="214313" y="357187"/>
                    </a:lnTo>
                    <a:lnTo>
                      <a:pt x="180975" y="547687"/>
                    </a:lnTo>
                    <a:lnTo>
                      <a:pt x="228600" y="561975"/>
                    </a:lnTo>
                    <a:lnTo>
                      <a:pt x="242888" y="638175"/>
                    </a:lnTo>
                    <a:lnTo>
                      <a:pt x="309563" y="638175"/>
                    </a:lnTo>
                  </a:path>
                </a:pathLst>
              </a:custGeom>
              <a:noFill/>
              <a:ln w="1270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8" name="フリーフォーム: 図形 297">
                <a:extLst>
                  <a:ext uri="{FF2B5EF4-FFF2-40B4-BE49-F238E27FC236}">
                    <a16:creationId xmlns:a16="http://schemas.microsoft.com/office/drawing/2014/main" id="{4C43ED72-5023-C527-B4FB-8572B031CB66}"/>
                  </a:ext>
                </a:extLst>
              </p:cNvPr>
              <p:cNvSpPr/>
              <p:nvPr/>
            </p:nvSpPr>
            <p:spPr>
              <a:xfrm>
                <a:off x="2300288" y="4943475"/>
                <a:ext cx="128587" cy="323850"/>
              </a:xfrm>
              <a:custGeom>
                <a:avLst/>
                <a:gdLst>
                  <a:gd name="connsiteX0" fmla="*/ 0 w 128587"/>
                  <a:gd name="connsiteY0" fmla="*/ 0 h 323850"/>
                  <a:gd name="connsiteX1" fmla="*/ 90487 w 128587"/>
                  <a:gd name="connsiteY1" fmla="*/ 28575 h 323850"/>
                  <a:gd name="connsiteX2" fmla="*/ 128587 w 128587"/>
                  <a:gd name="connsiteY2" fmla="*/ 71438 h 323850"/>
                  <a:gd name="connsiteX3" fmla="*/ 76200 w 128587"/>
                  <a:gd name="connsiteY3" fmla="*/ 142875 h 323850"/>
                  <a:gd name="connsiteX4" fmla="*/ 71437 w 128587"/>
                  <a:gd name="connsiteY4" fmla="*/ 280988 h 323850"/>
                  <a:gd name="connsiteX5" fmla="*/ 119062 w 128587"/>
                  <a:gd name="connsiteY5" fmla="*/ 323850 h 3238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28587" h="323850">
                    <a:moveTo>
                      <a:pt x="0" y="0"/>
                    </a:moveTo>
                    <a:lnTo>
                      <a:pt x="90487" y="28575"/>
                    </a:lnTo>
                    <a:lnTo>
                      <a:pt x="128587" y="71438"/>
                    </a:lnTo>
                    <a:lnTo>
                      <a:pt x="76200" y="142875"/>
                    </a:lnTo>
                    <a:lnTo>
                      <a:pt x="71437" y="280988"/>
                    </a:lnTo>
                    <a:lnTo>
                      <a:pt x="119062" y="323850"/>
                    </a:lnTo>
                  </a:path>
                </a:pathLst>
              </a:custGeom>
              <a:noFill/>
              <a:ln w="1270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9" name="フリーフォーム: 図形 298">
                <a:extLst>
                  <a:ext uri="{FF2B5EF4-FFF2-40B4-BE49-F238E27FC236}">
                    <a16:creationId xmlns:a16="http://schemas.microsoft.com/office/drawing/2014/main" id="{F618C8C1-656A-E505-7F56-FAEF1C136518}"/>
                  </a:ext>
                </a:extLst>
              </p:cNvPr>
              <p:cNvSpPr/>
              <p:nvPr/>
            </p:nvSpPr>
            <p:spPr>
              <a:xfrm>
                <a:off x="2808721" y="4281161"/>
                <a:ext cx="395600" cy="791201"/>
              </a:xfrm>
              <a:custGeom>
                <a:avLst/>
                <a:gdLst>
                  <a:gd name="connsiteX0" fmla="*/ 604837 w 604837"/>
                  <a:gd name="connsiteY0" fmla="*/ 0 h 1209675"/>
                  <a:gd name="connsiteX1" fmla="*/ 523875 w 604837"/>
                  <a:gd name="connsiteY1" fmla="*/ 95250 h 1209675"/>
                  <a:gd name="connsiteX2" fmla="*/ 471487 w 604837"/>
                  <a:gd name="connsiteY2" fmla="*/ 85725 h 1209675"/>
                  <a:gd name="connsiteX3" fmla="*/ 247650 w 604837"/>
                  <a:gd name="connsiteY3" fmla="*/ 300037 h 1209675"/>
                  <a:gd name="connsiteX4" fmla="*/ 185737 w 604837"/>
                  <a:gd name="connsiteY4" fmla="*/ 409575 h 1209675"/>
                  <a:gd name="connsiteX5" fmla="*/ 290512 w 604837"/>
                  <a:gd name="connsiteY5" fmla="*/ 557212 h 1209675"/>
                  <a:gd name="connsiteX6" fmla="*/ 104775 w 604837"/>
                  <a:gd name="connsiteY6" fmla="*/ 890587 h 1209675"/>
                  <a:gd name="connsiteX7" fmla="*/ 19050 w 604837"/>
                  <a:gd name="connsiteY7" fmla="*/ 914400 h 1209675"/>
                  <a:gd name="connsiteX8" fmla="*/ 0 w 604837"/>
                  <a:gd name="connsiteY8" fmla="*/ 1009650 h 1209675"/>
                  <a:gd name="connsiteX9" fmla="*/ 61912 w 604837"/>
                  <a:gd name="connsiteY9" fmla="*/ 1095375 h 1209675"/>
                  <a:gd name="connsiteX10" fmla="*/ 66675 w 604837"/>
                  <a:gd name="connsiteY10" fmla="*/ 1209675 h 12096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604837" h="1209675">
                    <a:moveTo>
                      <a:pt x="604837" y="0"/>
                    </a:moveTo>
                    <a:lnTo>
                      <a:pt x="523875" y="95250"/>
                    </a:lnTo>
                    <a:lnTo>
                      <a:pt x="471487" y="85725"/>
                    </a:lnTo>
                    <a:lnTo>
                      <a:pt x="247650" y="300037"/>
                    </a:lnTo>
                    <a:lnTo>
                      <a:pt x="185737" y="409575"/>
                    </a:lnTo>
                    <a:lnTo>
                      <a:pt x="290512" y="557212"/>
                    </a:lnTo>
                    <a:lnTo>
                      <a:pt x="104775" y="890587"/>
                    </a:lnTo>
                    <a:lnTo>
                      <a:pt x="19050" y="914400"/>
                    </a:lnTo>
                    <a:lnTo>
                      <a:pt x="0" y="1009650"/>
                    </a:lnTo>
                    <a:lnTo>
                      <a:pt x="61912" y="1095375"/>
                    </a:lnTo>
                    <a:lnTo>
                      <a:pt x="66675" y="1209675"/>
                    </a:lnTo>
                  </a:path>
                </a:pathLst>
              </a:custGeom>
              <a:noFill/>
              <a:ln w="1270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" name="グループ化 8">
              <a:extLst>
                <a:ext uri="{FF2B5EF4-FFF2-40B4-BE49-F238E27FC236}">
                  <a16:creationId xmlns:a16="http://schemas.microsoft.com/office/drawing/2014/main" id="{08F4CD07-5FCC-7951-0C30-E7425DA688D7}"/>
                </a:ext>
              </a:extLst>
            </p:cNvPr>
            <p:cNvGrpSpPr/>
            <p:nvPr/>
          </p:nvGrpSpPr>
          <p:grpSpPr>
            <a:xfrm>
              <a:off x="4966329" y="3394784"/>
              <a:ext cx="3219861" cy="2675269"/>
              <a:chOff x="1677863" y="1596722"/>
              <a:chExt cx="5086050" cy="4225821"/>
            </a:xfrm>
          </p:grpSpPr>
          <p:sp>
            <p:nvSpPr>
              <p:cNvPr id="19" name="テキスト ボックス 18">
                <a:extLst>
                  <a:ext uri="{FF2B5EF4-FFF2-40B4-BE49-F238E27FC236}">
                    <a16:creationId xmlns:a16="http://schemas.microsoft.com/office/drawing/2014/main" id="{AF160E71-E883-02CA-C8BA-3B251A98FB6E}"/>
                  </a:ext>
                </a:extLst>
              </p:cNvPr>
              <p:cNvSpPr txBox="1"/>
              <p:nvPr/>
            </p:nvSpPr>
            <p:spPr>
              <a:xfrm>
                <a:off x="6148111" y="1596722"/>
                <a:ext cx="615802" cy="4375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4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あらかわ</a:t>
                </a:r>
                <a:endParaRPr kumimoji="1" lang="en-US" altLang="ja-JP" sz="4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dist"/>
                <a:r>
                  <a:rPr kumimoji="1" lang="ja-JP" altLang="en-US" sz="8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荒川</a:t>
                </a:r>
              </a:p>
            </p:txBody>
          </p:sp>
          <p:sp>
            <p:nvSpPr>
              <p:cNvPr id="20" name="テキスト ボックス 19">
                <a:extLst>
                  <a:ext uri="{FF2B5EF4-FFF2-40B4-BE49-F238E27FC236}">
                    <a16:creationId xmlns:a16="http://schemas.microsoft.com/office/drawing/2014/main" id="{224B7650-E866-73B9-C109-793034C26AA6}"/>
                  </a:ext>
                </a:extLst>
              </p:cNvPr>
              <p:cNvSpPr txBox="1"/>
              <p:nvPr/>
            </p:nvSpPr>
            <p:spPr>
              <a:xfrm>
                <a:off x="5817980" y="1863968"/>
                <a:ext cx="939909" cy="4375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4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あがのがわ</a:t>
                </a:r>
                <a:endParaRPr kumimoji="1" lang="en-US" altLang="ja-JP" sz="4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dist"/>
                <a:r>
                  <a:rPr kumimoji="1" lang="ja-JP" altLang="en-US" sz="8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阿賀野川</a:t>
                </a:r>
              </a:p>
            </p:txBody>
          </p:sp>
          <p:sp>
            <p:nvSpPr>
              <p:cNvPr id="21" name="テキスト ボックス 20">
                <a:extLst>
                  <a:ext uri="{FF2B5EF4-FFF2-40B4-BE49-F238E27FC236}">
                    <a16:creationId xmlns:a16="http://schemas.microsoft.com/office/drawing/2014/main" id="{32728414-D83D-1A50-1389-770B196C226E}"/>
                  </a:ext>
                </a:extLst>
              </p:cNvPr>
              <p:cNvSpPr txBox="1"/>
              <p:nvPr/>
            </p:nvSpPr>
            <p:spPr>
              <a:xfrm>
                <a:off x="5464832" y="2001333"/>
                <a:ext cx="777856" cy="4375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4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しなのがわ</a:t>
                </a:r>
                <a:endParaRPr kumimoji="1" lang="en-US" altLang="ja-JP" sz="4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dist"/>
                <a:r>
                  <a:rPr kumimoji="1" lang="ja-JP" altLang="en-US" sz="8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信濃川</a:t>
                </a:r>
              </a:p>
            </p:txBody>
          </p:sp>
          <p:sp>
            <p:nvSpPr>
              <p:cNvPr id="22" name="テキスト ボックス 21">
                <a:extLst>
                  <a:ext uri="{FF2B5EF4-FFF2-40B4-BE49-F238E27FC236}">
                    <a16:creationId xmlns:a16="http://schemas.microsoft.com/office/drawing/2014/main" id="{4CFC78BE-280D-6B6C-7CCC-879E7A4146A2}"/>
                  </a:ext>
                </a:extLst>
              </p:cNvPr>
              <p:cNvSpPr txBox="1"/>
              <p:nvPr/>
            </p:nvSpPr>
            <p:spPr>
              <a:xfrm>
                <a:off x="4560955" y="3307770"/>
                <a:ext cx="615802" cy="4375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4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せきかわ</a:t>
                </a:r>
                <a:endParaRPr kumimoji="1" lang="en-US" altLang="ja-JP" sz="4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dist"/>
                <a:r>
                  <a:rPr kumimoji="1" lang="ja-JP" altLang="en-US" sz="8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関川</a:t>
                </a:r>
              </a:p>
            </p:txBody>
          </p:sp>
          <p:sp>
            <p:nvSpPr>
              <p:cNvPr id="23" name="テキスト ボックス 22">
                <a:extLst>
                  <a:ext uri="{FF2B5EF4-FFF2-40B4-BE49-F238E27FC236}">
                    <a16:creationId xmlns:a16="http://schemas.microsoft.com/office/drawing/2014/main" id="{D51CB186-6F70-F336-6286-91C0EC4CCB68}"/>
                  </a:ext>
                </a:extLst>
              </p:cNvPr>
              <p:cNvSpPr txBox="1"/>
              <p:nvPr/>
            </p:nvSpPr>
            <p:spPr>
              <a:xfrm>
                <a:off x="4040863" y="3544988"/>
                <a:ext cx="615802" cy="4375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4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ひめかわ</a:t>
                </a:r>
                <a:endParaRPr kumimoji="1" lang="en-US" altLang="ja-JP" sz="4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dist"/>
                <a:r>
                  <a:rPr kumimoji="1" lang="ja-JP" altLang="en-US" sz="8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姫川</a:t>
                </a:r>
              </a:p>
            </p:txBody>
          </p:sp>
          <p:sp>
            <p:nvSpPr>
              <p:cNvPr id="24" name="テキスト ボックス 23">
                <a:extLst>
                  <a:ext uri="{FF2B5EF4-FFF2-40B4-BE49-F238E27FC236}">
                    <a16:creationId xmlns:a16="http://schemas.microsoft.com/office/drawing/2014/main" id="{D7FD583F-8FB6-E264-D7A6-8FFB6A16D78D}"/>
                  </a:ext>
                </a:extLst>
              </p:cNvPr>
              <p:cNvSpPr txBox="1"/>
              <p:nvPr/>
            </p:nvSpPr>
            <p:spPr>
              <a:xfrm>
                <a:off x="3488307" y="3734622"/>
                <a:ext cx="777856" cy="4375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4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くろべがわ</a:t>
                </a:r>
                <a:endParaRPr kumimoji="1" lang="en-US" altLang="ja-JP" sz="4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dist"/>
                <a:r>
                  <a:rPr kumimoji="1" lang="ja-JP" altLang="en-US" sz="8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黒部川</a:t>
                </a:r>
              </a:p>
            </p:txBody>
          </p:sp>
          <p:sp>
            <p:nvSpPr>
              <p:cNvPr id="25" name="テキスト ボックス 24">
                <a:extLst>
                  <a:ext uri="{FF2B5EF4-FFF2-40B4-BE49-F238E27FC236}">
                    <a16:creationId xmlns:a16="http://schemas.microsoft.com/office/drawing/2014/main" id="{E38D7A6D-D117-D32B-08DD-7E84FD4D145F}"/>
                  </a:ext>
                </a:extLst>
              </p:cNvPr>
              <p:cNvSpPr txBox="1"/>
              <p:nvPr/>
            </p:nvSpPr>
            <p:spPr>
              <a:xfrm>
                <a:off x="3235909" y="4051675"/>
                <a:ext cx="939909" cy="4375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4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じょうがんじがわ</a:t>
                </a:r>
                <a:endParaRPr kumimoji="1" lang="en-US" altLang="ja-JP" sz="4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dist"/>
                <a:r>
                  <a:rPr kumimoji="1" lang="ja-JP" altLang="en-US" sz="8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常願寺川</a:t>
                </a:r>
              </a:p>
            </p:txBody>
          </p:sp>
          <p:sp>
            <p:nvSpPr>
              <p:cNvPr id="26" name="テキスト ボックス 25">
                <a:extLst>
                  <a:ext uri="{FF2B5EF4-FFF2-40B4-BE49-F238E27FC236}">
                    <a16:creationId xmlns:a16="http://schemas.microsoft.com/office/drawing/2014/main" id="{53C6FF86-E1D9-730D-A050-213FA9B2AF3E}"/>
                  </a:ext>
                </a:extLst>
              </p:cNvPr>
              <p:cNvSpPr txBox="1"/>
              <p:nvPr/>
            </p:nvSpPr>
            <p:spPr>
              <a:xfrm>
                <a:off x="3324514" y="5384999"/>
                <a:ext cx="777856" cy="4375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4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じんずうがわ</a:t>
                </a:r>
                <a:endParaRPr kumimoji="1" lang="en-US" altLang="ja-JP" sz="4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dist"/>
                <a:r>
                  <a:rPr kumimoji="1" lang="ja-JP" altLang="en-US" sz="8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神通川</a:t>
                </a:r>
              </a:p>
            </p:txBody>
          </p:sp>
          <p:sp>
            <p:nvSpPr>
              <p:cNvPr id="27" name="テキスト ボックス 26">
                <a:extLst>
                  <a:ext uri="{FF2B5EF4-FFF2-40B4-BE49-F238E27FC236}">
                    <a16:creationId xmlns:a16="http://schemas.microsoft.com/office/drawing/2014/main" id="{2073E3CC-F738-707B-7FBE-91446DEA9013}"/>
                  </a:ext>
                </a:extLst>
              </p:cNvPr>
              <p:cNvSpPr txBox="1"/>
              <p:nvPr/>
            </p:nvSpPr>
            <p:spPr>
              <a:xfrm>
                <a:off x="2880561" y="5339842"/>
                <a:ext cx="696828" cy="4375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4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しょうがわ</a:t>
                </a:r>
                <a:endParaRPr kumimoji="1" lang="en-US" altLang="ja-JP" sz="4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dist"/>
                <a:r>
                  <a:rPr kumimoji="1" lang="ja-JP" altLang="en-US" sz="8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庄川</a:t>
                </a:r>
              </a:p>
            </p:txBody>
          </p:sp>
          <p:sp>
            <p:nvSpPr>
              <p:cNvPr id="28" name="テキスト ボックス 27">
                <a:extLst>
                  <a:ext uri="{FF2B5EF4-FFF2-40B4-BE49-F238E27FC236}">
                    <a16:creationId xmlns:a16="http://schemas.microsoft.com/office/drawing/2014/main" id="{66032270-0732-A0D9-15D3-A5E9B7C8C8C4}"/>
                  </a:ext>
                </a:extLst>
              </p:cNvPr>
              <p:cNvSpPr txBox="1"/>
              <p:nvPr/>
            </p:nvSpPr>
            <p:spPr>
              <a:xfrm>
                <a:off x="2637614" y="4007066"/>
                <a:ext cx="939909" cy="4375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4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おやべがわ</a:t>
                </a:r>
                <a:endParaRPr kumimoji="1" lang="en-US" altLang="ja-JP" sz="4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dist"/>
                <a:r>
                  <a:rPr kumimoji="1" lang="ja-JP" altLang="en-US" sz="8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小矢部川</a:t>
                </a:r>
              </a:p>
            </p:txBody>
          </p:sp>
          <p:sp>
            <p:nvSpPr>
              <p:cNvPr id="29" name="テキスト ボックス 28">
                <a:extLst>
                  <a:ext uri="{FF2B5EF4-FFF2-40B4-BE49-F238E27FC236}">
                    <a16:creationId xmlns:a16="http://schemas.microsoft.com/office/drawing/2014/main" id="{14A27B12-21C4-4A00-36B6-E48920C9A083}"/>
                  </a:ext>
                </a:extLst>
              </p:cNvPr>
              <p:cNvSpPr txBox="1"/>
              <p:nvPr/>
            </p:nvSpPr>
            <p:spPr>
              <a:xfrm>
                <a:off x="1852550" y="4558331"/>
                <a:ext cx="777856" cy="4375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4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てどりがわ</a:t>
                </a:r>
                <a:endParaRPr kumimoji="1" lang="en-US" altLang="ja-JP" sz="4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dist"/>
                <a:r>
                  <a:rPr kumimoji="1" lang="ja-JP" altLang="en-US" sz="8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手取川</a:t>
                </a:r>
              </a:p>
            </p:txBody>
          </p:sp>
          <p:sp>
            <p:nvSpPr>
              <p:cNvPr id="30" name="テキスト ボックス 29">
                <a:extLst>
                  <a:ext uri="{FF2B5EF4-FFF2-40B4-BE49-F238E27FC236}">
                    <a16:creationId xmlns:a16="http://schemas.microsoft.com/office/drawing/2014/main" id="{69DD57EF-72FD-FB81-A197-A7D7906DD601}"/>
                  </a:ext>
                </a:extLst>
              </p:cNvPr>
              <p:cNvSpPr txBox="1"/>
              <p:nvPr/>
            </p:nvSpPr>
            <p:spPr>
              <a:xfrm>
                <a:off x="1677863" y="4844854"/>
                <a:ext cx="777856" cy="4375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4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かけはしがわ</a:t>
                </a:r>
                <a:endParaRPr kumimoji="1" lang="en-US" altLang="ja-JP" sz="4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dist"/>
                <a:r>
                  <a:rPr kumimoji="1" lang="ja-JP" altLang="en-US" sz="8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梯川</a:t>
                </a:r>
              </a:p>
            </p:txBody>
          </p:sp>
        </p:grpSp>
        <p:grpSp>
          <p:nvGrpSpPr>
            <p:cNvPr id="10" name="グループ化 9">
              <a:extLst>
                <a:ext uri="{FF2B5EF4-FFF2-40B4-BE49-F238E27FC236}">
                  <a16:creationId xmlns:a16="http://schemas.microsoft.com/office/drawing/2014/main" id="{3C2DB591-78C5-E374-6DE4-D974653BF147}"/>
                </a:ext>
              </a:extLst>
            </p:cNvPr>
            <p:cNvGrpSpPr/>
            <p:nvPr/>
          </p:nvGrpSpPr>
          <p:grpSpPr>
            <a:xfrm>
              <a:off x="4970866" y="3018905"/>
              <a:ext cx="4102683" cy="3433037"/>
              <a:chOff x="1685029" y="1002988"/>
              <a:chExt cx="6480547" cy="5422781"/>
            </a:xfrm>
          </p:grpSpPr>
          <p:sp>
            <p:nvSpPr>
              <p:cNvPr id="11" name="テキスト ボックス 10">
                <a:extLst>
                  <a:ext uri="{FF2B5EF4-FFF2-40B4-BE49-F238E27FC236}">
                    <a16:creationId xmlns:a16="http://schemas.microsoft.com/office/drawing/2014/main" id="{3449F418-A76A-A4E5-1445-7F2ADBD08630}"/>
                  </a:ext>
                </a:extLst>
              </p:cNvPr>
              <p:cNvSpPr txBox="1"/>
              <p:nvPr/>
            </p:nvSpPr>
            <p:spPr>
              <a:xfrm>
                <a:off x="5822689" y="2787825"/>
                <a:ext cx="777857" cy="4375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1200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新潟</a:t>
                </a:r>
                <a:endParaRPr kumimoji="1" lang="ja-JP" altLang="en-US" sz="20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2" name="テキスト ボックス 11">
                <a:extLst>
                  <a:ext uri="{FF2B5EF4-FFF2-40B4-BE49-F238E27FC236}">
                    <a16:creationId xmlns:a16="http://schemas.microsoft.com/office/drawing/2014/main" id="{FB5A10BF-A68F-BCBC-5F9D-27A82F56F288}"/>
                  </a:ext>
                </a:extLst>
              </p:cNvPr>
              <p:cNvSpPr txBox="1"/>
              <p:nvPr/>
            </p:nvSpPr>
            <p:spPr>
              <a:xfrm>
                <a:off x="2568949" y="3123105"/>
                <a:ext cx="777857" cy="4375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1200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石川</a:t>
                </a:r>
                <a:endParaRPr kumimoji="1" lang="ja-JP" altLang="en-US" sz="20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3" name="テキスト ボックス 12">
                <a:extLst>
                  <a:ext uri="{FF2B5EF4-FFF2-40B4-BE49-F238E27FC236}">
                    <a16:creationId xmlns:a16="http://schemas.microsoft.com/office/drawing/2014/main" id="{96179908-119A-6FE8-4E9C-A7151626A61F}"/>
                  </a:ext>
                </a:extLst>
              </p:cNvPr>
              <p:cNvSpPr txBox="1"/>
              <p:nvPr/>
            </p:nvSpPr>
            <p:spPr>
              <a:xfrm>
                <a:off x="3447997" y="4332913"/>
                <a:ext cx="777857" cy="4375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1200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富山</a:t>
                </a:r>
                <a:endParaRPr kumimoji="1" lang="ja-JP" altLang="en-US" sz="20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4" name="テキスト ボックス 13">
                <a:extLst>
                  <a:ext uri="{FF2B5EF4-FFF2-40B4-BE49-F238E27FC236}">
                    <a16:creationId xmlns:a16="http://schemas.microsoft.com/office/drawing/2014/main" id="{ABC790CD-815A-E5A6-6699-40358EF04775}"/>
                  </a:ext>
                </a:extLst>
              </p:cNvPr>
              <p:cNvSpPr txBox="1"/>
              <p:nvPr/>
            </p:nvSpPr>
            <p:spPr>
              <a:xfrm>
                <a:off x="1685029" y="5584366"/>
                <a:ext cx="777857" cy="4375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1200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福井</a:t>
                </a:r>
                <a:endParaRPr kumimoji="1" lang="ja-JP" altLang="en-US" sz="20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5" name="テキスト ボックス 14">
                <a:extLst>
                  <a:ext uri="{FF2B5EF4-FFF2-40B4-BE49-F238E27FC236}">
                    <a16:creationId xmlns:a16="http://schemas.microsoft.com/office/drawing/2014/main" id="{D7D9ACFE-F2CF-90A1-B0BA-D595286EC4DA}"/>
                  </a:ext>
                </a:extLst>
              </p:cNvPr>
              <p:cNvSpPr txBox="1"/>
              <p:nvPr/>
            </p:nvSpPr>
            <p:spPr>
              <a:xfrm>
                <a:off x="4143358" y="5328803"/>
                <a:ext cx="777857" cy="4375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1200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長野</a:t>
                </a:r>
                <a:endParaRPr kumimoji="1" lang="ja-JP" altLang="en-US" sz="20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6" name="テキスト ボックス 15">
                <a:extLst>
                  <a:ext uri="{FF2B5EF4-FFF2-40B4-BE49-F238E27FC236}">
                    <a16:creationId xmlns:a16="http://schemas.microsoft.com/office/drawing/2014/main" id="{69CEB445-23E4-2C07-0D4F-9F6BF771E3AB}"/>
                  </a:ext>
                </a:extLst>
              </p:cNvPr>
              <p:cNvSpPr txBox="1"/>
              <p:nvPr/>
            </p:nvSpPr>
            <p:spPr>
              <a:xfrm>
                <a:off x="7203081" y="1002988"/>
                <a:ext cx="777857" cy="4375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1200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山形</a:t>
                </a:r>
                <a:endParaRPr kumimoji="1" lang="ja-JP" altLang="en-US" sz="20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7" name="テキスト ボックス 16">
                <a:extLst>
                  <a:ext uri="{FF2B5EF4-FFF2-40B4-BE49-F238E27FC236}">
                    <a16:creationId xmlns:a16="http://schemas.microsoft.com/office/drawing/2014/main" id="{A3FD9F2B-FEBB-9574-D507-4044D86E47E2}"/>
                  </a:ext>
                </a:extLst>
              </p:cNvPr>
              <p:cNvSpPr txBox="1"/>
              <p:nvPr/>
            </p:nvSpPr>
            <p:spPr>
              <a:xfrm>
                <a:off x="7387719" y="2990050"/>
                <a:ext cx="777857" cy="4375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1200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福島</a:t>
                </a:r>
                <a:endParaRPr kumimoji="1" lang="ja-JP" altLang="en-US" sz="20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8" name="テキスト ボックス 17">
                <a:extLst>
                  <a:ext uri="{FF2B5EF4-FFF2-40B4-BE49-F238E27FC236}">
                    <a16:creationId xmlns:a16="http://schemas.microsoft.com/office/drawing/2014/main" id="{CD2689EA-70BB-04A3-6124-F9C21296BBB3}"/>
                  </a:ext>
                </a:extLst>
              </p:cNvPr>
              <p:cNvSpPr txBox="1"/>
              <p:nvPr/>
            </p:nvSpPr>
            <p:spPr>
              <a:xfrm>
                <a:off x="2815721" y="5988225"/>
                <a:ext cx="777857" cy="4375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1200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岐阜</a:t>
                </a:r>
                <a:endParaRPr kumimoji="1" lang="ja-JP" altLang="en-US" sz="20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38615093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160843</TotalTime>
  <Words>199</Words>
  <Application>Microsoft Office PowerPoint</Application>
  <PresentationFormat>A4 210 x 297 mm</PresentationFormat>
  <Paragraphs>131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7" baseType="lpstr">
      <vt:lpstr>メイリオ</vt:lpstr>
      <vt:lpstr>游ゴシック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pptxn29_北陸地方の一級河川</dc:title>
  <dc:subject>pptxn29_北陸地方の一級河川</dc:subject>
  <dc:creator>でじけろお</dc:creator>
  <cp:revision>1</cp:revision>
  <dcterms:created xsi:type="dcterms:W3CDTF">2018-05-20T00:31:01Z</dcterms:created>
  <dcterms:modified xsi:type="dcterms:W3CDTF">2025-01-12T07:15:42Z</dcterms:modified>
  <cp:version>1</cp:version>
</cp:coreProperties>
</file>