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"/>
  </p:notesMasterIdLst>
  <p:sldIdLst>
    <p:sldId id="933" r:id="rId2"/>
    <p:sldId id="943" r:id="rId3"/>
    <p:sldId id="952" r:id="rId4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  <a:srgbClr val="339933"/>
    <a:srgbClr val="FF3399"/>
    <a:srgbClr val="FFCCFF"/>
    <a:srgbClr val="FF99CC"/>
    <a:srgbClr val="FF0000"/>
    <a:srgbClr val="F0F0F0"/>
    <a:srgbClr val="FFFF99"/>
    <a:srgbClr val="CCECFF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996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42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2025/1/12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46F18B2-1E8E-A2F4-D471-49B5FE3A9266}"/>
              </a:ext>
            </a:extLst>
          </p:cNvPr>
          <p:cNvGrpSpPr/>
          <p:nvPr userDrawn="1"/>
        </p:nvGrpSpPr>
        <p:grpSpPr>
          <a:xfrm>
            <a:off x="1680797" y="311997"/>
            <a:ext cx="6283882" cy="6234006"/>
            <a:chOff x="2159282" y="845158"/>
            <a:chExt cx="5651654" cy="5606797"/>
          </a:xfrm>
        </p:grpSpPr>
        <p:sp>
          <p:nvSpPr>
            <p:cNvPr id="3" name="Rectangle 11">
              <a:extLst>
                <a:ext uri="{FF2B5EF4-FFF2-40B4-BE49-F238E27FC236}">
                  <a16:creationId xmlns:a16="http://schemas.microsoft.com/office/drawing/2014/main" id="{C30DCEA1-435A-E9D1-0E77-B7DE460752B0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Rectangle 12">
              <a:extLst>
                <a:ext uri="{FF2B5EF4-FFF2-40B4-BE49-F238E27FC236}">
                  <a16:creationId xmlns:a16="http://schemas.microsoft.com/office/drawing/2014/main" id="{62764DC5-1CD7-9C91-C6FA-15C1DBDB9A72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Rectangle 13">
              <a:extLst>
                <a:ext uri="{FF2B5EF4-FFF2-40B4-BE49-F238E27FC236}">
                  <a16:creationId xmlns:a16="http://schemas.microsoft.com/office/drawing/2014/main" id="{3E13BEFE-1318-B4C9-E7BF-D7E611F9C59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4">
              <a:extLst>
                <a:ext uri="{FF2B5EF4-FFF2-40B4-BE49-F238E27FC236}">
                  <a16:creationId xmlns:a16="http://schemas.microsoft.com/office/drawing/2014/main" id="{A3C2A3E5-6D6B-177A-32A9-2715E4F8B30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34891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77757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114756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342150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hyperlink" Target="http://www.digipot.net/" TargetMode="Externa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0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Copyright©2025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11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4" r:id="rId5"/>
    <p:sldLayoutId id="2147483668" r:id="rId6"/>
    <p:sldLayoutId id="2147483682" r:id="rId7"/>
    <p:sldLayoutId id="2147483681" r:id="rId8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360D693-79B9-1812-359C-B6D0C4532E0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4" name="グループ化 283">
            <a:extLst>
              <a:ext uri="{FF2B5EF4-FFF2-40B4-BE49-F238E27FC236}">
                <a16:creationId xmlns:a16="http://schemas.microsoft.com/office/drawing/2014/main" id="{BC3B4171-E43C-76C6-57BC-02A607CEBF15}"/>
              </a:ext>
            </a:extLst>
          </p:cNvPr>
          <p:cNvGrpSpPr/>
          <p:nvPr/>
        </p:nvGrpSpPr>
        <p:grpSpPr>
          <a:xfrm>
            <a:off x="2165791" y="533761"/>
            <a:ext cx="5813141" cy="6000245"/>
            <a:chOff x="2165791" y="533761"/>
            <a:chExt cx="5813141" cy="6000245"/>
          </a:xfrm>
        </p:grpSpPr>
        <p:grpSp>
          <p:nvGrpSpPr>
            <p:cNvPr id="280" name="グループ化 279">
              <a:extLst>
                <a:ext uri="{FF2B5EF4-FFF2-40B4-BE49-F238E27FC236}">
                  <a16:creationId xmlns:a16="http://schemas.microsoft.com/office/drawing/2014/main" id="{E89822EA-82A4-7725-F9EA-F51579A3D14A}"/>
                </a:ext>
              </a:extLst>
            </p:cNvPr>
            <p:cNvGrpSpPr/>
            <p:nvPr/>
          </p:nvGrpSpPr>
          <p:grpSpPr>
            <a:xfrm>
              <a:off x="2165791" y="533761"/>
              <a:ext cx="5813141" cy="6000245"/>
              <a:chOff x="2165791" y="533761"/>
              <a:chExt cx="5813141" cy="6000245"/>
            </a:xfrm>
          </p:grpSpPr>
          <p:sp>
            <p:nvSpPr>
              <p:cNvPr id="256" name="フリーフォーム: 図形 255">
                <a:extLst>
                  <a:ext uri="{FF2B5EF4-FFF2-40B4-BE49-F238E27FC236}">
                    <a16:creationId xmlns:a16="http://schemas.microsoft.com/office/drawing/2014/main" id="{8CC8091C-EEEE-0C17-5DA5-7E8D61ED8409}"/>
                  </a:ext>
                </a:extLst>
              </p:cNvPr>
              <p:cNvSpPr/>
              <p:nvPr/>
            </p:nvSpPr>
            <p:spPr>
              <a:xfrm>
                <a:off x="6271297" y="1695270"/>
                <a:ext cx="1682730" cy="1728710"/>
              </a:xfrm>
              <a:custGeom>
                <a:avLst/>
                <a:gdLst>
                  <a:gd name="connsiteX0" fmla="*/ 571500 w 2905124"/>
                  <a:gd name="connsiteY0" fmla="*/ 0 h 2984500"/>
                  <a:gd name="connsiteX1" fmla="*/ 742948 w 2905124"/>
                  <a:gd name="connsiteY1" fmla="*/ 38100 h 2984500"/>
                  <a:gd name="connsiteX2" fmla="*/ 800100 w 2905124"/>
                  <a:gd name="connsiteY2" fmla="*/ 85726 h 2984500"/>
                  <a:gd name="connsiteX3" fmla="*/ 809624 w 2905124"/>
                  <a:gd name="connsiteY3" fmla="*/ 152400 h 2984500"/>
                  <a:gd name="connsiteX4" fmla="*/ 809624 w 2905124"/>
                  <a:gd name="connsiteY4" fmla="*/ 219074 h 2984500"/>
                  <a:gd name="connsiteX5" fmla="*/ 866772 w 2905124"/>
                  <a:gd name="connsiteY5" fmla="*/ 266700 h 2984500"/>
                  <a:gd name="connsiteX6" fmla="*/ 952500 w 2905124"/>
                  <a:gd name="connsiteY6" fmla="*/ 257174 h 2984500"/>
                  <a:gd name="connsiteX7" fmla="*/ 971548 w 2905124"/>
                  <a:gd name="connsiteY7" fmla="*/ 219074 h 2984500"/>
                  <a:gd name="connsiteX8" fmla="*/ 1000124 w 2905124"/>
                  <a:gd name="connsiteY8" fmla="*/ 190500 h 2984500"/>
                  <a:gd name="connsiteX9" fmla="*/ 1152524 w 2905124"/>
                  <a:gd name="connsiteY9" fmla="*/ 180974 h 2984500"/>
                  <a:gd name="connsiteX10" fmla="*/ 1209676 w 2905124"/>
                  <a:gd name="connsiteY10" fmla="*/ 200026 h 2984500"/>
                  <a:gd name="connsiteX11" fmla="*/ 1266824 w 2905124"/>
                  <a:gd name="connsiteY11" fmla="*/ 180974 h 2984500"/>
                  <a:gd name="connsiteX12" fmla="*/ 1314448 w 2905124"/>
                  <a:gd name="connsiteY12" fmla="*/ 228600 h 2984500"/>
                  <a:gd name="connsiteX13" fmla="*/ 1314448 w 2905124"/>
                  <a:gd name="connsiteY13" fmla="*/ 352426 h 2984500"/>
                  <a:gd name="connsiteX14" fmla="*/ 1524000 w 2905124"/>
                  <a:gd name="connsiteY14" fmla="*/ 352426 h 2984500"/>
                  <a:gd name="connsiteX15" fmla="*/ 1533524 w 2905124"/>
                  <a:gd name="connsiteY15" fmla="*/ 266700 h 2984500"/>
                  <a:gd name="connsiteX16" fmla="*/ 1562100 w 2905124"/>
                  <a:gd name="connsiteY16" fmla="*/ 228600 h 2984500"/>
                  <a:gd name="connsiteX17" fmla="*/ 1676400 w 2905124"/>
                  <a:gd name="connsiteY17" fmla="*/ 228600 h 2984500"/>
                  <a:gd name="connsiteX18" fmla="*/ 1676804 w 2905124"/>
                  <a:gd name="connsiteY18" fmla="*/ 227466 h 2984500"/>
                  <a:gd name="connsiteX19" fmla="*/ 1685924 w 2905124"/>
                  <a:gd name="connsiteY19" fmla="*/ 233362 h 2984500"/>
                  <a:gd name="connsiteX20" fmla="*/ 1833564 w 2905124"/>
                  <a:gd name="connsiteY20" fmla="*/ 252414 h 2984500"/>
                  <a:gd name="connsiteX21" fmla="*/ 1866900 w 2905124"/>
                  <a:gd name="connsiteY21" fmla="*/ 295274 h 2984500"/>
                  <a:gd name="connsiteX22" fmla="*/ 1871660 w 2905124"/>
                  <a:gd name="connsiteY22" fmla="*/ 342900 h 2984500"/>
                  <a:gd name="connsiteX23" fmla="*/ 1938336 w 2905124"/>
                  <a:gd name="connsiteY23" fmla="*/ 381000 h 2984500"/>
                  <a:gd name="connsiteX24" fmla="*/ 2052636 w 2905124"/>
                  <a:gd name="connsiteY24" fmla="*/ 381000 h 2984500"/>
                  <a:gd name="connsiteX25" fmla="*/ 2181224 w 2905124"/>
                  <a:gd name="connsiteY25" fmla="*/ 471488 h 2984500"/>
                  <a:gd name="connsiteX26" fmla="*/ 2247900 w 2905124"/>
                  <a:gd name="connsiteY26" fmla="*/ 419100 h 2984500"/>
                  <a:gd name="connsiteX27" fmla="*/ 2286000 w 2905124"/>
                  <a:gd name="connsiteY27" fmla="*/ 442914 h 2984500"/>
                  <a:gd name="connsiteX28" fmla="*/ 2322544 w 2905124"/>
                  <a:gd name="connsiteY28" fmla="*/ 429210 h 2984500"/>
                  <a:gd name="connsiteX29" fmla="*/ 2362200 w 2905124"/>
                  <a:gd name="connsiteY29" fmla="*/ 495300 h 2984500"/>
                  <a:gd name="connsiteX30" fmla="*/ 2400300 w 2905124"/>
                  <a:gd name="connsiteY30" fmla="*/ 504826 h 2984500"/>
                  <a:gd name="connsiteX31" fmla="*/ 2400300 w 2905124"/>
                  <a:gd name="connsiteY31" fmla="*/ 609600 h 2984500"/>
                  <a:gd name="connsiteX32" fmla="*/ 2476500 w 2905124"/>
                  <a:gd name="connsiteY32" fmla="*/ 666750 h 2984500"/>
                  <a:gd name="connsiteX33" fmla="*/ 2447924 w 2905124"/>
                  <a:gd name="connsiteY33" fmla="*/ 742950 h 2984500"/>
                  <a:gd name="connsiteX34" fmla="*/ 2581276 w 2905124"/>
                  <a:gd name="connsiteY34" fmla="*/ 952500 h 2984500"/>
                  <a:gd name="connsiteX35" fmla="*/ 2714624 w 2905124"/>
                  <a:gd name="connsiteY35" fmla="*/ 1009650 h 2984500"/>
                  <a:gd name="connsiteX36" fmla="*/ 2800348 w 2905124"/>
                  <a:gd name="connsiteY36" fmla="*/ 1076326 h 2984500"/>
                  <a:gd name="connsiteX37" fmla="*/ 2905124 w 2905124"/>
                  <a:gd name="connsiteY37" fmla="*/ 1104900 h 2984500"/>
                  <a:gd name="connsiteX38" fmla="*/ 2867024 w 2905124"/>
                  <a:gd name="connsiteY38" fmla="*/ 1200150 h 2984500"/>
                  <a:gd name="connsiteX39" fmla="*/ 2905124 w 2905124"/>
                  <a:gd name="connsiteY39" fmla="*/ 1304926 h 2984500"/>
                  <a:gd name="connsiteX40" fmla="*/ 2876548 w 2905124"/>
                  <a:gd name="connsiteY40" fmla="*/ 1495426 h 2984500"/>
                  <a:gd name="connsiteX41" fmla="*/ 2847972 w 2905124"/>
                  <a:gd name="connsiteY41" fmla="*/ 1581150 h 2984500"/>
                  <a:gd name="connsiteX42" fmla="*/ 2809876 w 2905124"/>
                  <a:gd name="connsiteY42" fmla="*/ 1695450 h 2984500"/>
                  <a:gd name="connsiteX43" fmla="*/ 2686048 w 2905124"/>
                  <a:gd name="connsiteY43" fmla="*/ 1724026 h 2984500"/>
                  <a:gd name="connsiteX44" fmla="*/ 2609848 w 2905124"/>
                  <a:gd name="connsiteY44" fmla="*/ 1828800 h 2984500"/>
                  <a:gd name="connsiteX45" fmla="*/ 2486024 w 2905124"/>
                  <a:gd name="connsiteY45" fmla="*/ 1895474 h 2984500"/>
                  <a:gd name="connsiteX46" fmla="*/ 2371724 w 2905124"/>
                  <a:gd name="connsiteY46" fmla="*/ 1905000 h 2984500"/>
                  <a:gd name="connsiteX47" fmla="*/ 2286000 w 2905124"/>
                  <a:gd name="connsiteY47" fmla="*/ 1943100 h 2984500"/>
                  <a:gd name="connsiteX48" fmla="*/ 2251912 w 2905124"/>
                  <a:gd name="connsiteY48" fmla="*/ 2147638 h 2984500"/>
                  <a:gd name="connsiteX49" fmla="*/ 2143124 w 2905124"/>
                  <a:gd name="connsiteY49" fmla="*/ 2209800 h 2984500"/>
                  <a:gd name="connsiteX50" fmla="*/ 2079624 w 2905124"/>
                  <a:gd name="connsiteY50" fmla="*/ 2165350 h 2984500"/>
                  <a:gd name="connsiteX51" fmla="*/ 1990724 w 2905124"/>
                  <a:gd name="connsiteY51" fmla="*/ 2216150 h 2984500"/>
                  <a:gd name="connsiteX52" fmla="*/ 1844676 w 2905124"/>
                  <a:gd name="connsiteY52" fmla="*/ 2203450 h 2984500"/>
                  <a:gd name="connsiteX53" fmla="*/ 1711324 w 2905124"/>
                  <a:gd name="connsiteY53" fmla="*/ 2254250 h 2984500"/>
                  <a:gd name="connsiteX54" fmla="*/ 1533524 w 2905124"/>
                  <a:gd name="connsiteY54" fmla="*/ 2260600 h 2984500"/>
                  <a:gd name="connsiteX55" fmla="*/ 1501772 w 2905124"/>
                  <a:gd name="connsiteY55" fmla="*/ 2171700 h 2984500"/>
                  <a:gd name="connsiteX56" fmla="*/ 1323972 w 2905124"/>
                  <a:gd name="connsiteY56" fmla="*/ 2139950 h 2984500"/>
                  <a:gd name="connsiteX57" fmla="*/ 1311276 w 2905124"/>
                  <a:gd name="connsiteY57" fmla="*/ 2038350 h 2984500"/>
                  <a:gd name="connsiteX58" fmla="*/ 1222372 w 2905124"/>
                  <a:gd name="connsiteY58" fmla="*/ 1968500 h 2984500"/>
                  <a:gd name="connsiteX59" fmla="*/ 1101724 w 2905124"/>
                  <a:gd name="connsiteY59" fmla="*/ 2076450 h 2984500"/>
                  <a:gd name="connsiteX60" fmla="*/ 1089024 w 2905124"/>
                  <a:gd name="connsiteY60" fmla="*/ 2374900 h 2984500"/>
                  <a:gd name="connsiteX61" fmla="*/ 1006476 w 2905124"/>
                  <a:gd name="connsiteY61" fmla="*/ 2438400 h 2984500"/>
                  <a:gd name="connsiteX62" fmla="*/ 1038224 w 2905124"/>
                  <a:gd name="connsiteY62" fmla="*/ 2520950 h 2984500"/>
                  <a:gd name="connsiteX63" fmla="*/ 1025524 w 2905124"/>
                  <a:gd name="connsiteY63" fmla="*/ 2692400 h 2984500"/>
                  <a:gd name="connsiteX64" fmla="*/ 1057276 w 2905124"/>
                  <a:gd name="connsiteY64" fmla="*/ 2762250 h 2984500"/>
                  <a:gd name="connsiteX65" fmla="*/ 1076324 w 2905124"/>
                  <a:gd name="connsiteY65" fmla="*/ 2863850 h 2984500"/>
                  <a:gd name="connsiteX66" fmla="*/ 955676 w 2905124"/>
                  <a:gd name="connsiteY66" fmla="*/ 2984500 h 2984500"/>
                  <a:gd name="connsiteX67" fmla="*/ 739772 w 2905124"/>
                  <a:gd name="connsiteY67" fmla="*/ 2959100 h 2984500"/>
                  <a:gd name="connsiteX68" fmla="*/ 720724 w 2905124"/>
                  <a:gd name="connsiteY68" fmla="*/ 2876550 h 2984500"/>
                  <a:gd name="connsiteX69" fmla="*/ 644524 w 2905124"/>
                  <a:gd name="connsiteY69" fmla="*/ 2857500 h 2984500"/>
                  <a:gd name="connsiteX70" fmla="*/ 638172 w 2905124"/>
                  <a:gd name="connsiteY70" fmla="*/ 2768600 h 2984500"/>
                  <a:gd name="connsiteX71" fmla="*/ 542924 w 2905124"/>
                  <a:gd name="connsiteY71" fmla="*/ 2641600 h 2984500"/>
                  <a:gd name="connsiteX72" fmla="*/ 593724 w 2905124"/>
                  <a:gd name="connsiteY72" fmla="*/ 2501900 h 2984500"/>
                  <a:gd name="connsiteX73" fmla="*/ 441324 w 2905124"/>
                  <a:gd name="connsiteY73" fmla="*/ 2393950 h 2984500"/>
                  <a:gd name="connsiteX74" fmla="*/ 333372 w 2905124"/>
                  <a:gd name="connsiteY74" fmla="*/ 2495550 h 2984500"/>
                  <a:gd name="connsiteX75" fmla="*/ 250824 w 2905124"/>
                  <a:gd name="connsiteY75" fmla="*/ 2438400 h 2984500"/>
                  <a:gd name="connsiteX76" fmla="*/ 244476 w 2905124"/>
                  <a:gd name="connsiteY76" fmla="*/ 2286000 h 2984500"/>
                  <a:gd name="connsiteX77" fmla="*/ 136524 w 2905124"/>
                  <a:gd name="connsiteY77" fmla="*/ 2216150 h 2984500"/>
                  <a:gd name="connsiteX78" fmla="*/ 219076 w 2905124"/>
                  <a:gd name="connsiteY78" fmla="*/ 2146300 h 2984500"/>
                  <a:gd name="connsiteX79" fmla="*/ 238124 w 2905124"/>
                  <a:gd name="connsiteY79" fmla="*/ 2019300 h 2984500"/>
                  <a:gd name="connsiteX80" fmla="*/ 200024 w 2905124"/>
                  <a:gd name="connsiteY80" fmla="*/ 1917700 h 2984500"/>
                  <a:gd name="connsiteX81" fmla="*/ 238124 w 2905124"/>
                  <a:gd name="connsiteY81" fmla="*/ 1854200 h 2984500"/>
                  <a:gd name="connsiteX82" fmla="*/ 250824 w 2905124"/>
                  <a:gd name="connsiteY82" fmla="*/ 1727200 h 2984500"/>
                  <a:gd name="connsiteX83" fmla="*/ 263524 w 2905124"/>
                  <a:gd name="connsiteY83" fmla="*/ 1682750 h 2984500"/>
                  <a:gd name="connsiteX84" fmla="*/ 257172 w 2905124"/>
                  <a:gd name="connsiteY84" fmla="*/ 1581150 h 2984500"/>
                  <a:gd name="connsiteX85" fmla="*/ 187324 w 2905124"/>
                  <a:gd name="connsiteY85" fmla="*/ 1524000 h 2984500"/>
                  <a:gd name="connsiteX86" fmla="*/ 174624 w 2905124"/>
                  <a:gd name="connsiteY86" fmla="*/ 1460500 h 2984500"/>
                  <a:gd name="connsiteX87" fmla="*/ 187324 w 2905124"/>
                  <a:gd name="connsiteY87" fmla="*/ 1403350 h 2984500"/>
                  <a:gd name="connsiteX88" fmla="*/ 123824 w 2905124"/>
                  <a:gd name="connsiteY88" fmla="*/ 1225550 h 2984500"/>
                  <a:gd name="connsiteX89" fmla="*/ 113860 w 2905124"/>
                  <a:gd name="connsiteY89" fmla="*/ 1227910 h 2984500"/>
                  <a:gd name="connsiteX90" fmla="*/ 47624 w 2905124"/>
                  <a:gd name="connsiteY90" fmla="*/ 1104900 h 2984500"/>
                  <a:gd name="connsiteX91" fmla="*/ 47624 w 2905124"/>
                  <a:gd name="connsiteY91" fmla="*/ 990600 h 2984500"/>
                  <a:gd name="connsiteX92" fmla="*/ 0 w 2905124"/>
                  <a:gd name="connsiteY92" fmla="*/ 952500 h 2984500"/>
                  <a:gd name="connsiteX93" fmla="*/ 152400 w 2905124"/>
                  <a:gd name="connsiteY93" fmla="*/ 800100 h 2984500"/>
                  <a:gd name="connsiteX94" fmla="*/ 19048 w 2905124"/>
                  <a:gd name="connsiteY94" fmla="*/ 695326 h 2984500"/>
                  <a:gd name="connsiteX95" fmla="*/ 9524 w 2905124"/>
                  <a:gd name="connsiteY95" fmla="*/ 657226 h 2984500"/>
                  <a:gd name="connsiteX96" fmla="*/ 66676 w 2905124"/>
                  <a:gd name="connsiteY96" fmla="*/ 561974 h 2984500"/>
                  <a:gd name="connsiteX97" fmla="*/ 95248 w 2905124"/>
                  <a:gd name="connsiteY97" fmla="*/ 523874 h 2984500"/>
                  <a:gd name="connsiteX98" fmla="*/ 171448 w 2905124"/>
                  <a:gd name="connsiteY98" fmla="*/ 314326 h 2984500"/>
                  <a:gd name="connsiteX99" fmla="*/ 247648 w 2905124"/>
                  <a:gd name="connsiteY99" fmla="*/ 314326 h 2984500"/>
                  <a:gd name="connsiteX100" fmla="*/ 314324 w 2905124"/>
                  <a:gd name="connsiteY100" fmla="*/ 409574 h 2984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</a:cxnLst>
                <a:rect l="l" t="t" r="r" b="b"/>
                <a:pathLst>
                  <a:path w="2905124" h="2984500">
                    <a:moveTo>
                      <a:pt x="571500" y="0"/>
                    </a:moveTo>
                    <a:lnTo>
                      <a:pt x="742948" y="38100"/>
                    </a:lnTo>
                    <a:lnTo>
                      <a:pt x="800100" y="85726"/>
                    </a:lnTo>
                    <a:lnTo>
                      <a:pt x="809624" y="152400"/>
                    </a:lnTo>
                    <a:lnTo>
                      <a:pt x="809624" y="219074"/>
                    </a:lnTo>
                    <a:lnTo>
                      <a:pt x="866772" y="266700"/>
                    </a:lnTo>
                    <a:lnTo>
                      <a:pt x="952500" y="257174"/>
                    </a:lnTo>
                    <a:lnTo>
                      <a:pt x="971548" y="219074"/>
                    </a:lnTo>
                    <a:lnTo>
                      <a:pt x="1000124" y="190500"/>
                    </a:lnTo>
                    <a:lnTo>
                      <a:pt x="1152524" y="180974"/>
                    </a:lnTo>
                    <a:lnTo>
                      <a:pt x="1209676" y="200026"/>
                    </a:lnTo>
                    <a:lnTo>
                      <a:pt x="1266824" y="180974"/>
                    </a:lnTo>
                    <a:lnTo>
                      <a:pt x="1314448" y="228600"/>
                    </a:lnTo>
                    <a:lnTo>
                      <a:pt x="1314448" y="352426"/>
                    </a:lnTo>
                    <a:lnTo>
                      <a:pt x="1524000" y="352426"/>
                    </a:lnTo>
                    <a:lnTo>
                      <a:pt x="1533524" y="266700"/>
                    </a:lnTo>
                    <a:lnTo>
                      <a:pt x="1562100" y="228600"/>
                    </a:lnTo>
                    <a:lnTo>
                      <a:pt x="1676400" y="228600"/>
                    </a:lnTo>
                    <a:lnTo>
                      <a:pt x="1676804" y="227466"/>
                    </a:lnTo>
                    <a:lnTo>
                      <a:pt x="1685924" y="233362"/>
                    </a:lnTo>
                    <a:lnTo>
                      <a:pt x="1833564" y="252414"/>
                    </a:lnTo>
                    <a:lnTo>
                      <a:pt x="1866900" y="295274"/>
                    </a:lnTo>
                    <a:lnTo>
                      <a:pt x="1871660" y="342900"/>
                    </a:lnTo>
                    <a:lnTo>
                      <a:pt x="1938336" y="381000"/>
                    </a:lnTo>
                    <a:lnTo>
                      <a:pt x="2052636" y="381000"/>
                    </a:lnTo>
                    <a:lnTo>
                      <a:pt x="2181224" y="471488"/>
                    </a:lnTo>
                    <a:lnTo>
                      <a:pt x="2247900" y="419100"/>
                    </a:lnTo>
                    <a:lnTo>
                      <a:pt x="2286000" y="442914"/>
                    </a:lnTo>
                    <a:lnTo>
                      <a:pt x="2322544" y="429210"/>
                    </a:lnTo>
                    <a:lnTo>
                      <a:pt x="2362200" y="495300"/>
                    </a:lnTo>
                    <a:lnTo>
                      <a:pt x="2400300" y="504826"/>
                    </a:lnTo>
                    <a:lnTo>
                      <a:pt x="2400300" y="609600"/>
                    </a:lnTo>
                    <a:lnTo>
                      <a:pt x="2476500" y="666750"/>
                    </a:lnTo>
                    <a:lnTo>
                      <a:pt x="2447924" y="742950"/>
                    </a:lnTo>
                    <a:lnTo>
                      <a:pt x="2581276" y="952500"/>
                    </a:lnTo>
                    <a:lnTo>
                      <a:pt x="2714624" y="1009650"/>
                    </a:lnTo>
                    <a:lnTo>
                      <a:pt x="2800348" y="1076326"/>
                    </a:lnTo>
                    <a:lnTo>
                      <a:pt x="2905124" y="1104900"/>
                    </a:lnTo>
                    <a:lnTo>
                      <a:pt x="2867024" y="1200150"/>
                    </a:lnTo>
                    <a:lnTo>
                      <a:pt x="2905124" y="1304926"/>
                    </a:lnTo>
                    <a:lnTo>
                      <a:pt x="2876548" y="1495426"/>
                    </a:lnTo>
                    <a:lnTo>
                      <a:pt x="2847972" y="1581150"/>
                    </a:lnTo>
                    <a:lnTo>
                      <a:pt x="2809876" y="1695450"/>
                    </a:lnTo>
                    <a:lnTo>
                      <a:pt x="2686048" y="1724026"/>
                    </a:lnTo>
                    <a:lnTo>
                      <a:pt x="2609848" y="1828800"/>
                    </a:lnTo>
                    <a:lnTo>
                      <a:pt x="2486024" y="1895474"/>
                    </a:lnTo>
                    <a:lnTo>
                      <a:pt x="2371724" y="1905000"/>
                    </a:lnTo>
                    <a:lnTo>
                      <a:pt x="2286000" y="1943100"/>
                    </a:lnTo>
                    <a:lnTo>
                      <a:pt x="2251912" y="2147638"/>
                    </a:lnTo>
                    <a:lnTo>
                      <a:pt x="2143124" y="2209800"/>
                    </a:lnTo>
                    <a:lnTo>
                      <a:pt x="2079624" y="2165350"/>
                    </a:lnTo>
                    <a:lnTo>
                      <a:pt x="1990724" y="2216150"/>
                    </a:lnTo>
                    <a:lnTo>
                      <a:pt x="1844676" y="2203450"/>
                    </a:lnTo>
                    <a:lnTo>
                      <a:pt x="1711324" y="2254250"/>
                    </a:lnTo>
                    <a:lnTo>
                      <a:pt x="1533524" y="2260600"/>
                    </a:lnTo>
                    <a:lnTo>
                      <a:pt x="1501772" y="2171700"/>
                    </a:lnTo>
                    <a:lnTo>
                      <a:pt x="1323972" y="2139950"/>
                    </a:lnTo>
                    <a:lnTo>
                      <a:pt x="1311276" y="2038350"/>
                    </a:lnTo>
                    <a:lnTo>
                      <a:pt x="1222372" y="1968500"/>
                    </a:lnTo>
                    <a:lnTo>
                      <a:pt x="1101724" y="2076450"/>
                    </a:lnTo>
                    <a:lnTo>
                      <a:pt x="1089024" y="2374900"/>
                    </a:lnTo>
                    <a:lnTo>
                      <a:pt x="1006476" y="2438400"/>
                    </a:lnTo>
                    <a:lnTo>
                      <a:pt x="1038224" y="2520950"/>
                    </a:lnTo>
                    <a:lnTo>
                      <a:pt x="1025524" y="2692400"/>
                    </a:lnTo>
                    <a:lnTo>
                      <a:pt x="1057276" y="2762250"/>
                    </a:lnTo>
                    <a:lnTo>
                      <a:pt x="1076324" y="2863850"/>
                    </a:lnTo>
                    <a:lnTo>
                      <a:pt x="955676" y="2984500"/>
                    </a:lnTo>
                    <a:lnTo>
                      <a:pt x="739772" y="2959100"/>
                    </a:lnTo>
                    <a:lnTo>
                      <a:pt x="720724" y="2876550"/>
                    </a:lnTo>
                    <a:lnTo>
                      <a:pt x="644524" y="2857500"/>
                    </a:lnTo>
                    <a:lnTo>
                      <a:pt x="638172" y="2768600"/>
                    </a:lnTo>
                    <a:lnTo>
                      <a:pt x="542924" y="2641600"/>
                    </a:lnTo>
                    <a:lnTo>
                      <a:pt x="593724" y="2501900"/>
                    </a:lnTo>
                    <a:lnTo>
                      <a:pt x="441324" y="2393950"/>
                    </a:lnTo>
                    <a:lnTo>
                      <a:pt x="333372" y="2495550"/>
                    </a:lnTo>
                    <a:lnTo>
                      <a:pt x="250824" y="2438400"/>
                    </a:lnTo>
                    <a:lnTo>
                      <a:pt x="244476" y="2286000"/>
                    </a:lnTo>
                    <a:lnTo>
                      <a:pt x="136524" y="2216150"/>
                    </a:lnTo>
                    <a:lnTo>
                      <a:pt x="219076" y="2146300"/>
                    </a:lnTo>
                    <a:lnTo>
                      <a:pt x="238124" y="2019300"/>
                    </a:lnTo>
                    <a:lnTo>
                      <a:pt x="200024" y="1917700"/>
                    </a:lnTo>
                    <a:lnTo>
                      <a:pt x="238124" y="1854200"/>
                    </a:lnTo>
                    <a:lnTo>
                      <a:pt x="250824" y="1727200"/>
                    </a:lnTo>
                    <a:lnTo>
                      <a:pt x="263524" y="1682750"/>
                    </a:lnTo>
                    <a:lnTo>
                      <a:pt x="257172" y="1581150"/>
                    </a:lnTo>
                    <a:lnTo>
                      <a:pt x="187324" y="1524000"/>
                    </a:lnTo>
                    <a:lnTo>
                      <a:pt x="174624" y="1460500"/>
                    </a:lnTo>
                    <a:lnTo>
                      <a:pt x="187324" y="1403350"/>
                    </a:lnTo>
                    <a:lnTo>
                      <a:pt x="123824" y="1225550"/>
                    </a:lnTo>
                    <a:lnTo>
                      <a:pt x="113860" y="1227910"/>
                    </a:lnTo>
                    <a:lnTo>
                      <a:pt x="47624" y="1104900"/>
                    </a:lnTo>
                    <a:lnTo>
                      <a:pt x="47624" y="990600"/>
                    </a:lnTo>
                    <a:lnTo>
                      <a:pt x="0" y="952500"/>
                    </a:lnTo>
                    <a:lnTo>
                      <a:pt x="152400" y="800100"/>
                    </a:lnTo>
                    <a:lnTo>
                      <a:pt x="19048" y="695326"/>
                    </a:lnTo>
                    <a:lnTo>
                      <a:pt x="9524" y="657226"/>
                    </a:lnTo>
                    <a:lnTo>
                      <a:pt x="66676" y="561974"/>
                    </a:lnTo>
                    <a:lnTo>
                      <a:pt x="95248" y="523874"/>
                    </a:lnTo>
                    <a:lnTo>
                      <a:pt x="171448" y="314326"/>
                    </a:lnTo>
                    <a:lnTo>
                      <a:pt x="247648" y="314326"/>
                    </a:lnTo>
                    <a:lnTo>
                      <a:pt x="314324" y="409574"/>
                    </a:lnTo>
                    <a:close/>
                  </a:path>
                </a:pathLst>
              </a:custGeom>
              <a:solidFill>
                <a:schemeClr val="accent6">
                  <a:lumMod val="40000"/>
                  <a:lumOff val="6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8" name="フリーフォーム: 図形 257">
                <a:extLst>
                  <a:ext uri="{FF2B5EF4-FFF2-40B4-BE49-F238E27FC236}">
                    <a16:creationId xmlns:a16="http://schemas.microsoft.com/office/drawing/2014/main" id="{17261FDF-B824-88F1-B307-3EB85A41D631}"/>
                  </a:ext>
                </a:extLst>
              </p:cNvPr>
              <p:cNvSpPr/>
              <p:nvPr/>
            </p:nvSpPr>
            <p:spPr>
              <a:xfrm>
                <a:off x="4762485" y="533761"/>
                <a:ext cx="2517772" cy="2842572"/>
              </a:xfrm>
              <a:custGeom>
                <a:avLst/>
                <a:gdLst>
                  <a:gd name="connsiteX0" fmla="*/ 607410 w 2517772"/>
                  <a:gd name="connsiteY0" fmla="*/ 0 h 2842572"/>
                  <a:gd name="connsiteX1" fmla="*/ 1913851 w 2517772"/>
                  <a:gd name="connsiteY1" fmla="*/ 0 h 2842572"/>
                  <a:gd name="connsiteX2" fmla="*/ 1908206 w 2517772"/>
                  <a:gd name="connsiteY2" fmla="*/ 132654 h 2842572"/>
                  <a:gd name="connsiteX3" fmla="*/ 1992132 w 2517772"/>
                  <a:gd name="connsiteY3" fmla="*/ 163574 h 2842572"/>
                  <a:gd name="connsiteX4" fmla="*/ 2023052 w 2517772"/>
                  <a:gd name="connsiteY4" fmla="*/ 203328 h 2842572"/>
                  <a:gd name="connsiteX5" fmla="*/ 2062806 w 2517772"/>
                  <a:gd name="connsiteY5" fmla="*/ 207746 h 2842572"/>
                  <a:gd name="connsiteX6" fmla="*/ 2071641 w 2517772"/>
                  <a:gd name="connsiteY6" fmla="*/ 176826 h 2842572"/>
                  <a:gd name="connsiteX7" fmla="*/ 2137898 w 2517772"/>
                  <a:gd name="connsiteY7" fmla="*/ 212163 h 2842572"/>
                  <a:gd name="connsiteX8" fmla="*/ 2208572 w 2517772"/>
                  <a:gd name="connsiteY8" fmla="*/ 167991 h 2842572"/>
                  <a:gd name="connsiteX9" fmla="*/ 2314584 w 2517772"/>
                  <a:gd name="connsiteY9" fmla="*/ 172408 h 2842572"/>
                  <a:gd name="connsiteX10" fmla="*/ 2345504 w 2517772"/>
                  <a:gd name="connsiteY10" fmla="*/ 216580 h 2842572"/>
                  <a:gd name="connsiteX11" fmla="*/ 2354338 w 2517772"/>
                  <a:gd name="connsiteY11" fmla="*/ 340260 h 2842572"/>
                  <a:gd name="connsiteX12" fmla="*/ 2354338 w 2517772"/>
                  <a:gd name="connsiteY12" fmla="*/ 433020 h 2842572"/>
                  <a:gd name="connsiteX13" fmla="*/ 2332252 w 2517772"/>
                  <a:gd name="connsiteY13" fmla="*/ 459523 h 2842572"/>
                  <a:gd name="connsiteX14" fmla="*/ 2261578 w 2517772"/>
                  <a:gd name="connsiteY14" fmla="*/ 494860 h 2842572"/>
                  <a:gd name="connsiteX15" fmla="*/ 2270412 w 2517772"/>
                  <a:gd name="connsiteY15" fmla="*/ 556700 h 2842572"/>
                  <a:gd name="connsiteX16" fmla="*/ 2314584 w 2517772"/>
                  <a:gd name="connsiteY16" fmla="*/ 600871 h 2842572"/>
                  <a:gd name="connsiteX17" fmla="*/ 2314584 w 2517772"/>
                  <a:gd name="connsiteY17" fmla="*/ 618540 h 2842572"/>
                  <a:gd name="connsiteX18" fmla="*/ 2310166 w 2517772"/>
                  <a:gd name="connsiteY18" fmla="*/ 662711 h 2842572"/>
                  <a:gd name="connsiteX19" fmla="*/ 2319001 w 2517772"/>
                  <a:gd name="connsiteY19" fmla="*/ 711300 h 2842572"/>
                  <a:gd name="connsiteX20" fmla="*/ 2239492 w 2517772"/>
                  <a:gd name="connsiteY20" fmla="*/ 728969 h 2842572"/>
                  <a:gd name="connsiteX21" fmla="*/ 2257161 w 2517772"/>
                  <a:gd name="connsiteY21" fmla="*/ 795226 h 2842572"/>
                  <a:gd name="connsiteX22" fmla="*/ 2327835 w 2517772"/>
                  <a:gd name="connsiteY22" fmla="*/ 799643 h 2842572"/>
                  <a:gd name="connsiteX23" fmla="*/ 2349921 w 2517772"/>
                  <a:gd name="connsiteY23" fmla="*/ 857066 h 2842572"/>
                  <a:gd name="connsiteX24" fmla="*/ 2319001 w 2517772"/>
                  <a:gd name="connsiteY24" fmla="*/ 896820 h 2842572"/>
                  <a:gd name="connsiteX25" fmla="*/ 2336669 w 2517772"/>
                  <a:gd name="connsiteY25" fmla="*/ 958660 h 2842572"/>
                  <a:gd name="connsiteX26" fmla="*/ 2327835 w 2517772"/>
                  <a:gd name="connsiteY26" fmla="*/ 1029334 h 2842572"/>
                  <a:gd name="connsiteX27" fmla="*/ 2457036 w 2517772"/>
                  <a:gd name="connsiteY27" fmla="*/ 1124082 h 2842572"/>
                  <a:gd name="connsiteX28" fmla="*/ 2457036 w 2517772"/>
                  <a:gd name="connsiteY28" fmla="*/ 1169579 h 2842572"/>
                  <a:gd name="connsiteX29" fmla="*/ 2490166 w 2517772"/>
                  <a:gd name="connsiteY29" fmla="*/ 1197186 h 2842572"/>
                  <a:gd name="connsiteX30" fmla="*/ 2517772 w 2517772"/>
                  <a:gd name="connsiteY30" fmla="*/ 1219272 h 2842572"/>
                  <a:gd name="connsiteX31" fmla="*/ 2490166 w 2517772"/>
                  <a:gd name="connsiteY31" fmla="*/ 1296572 h 2842572"/>
                  <a:gd name="connsiteX32" fmla="*/ 2423908 w 2517772"/>
                  <a:gd name="connsiteY32" fmla="*/ 1296572 h 2842572"/>
                  <a:gd name="connsiteX33" fmla="*/ 2407344 w 2517772"/>
                  <a:gd name="connsiteY33" fmla="*/ 1318657 h 2842572"/>
                  <a:gd name="connsiteX34" fmla="*/ 2401823 w 2517772"/>
                  <a:gd name="connsiteY34" fmla="*/ 1368351 h 2842572"/>
                  <a:gd name="connsiteX35" fmla="*/ 2280350 w 2517772"/>
                  <a:gd name="connsiteY35" fmla="*/ 1368351 h 2842572"/>
                  <a:gd name="connsiteX36" fmla="*/ 2280350 w 2517772"/>
                  <a:gd name="connsiteY36" fmla="*/ 1296572 h 2842572"/>
                  <a:gd name="connsiteX37" fmla="*/ 2252743 w 2517772"/>
                  <a:gd name="connsiteY37" fmla="*/ 1268964 h 2842572"/>
                  <a:gd name="connsiteX38" fmla="*/ 2219616 w 2517772"/>
                  <a:gd name="connsiteY38" fmla="*/ 1280008 h 2842572"/>
                  <a:gd name="connsiteX39" fmla="*/ 2186486 w 2517772"/>
                  <a:gd name="connsiteY39" fmla="*/ 1268964 h 2842572"/>
                  <a:gd name="connsiteX40" fmla="*/ 2098143 w 2517772"/>
                  <a:gd name="connsiteY40" fmla="*/ 1274486 h 2842572"/>
                  <a:gd name="connsiteX41" fmla="*/ 2081579 w 2517772"/>
                  <a:gd name="connsiteY41" fmla="*/ 1291050 h 2842572"/>
                  <a:gd name="connsiteX42" fmla="*/ 2070537 w 2517772"/>
                  <a:gd name="connsiteY42" fmla="*/ 1313135 h 2842572"/>
                  <a:gd name="connsiteX43" fmla="*/ 2020842 w 2517772"/>
                  <a:gd name="connsiteY43" fmla="*/ 1318657 h 2842572"/>
                  <a:gd name="connsiteX44" fmla="*/ 1987715 w 2517772"/>
                  <a:gd name="connsiteY44" fmla="*/ 1291050 h 2842572"/>
                  <a:gd name="connsiteX45" fmla="*/ 1987715 w 2517772"/>
                  <a:gd name="connsiteY45" fmla="*/ 1252400 h 2842572"/>
                  <a:gd name="connsiteX46" fmla="*/ 1982194 w 2517772"/>
                  <a:gd name="connsiteY46" fmla="*/ 1213751 h 2842572"/>
                  <a:gd name="connsiteX47" fmla="*/ 1949064 w 2517772"/>
                  <a:gd name="connsiteY47" fmla="*/ 1186143 h 2842572"/>
                  <a:gd name="connsiteX48" fmla="*/ 1849680 w 2517772"/>
                  <a:gd name="connsiteY48" fmla="*/ 1164057 h 2842572"/>
                  <a:gd name="connsiteX49" fmla="*/ 1700601 w 2517772"/>
                  <a:gd name="connsiteY49" fmla="*/ 1401478 h 2842572"/>
                  <a:gd name="connsiteX50" fmla="*/ 1661950 w 2517772"/>
                  <a:gd name="connsiteY50" fmla="*/ 1346265 h 2842572"/>
                  <a:gd name="connsiteX51" fmla="*/ 1617779 w 2517772"/>
                  <a:gd name="connsiteY51" fmla="*/ 1346265 h 2842572"/>
                  <a:gd name="connsiteX52" fmla="*/ 1573607 w 2517772"/>
                  <a:gd name="connsiteY52" fmla="*/ 1467735 h 2842572"/>
                  <a:gd name="connsiteX53" fmla="*/ 1557045 w 2517772"/>
                  <a:gd name="connsiteY53" fmla="*/ 1489821 h 2842572"/>
                  <a:gd name="connsiteX54" fmla="*/ 1523915 w 2517772"/>
                  <a:gd name="connsiteY54" fmla="*/ 1545037 h 2842572"/>
                  <a:gd name="connsiteX55" fmla="*/ 1529436 w 2517772"/>
                  <a:gd name="connsiteY55" fmla="*/ 1567122 h 2842572"/>
                  <a:gd name="connsiteX56" fmla="*/ 1606737 w 2517772"/>
                  <a:gd name="connsiteY56" fmla="*/ 1627858 h 2842572"/>
                  <a:gd name="connsiteX57" fmla="*/ 1518394 w 2517772"/>
                  <a:gd name="connsiteY57" fmla="*/ 1716200 h 2842572"/>
                  <a:gd name="connsiteX58" fmla="*/ 1546001 w 2517772"/>
                  <a:gd name="connsiteY58" fmla="*/ 1738286 h 2842572"/>
                  <a:gd name="connsiteX59" fmla="*/ 1546001 w 2517772"/>
                  <a:gd name="connsiteY59" fmla="*/ 1804543 h 2842572"/>
                  <a:gd name="connsiteX60" fmla="*/ 1584651 w 2517772"/>
                  <a:gd name="connsiteY60" fmla="*/ 1876322 h 2842572"/>
                  <a:gd name="connsiteX61" fmla="*/ 1557045 w 2517772"/>
                  <a:gd name="connsiteY61" fmla="*/ 1914972 h 2842572"/>
                  <a:gd name="connsiteX62" fmla="*/ 1557045 w 2517772"/>
                  <a:gd name="connsiteY62" fmla="*/ 1959143 h 2842572"/>
                  <a:gd name="connsiteX63" fmla="*/ 1529436 w 2517772"/>
                  <a:gd name="connsiteY63" fmla="*/ 2014358 h 2842572"/>
                  <a:gd name="connsiteX64" fmla="*/ 1490785 w 2517772"/>
                  <a:gd name="connsiteY64" fmla="*/ 2003315 h 2842572"/>
                  <a:gd name="connsiteX65" fmla="*/ 1463179 w 2517772"/>
                  <a:gd name="connsiteY65" fmla="*/ 2047486 h 2842572"/>
                  <a:gd name="connsiteX66" fmla="*/ 1468702 w 2517772"/>
                  <a:gd name="connsiteY66" fmla="*/ 2069572 h 2842572"/>
                  <a:gd name="connsiteX67" fmla="*/ 1435572 w 2517772"/>
                  <a:gd name="connsiteY67" fmla="*/ 2157915 h 2842572"/>
                  <a:gd name="connsiteX68" fmla="*/ 1485264 w 2517772"/>
                  <a:gd name="connsiteY68" fmla="*/ 2191043 h 2842572"/>
                  <a:gd name="connsiteX69" fmla="*/ 1474223 w 2517772"/>
                  <a:gd name="connsiteY69" fmla="*/ 2273865 h 2842572"/>
                  <a:gd name="connsiteX70" fmla="*/ 1419007 w 2517772"/>
                  <a:gd name="connsiteY70" fmla="*/ 2273865 h 2842572"/>
                  <a:gd name="connsiteX71" fmla="*/ 1413486 w 2517772"/>
                  <a:gd name="connsiteY71" fmla="*/ 2312515 h 2842572"/>
                  <a:gd name="connsiteX72" fmla="*/ 1430051 w 2517772"/>
                  <a:gd name="connsiteY72" fmla="*/ 2345643 h 2842572"/>
                  <a:gd name="connsiteX73" fmla="*/ 1424530 w 2517772"/>
                  <a:gd name="connsiteY73" fmla="*/ 2373250 h 2842572"/>
                  <a:gd name="connsiteX74" fmla="*/ 1463179 w 2517772"/>
                  <a:gd name="connsiteY74" fmla="*/ 2406380 h 2842572"/>
                  <a:gd name="connsiteX75" fmla="*/ 1446614 w 2517772"/>
                  <a:gd name="connsiteY75" fmla="*/ 2478158 h 2842572"/>
                  <a:gd name="connsiteX76" fmla="*/ 1369315 w 2517772"/>
                  <a:gd name="connsiteY76" fmla="*/ 2489201 h 2842572"/>
                  <a:gd name="connsiteX77" fmla="*/ 1363794 w 2517772"/>
                  <a:gd name="connsiteY77" fmla="*/ 2527850 h 2842572"/>
                  <a:gd name="connsiteX78" fmla="*/ 1319622 w 2517772"/>
                  <a:gd name="connsiteY78" fmla="*/ 2511286 h 2842572"/>
                  <a:gd name="connsiteX79" fmla="*/ 1264407 w 2517772"/>
                  <a:gd name="connsiteY79" fmla="*/ 2538894 h 2842572"/>
                  <a:gd name="connsiteX80" fmla="*/ 1242321 w 2517772"/>
                  <a:gd name="connsiteY80" fmla="*/ 2599629 h 2842572"/>
                  <a:gd name="connsiteX81" fmla="*/ 1187108 w 2517772"/>
                  <a:gd name="connsiteY81" fmla="*/ 2616193 h 2842572"/>
                  <a:gd name="connsiteX82" fmla="*/ 1159502 w 2517772"/>
                  <a:gd name="connsiteY82" fmla="*/ 2649323 h 2842572"/>
                  <a:gd name="connsiteX83" fmla="*/ 1087721 w 2517772"/>
                  <a:gd name="connsiteY83" fmla="*/ 2665886 h 2842572"/>
                  <a:gd name="connsiteX84" fmla="*/ 1071159 w 2517772"/>
                  <a:gd name="connsiteY84" fmla="*/ 2693494 h 2842572"/>
                  <a:gd name="connsiteX85" fmla="*/ 1004899 w 2517772"/>
                  <a:gd name="connsiteY85" fmla="*/ 2704536 h 2842572"/>
                  <a:gd name="connsiteX86" fmla="*/ 993858 w 2517772"/>
                  <a:gd name="connsiteY86" fmla="*/ 2743186 h 2842572"/>
                  <a:gd name="connsiteX87" fmla="*/ 988337 w 2517772"/>
                  <a:gd name="connsiteY87" fmla="*/ 2792879 h 2842572"/>
                  <a:gd name="connsiteX88" fmla="*/ 905515 w 2517772"/>
                  <a:gd name="connsiteY88" fmla="*/ 2792879 h 2842572"/>
                  <a:gd name="connsiteX89" fmla="*/ 806130 w 2517772"/>
                  <a:gd name="connsiteY89" fmla="*/ 2826008 h 2842572"/>
                  <a:gd name="connsiteX90" fmla="*/ 773000 w 2517772"/>
                  <a:gd name="connsiteY90" fmla="*/ 2798401 h 2842572"/>
                  <a:gd name="connsiteX91" fmla="*/ 717787 w 2517772"/>
                  <a:gd name="connsiteY91" fmla="*/ 2792879 h 2842572"/>
                  <a:gd name="connsiteX92" fmla="*/ 695699 w 2517772"/>
                  <a:gd name="connsiteY92" fmla="*/ 2759751 h 2842572"/>
                  <a:gd name="connsiteX93" fmla="*/ 601835 w 2517772"/>
                  <a:gd name="connsiteY93" fmla="*/ 2770793 h 2842572"/>
                  <a:gd name="connsiteX94" fmla="*/ 579750 w 2517772"/>
                  <a:gd name="connsiteY94" fmla="*/ 2809444 h 2842572"/>
                  <a:gd name="connsiteX95" fmla="*/ 530057 w 2517772"/>
                  <a:gd name="connsiteY95" fmla="*/ 2809444 h 2842572"/>
                  <a:gd name="connsiteX96" fmla="*/ 447235 w 2517772"/>
                  <a:gd name="connsiteY96" fmla="*/ 2842572 h 2842572"/>
                  <a:gd name="connsiteX97" fmla="*/ 397543 w 2517772"/>
                  <a:gd name="connsiteY97" fmla="*/ 2748707 h 2842572"/>
                  <a:gd name="connsiteX98" fmla="*/ 414108 w 2517772"/>
                  <a:gd name="connsiteY98" fmla="*/ 2671408 h 2842572"/>
                  <a:gd name="connsiteX99" fmla="*/ 408587 w 2517772"/>
                  <a:gd name="connsiteY99" fmla="*/ 2599629 h 2842572"/>
                  <a:gd name="connsiteX100" fmla="*/ 474842 w 2517772"/>
                  <a:gd name="connsiteY100" fmla="*/ 2566501 h 2842572"/>
                  <a:gd name="connsiteX101" fmla="*/ 480365 w 2517772"/>
                  <a:gd name="connsiteY101" fmla="*/ 2472637 h 2842572"/>
                  <a:gd name="connsiteX102" fmla="*/ 452759 w 2517772"/>
                  <a:gd name="connsiteY102" fmla="*/ 2417421 h 2842572"/>
                  <a:gd name="connsiteX103" fmla="*/ 557664 w 2517772"/>
                  <a:gd name="connsiteY103" fmla="*/ 2406380 h 2842572"/>
                  <a:gd name="connsiteX104" fmla="*/ 502451 w 2517772"/>
                  <a:gd name="connsiteY104" fmla="*/ 2334601 h 2842572"/>
                  <a:gd name="connsiteX105" fmla="*/ 485886 w 2517772"/>
                  <a:gd name="connsiteY105" fmla="*/ 2312515 h 2842572"/>
                  <a:gd name="connsiteX106" fmla="*/ 507972 w 2517772"/>
                  <a:gd name="connsiteY106" fmla="*/ 2262821 h 2842572"/>
                  <a:gd name="connsiteX107" fmla="*/ 530057 w 2517772"/>
                  <a:gd name="connsiteY107" fmla="*/ 2257301 h 2842572"/>
                  <a:gd name="connsiteX108" fmla="*/ 535578 w 2517772"/>
                  <a:gd name="connsiteY108" fmla="*/ 2174479 h 2842572"/>
                  <a:gd name="connsiteX109" fmla="*/ 507972 w 2517772"/>
                  <a:gd name="connsiteY109" fmla="*/ 2119265 h 2842572"/>
                  <a:gd name="connsiteX110" fmla="*/ 436194 w 2517772"/>
                  <a:gd name="connsiteY110" fmla="*/ 2075094 h 2842572"/>
                  <a:gd name="connsiteX111" fmla="*/ 430671 w 2517772"/>
                  <a:gd name="connsiteY111" fmla="*/ 2003315 h 2842572"/>
                  <a:gd name="connsiteX112" fmla="*/ 369937 w 2517772"/>
                  <a:gd name="connsiteY112" fmla="*/ 2003315 h 2842572"/>
                  <a:gd name="connsiteX113" fmla="*/ 336807 w 2517772"/>
                  <a:gd name="connsiteY113" fmla="*/ 1948100 h 2842572"/>
                  <a:gd name="connsiteX114" fmla="*/ 342328 w 2517772"/>
                  <a:gd name="connsiteY114" fmla="*/ 1903929 h 2842572"/>
                  <a:gd name="connsiteX115" fmla="*/ 386499 w 2517772"/>
                  <a:gd name="connsiteY115" fmla="*/ 1865278 h 2842572"/>
                  <a:gd name="connsiteX116" fmla="*/ 358893 w 2517772"/>
                  <a:gd name="connsiteY116" fmla="*/ 1804543 h 2842572"/>
                  <a:gd name="connsiteX117" fmla="*/ 303679 w 2517772"/>
                  <a:gd name="connsiteY117" fmla="*/ 1793500 h 2842572"/>
                  <a:gd name="connsiteX118" fmla="*/ 287115 w 2517772"/>
                  <a:gd name="connsiteY118" fmla="*/ 1716200 h 2842572"/>
                  <a:gd name="connsiteX119" fmla="*/ 265029 w 2517772"/>
                  <a:gd name="connsiteY119" fmla="*/ 1672029 h 2842572"/>
                  <a:gd name="connsiteX120" fmla="*/ 259508 w 2517772"/>
                  <a:gd name="connsiteY120" fmla="*/ 1638900 h 2842572"/>
                  <a:gd name="connsiteX121" fmla="*/ 237422 w 2517772"/>
                  <a:gd name="connsiteY121" fmla="*/ 1616815 h 2842572"/>
                  <a:gd name="connsiteX122" fmla="*/ 204293 w 2517772"/>
                  <a:gd name="connsiteY122" fmla="*/ 1627858 h 2842572"/>
                  <a:gd name="connsiteX123" fmla="*/ 182207 w 2517772"/>
                  <a:gd name="connsiteY123" fmla="*/ 1583686 h 2842572"/>
                  <a:gd name="connsiteX124" fmla="*/ 126994 w 2517772"/>
                  <a:gd name="connsiteY124" fmla="*/ 1583686 h 2842572"/>
                  <a:gd name="connsiteX125" fmla="*/ 121471 w 2517772"/>
                  <a:gd name="connsiteY125" fmla="*/ 1533993 h 2842572"/>
                  <a:gd name="connsiteX126" fmla="*/ 44172 w 2517772"/>
                  <a:gd name="connsiteY126" fmla="*/ 1533993 h 2842572"/>
                  <a:gd name="connsiteX127" fmla="*/ 0 w 2517772"/>
                  <a:gd name="connsiteY127" fmla="*/ 1500865 h 2842572"/>
                  <a:gd name="connsiteX128" fmla="*/ 22086 w 2517772"/>
                  <a:gd name="connsiteY128" fmla="*/ 1434608 h 2842572"/>
                  <a:gd name="connsiteX129" fmla="*/ 66257 w 2517772"/>
                  <a:gd name="connsiteY129" fmla="*/ 1434608 h 2842572"/>
                  <a:gd name="connsiteX130" fmla="*/ 88343 w 2517772"/>
                  <a:gd name="connsiteY130" fmla="*/ 1418043 h 2842572"/>
                  <a:gd name="connsiteX131" fmla="*/ 82822 w 2517772"/>
                  <a:gd name="connsiteY131" fmla="*/ 1351786 h 2842572"/>
                  <a:gd name="connsiteX132" fmla="*/ 121471 w 2517772"/>
                  <a:gd name="connsiteY132" fmla="*/ 1313135 h 2842572"/>
                  <a:gd name="connsiteX133" fmla="*/ 187730 w 2517772"/>
                  <a:gd name="connsiteY133" fmla="*/ 1307615 h 2842572"/>
                  <a:gd name="connsiteX134" fmla="*/ 242943 w 2517772"/>
                  <a:gd name="connsiteY134" fmla="*/ 1329700 h 2842572"/>
                  <a:gd name="connsiteX135" fmla="*/ 276073 w 2517772"/>
                  <a:gd name="connsiteY135" fmla="*/ 1324179 h 2842572"/>
                  <a:gd name="connsiteX136" fmla="*/ 281594 w 2517772"/>
                  <a:gd name="connsiteY136" fmla="*/ 1268964 h 2842572"/>
                  <a:gd name="connsiteX137" fmla="*/ 314721 w 2517772"/>
                  <a:gd name="connsiteY137" fmla="*/ 1230315 h 2842572"/>
                  <a:gd name="connsiteX138" fmla="*/ 342328 w 2517772"/>
                  <a:gd name="connsiteY138" fmla="*/ 1230315 h 2842572"/>
                  <a:gd name="connsiteX139" fmla="*/ 392022 w 2517772"/>
                  <a:gd name="connsiteY139" fmla="*/ 1114364 h 2842572"/>
                  <a:gd name="connsiteX140" fmla="*/ 474842 w 2517772"/>
                  <a:gd name="connsiteY140" fmla="*/ 1070192 h 2842572"/>
                  <a:gd name="connsiteX141" fmla="*/ 474842 w 2517772"/>
                  <a:gd name="connsiteY141" fmla="*/ 1020500 h 2842572"/>
                  <a:gd name="connsiteX142" fmla="*/ 513493 w 2517772"/>
                  <a:gd name="connsiteY142" fmla="*/ 937678 h 2842572"/>
                  <a:gd name="connsiteX143" fmla="*/ 458279 w 2517772"/>
                  <a:gd name="connsiteY143" fmla="*/ 921114 h 2842572"/>
                  <a:gd name="connsiteX144" fmla="*/ 408587 w 2517772"/>
                  <a:gd name="connsiteY144" fmla="*/ 854857 h 2842572"/>
                  <a:gd name="connsiteX145" fmla="*/ 414108 w 2517772"/>
                  <a:gd name="connsiteY145" fmla="*/ 821729 h 2842572"/>
                  <a:gd name="connsiteX146" fmla="*/ 403064 w 2517772"/>
                  <a:gd name="connsiteY146" fmla="*/ 783078 h 2842572"/>
                  <a:gd name="connsiteX147" fmla="*/ 430671 w 2517772"/>
                  <a:gd name="connsiteY147" fmla="*/ 744429 h 2842572"/>
                  <a:gd name="connsiteX148" fmla="*/ 474842 w 2517772"/>
                  <a:gd name="connsiteY148" fmla="*/ 749951 h 2842572"/>
                  <a:gd name="connsiteX149" fmla="*/ 474842 w 2517772"/>
                  <a:gd name="connsiteY149" fmla="*/ 678171 h 2842572"/>
                  <a:gd name="connsiteX150" fmla="*/ 441715 w 2517772"/>
                  <a:gd name="connsiteY150" fmla="*/ 667129 h 2842572"/>
                  <a:gd name="connsiteX151" fmla="*/ 447235 w 2517772"/>
                  <a:gd name="connsiteY151" fmla="*/ 617436 h 2842572"/>
                  <a:gd name="connsiteX152" fmla="*/ 574229 w 2517772"/>
                  <a:gd name="connsiteY152" fmla="*/ 446271 h 2842572"/>
                  <a:gd name="connsiteX153" fmla="*/ 579750 w 2517772"/>
                  <a:gd name="connsiteY153" fmla="*/ 368971 h 2842572"/>
                  <a:gd name="connsiteX154" fmla="*/ 530057 w 2517772"/>
                  <a:gd name="connsiteY154" fmla="*/ 324800 h 2842572"/>
                  <a:gd name="connsiteX155" fmla="*/ 524537 w 2517772"/>
                  <a:gd name="connsiteY155" fmla="*/ 291671 h 2842572"/>
                  <a:gd name="connsiteX156" fmla="*/ 469321 w 2517772"/>
                  <a:gd name="connsiteY156" fmla="*/ 275106 h 2842572"/>
                  <a:gd name="connsiteX157" fmla="*/ 460561 w 2517772"/>
                  <a:gd name="connsiteY157" fmla="*/ 234674 h 2842572"/>
                  <a:gd name="connsiteX158" fmla="*/ 468217 w 2517772"/>
                  <a:gd name="connsiteY158" fmla="*/ 234248 h 2842572"/>
                  <a:gd name="connsiteX159" fmla="*/ 494720 w 2517772"/>
                  <a:gd name="connsiteY159" fmla="*/ 216580 h 2842572"/>
                  <a:gd name="connsiteX160" fmla="*/ 499137 w 2517772"/>
                  <a:gd name="connsiteY160" fmla="*/ 181243 h 2842572"/>
                  <a:gd name="connsiteX161" fmla="*/ 530057 w 2517772"/>
                  <a:gd name="connsiteY161" fmla="*/ 172408 h 2842572"/>
                  <a:gd name="connsiteX162" fmla="*/ 538892 w 2517772"/>
                  <a:gd name="connsiteY162" fmla="*/ 137071 h 2842572"/>
                  <a:gd name="connsiteX163" fmla="*/ 591897 w 2517772"/>
                  <a:gd name="connsiteY163" fmla="*/ 88483 h 2842572"/>
                  <a:gd name="connsiteX164" fmla="*/ 565395 w 2517772"/>
                  <a:gd name="connsiteY164" fmla="*/ 53146 h 2842572"/>
                  <a:gd name="connsiteX165" fmla="*/ 565395 w 2517772"/>
                  <a:gd name="connsiteY165" fmla="*/ 26643 h 2842572"/>
                  <a:gd name="connsiteX166" fmla="*/ 600732 w 2517772"/>
                  <a:gd name="connsiteY166" fmla="*/ 17808 h 28425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</a:cxnLst>
                <a:rect l="l" t="t" r="r" b="b"/>
                <a:pathLst>
                  <a:path w="2517772" h="2842572">
                    <a:moveTo>
                      <a:pt x="607410" y="0"/>
                    </a:moveTo>
                    <a:lnTo>
                      <a:pt x="1913851" y="0"/>
                    </a:lnTo>
                    <a:lnTo>
                      <a:pt x="1908206" y="132654"/>
                    </a:lnTo>
                    <a:lnTo>
                      <a:pt x="1992132" y="163574"/>
                    </a:lnTo>
                    <a:lnTo>
                      <a:pt x="2023052" y="203328"/>
                    </a:lnTo>
                    <a:lnTo>
                      <a:pt x="2062806" y="207746"/>
                    </a:lnTo>
                    <a:lnTo>
                      <a:pt x="2071641" y="176826"/>
                    </a:lnTo>
                    <a:lnTo>
                      <a:pt x="2137898" y="212163"/>
                    </a:lnTo>
                    <a:lnTo>
                      <a:pt x="2208572" y="167991"/>
                    </a:lnTo>
                    <a:lnTo>
                      <a:pt x="2314584" y="172408"/>
                    </a:lnTo>
                    <a:lnTo>
                      <a:pt x="2345504" y="216580"/>
                    </a:lnTo>
                    <a:lnTo>
                      <a:pt x="2354338" y="340260"/>
                    </a:lnTo>
                    <a:lnTo>
                      <a:pt x="2354338" y="433020"/>
                    </a:lnTo>
                    <a:lnTo>
                      <a:pt x="2332252" y="459523"/>
                    </a:lnTo>
                    <a:lnTo>
                      <a:pt x="2261578" y="494860"/>
                    </a:lnTo>
                    <a:lnTo>
                      <a:pt x="2270412" y="556700"/>
                    </a:lnTo>
                    <a:lnTo>
                      <a:pt x="2314584" y="600871"/>
                    </a:lnTo>
                    <a:lnTo>
                      <a:pt x="2314584" y="618540"/>
                    </a:lnTo>
                    <a:lnTo>
                      <a:pt x="2310166" y="662711"/>
                    </a:lnTo>
                    <a:lnTo>
                      <a:pt x="2319001" y="711300"/>
                    </a:lnTo>
                    <a:lnTo>
                      <a:pt x="2239492" y="728969"/>
                    </a:lnTo>
                    <a:lnTo>
                      <a:pt x="2257161" y="795226"/>
                    </a:lnTo>
                    <a:lnTo>
                      <a:pt x="2327835" y="799643"/>
                    </a:lnTo>
                    <a:lnTo>
                      <a:pt x="2349921" y="857066"/>
                    </a:lnTo>
                    <a:lnTo>
                      <a:pt x="2319001" y="896820"/>
                    </a:lnTo>
                    <a:lnTo>
                      <a:pt x="2336669" y="958660"/>
                    </a:lnTo>
                    <a:lnTo>
                      <a:pt x="2327835" y="1029334"/>
                    </a:lnTo>
                    <a:lnTo>
                      <a:pt x="2457036" y="1124082"/>
                    </a:lnTo>
                    <a:lnTo>
                      <a:pt x="2457036" y="1169579"/>
                    </a:lnTo>
                    <a:lnTo>
                      <a:pt x="2490166" y="1197186"/>
                    </a:lnTo>
                    <a:lnTo>
                      <a:pt x="2517772" y="1219272"/>
                    </a:lnTo>
                    <a:lnTo>
                      <a:pt x="2490166" y="1296572"/>
                    </a:lnTo>
                    <a:lnTo>
                      <a:pt x="2423908" y="1296572"/>
                    </a:lnTo>
                    <a:lnTo>
                      <a:pt x="2407344" y="1318657"/>
                    </a:lnTo>
                    <a:lnTo>
                      <a:pt x="2401823" y="1368351"/>
                    </a:lnTo>
                    <a:lnTo>
                      <a:pt x="2280350" y="1368351"/>
                    </a:lnTo>
                    <a:lnTo>
                      <a:pt x="2280350" y="1296572"/>
                    </a:lnTo>
                    <a:lnTo>
                      <a:pt x="2252743" y="1268964"/>
                    </a:lnTo>
                    <a:lnTo>
                      <a:pt x="2219616" y="1280008"/>
                    </a:lnTo>
                    <a:lnTo>
                      <a:pt x="2186486" y="1268964"/>
                    </a:lnTo>
                    <a:lnTo>
                      <a:pt x="2098143" y="1274486"/>
                    </a:lnTo>
                    <a:lnTo>
                      <a:pt x="2081579" y="1291050"/>
                    </a:lnTo>
                    <a:lnTo>
                      <a:pt x="2070537" y="1313135"/>
                    </a:lnTo>
                    <a:lnTo>
                      <a:pt x="2020842" y="1318657"/>
                    </a:lnTo>
                    <a:lnTo>
                      <a:pt x="1987715" y="1291050"/>
                    </a:lnTo>
                    <a:lnTo>
                      <a:pt x="1987715" y="1252400"/>
                    </a:lnTo>
                    <a:lnTo>
                      <a:pt x="1982194" y="1213751"/>
                    </a:lnTo>
                    <a:lnTo>
                      <a:pt x="1949064" y="1186143"/>
                    </a:lnTo>
                    <a:lnTo>
                      <a:pt x="1849680" y="1164057"/>
                    </a:lnTo>
                    <a:lnTo>
                      <a:pt x="1700601" y="1401478"/>
                    </a:lnTo>
                    <a:lnTo>
                      <a:pt x="1661950" y="1346265"/>
                    </a:lnTo>
                    <a:lnTo>
                      <a:pt x="1617779" y="1346265"/>
                    </a:lnTo>
                    <a:lnTo>
                      <a:pt x="1573607" y="1467735"/>
                    </a:lnTo>
                    <a:lnTo>
                      <a:pt x="1557045" y="1489821"/>
                    </a:lnTo>
                    <a:lnTo>
                      <a:pt x="1523915" y="1545037"/>
                    </a:lnTo>
                    <a:lnTo>
                      <a:pt x="1529436" y="1567122"/>
                    </a:lnTo>
                    <a:lnTo>
                      <a:pt x="1606737" y="1627858"/>
                    </a:lnTo>
                    <a:lnTo>
                      <a:pt x="1518394" y="1716200"/>
                    </a:lnTo>
                    <a:lnTo>
                      <a:pt x="1546001" y="1738286"/>
                    </a:lnTo>
                    <a:lnTo>
                      <a:pt x="1546001" y="1804543"/>
                    </a:lnTo>
                    <a:lnTo>
                      <a:pt x="1584651" y="1876322"/>
                    </a:lnTo>
                    <a:lnTo>
                      <a:pt x="1557045" y="1914972"/>
                    </a:lnTo>
                    <a:lnTo>
                      <a:pt x="1557045" y="1959143"/>
                    </a:lnTo>
                    <a:lnTo>
                      <a:pt x="1529436" y="2014358"/>
                    </a:lnTo>
                    <a:lnTo>
                      <a:pt x="1490785" y="2003315"/>
                    </a:lnTo>
                    <a:lnTo>
                      <a:pt x="1463179" y="2047486"/>
                    </a:lnTo>
                    <a:lnTo>
                      <a:pt x="1468702" y="2069572"/>
                    </a:lnTo>
                    <a:lnTo>
                      <a:pt x="1435572" y="2157915"/>
                    </a:lnTo>
                    <a:lnTo>
                      <a:pt x="1485264" y="2191043"/>
                    </a:lnTo>
                    <a:lnTo>
                      <a:pt x="1474223" y="2273865"/>
                    </a:lnTo>
                    <a:lnTo>
                      <a:pt x="1419007" y="2273865"/>
                    </a:lnTo>
                    <a:lnTo>
                      <a:pt x="1413486" y="2312515"/>
                    </a:lnTo>
                    <a:lnTo>
                      <a:pt x="1430051" y="2345643"/>
                    </a:lnTo>
                    <a:lnTo>
                      <a:pt x="1424530" y="2373250"/>
                    </a:lnTo>
                    <a:lnTo>
                      <a:pt x="1463179" y="2406380"/>
                    </a:lnTo>
                    <a:lnTo>
                      <a:pt x="1446614" y="2478158"/>
                    </a:lnTo>
                    <a:lnTo>
                      <a:pt x="1369315" y="2489201"/>
                    </a:lnTo>
                    <a:lnTo>
                      <a:pt x="1363794" y="2527850"/>
                    </a:lnTo>
                    <a:lnTo>
                      <a:pt x="1319622" y="2511286"/>
                    </a:lnTo>
                    <a:lnTo>
                      <a:pt x="1264407" y="2538894"/>
                    </a:lnTo>
                    <a:lnTo>
                      <a:pt x="1242321" y="2599629"/>
                    </a:lnTo>
                    <a:lnTo>
                      <a:pt x="1187108" y="2616193"/>
                    </a:lnTo>
                    <a:lnTo>
                      <a:pt x="1159502" y="2649323"/>
                    </a:lnTo>
                    <a:lnTo>
                      <a:pt x="1087721" y="2665886"/>
                    </a:lnTo>
                    <a:lnTo>
                      <a:pt x="1071159" y="2693494"/>
                    </a:lnTo>
                    <a:lnTo>
                      <a:pt x="1004899" y="2704536"/>
                    </a:lnTo>
                    <a:lnTo>
                      <a:pt x="993858" y="2743186"/>
                    </a:lnTo>
                    <a:lnTo>
                      <a:pt x="988337" y="2792879"/>
                    </a:lnTo>
                    <a:lnTo>
                      <a:pt x="905515" y="2792879"/>
                    </a:lnTo>
                    <a:lnTo>
                      <a:pt x="806130" y="2826008"/>
                    </a:lnTo>
                    <a:lnTo>
                      <a:pt x="773000" y="2798401"/>
                    </a:lnTo>
                    <a:lnTo>
                      <a:pt x="717787" y="2792879"/>
                    </a:lnTo>
                    <a:lnTo>
                      <a:pt x="695699" y="2759751"/>
                    </a:lnTo>
                    <a:lnTo>
                      <a:pt x="601835" y="2770793"/>
                    </a:lnTo>
                    <a:lnTo>
                      <a:pt x="579750" y="2809444"/>
                    </a:lnTo>
                    <a:lnTo>
                      <a:pt x="530057" y="2809444"/>
                    </a:lnTo>
                    <a:lnTo>
                      <a:pt x="447235" y="2842572"/>
                    </a:lnTo>
                    <a:lnTo>
                      <a:pt x="397543" y="2748707"/>
                    </a:lnTo>
                    <a:lnTo>
                      <a:pt x="414108" y="2671408"/>
                    </a:lnTo>
                    <a:lnTo>
                      <a:pt x="408587" y="2599629"/>
                    </a:lnTo>
                    <a:lnTo>
                      <a:pt x="474842" y="2566501"/>
                    </a:lnTo>
                    <a:lnTo>
                      <a:pt x="480365" y="2472637"/>
                    </a:lnTo>
                    <a:lnTo>
                      <a:pt x="452759" y="2417421"/>
                    </a:lnTo>
                    <a:lnTo>
                      <a:pt x="557664" y="2406380"/>
                    </a:lnTo>
                    <a:lnTo>
                      <a:pt x="502451" y="2334601"/>
                    </a:lnTo>
                    <a:lnTo>
                      <a:pt x="485886" y="2312515"/>
                    </a:lnTo>
                    <a:lnTo>
                      <a:pt x="507972" y="2262821"/>
                    </a:lnTo>
                    <a:lnTo>
                      <a:pt x="530057" y="2257301"/>
                    </a:lnTo>
                    <a:lnTo>
                      <a:pt x="535578" y="2174479"/>
                    </a:lnTo>
                    <a:lnTo>
                      <a:pt x="507972" y="2119265"/>
                    </a:lnTo>
                    <a:lnTo>
                      <a:pt x="436194" y="2075094"/>
                    </a:lnTo>
                    <a:lnTo>
                      <a:pt x="430671" y="2003315"/>
                    </a:lnTo>
                    <a:lnTo>
                      <a:pt x="369937" y="2003315"/>
                    </a:lnTo>
                    <a:lnTo>
                      <a:pt x="336807" y="1948100"/>
                    </a:lnTo>
                    <a:lnTo>
                      <a:pt x="342328" y="1903929"/>
                    </a:lnTo>
                    <a:lnTo>
                      <a:pt x="386499" y="1865278"/>
                    </a:lnTo>
                    <a:lnTo>
                      <a:pt x="358893" y="1804543"/>
                    </a:lnTo>
                    <a:lnTo>
                      <a:pt x="303679" y="1793500"/>
                    </a:lnTo>
                    <a:lnTo>
                      <a:pt x="287115" y="1716200"/>
                    </a:lnTo>
                    <a:lnTo>
                      <a:pt x="265029" y="1672029"/>
                    </a:lnTo>
                    <a:lnTo>
                      <a:pt x="259508" y="1638900"/>
                    </a:lnTo>
                    <a:lnTo>
                      <a:pt x="237422" y="1616815"/>
                    </a:lnTo>
                    <a:lnTo>
                      <a:pt x="204293" y="1627858"/>
                    </a:lnTo>
                    <a:lnTo>
                      <a:pt x="182207" y="1583686"/>
                    </a:lnTo>
                    <a:lnTo>
                      <a:pt x="126994" y="1583686"/>
                    </a:lnTo>
                    <a:lnTo>
                      <a:pt x="121471" y="1533993"/>
                    </a:lnTo>
                    <a:lnTo>
                      <a:pt x="44172" y="1533993"/>
                    </a:lnTo>
                    <a:lnTo>
                      <a:pt x="0" y="1500865"/>
                    </a:lnTo>
                    <a:lnTo>
                      <a:pt x="22086" y="1434608"/>
                    </a:lnTo>
                    <a:lnTo>
                      <a:pt x="66257" y="1434608"/>
                    </a:lnTo>
                    <a:lnTo>
                      <a:pt x="88343" y="1418043"/>
                    </a:lnTo>
                    <a:lnTo>
                      <a:pt x="82822" y="1351786"/>
                    </a:lnTo>
                    <a:lnTo>
                      <a:pt x="121471" y="1313135"/>
                    </a:lnTo>
                    <a:lnTo>
                      <a:pt x="187730" y="1307615"/>
                    </a:lnTo>
                    <a:lnTo>
                      <a:pt x="242943" y="1329700"/>
                    </a:lnTo>
                    <a:lnTo>
                      <a:pt x="276073" y="1324179"/>
                    </a:lnTo>
                    <a:lnTo>
                      <a:pt x="281594" y="1268964"/>
                    </a:lnTo>
                    <a:lnTo>
                      <a:pt x="314721" y="1230315"/>
                    </a:lnTo>
                    <a:lnTo>
                      <a:pt x="342328" y="1230315"/>
                    </a:lnTo>
                    <a:lnTo>
                      <a:pt x="392022" y="1114364"/>
                    </a:lnTo>
                    <a:lnTo>
                      <a:pt x="474842" y="1070192"/>
                    </a:lnTo>
                    <a:lnTo>
                      <a:pt x="474842" y="1020500"/>
                    </a:lnTo>
                    <a:lnTo>
                      <a:pt x="513493" y="937678"/>
                    </a:lnTo>
                    <a:lnTo>
                      <a:pt x="458279" y="921114"/>
                    </a:lnTo>
                    <a:lnTo>
                      <a:pt x="408587" y="854857"/>
                    </a:lnTo>
                    <a:lnTo>
                      <a:pt x="414108" y="821729"/>
                    </a:lnTo>
                    <a:lnTo>
                      <a:pt x="403064" y="783078"/>
                    </a:lnTo>
                    <a:lnTo>
                      <a:pt x="430671" y="744429"/>
                    </a:lnTo>
                    <a:lnTo>
                      <a:pt x="474842" y="749951"/>
                    </a:lnTo>
                    <a:lnTo>
                      <a:pt x="474842" y="678171"/>
                    </a:lnTo>
                    <a:lnTo>
                      <a:pt x="441715" y="667129"/>
                    </a:lnTo>
                    <a:lnTo>
                      <a:pt x="447235" y="617436"/>
                    </a:lnTo>
                    <a:lnTo>
                      <a:pt x="574229" y="446271"/>
                    </a:lnTo>
                    <a:lnTo>
                      <a:pt x="579750" y="368971"/>
                    </a:lnTo>
                    <a:lnTo>
                      <a:pt x="530057" y="324800"/>
                    </a:lnTo>
                    <a:lnTo>
                      <a:pt x="524537" y="291671"/>
                    </a:lnTo>
                    <a:lnTo>
                      <a:pt x="469321" y="275106"/>
                    </a:lnTo>
                    <a:lnTo>
                      <a:pt x="460561" y="234674"/>
                    </a:lnTo>
                    <a:lnTo>
                      <a:pt x="468217" y="234248"/>
                    </a:lnTo>
                    <a:lnTo>
                      <a:pt x="494720" y="216580"/>
                    </a:lnTo>
                    <a:lnTo>
                      <a:pt x="499137" y="181243"/>
                    </a:lnTo>
                    <a:lnTo>
                      <a:pt x="530057" y="172408"/>
                    </a:lnTo>
                    <a:lnTo>
                      <a:pt x="538892" y="137071"/>
                    </a:lnTo>
                    <a:lnTo>
                      <a:pt x="591897" y="88483"/>
                    </a:lnTo>
                    <a:lnTo>
                      <a:pt x="565395" y="53146"/>
                    </a:lnTo>
                    <a:lnTo>
                      <a:pt x="565395" y="26643"/>
                    </a:lnTo>
                    <a:lnTo>
                      <a:pt x="600732" y="17808"/>
                    </a:lnTo>
                    <a:close/>
                  </a:path>
                </a:pathLst>
              </a:custGeom>
              <a:solidFill>
                <a:schemeClr val="accent6">
                  <a:lumMod val="40000"/>
                  <a:lumOff val="6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grpSp>
            <p:nvGrpSpPr>
              <p:cNvPr id="252" name="グループ化 251">
                <a:extLst>
                  <a:ext uri="{FF2B5EF4-FFF2-40B4-BE49-F238E27FC236}">
                    <a16:creationId xmlns:a16="http://schemas.microsoft.com/office/drawing/2014/main" id="{FB9C52EB-3784-1CF9-6FB1-78BF87FB47E0}"/>
                  </a:ext>
                </a:extLst>
              </p:cNvPr>
              <p:cNvGrpSpPr/>
              <p:nvPr/>
            </p:nvGrpSpPr>
            <p:grpSpPr>
              <a:xfrm>
                <a:off x="2165791" y="607764"/>
                <a:ext cx="5813141" cy="5926242"/>
                <a:chOff x="2165791" y="607764"/>
                <a:chExt cx="5813141" cy="5926242"/>
              </a:xfrm>
            </p:grpSpPr>
            <p:sp>
              <p:nvSpPr>
                <p:cNvPr id="17" name="フリーフォーム: 図形 16">
                  <a:extLst>
                    <a:ext uri="{FF2B5EF4-FFF2-40B4-BE49-F238E27FC236}">
                      <a16:creationId xmlns:a16="http://schemas.microsoft.com/office/drawing/2014/main" id="{0F3190FB-C837-3A0C-9C5F-BAF4B54153E0}"/>
                    </a:ext>
                  </a:extLst>
                </p:cNvPr>
                <p:cNvSpPr/>
                <p:nvPr/>
              </p:nvSpPr>
              <p:spPr>
                <a:xfrm>
                  <a:off x="5027105" y="2406763"/>
                  <a:ext cx="2951827" cy="2265272"/>
                </a:xfrm>
                <a:custGeom>
                  <a:avLst/>
                  <a:gdLst>
                    <a:gd name="connsiteX0" fmla="*/ 2279652 w 5105400"/>
                    <a:gd name="connsiteY0" fmla="*/ 0 h 3917950"/>
                    <a:gd name="connsiteX1" fmla="*/ 2343152 w 5105400"/>
                    <a:gd name="connsiteY1" fmla="*/ 177800 h 3917950"/>
                    <a:gd name="connsiteX2" fmla="*/ 2330452 w 5105400"/>
                    <a:gd name="connsiteY2" fmla="*/ 234950 h 3917950"/>
                    <a:gd name="connsiteX3" fmla="*/ 2343152 w 5105400"/>
                    <a:gd name="connsiteY3" fmla="*/ 298450 h 3917950"/>
                    <a:gd name="connsiteX4" fmla="*/ 2413000 w 5105400"/>
                    <a:gd name="connsiteY4" fmla="*/ 355600 h 3917950"/>
                    <a:gd name="connsiteX5" fmla="*/ 2419352 w 5105400"/>
                    <a:gd name="connsiteY5" fmla="*/ 457200 h 3917950"/>
                    <a:gd name="connsiteX6" fmla="*/ 2406652 w 5105400"/>
                    <a:gd name="connsiteY6" fmla="*/ 501650 h 3917950"/>
                    <a:gd name="connsiteX7" fmla="*/ 2393952 w 5105400"/>
                    <a:gd name="connsiteY7" fmla="*/ 628650 h 3917950"/>
                    <a:gd name="connsiteX8" fmla="*/ 2355852 w 5105400"/>
                    <a:gd name="connsiteY8" fmla="*/ 692150 h 3917950"/>
                    <a:gd name="connsiteX9" fmla="*/ 2393952 w 5105400"/>
                    <a:gd name="connsiteY9" fmla="*/ 793750 h 3917950"/>
                    <a:gd name="connsiteX10" fmla="*/ 2374904 w 5105400"/>
                    <a:gd name="connsiteY10" fmla="*/ 920750 h 3917950"/>
                    <a:gd name="connsiteX11" fmla="*/ 2292352 w 5105400"/>
                    <a:gd name="connsiteY11" fmla="*/ 990600 h 3917950"/>
                    <a:gd name="connsiteX12" fmla="*/ 2400304 w 5105400"/>
                    <a:gd name="connsiteY12" fmla="*/ 1060450 h 3917950"/>
                    <a:gd name="connsiteX13" fmla="*/ 2406652 w 5105400"/>
                    <a:gd name="connsiteY13" fmla="*/ 1212850 h 3917950"/>
                    <a:gd name="connsiteX14" fmla="*/ 2489200 w 5105400"/>
                    <a:gd name="connsiteY14" fmla="*/ 1270000 h 3917950"/>
                    <a:gd name="connsiteX15" fmla="*/ 2597152 w 5105400"/>
                    <a:gd name="connsiteY15" fmla="*/ 1168400 h 3917950"/>
                    <a:gd name="connsiteX16" fmla="*/ 2749552 w 5105400"/>
                    <a:gd name="connsiteY16" fmla="*/ 1276350 h 3917950"/>
                    <a:gd name="connsiteX17" fmla="*/ 2698752 w 5105400"/>
                    <a:gd name="connsiteY17" fmla="*/ 1416050 h 3917950"/>
                    <a:gd name="connsiteX18" fmla="*/ 2794000 w 5105400"/>
                    <a:gd name="connsiteY18" fmla="*/ 1543050 h 3917950"/>
                    <a:gd name="connsiteX19" fmla="*/ 2800352 w 5105400"/>
                    <a:gd name="connsiteY19" fmla="*/ 1631950 h 3917950"/>
                    <a:gd name="connsiteX20" fmla="*/ 2876552 w 5105400"/>
                    <a:gd name="connsiteY20" fmla="*/ 1651000 h 3917950"/>
                    <a:gd name="connsiteX21" fmla="*/ 2895600 w 5105400"/>
                    <a:gd name="connsiteY21" fmla="*/ 1733550 h 3917950"/>
                    <a:gd name="connsiteX22" fmla="*/ 3111504 w 5105400"/>
                    <a:gd name="connsiteY22" fmla="*/ 1758950 h 3917950"/>
                    <a:gd name="connsiteX23" fmla="*/ 3232152 w 5105400"/>
                    <a:gd name="connsiteY23" fmla="*/ 1638300 h 3917950"/>
                    <a:gd name="connsiteX24" fmla="*/ 3213104 w 5105400"/>
                    <a:gd name="connsiteY24" fmla="*/ 1536700 h 3917950"/>
                    <a:gd name="connsiteX25" fmla="*/ 3181352 w 5105400"/>
                    <a:gd name="connsiteY25" fmla="*/ 1466850 h 3917950"/>
                    <a:gd name="connsiteX26" fmla="*/ 3194052 w 5105400"/>
                    <a:gd name="connsiteY26" fmla="*/ 1295400 h 3917950"/>
                    <a:gd name="connsiteX27" fmla="*/ 3162304 w 5105400"/>
                    <a:gd name="connsiteY27" fmla="*/ 1212850 h 3917950"/>
                    <a:gd name="connsiteX28" fmla="*/ 3244852 w 5105400"/>
                    <a:gd name="connsiteY28" fmla="*/ 1149350 h 3917950"/>
                    <a:gd name="connsiteX29" fmla="*/ 3257552 w 5105400"/>
                    <a:gd name="connsiteY29" fmla="*/ 850900 h 3917950"/>
                    <a:gd name="connsiteX30" fmla="*/ 3378200 w 5105400"/>
                    <a:gd name="connsiteY30" fmla="*/ 742950 h 3917950"/>
                    <a:gd name="connsiteX31" fmla="*/ 3467104 w 5105400"/>
                    <a:gd name="connsiteY31" fmla="*/ 812800 h 3917950"/>
                    <a:gd name="connsiteX32" fmla="*/ 3479800 w 5105400"/>
                    <a:gd name="connsiteY32" fmla="*/ 914400 h 3917950"/>
                    <a:gd name="connsiteX33" fmla="*/ 3657600 w 5105400"/>
                    <a:gd name="connsiteY33" fmla="*/ 946150 h 3917950"/>
                    <a:gd name="connsiteX34" fmla="*/ 3689352 w 5105400"/>
                    <a:gd name="connsiteY34" fmla="*/ 1035050 h 3917950"/>
                    <a:gd name="connsiteX35" fmla="*/ 3867152 w 5105400"/>
                    <a:gd name="connsiteY35" fmla="*/ 1028700 h 3917950"/>
                    <a:gd name="connsiteX36" fmla="*/ 4000504 w 5105400"/>
                    <a:gd name="connsiteY36" fmla="*/ 977900 h 3917950"/>
                    <a:gd name="connsiteX37" fmla="*/ 4146552 w 5105400"/>
                    <a:gd name="connsiteY37" fmla="*/ 990600 h 3917950"/>
                    <a:gd name="connsiteX38" fmla="*/ 4235452 w 5105400"/>
                    <a:gd name="connsiteY38" fmla="*/ 939800 h 3917950"/>
                    <a:gd name="connsiteX39" fmla="*/ 4298952 w 5105400"/>
                    <a:gd name="connsiteY39" fmla="*/ 984250 h 3917950"/>
                    <a:gd name="connsiteX40" fmla="*/ 4432304 w 5105400"/>
                    <a:gd name="connsiteY40" fmla="*/ 908050 h 3917950"/>
                    <a:gd name="connsiteX41" fmla="*/ 4654552 w 5105400"/>
                    <a:gd name="connsiteY41" fmla="*/ 927100 h 3917950"/>
                    <a:gd name="connsiteX42" fmla="*/ 4699000 w 5105400"/>
                    <a:gd name="connsiteY42" fmla="*/ 1187450 h 3917950"/>
                    <a:gd name="connsiteX43" fmla="*/ 4654552 w 5105400"/>
                    <a:gd name="connsiteY43" fmla="*/ 1308100 h 3917950"/>
                    <a:gd name="connsiteX44" fmla="*/ 4572000 w 5105400"/>
                    <a:gd name="connsiteY44" fmla="*/ 1447800 h 3917950"/>
                    <a:gd name="connsiteX45" fmla="*/ 4591052 w 5105400"/>
                    <a:gd name="connsiteY45" fmla="*/ 1524000 h 3917950"/>
                    <a:gd name="connsiteX46" fmla="*/ 4597400 w 5105400"/>
                    <a:gd name="connsiteY46" fmla="*/ 1631950 h 3917950"/>
                    <a:gd name="connsiteX47" fmla="*/ 4686304 w 5105400"/>
                    <a:gd name="connsiteY47" fmla="*/ 1720850 h 3917950"/>
                    <a:gd name="connsiteX48" fmla="*/ 4724400 w 5105400"/>
                    <a:gd name="connsiteY48" fmla="*/ 1733550 h 3917950"/>
                    <a:gd name="connsiteX49" fmla="*/ 4775200 w 5105400"/>
                    <a:gd name="connsiteY49" fmla="*/ 1847850 h 3917950"/>
                    <a:gd name="connsiteX50" fmla="*/ 4870452 w 5105400"/>
                    <a:gd name="connsiteY50" fmla="*/ 1854200 h 3917950"/>
                    <a:gd name="connsiteX51" fmla="*/ 4984752 w 5105400"/>
                    <a:gd name="connsiteY51" fmla="*/ 1854200 h 3917950"/>
                    <a:gd name="connsiteX52" fmla="*/ 4895852 w 5105400"/>
                    <a:gd name="connsiteY52" fmla="*/ 2063750 h 3917950"/>
                    <a:gd name="connsiteX53" fmla="*/ 4902200 w 5105400"/>
                    <a:gd name="connsiteY53" fmla="*/ 2235200 h 3917950"/>
                    <a:gd name="connsiteX54" fmla="*/ 4940304 w 5105400"/>
                    <a:gd name="connsiteY54" fmla="*/ 2254250 h 3917950"/>
                    <a:gd name="connsiteX55" fmla="*/ 4953000 w 5105400"/>
                    <a:gd name="connsiteY55" fmla="*/ 2381250 h 3917950"/>
                    <a:gd name="connsiteX56" fmla="*/ 4914904 w 5105400"/>
                    <a:gd name="connsiteY56" fmla="*/ 2413000 h 3917950"/>
                    <a:gd name="connsiteX57" fmla="*/ 4978400 w 5105400"/>
                    <a:gd name="connsiteY57" fmla="*/ 2514600 h 3917950"/>
                    <a:gd name="connsiteX58" fmla="*/ 5060952 w 5105400"/>
                    <a:gd name="connsiteY58" fmla="*/ 2520950 h 3917950"/>
                    <a:gd name="connsiteX59" fmla="*/ 5080000 w 5105400"/>
                    <a:gd name="connsiteY59" fmla="*/ 2565400 h 3917950"/>
                    <a:gd name="connsiteX60" fmla="*/ 5105400 w 5105400"/>
                    <a:gd name="connsiteY60" fmla="*/ 2597150 h 3917950"/>
                    <a:gd name="connsiteX61" fmla="*/ 5054600 w 5105400"/>
                    <a:gd name="connsiteY61" fmla="*/ 2870200 h 3917950"/>
                    <a:gd name="connsiteX62" fmla="*/ 4883152 w 5105400"/>
                    <a:gd name="connsiteY62" fmla="*/ 2959100 h 3917950"/>
                    <a:gd name="connsiteX63" fmla="*/ 4864104 w 5105400"/>
                    <a:gd name="connsiteY63" fmla="*/ 3048000 h 3917950"/>
                    <a:gd name="connsiteX64" fmla="*/ 4845052 w 5105400"/>
                    <a:gd name="connsiteY64" fmla="*/ 3206750 h 3917950"/>
                    <a:gd name="connsiteX65" fmla="*/ 4781552 w 5105400"/>
                    <a:gd name="connsiteY65" fmla="*/ 3282950 h 3917950"/>
                    <a:gd name="connsiteX66" fmla="*/ 4660904 w 5105400"/>
                    <a:gd name="connsiteY66" fmla="*/ 3340100 h 3917950"/>
                    <a:gd name="connsiteX67" fmla="*/ 4597400 w 5105400"/>
                    <a:gd name="connsiteY67" fmla="*/ 3517900 h 3917950"/>
                    <a:gd name="connsiteX68" fmla="*/ 4622800 w 5105400"/>
                    <a:gd name="connsiteY68" fmla="*/ 3663950 h 3917950"/>
                    <a:gd name="connsiteX69" fmla="*/ 4559304 w 5105400"/>
                    <a:gd name="connsiteY69" fmla="*/ 3676650 h 3917950"/>
                    <a:gd name="connsiteX70" fmla="*/ 4495800 w 5105400"/>
                    <a:gd name="connsiteY70" fmla="*/ 3632200 h 3917950"/>
                    <a:gd name="connsiteX71" fmla="*/ 4419600 w 5105400"/>
                    <a:gd name="connsiteY71" fmla="*/ 3676650 h 3917950"/>
                    <a:gd name="connsiteX72" fmla="*/ 4387852 w 5105400"/>
                    <a:gd name="connsiteY72" fmla="*/ 3765550 h 3917950"/>
                    <a:gd name="connsiteX73" fmla="*/ 4133852 w 5105400"/>
                    <a:gd name="connsiteY73" fmla="*/ 3854450 h 3917950"/>
                    <a:gd name="connsiteX74" fmla="*/ 3943352 w 5105400"/>
                    <a:gd name="connsiteY74" fmla="*/ 3689350 h 3917950"/>
                    <a:gd name="connsiteX75" fmla="*/ 3987800 w 5105400"/>
                    <a:gd name="connsiteY75" fmla="*/ 3644900 h 3917950"/>
                    <a:gd name="connsiteX76" fmla="*/ 3911600 w 5105400"/>
                    <a:gd name="connsiteY76" fmla="*/ 3575050 h 3917950"/>
                    <a:gd name="connsiteX77" fmla="*/ 3867152 w 5105400"/>
                    <a:gd name="connsiteY77" fmla="*/ 3575050 h 3917950"/>
                    <a:gd name="connsiteX78" fmla="*/ 3892552 w 5105400"/>
                    <a:gd name="connsiteY78" fmla="*/ 3409950 h 3917950"/>
                    <a:gd name="connsiteX79" fmla="*/ 3949704 w 5105400"/>
                    <a:gd name="connsiteY79" fmla="*/ 3295650 h 3917950"/>
                    <a:gd name="connsiteX80" fmla="*/ 3905252 w 5105400"/>
                    <a:gd name="connsiteY80" fmla="*/ 3079750 h 3917950"/>
                    <a:gd name="connsiteX81" fmla="*/ 3962400 w 5105400"/>
                    <a:gd name="connsiteY81" fmla="*/ 2965450 h 3917950"/>
                    <a:gd name="connsiteX82" fmla="*/ 3911600 w 5105400"/>
                    <a:gd name="connsiteY82" fmla="*/ 2921000 h 3917950"/>
                    <a:gd name="connsiteX83" fmla="*/ 3917952 w 5105400"/>
                    <a:gd name="connsiteY83" fmla="*/ 2825750 h 3917950"/>
                    <a:gd name="connsiteX84" fmla="*/ 4000504 w 5105400"/>
                    <a:gd name="connsiteY84" fmla="*/ 2743200 h 3917950"/>
                    <a:gd name="connsiteX85" fmla="*/ 3898904 w 5105400"/>
                    <a:gd name="connsiteY85" fmla="*/ 2527300 h 3917950"/>
                    <a:gd name="connsiteX86" fmla="*/ 4019552 w 5105400"/>
                    <a:gd name="connsiteY86" fmla="*/ 2317750 h 3917950"/>
                    <a:gd name="connsiteX87" fmla="*/ 4184652 w 5105400"/>
                    <a:gd name="connsiteY87" fmla="*/ 2343150 h 3917950"/>
                    <a:gd name="connsiteX88" fmla="*/ 4330704 w 5105400"/>
                    <a:gd name="connsiteY88" fmla="*/ 2324100 h 3917950"/>
                    <a:gd name="connsiteX89" fmla="*/ 4337052 w 5105400"/>
                    <a:gd name="connsiteY89" fmla="*/ 2197100 h 3917950"/>
                    <a:gd name="connsiteX90" fmla="*/ 4248152 w 5105400"/>
                    <a:gd name="connsiteY90" fmla="*/ 2127250 h 3917950"/>
                    <a:gd name="connsiteX91" fmla="*/ 4083052 w 5105400"/>
                    <a:gd name="connsiteY91" fmla="*/ 1949450 h 3917950"/>
                    <a:gd name="connsiteX92" fmla="*/ 3924304 w 5105400"/>
                    <a:gd name="connsiteY92" fmla="*/ 1911350 h 3917950"/>
                    <a:gd name="connsiteX93" fmla="*/ 3702052 w 5105400"/>
                    <a:gd name="connsiteY93" fmla="*/ 1892300 h 3917950"/>
                    <a:gd name="connsiteX94" fmla="*/ 3619504 w 5105400"/>
                    <a:gd name="connsiteY94" fmla="*/ 1955800 h 3917950"/>
                    <a:gd name="connsiteX95" fmla="*/ 3511552 w 5105400"/>
                    <a:gd name="connsiteY95" fmla="*/ 1987550 h 3917950"/>
                    <a:gd name="connsiteX96" fmla="*/ 3289304 w 5105400"/>
                    <a:gd name="connsiteY96" fmla="*/ 2012950 h 3917950"/>
                    <a:gd name="connsiteX97" fmla="*/ 3251200 w 5105400"/>
                    <a:gd name="connsiteY97" fmla="*/ 2159000 h 3917950"/>
                    <a:gd name="connsiteX98" fmla="*/ 3187704 w 5105400"/>
                    <a:gd name="connsiteY98" fmla="*/ 2247900 h 3917950"/>
                    <a:gd name="connsiteX99" fmla="*/ 3175000 w 5105400"/>
                    <a:gd name="connsiteY99" fmla="*/ 2362200 h 3917950"/>
                    <a:gd name="connsiteX100" fmla="*/ 3155952 w 5105400"/>
                    <a:gd name="connsiteY100" fmla="*/ 2501900 h 3917950"/>
                    <a:gd name="connsiteX101" fmla="*/ 2984504 w 5105400"/>
                    <a:gd name="connsiteY101" fmla="*/ 2559050 h 3917950"/>
                    <a:gd name="connsiteX102" fmla="*/ 2749552 w 5105400"/>
                    <a:gd name="connsiteY102" fmla="*/ 2673350 h 3917950"/>
                    <a:gd name="connsiteX103" fmla="*/ 2667000 w 5105400"/>
                    <a:gd name="connsiteY103" fmla="*/ 2768600 h 3917950"/>
                    <a:gd name="connsiteX104" fmla="*/ 2609852 w 5105400"/>
                    <a:gd name="connsiteY104" fmla="*/ 2946400 h 3917950"/>
                    <a:gd name="connsiteX105" fmla="*/ 2628904 w 5105400"/>
                    <a:gd name="connsiteY105" fmla="*/ 3079750 h 3917950"/>
                    <a:gd name="connsiteX106" fmla="*/ 2533652 w 5105400"/>
                    <a:gd name="connsiteY106" fmla="*/ 3225800 h 3917950"/>
                    <a:gd name="connsiteX107" fmla="*/ 2425704 w 5105400"/>
                    <a:gd name="connsiteY107" fmla="*/ 3340100 h 3917950"/>
                    <a:gd name="connsiteX108" fmla="*/ 2298704 w 5105400"/>
                    <a:gd name="connsiteY108" fmla="*/ 3397250 h 3917950"/>
                    <a:gd name="connsiteX109" fmla="*/ 2241552 w 5105400"/>
                    <a:gd name="connsiteY109" fmla="*/ 3486150 h 3917950"/>
                    <a:gd name="connsiteX110" fmla="*/ 2216152 w 5105400"/>
                    <a:gd name="connsiteY110" fmla="*/ 3663950 h 3917950"/>
                    <a:gd name="connsiteX111" fmla="*/ 2222504 w 5105400"/>
                    <a:gd name="connsiteY111" fmla="*/ 3765550 h 3917950"/>
                    <a:gd name="connsiteX112" fmla="*/ 2298704 w 5105400"/>
                    <a:gd name="connsiteY112" fmla="*/ 3848100 h 3917950"/>
                    <a:gd name="connsiteX113" fmla="*/ 2305052 w 5105400"/>
                    <a:gd name="connsiteY113" fmla="*/ 3917950 h 3917950"/>
                    <a:gd name="connsiteX114" fmla="*/ 2038352 w 5105400"/>
                    <a:gd name="connsiteY114" fmla="*/ 3822700 h 3917950"/>
                    <a:gd name="connsiteX115" fmla="*/ 1714504 w 5105400"/>
                    <a:gd name="connsiteY115" fmla="*/ 3695700 h 3917950"/>
                    <a:gd name="connsiteX116" fmla="*/ 1454152 w 5105400"/>
                    <a:gd name="connsiteY116" fmla="*/ 3644900 h 3917950"/>
                    <a:gd name="connsiteX117" fmla="*/ 1174752 w 5105400"/>
                    <a:gd name="connsiteY117" fmla="*/ 3676650 h 3917950"/>
                    <a:gd name="connsiteX118" fmla="*/ 939800 w 5105400"/>
                    <a:gd name="connsiteY118" fmla="*/ 3733800 h 3917950"/>
                    <a:gd name="connsiteX119" fmla="*/ 787400 w 5105400"/>
                    <a:gd name="connsiteY119" fmla="*/ 3663950 h 3917950"/>
                    <a:gd name="connsiteX120" fmla="*/ 393704 w 5105400"/>
                    <a:gd name="connsiteY120" fmla="*/ 3606800 h 3917950"/>
                    <a:gd name="connsiteX121" fmla="*/ 31752 w 5105400"/>
                    <a:gd name="connsiteY121" fmla="*/ 3613150 h 3917950"/>
                    <a:gd name="connsiteX122" fmla="*/ 44452 w 5105400"/>
                    <a:gd name="connsiteY122" fmla="*/ 3422650 h 3917950"/>
                    <a:gd name="connsiteX123" fmla="*/ 0 w 5105400"/>
                    <a:gd name="connsiteY123" fmla="*/ 3327400 h 3917950"/>
                    <a:gd name="connsiteX124" fmla="*/ 6352 w 5105400"/>
                    <a:gd name="connsiteY124" fmla="*/ 3225800 h 3917950"/>
                    <a:gd name="connsiteX125" fmla="*/ 69852 w 5105400"/>
                    <a:gd name="connsiteY125" fmla="*/ 3175000 h 3917950"/>
                    <a:gd name="connsiteX126" fmla="*/ 63504 w 5105400"/>
                    <a:gd name="connsiteY126" fmla="*/ 3060700 h 3917950"/>
                    <a:gd name="connsiteX127" fmla="*/ 177800 w 5105400"/>
                    <a:gd name="connsiteY127" fmla="*/ 2971800 h 3917950"/>
                    <a:gd name="connsiteX128" fmla="*/ 355600 w 5105400"/>
                    <a:gd name="connsiteY128" fmla="*/ 2946400 h 3917950"/>
                    <a:gd name="connsiteX129" fmla="*/ 374652 w 5105400"/>
                    <a:gd name="connsiteY129" fmla="*/ 2851150 h 3917950"/>
                    <a:gd name="connsiteX130" fmla="*/ 463552 w 5105400"/>
                    <a:gd name="connsiteY130" fmla="*/ 2851150 h 3917950"/>
                    <a:gd name="connsiteX131" fmla="*/ 495304 w 5105400"/>
                    <a:gd name="connsiteY131" fmla="*/ 2806700 h 3917950"/>
                    <a:gd name="connsiteX132" fmla="*/ 584200 w 5105400"/>
                    <a:gd name="connsiteY132" fmla="*/ 2584450 h 3917950"/>
                    <a:gd name="connsiteX133" fmla="*/ 666752 w 5105400"/>
                    <a:gd name="connsiteY133" fmla="*/ 2546350 h 3917950"/>
                    <a:gd name="connsiteX134" fmla="*/ 711200 w 5105400"/>
                    <a:gd name="connsiteY134" fmla="*/ 2495550 h 3917950"/>
                    <a:gd name="connsiteX135" fmla="*/ 692152 w 5105400"/>
                    <a:gd name="connsiteY135" fmla="*/ 2330450 h 3917950"/>
                    <a:gd name="connsiteX136" fmla="*/ 762000 w 5105400"/>
                    <a:gd name="connsiteY136" fmla="*/ 2222500 h 3917950"/>
                    <a:gd name="connsiteX137" fmla="*/ 920752 w 5105400"/>
                    <a:gd name="connsiteY137" fmla="*/ 2095500 h 3917950"/>
                    <a:gd name="connsiteX138" fmla="*/ 946152 w 5105400"/>
                    <a:gd name="connsiteY138" fmla="*/ 2025650 h 3917950"/>
                    <a:gd name="connsiteX139" fmla="*/ 984252 w 5105400"/>
                    <a:gd name="connsiteY139" fmla="*/ 2019300 h 3917950"/>
                    <a:gd name="connsiteX140" fmla="*/ 1016000 w 5105400"/>
                    <a:gd name="connsiteY140" fmla="*/ 1879600 h 3917950"/>
                    <a:gd name="connsiteX141" fmla="*/ 1060452 w 5105400"/>
                    <a:gd name="connsiteY141" fmla="*/ 1828800 h 3917950"/>
                    <a:gd name="connsiteX142" fmla="*/ 1060452 w 5105400"/>
                    <a:gd name="connsiteY142" fmla="*/ 1765300 h 3917950"/>
                    <a:gd name="connsiteX143" fmla="*/ 1035052 w 5105400"/>
                    <a:gd name="connsiteY143" fmla="*/ 1708150 h 3917950"/>
                    <a:gd name="connsiteX144" fmla="*/ 1103160 w 5105400"/>
                    <a:gd name="connsiteY144" fmla="*/ 1584324 h 3917950"/>
                    <a:gd name="connsiteX145" fmla="*/ 1241428 w 5105400"/>
                    <a:gd name="connsiteY145" fmla="*/ 1584324 h 3917950"/>
                    <a:gd name="connsiteX146" fmla="*/ 1250952 w 5105400"/>
                    <a:gd name="connsiteY146" fmla="*/ 1498600 h 3917950"/>
                    <a:gd name="connsiteX147" fmla="*/ 1270000 w 5105400"/>
                    <a:gd name="connsiteY147" fmla="*/ 1431924 h 3917950"/>
                    <a:gd name="connsiteX148" fmla="*/ 1384304 w 5105400"/>
                    <a:gd name="connsiteY148" fmla="*/ 1412876 h 3917950"/>
                    <a:gd name="connsiteX149" fmla="*/ 1412876 w 5105400"/>
                    <a:gd name="connsiteY149" fmla="*/ 1365250 h 3917950"/>
                    <a:gd name="connsiteX150" fmla="*/ 1536704 w 5105400"/>
                    <a:gd name="connsiteY150" fmla="*/ 1336676 h 3917950"/>
                    <a:gd name="connsiteX151" fmla="*/ 1584328 w 5105400"/>
                    <a:gd name="connsiteY151" fmla="*/ 1279524 h 3917950"/>
                    <a:gd name="connsiteX152" fmla="*/ 1679576 w 5105400"/>
                    <a:gd name="connsiteY152" fmla="*/ 1250950 h 3917950"/>
                    <a:gd name="connsiteX153" fmla="*/ 1717676 w 5105400"/>
                    <a:gd name="connsiteY153" fmla="*/ 1146176 h 3917950"/>
                    <a:gd name="connsiteX154" fmla="*/ 1812928 w 5105400"/>
                    <a:gd name="connsiteY154" fmla="*/ 1098550 h 3917950"/>
                    <a:gd name="connsiteX155" fmla="*/ 1889128 w 5105400"/>
                    <a:gd name="connsiteY155" fmla="*/ 1127124 h 3917950"/>
                    <a:gd name="connsiteX156" fmla="*/ 1898652 w 5105400"/>
                    <a:gd name="connsiteY156" fmla="*/ 1060450 h 3917950"/>
                    <a:gd name="connsiteX157" fmla="*/ 2032000 w 5105400"/>
                    <a:gd name="connsiteY157" fmla="*/ 1041400 h 3917950"/>
                    <a:gd name="connsiteX158" fmla="*/ 2060576 w 5105400"/>
                    <a:gd name="connsiteY158" fmla="*/ 917576 h 3917950"/>
                    <a:gd name="connsiteX159" fmla="*/ 1993904 w 5105400"/>
                    <a:gd name="connsiteY159" fmla="*/ 860424 h 3917950"/>
                    <a:gd name="connsiteX160" fmla="*/ 2003428 w 5105400"/>
                    <a:gd name="connsiteY160" fmla="*/ 812800 h 3917950"/>
                    <a:gd name="connsiteX161" fmla="*/ 1974852 w 5105400"/>
                    <a:gd name="connsiteY161" fmla="*/ 755650 h 3917950"/>
                    <a:gd name="connsiteX162" fmla="*/ 1984376 w 5105400"/>
                    <a:gd name="connsiteY162" fmla="*/ 688976 h 3917950"/>
                    <a:gd name="connsiteX163" fmla="*/ 2079628 w 5105400"/>
                    <a:gd name="connsiteY163" fmla="*/ 688976 h 3917950"/>
                    <a:gd name="connsiteX164" fmla="*/ 2098676 w 5105400"/>
                    <a:gd name="connsiteY164" fmla="*/ 546100 h 3917950"/>
                    <a:gd name="connsiteX165" fmla="*/ 2012952 w 5105400"/>
                    <a:gd name="connsiteY165" fmla="*/ 488950 h 3917950"/>
                    <a:gd name="connsiteX166" fmla="*/ 2070104 w 5105400"/>
                    <a:gd name="connsiteY166" fmla="*/ 336550 h 3917950"/>
                    <a:gd name="connsiteX167" fmla="*/ 2060576 w 5105400"/>
                    <a:gd name="connsiteY167" fmla="*/ 298450 h 3917950"/>
                    <a:gd name="connsiteX168" fmla="*/ 2108200 w 5105400"/>
                    <a:gd name="connsiteY168" fmla="*/ 222250 h 3917950"/>
                    <a:gd name="connsiteX169" fmla="*/ 2174876 w 5105400"/>
                    <a:gd name="connsiteY169" fmla="*/ 241300 h 3917950"/>
                    <a:gd name="connsiteX170" fmla="*/ 2222504 w 5105400"/>
                    <a:gd name="connsiteY170" fmla="*/ 146050 h 3917950"/>
                    <a:gd name="connsiteX171" fmla="*/ 2222504 w 5105400"/>
                    <a:gd name="connsiteY171" fmla="*/ 69850 h 3917950"/>
                    <a:gd name="connsiteX172" fmla="*/ 2270128 w 5105400"/>
                    <a:gd name="connsiteY172" fmla="*/ 3176 h 3917950"/>
                    <a:gd name="connsiteX173" fmla="*/ 2269688 w 5105400"/>
                    <a:gd name="connsiteY173" fmla="*/ 2360 h 3917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</a:cxnLst>
                  <a:rect l="l" t="t" r="r" b="b"/>
                  <a:pathLst>
                    <a:path w="5105400" h="3917950">
                      <a:moveTo>
                        <a:pt x="2279652" y="0"/>
                      </a:moveTo>
                      <a:lnTo>
                        <a:pt x="2343152" y="177800"/>
                      </a:lnTo>
                      <a:lnTo>
                        <a:pt x="2330452" y="234950"/>
                      </a:lnTo>
                      <a:lnTo>
                        <a:pt x="2343152" y="298450"/>
                      </a:lnTo>
                      <a:lnTo>
                        <a:pt x="2413000" y="355600"/>
                      </a:lnTo>
                      <a:lnTo>
                        <a:pt x="2419352" y="457200"/>
                      </a:lnTo>
                      <a:lnTo>
                        <a:pt x="2406652" y="501650"/>
                      </a:lnTo>
                      <a:lnTo>
                        <a:pt x="2393952" y="628650"/>
                      </a:lnTo>
                      <a:lnTo>
                        <a:pt x="2355852" y="692150"/>
                      </a:lnTo>
                      <a:lnTo>
                        <a:pt x="2393952" y="793750"/>
                      </a:lnTo>
                      <a:lnTo>
                        <a:pt x="2374904" y="920750"/>
                      </a:lnTo>
                      <a:lnTo>
                        <a:pt x="2292352" y="990600"/>
                      </a:lnTo>
                      <a:lnTo>
                        <a:pt x="2400304" y="1060450"/>
                      </a:lnTo>
                      <a:lnTo>
                        <a:pt x="2406652" y="1212850"/>
                      </a:lnTo>
                      <a:lnTo>
                        <a:pt x="2489200" y="1270000"/>
                      </a:lnTo>
                      <a:lnTo>
                        <a:pt x="2597152" y="1168400"/>
                      </a:lnTo>
                      <a:lnTo>
                        <a:pt x="2749552" y="1276350"/>
                      </a:lnTo>
                      <a:lnTo>
                        <a:pt x="2698752" y="1416050"/>
                      </a:lnTo>
                      <a:lnTo>
                        <a:pt x="2794000" y="1543050"/>
                      </a:lnTo>
                      <a:lnTo>
                        <a:pt x="2800352" y="1631950"/>
                      </a:lnTo>
                      <a:lnTo>
                        <a:pt x="2876552" y="1651000"/>
                      </a:lnTo>
                      <a:lnTo>
                        <a:pt x="2895600" y="1733550"/>
                      </a:lnTo>
                      <a:lnTo>
                        <a:pt x="3111504" y="1758950"/>
                      </a:lnTo>
                      <a:lnTo>
                        <a:pt x="3232152" y="1638300"/>
                      </a:lnTo>
                      <a:lnTo>
                        <a:pt x="3213104" y="1536700"/>
                      </a:lnTo>
                      <a:lnTo>
                        <a:pt x="3181352" y="1466850"/>
                      </a:lnTo>
                      <a:lnTo>
                        <a:pt x="3194052" y="1295400"/>
                      </a:lnTo>
                      <a:lnTo>
                        <a:pt x="3162304" y="1212850"/>
                      </a:lnTo>
                      <a:lnTo>
                        <a:pt x="3244852" y="1149350"/>
                      </a:lnTo>
                      <a:lnTo>
                        <a:pt x="3257552" y="850900"/>
                      </a:lnTo>
                      <a:lnTo>
                        <a:pt x="3378200" y="742950"/>
                      </a:lnTo>
                      <a:lnTo>
                        <a:pt x="3467104" y="812800"/>
                      </a:lnTo>
                      <a:lnTo>
                        <a:pt x="3479800" y="914400"/>
                      </a:lnTo>
                      <a:lnTo>
                        <a:pt x="3657600" y="946150"/>
                      </a:lnTo>
                      <a:lnTo>
                        <a:pt x="3689352" y="1035050"/>
                      </a:lnTo>
                      <a:lnTo>
                        <a:pt x="3867152" y="1028700"/>
                      </a:lnTo>
                      <a:lnTo>
                        <a:pt x="4000504" y="977900"/>
                      </a:lnTo>
                      <a:lnTo>
                        <a:pt x="4146552" y="990600"/>
                      </a:lnTo>
                      <a:lnTo>
                        <a:pt x="4235452" y="939800"/>
                      </a:lnTo>
                      <a:lnTo>
                        <a:pt x="4298952" y="984250"/>
                      </a:lnTo>
                      <a:lnTo>
                        <a:pt x="4432304" y="908050"/>
                      </a:lnTo>
                      <a:lnTo>
                        <a:pt x="4654552" y="927100"/>
                      </a:lnTo>
                      <a:lnTo>
                        <a:pt x="4699000" y="1187450"/>
                      </a:lnTo>
                      <a:lnTo>
                        <a:pt x="4654552" y="1308100"/>
                      </a:lnTo>
                      <a:lnTo>
                        <a:pt x="4572000" y="1447800"/>
                      </a:lnTo>
                      <a:lnTo>
                        <a:pt x="4591052" y="1524000"/>
                      </a:lnTo>
                      <a:lnTo>
                        <a:pt x="4597400" y="1631950"/>
                      </a:lnTo>
                      <a:lnTo>
                        <a:pt x="4686304" y="1720850"/>
                      </a:lnTo>
                      <a:lnTo>
                        <a:pt x="4724400" y="1733550"/>
                      </a:lnTo>
                      <a:lnTo>
                        <a:pt x="4775200" y="1847850"/>
                      </a:lnTo>
                      <a:lnTo>
                        <a:pt x="4870452" y="1854200"/>
                      </a:lnTo>
                      <a:lnTo>
                        <a:pt x="4984752" y="1854200"/>
                      </a:lnTo>
                      <a:lnTo>
                        <a:pt x="4895852" y="2063750"/>
                      </a:lnTo>
                      <a:lnTo>
                        <a:pt x="4902200" y="2235200"/>
                      </a:lnTo>
                      <a:lnTo>
                        <a:pt x="4940304" y="2254250"/>
                      </a:lnTo>
                      <a:lnTo>
                        <a:pt x="4953000" y="2381250"/>
                      </a:lnTo>
                      <a:lnTo>
                        <a:pt x="4914904" y="2413000"/>
                      </a:lnTo>
                      <a:lnTo>
                        <a:pt x="4978400" y="2514600"/>
                      </a:lnTo>
                      <a:lnTo>
                        <a:pt x="5060952" y="2520950"/>
                      </a:lnTo>
                      <a:lnTo>
                        <a:pt x="5080000" y="2565400"/>
                      </a:lnTo>
                      <a:lnTo>
                        <a:pt x="5105400" y="2597150"/>
                      </a:lnTo>
                      <a:lnTo>
                        <a:pt x="5054600" y="2870200"/>
                      </a:lnTo>
                      <a:lnTo>
                        <a:pt x="4883152" y="2959100"/>
                      </a:lnTo>
                      <a:lnTo>
                        <a:pt x="4864104" y="3048000"/>
                      </a:lnTo>
                      <a:lnTo>
                        <a:pt x="4845052" y="3206750"/>
                      </a:lnTo>
                      <a:lnTo>
                        <a:pt x="4781552" y="3282950"/>
                      </a:lnTo>
                      <a:lnTo>
                        <a:pt x="4660904" y="3340100"/>
                      </a:lnTo>
                      <a:lnTo>
                        <a:pt x="4597400" y="3517900"/>
                      </a:lnTo>
                      <a:lnTo>
                        <a:pt x="4622800" y="3663950"/>
                      </a:lnTo>
                      <a:lnTo>
                        <a:pt x="4559304" y="3676650"/>
                      </a:lnTo>
                      <a:lnTo>
                        <a:pt x="4495800" y="3632200"/>
                      </a:lnTo>
                      <a:lnTo>
                        <a:pt x="4419600" y="3676650"/>
                      </a:lnTo>
                      <a:lnTo>
                        <a:pt x="4387852" y="3765550"/>
                      </a:lnTo>
                      <a:lnTo>
                        <a:pt x="4133852" y="3854450"/>
                      </a:lnTo>
                      <a:lnTo>
                        <a:pt x="3943352" y="3689350"/>
                      </a:lnTo>
                      <a:lnTo>
                        <a:pt x="3987800" y="3644900"/>
                      </a:lnTo>
                      <a:lnTo>
                        <a:pt x="3911600" y="3575050"/>
                      </a:lnTo>
                      <a:lnTo>
                        <a:pt x="3867152" y="3575050"/>
                      </a:lnTo>
                      <a:lnTo>
                        <a:pt x="3892552" y="3409950"/>
                      </a:lnTo>
                      <a:lnTo>
                        <a:pt x="3949704" y="3295650"/>
                      </a:lnTo>
                      <a:lnTo>
                        <a:pt x="3905252" y="3079750"/>
                      </a:lnTo>
                      <a:lnTo>
                        <a:pt x="3962400" y="2965450"/>
                      </a:lnTo>
                      <a:lnTo>
                        <a:pt x="3911600" y="2921000"/>
                      </a:lnTo>
                      <a:lnTo>
                        <a:pt x="3917952" y="2825750"/>
                      </a:lnTo>
                      <a:lnTo>
                        <a:pt x="4000504" y="2743200"/>
                      </a:lnTo>
                      <a:lnTo>
                        <a:pt x="3898904" y="2527300"/>
                      </a:lnTo>
                      <a:lnTo>
                        <a:pt x="4019552" y="2317750"/>
                      </a:lnTo>
                      <a:lnTo>
                        <a:pt x="4184652" y="2343150"/>
                      </a:lnTo>
                      <a:lnTo>
                        <a:pt x="4330704" y="2324100"/>
                      </a:lnTo>
                      <a:lnTo>
                        <a:pt x="4337052" y="2197100"/>
                      </a:lnTo>
                      <a:lnTo>
                        <a:pt x="4248152" y="2127250"/>
                      </a:lnTo>
                      <a:lnTo>
                        <a:pt x="4083052" y="1949450"/>
                      </a:lnTo>
                      <a:lnTo>
                        <a:pt x="3924304" y="1911350"/>
                      </a:lnTo>
                      <a:lnTo>
                        <a:pt x="3702052" y="1892300"/>
                      </a:lnTo>
                      <a:lnTo>
                        <a:pt x="3619504" y="1955800"/>
                      </a:lnTo>
                      <a:lnTo>
                        <a:pt x="3511552" y="1987550"/>
                      </a:lnTo>
                      <a:lnTo>
                        <a:pt x="3289304" y="2012950"/>
                      </a:lnTo>
                      <a:lnTo>
                        <a:pt x="3251200" y="2159000"/>
                      </a:lnTo>
                      <a:lnTo>
                        <a:pt x="3187704" y="2247900"/>
                      </a:lnTo>
                      <a:lnTo>
                        <a:pt x="3175000" y="2362200"/>
                      </a:lnTo>
                      <a:lnTo>
                        <a:pt x="3155952" y="2501900"/>
                      </a:lnTo>
                      <a:lnTo>
                        <a:pt x="2984504" y="2559050"/>
                      </a:lnTo>
                      <a:lnTo>
                        <a:pt x="2749552" y="2673350"/>
                      </a:lnTo>
                      <a:lnTo>
                        <a:pt x="2667000" y="2768600"/>
                      </a:lnTo>
                      <a:lnTo>
                        <a:pt x="2609852" y="2946400"/>
                      </a:lnTo>
                      <a:lnTo>
                        <a:pt x="2628904" y="3079750"/>
                      </a:lnTo>
                      <a:lnTo>
                        <a:pt x="2533652" y="3225800"/>
                      </a:lnTo>
                      <a:lnTo>
                        <a:pt x="2425704" y="3340100"/>
                      </a:lnTo>
                      <a:lnTo>
                        <a:pt x="2298704" y="3397250"/>
                      </a:lnTo>
                      <a:lnTo>
                        <a:pt x="2241552" y="3486150"/>
                      </a:lnTo>
                      <a:lnTo>
                        <a:pt x="2216152" y="3663950"/>
                      </a:lnTo>
                      <a:lnTo>
                        <a:pt x="2222504" y="3765550"/>
                      </a:lnTo>
                      <a:lnTo>
                        <a:pt x="2298704" y="3848100"/>
                      </a:lnTo>
                      <a:lnTo>
                        <a:pt x="2305052" y="3917950"/>
                      </a:lnTo>
                      <a:lnTo>
                        <a:pt x="2038352" y="3822700"/>
                      </a:lnTo>
                      <a:lnTo>
                        <a:pt x="1714504" y="3695700"/>
                      </a:lnTo>
                      <a:lnTo>
                        <a:pt x="1454152" y="3644900"/>
                      </a:lnTo>
                      <a:lnTo>
                        <a:pt x="1174752" y="3676650"/>
                      </a:lnTo>
                      <a:lnTo>
                        <a:pt x="939800" y="3733800"/>
                      </a:lnTo>
                      <a:lnTo>
                        <a:pt x="787400" y="3663950"/>
                      </a:lnTo>
                      <a:lnTo>
                        <a:pt x="393704" y="3606800"/>
                      </a:lnTo>
                      <a:lnTo>
                        <a:pt x="31752" y="3613150"/>
                      </a:lnTo>
                      <a:lnTo>
                        <a:pt x="44452" y="3422650"/>
                      </a:lnTo>
                      <a:lnTo>
                        <a:pt x="0" y="3327400"/>
                      </a:lnTo>
                      <a:lnTo>
                        <a:pt x="6352" y="3225800"/>
                      </a:lnTo>
                      <a:lnTo>
                        <a:pt x="69852" y="3175000"/>
                      </a:lnTo>
                      <a:lnTo>
                        <a:pt x="63504" y="3060700"/>
                      </a:lnTo>
                      <a:lnTo>
                        <a:pt x="177800" y="2971800"/>
                      </a:lnTo>
                      <a:lnTo>
                        <a:pt x="355600" y="2946400"/>
                      </a:lnTo>
                      <a:lnTo>
                        <a:pt x="374652" y="2851150"/>
                      </a:lnTo>
                      <a:lnTo>
                        <a:pt x="463552" y="2851150"/>
                      </a:lnTo>
                      <a:lnTo>
                        <a:pt x="495304" y="2806700"/>
                      </a:lnTo>
                      <a:lnTo>
                        <a:pt x="584200" y="2584450"/>
                      </a:lnTo>
                      <a:lnTo>
                        <a:pt x="666752" y="2546350"/>
                      </a:lnTo>
                      <a:lnTo>
                        <a:pt x="711200" y="2495550"/>
                      </a:lnTo>
                      <a:lnTo>
                        <a:pt x="692152" y="2330450"/>
                      </a:lnTo>
                      <a:lnTo>
                        <a:pt x="762000" y="2222500"/>
                      </a:lnTo>
                      <a:lnTo>
                        <a:pt x="920752" y="2095500"/>
                      </a:lnTo>
                      <a:lnTo>
                        <a:pt x="946152" y="2025650"/>
                      </a:lnTo>
                      <a:lnTo>
                        <a:pt x="984252" y="2019300"/>
                      </a:lnTo>
                      <a:lnTo>
                        <a:pt x="1016000" y="1879600"/>
                      </a:lnTo>
                      <a:lnTo>
                        <a:pt x="1060452" y="1828800"/>
                      </a:lnTo>
                      <a:lnTo>
                        <a:pt x="1060452" y="1765300"/>
                      </a:lnTo>
                      <a:lnTo>
                        <a:pt x="1035052" y="1708150"/>
                      </a:lnTo>
                      <a:lnTo>
                        <a:pt x="1103160" y="1584324"/>
                      </a:lnTo>
                      <a:lnTo>
                        <a:pt x="1241428" y="1584324"/>
                      </a:lnTo>
                      <a:lnTo>
                        <a:pt x="1250952" y="1498600"/>
                      </a:lnTo>
                      <a:lnTo>
                        <a:pt x="1270000" y="1431924"/>
                      </a:lnTo>
                      <a:lnTo>
                        <a:pt x="1384304" y="1412876"/>
                      </a:lnTo>
                      <a:lnTo>
                        <a:pt x="1412876" y="1365250"/>
                      </a:lnTo>
                      <a:lnTo>
                        <a:pt x="1536704" y="1336676"/>
                      </a:lnTo>
                      <a:lnTo>
                        <a:pt x="1584328" y="1279524"/>
                      </a:lnTo>
                      <a:lnTo>
                        <a:pt x="1679576" y="1250950"/>
                      </a:lnTo>
                      <a:lnTo>
                        <a:pt x="1717676" y="1146176"/>
                      </a:lnTo>
                      <a:lnTo>
                        <a:pt x="1812928" y="1098550"/>
                      </a:lnTo>
                      <a:lnTo>
                        <a:pt x="1889128" y="1127124"/>
                      </a:lnTo>
                      <a:lnTo>
                        <a:pt x="1898652" y="1060450"/>
                      </a:lnTo>
                      <a:lnTo>
                        <a:pt x="2032000" y="1041400"/>
                      </a:lnTo>
                      <a:lnTo>
                        <a:pt x="2060576" y="917576"/>
                      </a:lnTo>
                      <a:lnTo>
                        <a:pt x="1993904" y="860424"/>
                      </a:lnTo>
                      <a:lnTo>
                        <a:pt x="2003428" y="812800"/>
                      </a:lnTo>
                      <a:lnTo>
                        <a:pt x="1974852" y="755650"/>
                      </a:lnTo>
                      <a:lnTo>
                        <a:pt x="1984376" y="688976"/>
                      </a:lnTo>
                      <a:lnTo>
                        <a:pt x="2079628" y="688976"/>
                      </a:lnTo>
                      <a:lnTo>
                        <a:pt x="2098676" y="546100"/>
                      </a:lnTo>
                      <a:lnTo>
                        <a:pt x="2012952" y="488950"/>
                      </a:lnTo>
                      <a:lnTo>
                        <a:pt x="2070104" y="336550"/>
                      </a:lnTo>
                      <a:lnTo>
                        <a:pt x="2060576" y="298450"/>
                      </a:lnTo>
                      <a:lnTo>
                        <a:pt x="2108200" y="222250"/>
                      </a:lnTo>
                      <a:lnTo>
                        <a:pt x="2174876" y="241300"/>
                      </a:lnTo>
                      <a:lnTo>
                        <a:pt x="2222504" y="146050"/>
                      </a:lnTo>
                      <a:lnTo>
                        <a:pt x="2222504" y="69850"/>
                      </a:lnTo>
                      <a:lnTo>
                        <a:pt x="2270128" y="3176"/>
                      </a:lnTo>
                      <a:lnTo>
                        <a:pt x="2269688" y="2360"/>
                      </a:lnTo>
                      <a:close/>
                    </a:path>
                  </a:pathLst>
                </a:custGeom>
                <a:solidFill>
                  <a:srgbClr val="92D050"/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18" name="フリーフォーム: 図形 17">
                  <a:extLst>
                    <a:ext uri="{FF2B5EF4-FFF2-40B4-BE49-F238E27FC236}">
                      <a16:creationId xmlns:a16="http://schemas.microsoft.com/office/drawing/2014/main" id="{6A6674B5-81D7-913E-324B-96A5C8A578F8}"/>
                    </a:ext>
                  </a:extLst>
                </p:cNvPr>
                <p:cNvSpPr/>
                <p:nvPr/>
              </p:nvSpPr>
              <p:spPr>
                <a:xfrm>
                  <a:off x="2919710" y="607764"/>
                  <a:ext cx="2417634" cy="2891245"/>
                </a:xfrm>
                <a:custGeom>
                  <a:avLst/>
                  <a:gdLst>
                    <a:gd name="connsiteX0" fmla="*/ 3021330 w 4181474"/>
                    <a:gd name="connsiteY0" fmla="*/ 0 h 5000624"/>
                    <a:gd name="connsiteX1" fmla="*/ 3059430 w 4181474"/>
                    <a:gd name="connsiteY1" fmla="*/ 30480 h 5000624"/>
                    <a:gd name="connsiteX2" fmla="*/ 3128010 w 4181474"/>
                    <a:gd name="connsiteY2" fmla="*/ 7620 h 5000624"/>
                    <a:gd name="connsiteX3" fmla="*/ 3173730 w 4181474"/>
                    <a:gd name="connsiteY3" fmla="*/ 15240 h 5000624"/>
                    <a:gd name="connsiteX4" fmla="*/ 3128010 w 4181474"/>
                    <a:gd name="connsiteY4" fmla="*/ 137160 h 5000624"/>
                    <a:gd name="connsiteX5" fmla="*/ 3257550 w 4181474"/>
                    <a:gd name="connsiteY5" fmla="*/ 114300 h 5000624"/>
                    <a:gd name="connsiteX6" fmla="*/ 3310890 w 4181474"/>
                    <a:gd name="connsiteY6" fmla="*/ 106680 h 5000624"/>
                    <a:gd name="connsiteX7" fmla="*/ 3303270 w 4181474"/>
                    <a:gd name="connsiteY7" fmla="*/ 60960 h 5000624"/>
                    <a:gd name="connsiteX8" fmla="*/ 3394710 w 4181474"/>
                    <a:gd name="connsiteY8" fmla="*/ 15240 h 5000624"/>
                    <a:gd name="connsiteX9" fmla="*/ 3409950 w 4181474"/>
                    <a:gd name="connsiteY9" fmla="*/ 121920 h 5000624"/>
                    <a:gd name="connsiteX10" fmla="*/ 3569970 w 4181474"/>
                    <a:gd name="connsiteY10" fmla="*/ 198120 h 5000624"/>
                    <a:gd name="connsiteX11" fmla="*/ 3638550 w 4181474"/>
                    <a:gd name="connsiteY11" fmla="*/ 152400 h 5000624"/>
                    <a:gd name="connsiteX12" fmla="*/ 3714750 w 4181474"/>
                    <a:gd name="connsiteY12" fmla="*/ 160020 h 5000624"/>
                    <a:gd name="connsiteX13" fmla="*/ 3851910 w 4181474"/>
                    <a:gd name="connsiteY13" fmla="*/ 289560 h 5000624"/>
                    <a:gd name="connsiteX14" fmla="*/ 3989070 w 4181474"/>
                    <a:gd name="connsiteY14" fmla="*/ 281940 h 5000624"/>
                    <a:gd name="connsiteX15" fmla="*/ 3975862 w 4181474"/>
                    <a:gd name="connsiteY15" fmla="*/ 282674 h 5000624"/>
                    <a:gd name="connsiteX16" fmla="*/ 3990974 w 4181474"/>
                    <a:gd name="connsiteY16" fmla="*/ 352424 h 5000624"/>
                    <a:gd name="connsiteX17" fmla="*/ 4086226 w 4181474"/>
                    <a:gd name="connsiteY17" fmla="*/ 381000 h 5000624"/>
                    <a:gd name="connsiteX18" fmla="*/ 4095750 w 4181474"/>
                    <a:gd name="connsiteY18" fmla="*/ 438150 h 5000624"/>
                    <a:gd name="connsiteX19" fmla="*/ 4181474 w 4181474"/>
                    <a:gd name="connsiteY19" fmla="*/ 514350 h 5000624"/>
                    <a:gd name="connsiteX20" fmla="*/ 4171950 w 4181474"/>
                    <a:gd name="connsiteY20" fmla="*/ 647700 h 5000624"/>
                    <a:gd name="connsiteX21" fmla="*/ 3952874 w 4181474"/>
                    <a:gd name="connsiteY21" fmla="*/ 942976 h 5000624"/>
                    <a:gd name="connsiteX22" fmla="*/ 3943350 w 4181474"/>
                    <a:gd name="connsiteY22" fmla="*/ 1028700 h 5000624"/>
                    <a:gd name="connsiteX23" fmla="*/ 4000498 w 4181474"/>
                    <a:gd name="connsiteY23" fmla="*/ 1047750 h 5000624"/>
                    <a:gd name="connsiteX24" fmla="*/ 4000498 w 4181474"/>
                    <a:gd name="connsiteY24" fmla="*/ 1171576 h 5000624"/>
                    <a:gd name="connsiteX25" fmla="*/ 3924298 w 4181474"/>
                    <a:gd name="connsiteY25" fmla="*/ 1162050 h 5000624"/>
                    <a:gd name="connsiteX26" fmla="*/ 3876674 w 4181474"/>
                    <a:gd name="connsiteY26" fmla="*/ 1228724 h 5000624"/>
                    <a:gd name="connsiteX27" fmla="*/ 3895726 w 4181474"/>
                    <a:gd name="connsiteY27" fmla="*/ 1295400 h 5000624"/>
                    <a:gd name="connsiteX28" fmla="*/ 3886202 w 4181474"/>
                    <a:gd name="connsiteY28" fmla="*/ 1352550 h 5000624"/>
                    <a:gd name="connsiteX29" fmla="*/ 3971926 w 4181474"/>
                    <a:gd name="connsiteY29" fmla="*/ 1466850 h 5000624"/>
                    <a:gd name="connsiteX30" fmla="*/ 4067174 w 4181474"/>
                    <a:gd name="connsiteY30" fmla="*/ 1495424 h 5000624"/>
                    <a:gd name="connsiteX31" fmla="*/ 4000498 w 4181474"/>
                    <a:gd name="connsiteY31" fmla="*/ 1638300 h 5000624"/>
                    <a:gd name="connsiteX32" fmla="*/ 4000498 w 4181474"/>
                    <a:gd name="connsiteY32" fmla="*/ 1724024 h 5000624"/>
                    <a:gd name="connsiteX33" fmla="*/ 3857626 w 4181474"/>
                    <a:gd name="connsiteY33" fmla="*/ 1800224 h 5000624"/>
                    <a:gd name="connsiteX34" fmla="*/ 3771898 w 4181474"/>
                    <a:gd name="connsiteY34" fmla="*/ 2000250 h 5000624"/>
                    <a:gd name="connsiteX35" fmla="*/ 3724274 w 4181474"/>
                    <a:gd name="connsiteY35" fmla="*/ 2000250 h 5000624"/>
                    <a:gd name="connsiteX36" fmla="*/ 3667126 w 4181474"/>
                    <a:gd name="connsiteY36" fmla="*/ 2066924 h 5000624"/>
                    <a:gd name="connsiteX37" fmla="*/ 3657602 w 4181474"/>
                    <a:gd name="connsiteY37" fmla="*/ 2162176 h 5000624"/>
                    <a:gd name="connsiteX38" fmla="*/ 3600450 w 4181474"/>
                    <a:gd name="connsiteY38" fmla="*/ 2171700 h 5000624"/>
                    <a:gd name="connsiteX39" fmla="*/ 3505202 w 4181474"/>
                    <a:gd name="connsiteY39" fmla="*/ 2133600 h 5000624"/>
                    <a:gd name="connsiteX40" fmla="*/ 3390898 w 4181474"/>
                    <a:gd name="connsiteY40" fmla="*/ 2143124 h 5000624"/>
                    <a:gd name="connsiteX41" fmla="*/ 3324226 w 4181474"/>
                    <a:gd name="connsiteY41" fmla="*/ 2209800 h 5000624"/>
                    <a:gd name="connsiteX42" fmla="*/ 3333750 w 4181474"/>
                    <a:gd name="connsiteY42" fmla="*/ 2324100 h 5000624"/>
                    <a:gd name="connsiteX43" fmla="*/ 3295650 w 4181474"/>
                    <a:gd name="connsiteY43" fmla="*/ 2352676 h 5000624"/>
                    <a:gd name="connsiteX44" fmla="*/ 3219450 w 4181474"/>
                    <a:gd name="connsiteY44" fmla="*/ 2352676 h 5000624"/>
                    <a:gd name="connsiteX45" fmla="*/ 3181350 w 4181474"/>
                    <a:gd name="connsiteY45" fmla="*/ 2466976 h 5000624"/>
                    <a:gd name="connsiteX46" fmla="*/ 3257550 w 4181474"/>
                    <a:gd name="connsiteY46" fmla="*/ 2524124 h 5000624"/>
                    <a:gd name="connsiteX47" fmla="*/ 3390898 w 4181474"/>
                    <a:gd name="connsiteY47" fmla="*/ 2524124 h 5000624"/>
                    <a:gd name="connsiteX48" fmla="*/ 3400426 w 4181474"/>
                    <a:gd name="connsiteY48" fmla="*/ 2609850 h 5000624"/>
                    <a:gd name="connsiteX49" fmla="*/ 3495674 w 4181474"/>
                    <a:gd name="connsiteY49" fmla="*/ 2609850 h 5000624"/>
                    <a:gd name="connsiteX50" fmla="*/ 3533774 w 4181474"/>
                    <a:gd name="connsiteY50" fmla="*/ 2686050 h 5000624"/>
                    <a:gd name="connsiteX51" fmla="*/ 3590926 w 4181474"/>
                    <a:gd name="connsiteY51" fmla="*/ 2667000 h 5000624"/>
                    <a:gd name="connsiteX52" fmla="*/ 3629026 w 4181474"/>
                    <a:gd name="connsiteY52" fmla="*/ 2705100 h 5000624"/>
                    <a:gd name="connsiteX53" fmla="*/ 3638550 w 4181474"/>
                    <a:gd name="connsiteY53" fmla="*/ 2762250 h 5000624"/>
                    <a:gd name="connsiteX54" fmla="*/ 3676650 w 4181474"/>
                    <a:gd name="connsiteY54" fmla="*/ 2838450 h 5000624"/>
                    <a:gd name="connsiteX55" fmla="*/ 3705226 w 4181474"/>
                    <a:gd name="connsiteY55" fmla="*/ 2971800 h 5000624"/>
                    <a:gd name="connsiteX56" fmla="*/ 3800474 w 4181474"/>
                    <a:gd name="connsiteY56" fmla="*/ 2990850 h 5000624"/>
                    <a:gd name="connsiteX57" fmla="*/ 3848098 w 4181474"/>
                    <a:gd name="connsiteY57" fmla="*/ 3095624 h 5000624"/>
                    <a:gd name="connsiteX58" fmla="*/ 3771898 w 4181474"/>
                    <a:gd name="connsiteY58" fmla="*/ 3162300 h 5000624"/>
                    <a:gd name="connsiteX59" fmla="*/ 3762374 w 4181474"/>
                    <a:gd name="connsiteY59" fmla="*/ 3238500 h 5000624"/>
                    <a:gd name="connsiteX60" fmla="*/ 3819526 w 4181474"/>
                    <a:gd name="connsiteY60" fmla="*/ 3333750 h 5000624"/>
                    <a:gd name="connsiteX61" fmla="*/ 3924298 w 4181474"/>
                    <a:gd name="connsiteY61" fmla="*/ 3333750 h 5000624"/>
                    <a:gd name="connsiteX62" fmla="*/ 3933826 w 4181474"/>
                    <a:gd name="connsiteY62" fmla="*/ 3457576 h 5000624"/>
                    <a:gd name="connsiteX63" fmla="*/ 4057650 w 4181474"/>
                    <a:gd name="connsiteY63" fmla="*/ 3533776 h 5000624"/>
                    <a:gd name="connsiteX64" fmla="*/ 4105274 w 4181474"/>
                    <a:gd name="connsiteY64" fmla="*/ 3629024 h 5000624"/>
                    <a:gd name="connsiteX65" fmla="*/ 4095750 w 4181474"/>
                    <a:gd name="connsiteY65" fmla="*/ 3771900 h 5000624"/>
                    <a:gd name="connsiteX66" fmla="*/ 4057650 w 4181474"/>
                    <a:gd name="connsiteY66" fmla="*/ 3781424 h 5000624"/>
                    <a:gd name="connsiteX67" fmla="*/ 4019550 w 4181474"/>
                    <a:gd name="connsiteY67" fmla="*/ 3867150 h 5000624"/>
                    <a:gd name="connsiteX68" fmla="*/ 4048126 w 4181474"/>
                    <a:gd name="connsiteY68" fmla="*/ 3905250 h 5000624"/>
                    <a:gd name="connsiteX69" fmla="*/ 4143374 w 4181474"/>
                    <a:gd name="connsiteY69" fmla="*/ 4029076 h 5000624"/>
                    <a:gd name="connsiteX70" fmla="*/ 3962402 w 4181474"/>
                    <a:gd name="connsiteY70" fmla="*/ 4048124 h 5000624"/>
                    <a:gd name="connsiteX71" fmla="*/ 4010026 w 4181474"/>
                    <a:gd name="connsiteY71" fmla="*/ 4143376 h 5000624"/>
                    <a:gd name="connsiteX72" fmla="*/ 4000498 w 4181474"/>
                    <a:gd name="connsiteY72" fmla="*/ 4305300 h 5000624"/>
                    <a:gd name="connsiteX73" fmla="*/ 3886202 w 4181474"/>
                    <a:gd name="connsiteY73" fmla="*/ 4362450 h 5000624"/>
                    <a:gd name="connsiteX74" fmla="*/ 3895314 w 4181474"/>
                    <a:gd name="connsiteY74" fmla="*/ 4480936 h 5000624"/>
                    <a:gd name="connsiteX75" fmla="*/ 3771898 w 4181474"/>
                    <a:gd name="connsiteY75" fmla="*/ 4467224 h 5000624"/>
                    <a:gd name="connsiteX76" fmla="*/ 3724274 w 4181474"/>
                    <a:gd name="connsiteY76" fmla="*/ 4524376 h 5000624"/>
                    <a:gd name="connsiteX77" fmla="*/ 3505202 w 4181474"/>
                    <a:gd name="connsiteY77" fmla="*/ 4648200 h 5000624"/>
                    <a:gd name="connsiteX78" fmla="*/ 3409950 w 4181474"/>
                    <a:gd name="connsiteY78" fmla="*/ 4638676 h 5000624"/>
                    <a:gd name="connsiteX79" fmla="*/ 3324226 w 4181474"/>
                    <a:gd name="connsiteY79" fmla="*/ 4552950 h 5000624"/>
                    <a:gd name="connsiteX80" fmla="*/ 3267074 w 4181474"/>
                    <a:gd name="connsiteY80" fmla="*/ 4562476 h 5000624"/>
                    <a:gd name="connsiteX81" fmla="*/ 3124202 w 4181474"/>
                    <a:gd name="connsiteY81" fmla="*/ 4438650 h 5000624"/>
                    <a:gd name="connsiteX82" fmla="*/ 2933698 w 4181474"/>
                    <a:gd name="connsiteY82" fmla="*/ 4505324 h 5000624"/>
                    <a:gd name="connsiteX83" fmla="*/ 2819402 w 4181474"/>
                    <a:gd name="connsiteY83" fmla="*/ 4600576 h 5000624"/>
                    <a:gd name="connsiteX84" fmla="*/ 2733674 w 4181474"/>
                    <a:gd name="connsiteY84" fmla="*/ 4562476 h 5000624"/>
                    <a:gd name="connsiteX85" fmla="*/ 2714626 w 4181474"/>
                    <a:gd name="connsiteY85" fmla="*/ 4467224 h 5000624"/>
                    <a:gd name="connsiteX86" fmla="*/ 2533650 w 4181474"/>
                    <a:gd name="connsiteY86" fmla="*/ 4381500 h 5000624"/>
                    <a:gd name="connsiteX87" fmla="*/ 2466974 w 4181474"/>
                    <a:gd name="connsiteY87" fmla="*/ 4419600 h 5000624"/>
                    <a:gd name="connsiteX88" fmla="*/ 2419350 w 4181474"/>
                    <a:gd name="connsiteY88" fmla="*/ 4391024 h 5000624"/>
                    <a:gd name="connsiteX89" fmla="*/ 2381250 w 4181474"/>
                    <a:gd name="connsiteY89" fmla="*/ 4381500 h 5000624"/>
                    <a:gd name="connsiteX90" fmla="*/ 2400300 w 4181474"/>
                    <a:gd name="connsiteY90" fmla="*/ 4267200 h 5000624"/>
                    <a:gd name="connsiteX91" fmla="*/ 2305050 w 4181474"/>
                    <a:gd name="connsiteY91" fmla="*/ 4248150 h 5000624"/>
                    <a:gd name="connsiteX92" fmla="*/ 2324100 w 4181474"/>
                    <a:gd name="connsiteY92" fmla="*/ 4152900 h 5000624"/>
                    <a:gd name="connsiteX93" fmla="*/ 2133600 w 4181474"/>
                    <a:gd name="connsiteY93" fmla="*/ 4010024 h 5000624"/>
                    <a:gd name="connsiteX94" fmla="*/ 2124074 w 4181474"/>
                    <a:gd name="connsiteY94" fmla="*/ 3943350 h 5000624"/>
                    <a:gd name="connsiteX95" fmla="*/ 2076450 w 4181474"/>
                    <a:gd name="connsiteY95" fmla="*/ 3962400 h 5000624"/>
                    <a:gd name="connsiteX96" fmla="*/ 2066926 w 4181474"/>
                    <a:gd name="connsiteY96" fmla="*/ 4019550 h 5000624"/>
                    <a:gd name="connsiteX97" fmla="*/ 1952626 w 4181474"/>
                    <a:gd name="connsiteY97" fmla="*/ 4095750 h 5000624"/>
                    <a:gd name="connsiteX98" fmla="*/ 1847850 w 4181474"/>
                    <a:gd name="connsiteY98" fmla="*/ 4114800 h 5000624"/>
                    <a:gd name="connsiteX99" fmla="*/ 1638300 w 4181474"/>
                    <a:gd name="connsiteY99" fmla="*/ 4181476 h 5000624"/>
                    <a:gd name="connsiteX100" fmla="*/ 1495426 w 4181474"/>
                    <a:gd name="connsiteY100" fmla="*/ 4171950 h 5000624"/>
                    <a:gd name="connsiteX101" fmla="*/ 1228726 w 4181474"/>
                    <a:gd name="connsiteY101" fmla="*/ 4600576 h 5000624"/>
                    <a:gd name="connsiteX102" fmla="*/ 1190626 w 4181474"/>
                    <a:gd name="connsiteY102" fmla="*/ 5000624 h 5000624"/>
                    <a:gd name="connsiteX103" fmla="*/ 1104900 w 4181474"/>
                    <a:gd name="connsiteY103" fmla="*/ 4962524 h 5000624"/>
                    <a:gd name="connsiteX104" fmla="*/ 1019174 w 4181474"/>
                    <a:gd name="connsiteY104" fmla="*/ 4972050 h 5000624"/>
                    <a:gd name="connsiteX105" fmla="*/ 971550 w 4181474"/>
                    <a:gd name="connsiteY105" fmla="*/ 4905376 h 5000624"/>
                    <a:gd name="connsiteX106" fmla="*/ 866774 w 4181474"/>
                    <a:gd name="connsiteY106" fmla="*/ 4752976 h 5000624"/>
                    <a:gd name="connsiteX107" fmla="*/ 809626 w 4181474"/>
                    <a:gd name="connsiteY107" fmla="*/ 4619624 h 5000624"/>
                    <a:gd name="connsiteX108" fmla="*/ 723900 w 4181474"/>
                    <a:gd name="connsiteY108" fmla="*/ 4562476 h 5000624"/>
                    <a:gd name="connsiteX109" fmla="*/ 628650 w 4181474"/>
                    <a:gd name="connsiteY109" fmla="*/ 4648200 h 5000624"/>
                    <a:gd name="connsiteX110" fmla="*/ 495300 w 4181474"/>
                    <a:gd name="connsiteY110" fmla="*/ 4657724 h 5000624"/>
                    <a:gd name="connsiteX111" fmla="*/ 390526 w 4181474"/>
                    <a:gd name="connsiteY111" fmla="*/ 4705350 h 5000624"/>
                    <a:gd name="connsiteX112" fmla="*/ 304800 w 4181474"/>
                    <a:gd name="connsiteY112" fmla="*/ 4619624 h 5000624"/>
                    <a:gd name="connsiteX113" fmla="*/ 304800 w 4181474"/>
                    <a:gd name="connsiteY113" fmla="*/ 4572000 h 5000624"/>
                    <a:gd name="connsiteX114" fmla="*/ 333374 w 4181474"/>
                    <a:gd name="connsiteY114" fmla="*/ 4514850 h 5000624"/>
                    <a:gd name="connsiteX115" fmla="*/ 342900 w 4181474"/>
                    <a:gd name="connsiteY115" fmla="*/ 4429124 h 5000624"/>
                    <a:gd name="connsiteX116" fmla="*/ 390526 w 4181474"/>
                    <a:gd name="connsiteY116" fmla="*/ 4238624 h 5000624"/>
                    <a:gd name="connsiteX117" fmla="*/ 400050 w 4181474"/>
                    <a:gd name="connsiteY117" fmla="*/ 4162424 h 5000624"/>
                    <a:gd name="connsiteX118" fmla="*/ 504826 w 4181474"/>
                    <a:gd name="connsiteY118" fmla="*/ 4095750 h 5000624"/>
                    <a:gd name="connsiteX119" fmla="*/ 390526 w 4181474"/>
                    <a:gd name="connsiteY119" fmla="*/ 3933824 h 5000624"/>
                    <a:gd name="connsiteX120" fmla="*/ 381000 w 4181474"/>
                    <a:gd name="connsiteY120" fmla="*/ 3848100 h 5000624"/>
                    <a:gd name="connsiteX121" fmla="*/ 333374 w 4181474"/>
                    <a:gd name="connsiteY121" fmla="*/ 3724276 h 5000624"/>
                    <a:gd name="connsiteX122" fmla="*/ 361950 w 4181474"/>
                    <a:gd name="connsiteY122" fmla="*/ 3600450 h 5000624"/>
                    <a:gd name="connsiteX123" fmla="*/ 238126 w 4181474"/>
                    <a:gd name="connsiteY123" fmla="*/ 3438524 h 5000624"/>
                    <a:gd name="connsiteX124" fmla="*/ 200026 w 4181474"/>
                    <a:gd name="connsiteY124" fmla="*/ 3457576 h 5000624"/>
                    <a:gd name="connsiteX125" fmla="*/ 85726 w 4181474"/>
                    <a:gd name="connsiteY125" fmla="*/ 3438524 h 5000624"/>
                    <a:gd name="connsiteX126" fmla="*/ 95250 w 4181474"/>
                    <a:gd name="connsiteY126" fmla="*/ 3276600 h 5000624"/>
                    <a:gd name="connsiteX127" fmla="*/ 85726 w 4181474"/>
                    <a:gd name="connsiteY127" fmla="*/ 3190876 h 5000624"/>
                    <a:gd name="connsiteX128" fmla="*/ 0 w 4181474"/>
                    <a:gd name="connsiteY128" fmla="*/ 3171824 h 5000624"/>
                    <a:gd name="connsiteX129" fmla="*/ 0 w 4181474"/>
                    <a:gd name="connsiteY129" fmla="*/ 3067050 h 5000624"/>
                    <a:gd name="connsiteX130" fmla="*/ 19050 w 4181474"/>
                    <a:gd name="connsiteY130" fmla="*/ 2943224 h 5000624"/>
                    <a:gd name="connsiteX131" fmla="*/ 114300 w 4181474"/>
                    <a:gd name="connsiteY131" fmla="*/ 2809876 h 5000624"/>
                    <a:gd name="connsiteX132" fmla="*/ 133350 w 4181474"/>
                    <a:gd name="connsiteY132" fmla="*/ 2686050 h 5000624"/>
                    <a:gd name="connsiteX133" fmla="*/ 142874 w 4181474"/>
                    <a:gd name="connsiteY133" fmla="*/ 2600324 h 5000624"/>
                    <a:gd name="connsiteX134" fmla="*/ 276226 w 4181474"/>
                    <a:gd name="connsiteY134" fmla="*/ 2533650 h 5000624"/>
                    <a:gd name="connsiteX135" fmla="*/ 495300 w 4181474"/>
                    <a:gd name="connsiteY135" fmla="*/ 2619376 h 5000624"/>
                    <a:gd name="connsiteX136" fmla="*/ 609600 w 4181474"/>
                    <a:gd name="connsiteY136" fmla="*/ 2628900 h 5000624"/>
                    <a:gd name="connsiteX137" fmla="*/ 676274 w 4181474"/>
                    <a:gd name="connsiteY137" fmla="*/ 2705100 h 5000624"/>
                    <a:gd name="connsiteX138" fmla="*/ 723900 w 4181474"/>
                    <a:gd name="connsiteY138" fmla="*/ 2571750 h 5000624"/>
                    <a:gd name="connsiteX139" fmla="*/ 914400 w 4181474"/>
                    <a:gd name="connsiteY139" fmla="*/ 2590800 h 5000624"/>
                    <a:gd name="connsiteX140" fmla="*/ 971550 w 4181474"/>
                    <a:gd name="connsiteY140" fmla="*/ 2533650 h 5000624"/>
                    <a:gd name="connsiteX141" fmla="*/ 1000126 w 4181474"/>
                    <a:gd name="connsiteY141" fmla="*/ 2562224 h 5000624"/>
                    <a:gd name="connsiteX142" fmla="*/ 1104900 w 4181474"/>
                    <a:gd name="connsiteY142" fmla="*/ 2524124 h 5000624"/>
                    <a:gd name="connsiteX143" fmla="*/ 1133474 w 4181474"/>
                    <a:gd name="connsiteY143" fmla="*/ 2571750 h 5000624"/>
                    <a:gd name="connsiteX144" fmla="*/ 1247774 w 4181474"/>
                    <a:gd name="connsiteY144" fmla="*/ 2552700 h 5000624"/>
                    <a:gd name="connsiteX145" fmla="*/ 1276350 w 4181474"/>
                    <a:gd name="connsiteY145" fmla="*/ 2533650 h 5000624"/>
                    <a:gd name="connsiteX146" fmla="*/ 1371600 w 4181474"/>
                    <a:gd name="connsiteY146" fmla="*/ 2524124 h 5000624"/>
                    <a:gd name="connsiteX147" fmla="*/ 1438274 w 4181474"/>
                    <a:gd name="connsiteY147" fmla="*/ 2476500 h 5000624"/>
                    <a:gd name="connsiteX148" fmla="*/ 1485900 w 4181474"/>
                    <a:gd name="connsiteY148" fmla="*/ 2476500 h 5000624"/>
                    <a:gd name="connsiteX149" fmla="*/ 1533526 w 4181474"/>
                    <a:gd name="connsiteY149" fmla="*/ 2524124 h 5000624"/>
                    <a:gd name="connsiteX150" fmla="*/ 1571626 w 4181474"/>
                    <a:gd name="connsiteY150" fmla="*/ 2514600 h 5000624"/>
                    <a:gd name="connsiteX151" fmla="*/ 1571626 w 4181474"/>
                    <a:gd name="connsiteY151" fmla="*/ 2352676 h 5000624"/>
                    <a:gd name="connsiteX152" fmla="*/ 1657350 w 4181474"/>
                    <a:gd name="connsiteY152" fmla="*/ 2333624 h 5000624"/>
                    <a:gd name="connsiteX153" fmla="*/ 1657350 w 4181474"/>
                    <a:gd name="connsiteY153" fmla="*/ 2181224 h 5000624"/>
                    <a:gd name="connsiteX154" fmla="*/ 1590674 w 4181474"/>
                    <a:gd name="connsiteY154" fmla="*/ 2076450 h 5000624"/>
                    <a:gd name="connsiteX155" fmla="*/ 1485900 w 4181474"/>
                    <a:gd name="connsiteY155" fmla="*/ 2019300 h 5000624"/>
                    <a:gd name="connsiteX156" fmla="*/ 1533526 w 4181474"/>
                    <a:gd name="connsiteY156" fmla="*/ 1971676 h 5000624"/>
                    <a:gd name="connsiteX157" fmla="*/ 1495426 w 4181474"/>
                    <a:gd name="connsiteY157" fmla="*/ 1924050 h 5000624"/>
                    <a:gd name="connsiteX158" fmla="*/ 1390650 w 4181474"/>
                    <a:gd name="connsiteY158" fmla="*/ 1895476 h 5000624"/>
                    <a:gd name="connsiteX159" fmla="*/ 1438274 w 4181474"/>
                    <a:gd name="connsiteY159" fmla="*/ 1847850 h 5000624"/>
                    <a:gd name="connsiteX160" fmla="*/ 1438274 w 4181474"/>
                    <a:gd name="connsiteY160" fmla="*/ 1771650 h 5000624"/>
                    <a:gd name="connsiteX161" fmla="*/ 1343026 w 4181474"/>
                    <a:gd name="connsiteY161" fmla="*/ 1781176 h 5000624"/>
                    <a:gd name="connsiteX162" fmla="*/ 1381126 w 4181474"/>
                    <a:gd name="connsiteY162" fmla="*/ 1543050 h 5000624"/>
                    <a:gd name="connsiteX163" fmla="*/ 1466850 w 4181474"/>
                    <a:gd name="connsiteY163" fmla="*/ 1504950 h 5000624"/>
                    <a:gd name="connsiteX164" fmla="*/ 1422096 w 4181474"/>
                    <a:gd name="connsiteY164" fmla="*/ 1434464 h 5000624"/>
                    <a:gd name="connsiteX165" fmla="*/ 1436370 w 4181474"/>
                    <a:gd name="connsiteY165" fmla="*/ 1432560 h 5000624"/>
                    <a:gd name="connsiteX166" fmla="*/ 1504950 w 4181474"/>
                    <a:gd name="connsiteY166" fmla="*/ 1295400 h 5000624"/>
                    <a:gd name="connsiteX167" fmla="*/ 1504950 w 4181474"/>
                    <a:gd name="connsiteY167" fmla="*/ 1203960 h 5000624"/>
                    <a:gd name="connsiteX168" fmla="*/ 1482090 w 4181474"/>
                    <a:gd name="connsiteY168" fmla="*/ 1135380 h 5000624"/>
                    <a:gd name="connsiteX169" fmla="*/ 1558290 w 4181474"/>
                    <a:gd name="connsiteY169" fmla="*/ 1104900 h 5000624"/>
                    <a:gd name="connsiteX170" fmla="*/ 1733550 w 4181474"/>
                    <a:gd name="connsiteY170" fmla="*/ 830580 h 5000624"/>
                    <a:gd name="connsiteX171" fmla="*/ 1687830 w 4181474"/>
                    <a:gd name="connsiteY171" fmla="*/ 762000 h 5000624"/>
                    <a:gd name="connsiteX172" fmla="*/ 1626870 w 4181474"/>
                    <a:gd name="connsiteY172" fmla="*/ 739140 h 5000624"/>
                    <a:gd name="connsiteX173" fmla="*/ 1558290 w 4181474"/>
                    <a:gd name="connsiteY173" fmla="*/ 632460 h 5000624"/>
                    <a:gd name="connsiteX174" fmla="*/ 1562906 w 4181474"/>
                    <a:gd name="connsiteY174" fmla="*/ 618968 h 5000624"/>
                    <a:gd name="connsiteX175" fmla="*/ 1550670 w 4181474"/>
                    <a:gd name="connsiteY175" fmla="*/ 617220 h 5000624"/>
                    <a:gd name="connsiteX176" fmla="*/ 1657350 w 4181474"/>
                    <a:gd name="connsiteY176" fmla="*/ 632460 h 5000624"/>
                    <a:gd name="connsiteX177" fmla="*/ 1718310 w 4181474"/>
                    <a:gd name="connsiteY177" fmla="*/ 548640 h 5000624"/>
                    <a:gd name="connsiteX178" fmla="*/ 1695450 w 4181474"/>
                    <a:gd name="connsiteY178" fmla="*/ 449580 h 5000624"/>
                    <a:gd name="connsiteX179" fmla="*/ 1756410 w 4181474"/>
                    <a:gd name="connsiteY179" fmla="*/ 441960 h 5000624"/>
                    <a:gd name="connsiteX180" fmla="*/ 1824990 w 4181474"/>
                    <a:gd name="connsiteY180" fmla="*/ 480060 h 5000624"/>
                    <a:gd name="connsiteX181" fmla="*/ 1893570 w 4181474"/>
                    <a:gd name="connsiteY181" fmla="*/ 411480 h 5000624"/>
                    <a:gd name="connsiteX182" fmla="*/ 2007870 w 4181474"/>
                    <a:gd name="connsiteY182" fmla="*/ 434340 h 5000624"/>
                    <a:gd name="connsiteX183" fmla="*/ 2099310 w 4181474"/>
                    <a:gd name="connsiteY183" fmla="*/ 563880 h 5000624"/>
                    <a:gd name="connsiteX184" fmla="*/ 2068830 w 4181474"/>
                    <a:gd name="connsiteY184" fmla="*/ 685800 h 5000624"/>
                    <a:gd name="connsiteX185" fmla="*/ 2145030 w 4181474"/>
                    <a:gd name="connsiteY185" fmla="*/ 685800 h 5000624"/>
                    <a:gd name="connsiteX186" fmla="*/ 2259330 w 4181474"/>
                    <a:gd name="connsiteY186" fmla="*/ 586740 h 5000624"/>
                    <a:gd name="connsiteX187" fmla="*/ 2343150 w 4181474"/>
                    <a:gd name="connsiteY187" fmla="*/ 525780 h 5000624"/>
                    <a:gd name="connsiteX188" fmla="*/ 2366010 w 4181474"/>
                    <a:gd name="connsiteY188" fmla="*/ 365760 h 5000624"/>
                    <a:gd name="connsiteX189" fmla="*/ 2465070 w 4181474"/>
                    <a:gd name="connsiteY189" fmla="*/ 320040 h 5000624"/>
                    <a:gd name="connsiteX190" fmla="*/ 2503170 w 4181474"/>
                    <a:gd name="connsiteY190" fmla="*/ 213360 h 5000624"/>
                    <a:gd name="connsiteX191" fmla="*/ 2647950 w 4181474"/>
                    <a:gd name="connsiteY191" fmla="*/ 53340 h 5000624"/>
                    <a:gd name="connsiteX192" fmla="*/ 2754630 w 4181474"/>
                    <a:gd name="connsiteY192" fmla="*/ 53340 h 5000624"/>
                    <a:gd name="connsiteX193" fmla="*/ 2830830 w 4181474"/>
                    <a:gd name="connsiteY193" fmla="*/ 121920 h 5000624"/>
                    <a:gd name="connsiteX194" fmla="*/ 2922270 w 4181474"/>
                    <a:gd name="connsiteY194" fmla="*/ 30480 h 5000624"/>
                    <a:gd name="connsiteX195" fmla="*/ 2967990 w 4181474"/>
                    <a:gd name="connsiteY195" fmla="*/ 45720 h 50006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  <a:cxn ang="0">
                      <a:pos x="connsiteX189" y="connsiteY189"/>
                    </a:cxn>
                    <a:cxn ang="0">
                      <a:pos x="connsiteX190" y="connsiteY190"/>
                    </a:cxn>
                    <a:cxn ang="0">
                      <a:pos x="connsiteX191" y="connsiteY191"/>
                    </a:cxn>
                    <a:cxn ang="0">
                      <a:pos x="connsiteX192" y="connsiteY192"/>
                    </a:cxn>
                    <a:cxn ang="0">
                      <a:pos x="connsiteX193" y="connsiteY193"/>
                    </a:cxn>
                    <a:cxn ang="0">
                      <a:pos x="connsiteX194" y="connsiteY194"/>
                    </a:cxn>
                    <a:cxn ang="0">
                      <a:pos x="connsiteX195" y="connsiteY195"/>
                    </a:cxn>
                  </a:cxnLst>
                  <a:rect l="l" t="t" r="r" b="b"/>
                  <a:pathLst>
                    <a:path w="4181474" h="5000624">
                      <a:moveTo>
                        <a:pt x="3021330" y="0"/>
                      </a:moveTo>
                      <a:lnTo>
                        <a:pt x="3059430" y="30480"/>
                      </a:lnTo>
                      <a:lnTo>
                        <a:pt x="3128010" y="7620"/>
                      </a:lnTo>
                      <a:lnTo>
                        <a:pt x="3173730" y="15240"/>
                      </a:lnTo>
                      <a:lnTo>
                        <a:pt x="3128010" y="137160"/>
                      </a:lnTo>
                      <a:lnTo>
                        <a:pt x="3257550" y="114300"/>
                      </a:lnTo>
                      <a:lnTo>
                        <a:pt x="3310890" y="106680"/>
                      </a:lnTo>
                      <a:lnTo>
                        <a:pt x="3303270" y="60960"/>
                      </a:lnTo>
                      <a:lnTo>
                        <a:pt x="3394710" y="15240"/>
                      </a:lnTo>
                      <a:lnTo>
                        <a:pt x="3409950" y="121920"/>
                      </a:lnTo>
                      <a:lnTo>
                        <a:pt x="3569970" y="198120"/>
                      </a:lnTo>
                      <a:lnTo>
                        <a:pt x="3638550" y="152400"/>
                      </a:lnTo>
                      <a:lnTo>
                        <a:pt x="3714750" y="160020"/>
                      </a:lnTo>
                      <a:lnTo>
                        <a:pt x="3851910" y="289560"/>
                      </a:lnTo>
                      <a:lnTo>
                        <a:pt x="3989070" y="281940"/>
                      </a:lnTo>
                      <a:lnTo>
                        <a:pt x="3975862" y="282674"/>
                      </a:lnTo>
                      <a:lnTo>
                        <a:pt x="3990974" y="352424"/>
                      </a:lnTo>
                      <a:lnTo>
                        <a:pt x="4086226" y="381000"/>
                      </a:lnTo>
                      <a:lnTo>
                        <a:pt x="4095750" y="438150"/>
                      </a:lnTo>
                      <a:lnTo>
                        <a:pt x="4181474" y="514350"/>
                      </a:lnTo>
                      <a:lnTo>
                        <a:pt x="4171950" y="647700"/>
                      </a:lnTo>
                      <a:lnTo>
                        <a:pt x="3952874" y="942976"/>
                      </a:lnTo>
                      <a:lnTo>
                        <a:pt x="3943350" y="1028700"/>
                      </a:lnTo>
                      <a:lnTo>
                        <a:pt x="4000498" y="1047750"/>
                      </a:lnTo>
                      <a:lnTo>
                        <a:pt x="4000498" y="1171576"/>
                      </a:lnTo>
                      <a:lnTo>
                        <a:pt x="3924298" y="1162050"/>
                      </a:lnTo>
                      <a:lnTo>
                        <a:pt x="3876674" y="1228724"/>
                      </a:lnTo>
                      <a:lnTo>
                        <a:pt x="3895726" y="1295400"/>
                      </a:lnTo>
                      <a:lnTo>
                        <a:pt x="3886202" y="1352550"/>
                      </a:lnTo>
                      <a:lnTo>
                        <a:pt x="3971926" y="1466850"/>
                      </a:lnTo>
                      <a:lnTo>
                        <a:pt x="4067174" y="1495424"/>
                      </a:lnTo>
                      <a:lnTo>
                        <a:pt x="4000498" y="1638300"/>
                      </a:lnTo>
                      <a:lnTo>
                        <a:pt x="4000498" y="1724024"/>
                      </a:lnTo>
                      <a:lnTo>
                        <a:pt x="3857626" y="1800224"/>
                      </a:lnTo>
                      <a:lnTo>
                        <a:pt x="3771898" y="2000250"/>
                      </a:lnTo>
                      <a:lnTo>
                        <a:pt x="3724274" y="2000250"/>
                      </a:lnTo>
                      <a:lnTo>
                        <a:pt x="3667126" y="2066924"/>
                      </a:lnTo>
                      <a:lnTo>
                        <a:pt x="3657602" y="2162176"/>
                      </a:lnTo>
                      <a:lnTo>
                        <a:pt x="3600450" y="2171700"/>
                      </a:lnTo>
                      <a:lnTo>
                        <a:pt x="3505202" y="2133600"/>
                      </a:lnTo>
                      <a:lnTo>
                        <a:pt x="3390898" y="2143124"/>
                      </a:lnTo>
                      <a:lnTo>
                        <a:pt x="3324226" y="2209800"/>
                      </a:lnTo>
                      <a:lnTo>
                        <a:pt x="3333750" y="2324100"/>
                      </a:lnTo>
                      <a:lnTo>
                        <a:pt x="3295650" y="2352676"/>
                      </a:lnTo>
                      <a:lnTo>
                        <a:pt x="3219450" y="2352676"/>
                      </a:lnTo>
                      <a:lnTo>
                        <a:pt x="3181350" y="2466976"/>
                      </a:lnTo>
                      <a:lnTo>
                        <a:pt x="3257550" y="2524124"/>
                      </a:lnTo>
                      <a:lnTo>
                        <a:pt x="3390898" y="2524124"/>
                      </a:lnTo>
                      <a:lnTo>
                        <a:pt x="3400426" y="2609850"/>
                      </a:lnTo>
                      <a:lnTo>
                        <a:pt x="3495674" y="2609850"/>
                      </a:lnTo>
                      <a:lnTo>
                        <a:pt x="3533774" y="2686050"/>
                      </a:lnTo>
                      <a:lnTo>
                        <a:pt x="3590926" y="2667000"/>
                      </a:lnTo>
                      <a:lnTo>
                        <a:pt x="3629026" y="2705100"/>
                      </a:lnTo>
                      <a:lnTo>
                        <a:pt x="3638550" y="2762250"/>
                      </a:lnTo>
                      <a:lnTo>
                        <a:pt x="3676650" y="2838450"/>
                      </a:lnTo>
                      <a:lnTo>
                        <a:pt x="3705226" y="2971800"/>
                      </a:lnTo>
                      <a:lnTo>
                        <a:pt x="3800474" y="2990850"/>
                      </a:lnTo>
                      <a:lnTo>
                        <a:pt x="3848098" y="3095624"/>
                      </a:lnTo>
                      <a:lnTo>
                        <a:pt x="3771898" y="3162300"/>
                      </a:lnTo>
                      <a:lnTo>
                        <a:pt x="3762374" y="3238500"/>
                      </a:lnTo>
                      <a:lnTo>
                        <a:pt x="3819526" y="3333750"/>
                      </a:lnTo>
                      <a:lnTo>
                        <a:pt x="3924298" y="3333750"/>
                      </a:lnTo>
                      <a:lnTo>
                        <a:pt x="3933826" y="3457576"/>
                      </a:lnTo>
                      <a:lnTo>
                        <a:pt x="4057650" y="3533776"/>
                      </a:lnTo>
                      <a:lnTo>
                        <a:pt x="4105274" y="3629024"/>
                      </a:lnTo>
                      <a:lnTo>
                        <a:pt x="4095750" y="3771900"/>
                      </a:lnTo>
                      <a:lnTo>
                        <a:pt x="4057650" y="3781424"/>
                      </a:lnTo>
                      <a:lnTo>
                        <a:pt x="4019550" y="3867150"/>
                      </a:lnTo>
                      <a:lnTo>
                        <a:pt x="4048126" y="3905250"/>
                      </a:lnTo>
                      <a:lnTo>
                        <a:pt x="4143374" y="4029076"/>
                      </a:lnTo>
                      <a:lnTo>
                        <a:pt x="3962402" y="4048124"/>
                      </a:lnTo>
                      <a:lnTo>
                        <a:pt x="4010026" y="4143376"/>
                      </a:lnTo>
                      <a:lnTo>
                        <a:pt x="4000498" y="4305300"/>
                      </a:lnTo>
                      <a:lnTo>
                        <a:pt x="3886202" y="4362450"/>
                      </a:lnTo>
                      <a:lnTo>
                        <a:pt x="3895314" y="4480936"/>
                      </a:lnTo>
                      <a:lnTo>
                        <a:pt x="3771898" y="4467224"/>
                      </a:lnTo>
                      <a:lnTo>
                        <a:pt x="3724274" y="4524376"/>
                      </a:lnTo>
                      <a:lnTo>
                        <a:pt x="3505202" y="4648200"/>
                      </a:lnTo>
                      <a:lnTo>
                        <a:pt x="3409950" y="4638676"/>
                      </a:lnTo>
                      <a:lnTo>
                        <a:pt x="3324226" y="4552950"/>
                      </a:lnTo>
                      <a:lnTo>
                        <a:pt x="3267074" y="4562476"/>
                      </a:lnTo>
                      <a:lnTo>
                        <a:pt x="3124202" y="4438650"/>
                      </a:lnTo>
                      <a:lnTo>
                        <a:pt x="2933698" y="4505324"/>
                      </a:lnTo>
                      <a:lnTo>
                        <a:pt x="2819402" y="4600576"/>
                      </a:lnTo>
                      <a:lnTo>
                        <a:pt x="2733674" y="4562476"/>
                      </a:lnTo>
                      <a:lnTo>
                        <a:pt x="2714626" y="4467224"/>
                      </a:lnTo>
                      <a:lnTo>
                        <a:pt x="2533650" y="4381500"/>
                      </a:lnTo>
                      <a:lnTo>
                        <a:pt x="2466974" y="4419600"/>
                      </a:lnTo>
                      <a:lnTo>
                        <a:pt x="2419350" y="4391024"/>
                      </a:lnTo>
                      <a:lnTo>
                        <a:pt x="2381250" y="4381500"/>
                      </a:lnTo>
                      <a:lnTo>
                        <a:pt x="2400300" y="4267200"/>
                      </a:lnTo>
                      <a:lnTo>
                        <a:pt x="2305050" y="4248150"/>
                      </a:lnTo>
                      <a:lnTo>
                        <a:pt x="2324100" y="4152900"/>
                      </a:lnTo>
                      <a:lnTo>
                        <a:pt x="2133600" y="4010024"/>
                      </a:lnTo>
                      <a:lnTo>
                        <a:pt x="2124074" y="3943350"/>
                      </a:lnTo>
                      <a:lnTo>
                        <a:pt x="2076450" y="3962400"/>
                      </a:lnTo>
                      <a:lnTo>
                        <a:pt x="2066926" y="4019550"/>
                      </a:lnTo>
                      <a:lnTo>
                        <a:pt x="1952626" y="4095750"/>
                      </a:lnTo>
                      <a:lnTo>
                        <a:pt x="1847850" y="4114800"/>
                      </a:lnTo>
                      <a:lnTo>
                        <a:pt x="1638300" y="4181476"/>
                      </a:lnTo>
                      <a:lnTo>
                        <a:pt x="1495426" y="4171950"/>
                      </a:lnTo>
                      <a:lnTo>
                        <a:pt x="1228726" y="4600576"/>
                      </a:lnTo>
                      <a:lnTo>
                        <a:pt x="1190626" y="5000624"/>
                      </a:lnTo>
                      <a:lnTo>
                        <a:pt x="1104900" y="4962524"/>
                      </a:lnTo>
                      <a:lnTo>
                        <a:pt x="1019174" y="4972050"/>
                      </a:lnTo>
                      <a:lnTo>
                        <a:pt x="971550" y="4905376"/>
                      </a:lnTo>
                      <a:lnTo>
                        <a:pt x="866774" y="4752976"/>
                      </a:lnTo>
                      <a:lnTo>
                        <a:pt x="809626" y="4619624"/>
                      </a:lnTo>
                      <a:lnTo>
                        <a:pt x="723900" y="4562476"/>
                      </a:lnTo>
                      <a:lnTo>
                        <a:pt x="628650" y="4648200"/>
                      </a:lnTo>
                      <a:lnTo>
                        <a:pt x="495300" y="4657724"/>
                      </a:lnTo>
                      <a:lnTo>
                        <a:pt x="390526" y="4705350"/>
                      </a:lnTo>
                      <a:lnTo>
                        <a:pt x="304800" y="4619624"/>
                      </a:lnTo>
                      <a:lnTo>
                        <a:pt x="304800" y="4572000"/>
                      </a:lnTo>
                      <a:lnTo>
                        <a:pt x="333374" y="4514850"/>
                      </a:lnTo>
                      <a:lnTo>
                        <a:pt x="342900" y="4429124"/>
                      </a:lnTo>
                      <a:lnTo>
                        <a:pt x="390526" y="4238624"/>
                      </a:lnTo>
                      <a:lnTo>
                        <a:pt x="400050" y="4162424"/>
                      </a:lnTo>
                      <a:lnTo>
                        <a:pt x="504826" y="4095750"/>
                      </a:lnTo>
                      <a:lnTo>
                        <a:pt x="390526" y="3933824"/>
                      </a:lnTo>
                      <a:lnTo>
                        <a:pt x="381000" y="3848100"/>
                      </a:lnTo>
                      <a:lnTo>
                        <a:pt x="333374" y="3724276"/>
                      </a:lnTo>
                      <a:lnTo>
                        <a:pt x="361950" y="3600450"/>
                      </a:lnTo>
                      <a:lnTo>
                        <a:pt x="238126" y="3438524"/>
                      </a:lnTo>
                      <a:lnTo>
                        <a:pt x="200026" y="3457576"/>
                      </a:lnTo>
                      <a:lnTo>
                        <a:pt x="85726" y="3438524"/>
                      </a:lnTo>
                      <a:lnTo>
                        <a:pt x="95250" y="3276600"/>
                      </a:lnTo>
                      <a:lnTo>
                        <a:pt x="85726" y="3190876"/>
                      </a:lnTo>
                      <a:lnTo>
                        <a:pt x="0" y="3171824"/>
                      </a:lnTo>
                      <a:lnTo>
                        <a:pt x="0" y="3067050"/>
                      </a:lnTo>
                      <a:lnTo>
                        <a:pt x="19050" y="2943224"/>
                      </a:lnTo>
                      <a:lnTo>
                        <a:pt x="114300" y="2809876"/>
                      </a:lnTo>
                      <a:lnTo>
                        <a:pt x="133350" y="2686050"/>
                      </a:lnTo>
                      <a:lnTo>
                        <a:pt x="142874" y="2600324"/>
                      </a:lnTo>
                      <a:lnTo>
                        <a:pt x="276226" y="2533650"/>
                      </a:lnTo>
                      <a:lnTo>
                        <a:pt x="495300" y="2619376"/>
                      </a:lnTo>
                      <a:lnTo>
                        <a:pt x="609600" y="2628900"/>
                      </a:lnTo>
                      <a:lnTo>
                        <a:pt x="676274" y="2705100"/>
                      </a:lnTo>
                      <a:lnTo>
                        <a:pt x="723900" y="2571750"/>
                      </a:lnTo>
                      <a:lnTo>
                        <a:pt x="914400" y="2590800"/>
                      </a:lnTo>
                      <a:lnTo>
                        <a:pt x="971550" y="2533650"/>
                      </a:lnTo>
                      <a:lnTo>
                        <a:pt x="1000126" y="2562224"/>
                      </a:lnTo>
                      <a:lnTo>
                        <a:pt x="1104900" y="2524124"/>
                      </a:lnTo>
                      <a:lnTo>
                        <a:pt x="1133474" y="2571750"/>
                      </a:lnTo>
                      <a:lnTo>
                        <a:pt x="1247774" y="2552700"/>
                      </a:lnTo>
                      <a:lnTo>
                        <a:pt x="1276350" y="2533650"/>
                      </a:lnTo>
                      <a:lnTo>
                        <a:pt x="1371600" y="2524124"/>
                      </a:lnTo>
                      <a:lnTo>
                        <a:pt x="1438274" y="2476500"/>
                      </a:lnTo>
                      <a:lnTo>
                        <a:pt x="1485900" y="2476500"/>
                      </a:lnTo>
                      <a:lnTo>
                        <a:pt x="1533526" y="2524124"/>
                      </a:lnTo>
                      <a:lnTo>
                        <a:pt x="1571626" y="2514600"/>
                      </a:lnTo>
                      <a:lnTo>
                        <a:pt x="1571626" y="2352676"/>
                      </a:lnTo>
                      <a:lnTo>
                        <a:pt x="1657350" y="2333624"/>
                      </a:lnTo>
                      <a:lnTo>
                        <a:pt x="1657350" y="2181224"/>
                      </a:lnTo>
                      <a:lnTo>
                        <a:pt x="1590674" y="2076450"/>
                      </a:lnTo>
                      <a:lnTo>
                        <a:pt x="1485900" y="2019300"/>
                      </a:lnTo>
                      <a:lnTo>
                        <a:pt x="1533526" y="1971676"/>
                      </a:lnTo>
                      <a:lnTo>
                        <a:pt x="1495426" y="1924050"/>
                      </a:lnTo>
                      <a:lnTo>
                        <a:pt x="1390650" y="1895476"/>
                      </a:lnTo>
                      <a:lnTo>
                        <a:pt x="1438274" y="1847850"/>
                      </a:lnTo>
                      <a:lnTo>
                        <a:pt x="1438274" y="1771650"/>
                      </a:lnTo>
                      <a:lnTo>
                        <a:pt x="1343026" y="1781176"/>
                      </a:lnTo>
                      <a:lnTo>
                        <a:pt x="1381126" y="1543050"/>
                      </a:lnTo>
                      <a:lnTo>
                        <a:pt x="1466850" y="1504950"/>
                      </a:lnTo>
                      <a:lnTo>
                        <a:pt x="1422096" y="1434464"/>
                      </a:lnTo>
                      <a:lnTo>
                        <a:pt x="1436370" y="1432560"/>
                      </a:lnTo>
                      <a:lnTo>
                        <a:pt x="1504950" y="1295400"/>
                      </a:lnTo>
                      <a:lnTo>
                        <a:pt x="1504950" y="1203960"/>
                      </a:lnTo>
                      <a:lnTo>
                        <a:pt x="1482090" y="1135380"/>
                      </a:lnTo>
                      <a:lnTo>
                        <a:pt x="1558290" y="1104900"/>
                      </a:lnTo>
                      <a:lnTo>
                        <a:pt x="1733550" y="830580"/>
                      </a:lnTo>
                      <a:lnTo>
                        <a:pt x="1687830" y="762000"/>
                      </a:lnTo>
                      <a:lnTo>
                        <a:pt x="1626870" y="739140"/>
                      </a:lnTo>
                      <a:lnTo>
                        <a:pt x="1558290" y="632460"/>
                      </a:lnTo>
                      <a:lnTo>
                        <a:pt x="1562906" y="618968"/>
                      </a:lnTo>
                      <a:lnTo>
                        <a:pt x="1550670" y="617220"/>
                      </a:lnTo>
                      <a:lnTo>
                        <a:pt x="1657350" y="632460"/>
                      </a:lnTo>
                      <a:lnTo>
                        <a:pt x="1718310" y="548640"/>
                      </a:lnTo>
                      <a:lnTo>
                        <a:pt x="1695450" y="449580"/>
                      </a:lnTo>
                      <a:lnTo>
                        <a:pt x="1756410" y="441960"/>
                      </a:lnTo>
                      <a:lnTo>
                        <a:pt x="1824990" y="480060"/>
                      </a:lnTo>
                      <a:lnTo>
                        <a:pt x="1893570" y="411480"/>
                      </a:lnTo>
                      <a:lnTo>
                        <a:pt x="2007870" y="434340"/>
                      </a:lnTo>
                      <a:lnTo>
                        <a:pt x="2099310" y="563880"/>
                      </a:lnTo>
                      <a:lnTo>
                        <a:pt x="2068830" y="685800"/>
                      </a:lnTo>
                      <a:lnTo>
                        <a:pt x="2145030" y="685800"/>
                      </a:lnTo>
                      <a:lnTo>
                        <a:pt x="2259330" y="586740"/>
                      </a:lnTo>
                      <a:lnTo>
                        <a:pt x="2343150" y="525780"/>
                      </a:lnTo>
                      <a:lnTo>
                        <a:pt x="2366010" y="365760"/>
                      </a:lnTo>
                      <a:lnTo>
                        <a:pt x="2465070" y="320040"/>
                      </a:lnTo>
                      <a:lnTo>
                        <a:pt x="2503170" y="213360"/>
                      </a:lnTo>
                      <a:lnTo>
                        <a:pt x="2647950" y="53340"/>
                      </a:lnTo>
                      <a:lnTo>
                        <a:pt x="2754630" y="53340"/>
                      </a:lnTo>
                      <a:lnTo>
                        <a:pt x="2830830" y="121920"/>
                      </a:lnTo>
                      <a:lnTo>
                        <a:pt x="2922270" y="30480"/>
                      </a:lnTo>
                      <a:lnTo>
                        <a:pt x="2967990" y="45720"/>
                      </a:lnTo>
                      <a:close/>
                    </a:path>
                  </a:pathLst>
                </a:custGeom>
                <a:solidFill>
                  <a:srgbClr val="92D050"/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19" name="フリーフォーム: 図形 18">
                  <a:extLst>
                    <a:ext uri="{FF2B5EF4-FFF2-40B4-BE49-F238E27FC236}">
                      <a16:creationId xmlns:a16="http://schemas.microsoft.com/office/drawing/2014/main" id="{D9893215-F736-D5DC-E48D-75A19A25AD69}"/>
                    </a:ext>
                  </a:extLst>
                </p:cNvPr>
                <p:cNvSpPr/>
                <p:nvPr/>
              </p:nvSpPr>
              <p:spPr>
                <a:xfrm>
                  <a:off x="3601783" y="2887721"/>
                  <a:ext cx="2064061" cy="1817355"/>
                </a:xfrm>
                <a:custGeom>
                  <a:avLst/>
                  <a:gdLst>
                    <a:gd name="connsiteX0" fmla="*/ 945962 w 3569946"/>
                    <a:gd name="connsiteY0" fmla="*/ 0 h 3143250"/>
                    <a:gd name="connsiteX1" fmla="*/ 955490 w 3569946"/>
                    <a:gd name="connsiteY1" fmla="*/ 66674 h 3143250"/>
                    <a:gd name="connsiteX2" fmla="*/ 1145990 w 3569946"/>
                    <a:gd name="connsiteY2" fmla="*/ 209550 h 3143250"/>
                    <a:gd name="connsiteX3" fmla="*/ 1126938 w 3569946"/>
                    <a:gd name="connsiteY3" fmla="*/ 304800 h 3143250"/>
                    <a:gd name="connsiteX4" fmla="*/ 1222190 w 3569946"/>
                    <a:gd name="connsiteY4" fmla="*/ 323850 h 3143250"/>
                    <a:gd name="connsiteX5" fmla="*/ 1203138 w 3569946"/>
                    <a:gd name="connsiteY5" fmla="*/ 438150 h 3143250"/>
                    <a:gd name="connsiteX6" fmla="*/ 1241238 w 3569946"/>
                    <a:gd name="connsiteY6" fmla="*/ 447674 h 3143250"/>
                    <a:gd name="connsiteX7" fmla="*/ 1288862 w 3569946"/>
                    <a:gd name="connsiteY7" fmla="*/ 476250 h 3143250"/>
                    <a:gd name="connsiteX8" fmla="*/ 1355538 w 3569946"/>
                    <a:gd name="connsiteY8" fmla="*/ 438150 h 3143250"/>
                    <a:gd name="connsiteX9" fmla="*/ 1536514 w 3569946"/>
                    <a:gd name="connsiteY9" fmla="*/ 523874 h 3143250"/>
                    <a:gd name="connsiteX10" fmla="*/ 1555562 w 3569946"/>
                    <a:gd name="connsiteY10" fmla="*/ 619126 h 3143250"/>
                    <a:gd name="connsiteX11" fmla="*/ 1641290 w 3569946"/>
                    <a:gd name="connsiteY11" fmla="*/ 657226 h 3143250"/>
                    <a:gd name="connsiteX12" fmla="*/ 1755586 w 3569946"/>
                    <a:gd name="connsiteY12" fmla="*/ 561974 h 3143250"/>
                    <a:gd name="connsiteX13" fmla="*/ 1946090 w 3569946"/>
                    <a:gd name="connsiteY13" fmla="*/ 495300 h 3143250"/>
                    <a:gd name="connsiteX14" fmla="*/ 2088962 w 3569946"/>
                    <a:gd name="connsiteY14" fmla="*/ 619126 h 3143250"/>
                    <a:gd name="connsiteX15" fmla="*/ 2146114 w 3569946"/>
                    <a:gd name="connsiteY15" fmla="*/ 609600 h 3143250"/>
                    <a:gd name="connsiteX16" fmla="*/ 2231838 w 3569946"/>
                    <a:gd name="connsiteY16" fmla="*/ 695326 h 3143250"/>
                    <a:gd name="connsiteX17" fmla="*/ 2327090 w 3569946"/>
                    <a:gd name="connsiteY17" fmla="*/ 704850 h 3143250"/>
                    <a:gd name="connsiteX18" fmla="*/ 2546162 w 3569946"/>
                    <a:gd name="connsiteY18" fmla="*/ 581026 h 3143250"/>
                    <a:gd name="connsiteX19" fmla="*/ 2593786 w 3569946"/>
                    <a:gd name="connsiteY19" fmla="*/ 523874 h 3143250"/>
                    <a:gd name="connsiteX20" fmla="*/ 2717202 w 3569946"/>
                    <a:gd name="connsiteY20" fmla="*/ 537586 h 3143250"/>
                    <a:gd name="connsiteX21" fmla="*/ 2717614 w 3569946"/>
                    <a:gd name="connsiteY21" fmla="*/ 542926 h 3143250"/>
                    <a:gd name="connsiteX22" fmla="*/ 2689038 w 3569946"/>
                    <a:gd name="connsiteY22" fmla="*/ 676274 h 3143250"/>
                    <a:gd name="connsiteX23" fmla="*/ 2774762 w 3569946"/>
                    <a:gd name="connsiteY23" fmla="*/ 838200 h 3143250"/>
                    <a:gd name="connsiteX24" fmla="*/ 2917638 w 3569946"/>
                    <a:gd name="connsiteY24" fmla="*/ 781050 h 3143250"/>
                    <a:gd name="connsiteX25" fmla="*/ 3003362 w 3569946"/>
                    <a:gd name="connsiteY25" fmla="*/ 781050 h 3143250"/>
                    <a:gd name="connsiteX26" fmla="*/ 3041462 w 3569946"/>
                    <a:gd name="connsiteY26" fmla="*/ 714374 h 3143250"/>
                    <a:gd name="connsiteX27" fmla="*/ 3203386 w 3569946"/>
                    <a:gd name="connsiteY27" fmla="*/ 695326 h 3143250"/>
                    <a:gd name="connsiteX28" fmla="*/ 3241490 w 3569946"/>
                    <a:gd name="connsiteY28" fmla="*/ 752474 h 3143250"/>
                    <a:gd name="connsiteX29" fmla="*/ 3336738 w 3569946"/>
                    <a:gd name="connsiteY29" fmla="*/ 762000 h 3143250"/>
                    <a:gd name="connsiteX30" fmla="*/ 3393890 w 3569946"/>
                    <a:gd name="connsiteY30" fmla="*/ 809626 h 3143250"/>
                    <a:gd name="connsiteX31" fmla="*/ 3565338 w 3569946"/>
                    <a:gd name="connsiteY31" fmla="*/ 752474 h 3143250"/>
                    <a:gd name="connsiteX32" fmla="*/ 3569946 w 3569946"/>
                    <a:gd name="connsiteY32" fmla="*/ 752474 h 3143250"/>
                    <a:gd name="connsiteX33" fmla="*/ 3501838 w 3569946"/>
                    <a:gd name="connsiteY33" fmla="*/ 876300 h 3143250"/>
                    <a:gd name="connsiteX34" fmla="*/ 3527238 w 3569946"/>
                    <a:gd name="connsiteY34" fmla="*/ 933450 h 3143250"/>
                    <a:gd name="connsiteX35" fmla="*/ 3527238 w 3569946"/>
                    <a:gd name="connsiteY35" fmla="*/ 996950 h 3143250"/>
                    <a:gd name="connsiteX36" fmla="*/ 3482786 w 3569946"/>
                    <a:gd name="connsiteY36" fmla="*/ 1047750 h 3143250"/>
                    <a:gd name="connsiteX37" fmla="*/ 3451038 w 3569946"/>
                    <a:gd name="connsiteY37" fmla="*/ 1187450 h 3143250"/>
                    <a:gd name="connsiteX38" fmla="*/ 3412938 w 3569946"/>
                    <a:gd name="connsiteY38" fmla="*/ 1193800 h 3143250"/>
                    <a:gd name="connsiteX39" fmla="*/ 3387538 w 3569946"/>
                    <a:gd name="connsiteY39" fmla="*/ 1263650 h 3143250"/>
                    <a:gd name="connsiteX40" fmla="*/ 3228786 w 3569946"/>
                    <a:gd name="connsiteY40" fmla="*/ 1390650 h 3143250"/>
                    <a:gd name="connsiteX41" fmla="*/ 3158938 w 3569946"/>
                    <a:gd name="connsiteY41" fmla="*/ 1498600 h 3143250"/>
                    <a:gd name="connsiteX42" fmla="*/ 3177986 w 3569946"/>
                    <a:gd name="connsiteY42" fmla="*/ 1663700 h 3143250"/>
                    <a:gd name="connsiteX43" fmla="*/ 3133538 w 3569946"/>
                    <a:gd name="connsiteY43" fmla="*/ 1714500 h 3143250"/>
                    <a:gd name="connsiteX44" fmla="*/ 3050986 w 3569946"/>
                    <a:gd name="connsiteY44" fmla="*/ 1752600 h 3143250"/>
                    <a:gd name="connsiteX45" fmla="*/ 2962090 w 3569946"/>
                    <a:gd name="connsiteY45" fmla="*/ 1974850 h 3143250"/>
                    <a:gd name="connsiteX46" fmla="*/ 2930338 w 3569946"/>
                    <a:gd name="connsiteY46" fmla="*/ 2019300 h 3143250"/>
                    <a:gd name="connsiteX47" fmla="*/ 2841438 w 3569946"/>
                    <a:gd name="connsiteY47" fmla="*/ 2019300 h 3143250"/>
                    <a:gd name="connsiteX48" fmla="*/ 2822386 w 3569946"/>
                    <a:gd name="connsiteY48" fmla="*/ 2114550 h 3143250"/>
                    <a:gd name="connsiteX49" fmla="*/ 2644586 w 3569946"/>
                    <a:gd name="connsiteY49" fmla="*/ 2139950 h 3143250"/>
                    <a:gd name="connsiteX50" fmla="*/ 2530290 w 3569946"/>
                    <a:gd name="connsiteY50" fmla="*/ 2228850 h 3143250"/>
                    <a:gd name="connsiteX51" fmla="*/ 2536638 w 3569946"/>
                    <a:gd name="connsiteY51" fmla="*/ 2343150 h 3143250"/>
                    <a:gd name="connsiteX52" fmla="*/ 2473138 w 3569946"/>
                    <a:gd name="connsiteY52" fmla="*/ 2393950 h 3143250"/>
                    <a:gd name="connsiteX53" fmla="*/ 2466786 w 3569946"/>
                    <a:gd name="connsiteY53" fmla="*/ 2495550 h 3143250"/>
                    <a:gd name="connsiteX54" fmla="*/ 2511238 w 3569946"/>
                    <a:gd name="connsiteY54" fmla="*/ 2590800 h 3143250"/>
                    <a:gd name="connsiteX55" fmla="*/ 2499406 w 3569946"/>
                    <a:gd name="connsiteY55" fmla="*/ 2768304 h 3143250"/>
                    <a:gd name="connsiteX56" fmla="*/ 2498538 w 3569946"/>
                    <a:gd name="connsiteY56" fmla="*/ 2768600 h 3143250"/>
                    <a:gd name="connsiteX57" fmla="*/ 2358834 w 3569946"/>
                    <a:gd name="connsiteY57" fmla="*/ 2806700 h 3143250"/>
                    <a:gd name="connsiteX58" fmla="*/ 1914338 w 3569946"/>
                    <a:gd name="connsiteY58" fmla="*/ 2933700 h 3143250"/>
                    <a:gd name="connsiteX59" fmla="*/ 1476186 w 3569946"/>
                    <a:gd name="connsiteY59" fmla="*/ 3117850 h 3143250"/>
                    <a:gd name="connsiteX60" fmla="*/ 1292036 w 3569946"/>
                    <a:gd name="connsiteY60" fmla="*/ 3111500 h 3143250"/>
                    <a:gd name="connsiteX61" fmla="*/ 1234886 w 3569946"/>
                    <a:gd name="connsiteY61" fmla="*/ 3092450 h 3143250"/>
                    <a:gd name="connsiteX62" fmla="*/ 1076136 w 3569946"/>
                    <a:gd name="connsiteY62" fmla="*/ 3143250 h 3143250"/>
                    <a:gd name="connsiteX63" fmla="*/ 1031686 w 3569946"/>
                    <a:gd name="connsiteY63" fmla="*/ 3124200 h 3143250"/>
                    <a:gd name="connsiteX64" fmla="*/ 1241236 w 3569946"/>
                    <a:gd name="connsiteY64" fmla="*/ 2832100 h 3143250"/>
                    <a:gd name="connsiteX65" fmla="*/ 1336486 w 3569946"/>
                    <a:gd name="connsiteY65" fmla="*/ 2876550 h 3143250"/>
                    <a:gd name="connsiteX66" fmla="*/ 1520634 w 3569946"/>
                    <a:gd name="connsiteY66" fmla="*/ 2844800 h 3143250"/>
                    <a:gd name="connsiteX67" fmla="*/ 1628586 w 3569946"/>
                    <a:gd name="connsiteY67" fmla="*/ 2781300 h 3143250"/>
                    <a:gd name="connsiteX68" fmla="*/ 1685738 w 3569946"/>
                    <a:gd name="connsiteY68" fmla="*/ 2781300 h 3143250"/>
                    <a:gd name="connsiteX69" fmla="*/ 1812738 w 3569946"/>
                    <a:gd name="connsiteY69" fmla="*/ 2584450 h 3143250"/>
                    <a:gd name="connsiteX70" fmla="*/ 1927034 w 3569946"/>
                    <a:gd name="connsiteY70" fmla="*/ 2616200 h 3143250"/>
                    <a:gd name="connsiteX71" fmla="*/ 1958786 w 3569946"/>
                    <a:gd name="connsiteY71" fmla="*/ 2711450 h 3143250"/>
                    <a:gd name="connsiteX72" fmla="*/ 2047686 w 3569946"/>
                    <a:gd name="connsiteY72" fmla="*/ 2590800 h 3143250"/>
                    <a:gd name="connsiteX73" fmla="*/ 1977834 w 3569946"/>
                    <a:gd name="connsiteY73" fmla="*/ 2533650 h 3143250"/>
                    <a:gd name="connsiteX74" fmla="*/ 1990538 w 3569946"/>
                    <a:gd name="connsiteY74" fmla="*/ 2438400 h 3143250"/>
                    <a:gd name="connsiteX75" fmla="*/ 1958786 w 3569946"/>
                    <a:gd name="connsiteY75" fmla="*/ 2393950 h 3143250"/>
                    <a:gd name="connsiteX76" fmla="*/ 1965138 w 3569946"/>
                    <a:gd name="connsiteY76" fmla="*/ 2330450 h 3143250"/>
                    <a:gd name="connsiteX77" fmla="*/ 1895286 w 3569946"/>
                    <a:gd name="connsiteY77" fmla="*/ 2292350 h 3143250"/>
                    <a:gd name="connsiteX78" fmla="*/ 1819086 w 3569946"/>
                    <a:gd name="connsiteY78" fmla="*/ 2317750 h 3143250"/>
                    <a:gd name="connsiteX79" fmla="*/ 1698434 w 3569946"/>
                    <a:gd name="connsiteY79" fmla="*/ 2266950 h 3143250"/>
                    <a:gd name="connsiteX80" fmla="*/ 1685738 w 3569946"/>
                    <a:gd name="connsiteY80" fmla="*/ 2305050 h 3143250"/>
                    <a:gd name="connsiteX81" fmla="*/ 1609538 w 3569946"/>
                    <a:gd name="connsiteY81" fmla="*/ 2305050 h 3143250"/>
                    <a:gd name="connsiteX82" fmla="*/ 1584138 w 3569946"/>
                    <a:gd name="connsiteY82" fmla="*/ 2349500 h 3143250"/>
                    <a:gd name="connsiteX83" fmla="*/ 1507938 w 3569946"/>
                    <a:gd name="connsiteY83" fmla="*/ 2406650 h 3143250"/>
                    <a:gd name="connsiteX84" fmla="*/ 1431736 w 3569946"/>
                    <a:gd name="connsiteY84" fmla="*/ 2349500 h 3143250"/>
                    <a:gd name="connsiteX85" fmla="*/ 1298386 w 3569946"/>
                    <a:gd name="connsiteY85" fmla="*/ 2349500 h 3143250"/>
                    <a:gd name="connsiteX86" fmla="*/ 1095186 w 3569946"/>
                    <a:gd name="connsiteY86" fmla="*/ 2406650 h 3143250"/>
                    <a:gd name="connsiteX87" fmla="*/ 993586 w 3569946"/>
                    <a:gd name="connsiteY87" fmla="*/ 2260600 h 3143250"/>
                    <a:gd name="connsiteX88" fmla="*/ 860236 w 3569946"/>
                    <a:gd name="connsiteY88" fmla="*/ 2228850 h 3143250"/>
                    <a:gd name="connsiteX89" fmla="*/ 898336 w 3569946"/>
                    <a:gd name="connsiteY89" fmla="*/ 1993900 h 3143250"/>
                    <a:gd name="connsiteX90" fmla="*/ 815786 w 3569946"/>
                    <a:gd name="connsiteY90" fmla="*/ 2070100 h 3143250"/>
                    <a:gd name="connsiteX91" fmla="*/ 771336 w 3569946"/>
                    <a:gd name="connsiteY91" fmla="*/ 2254250 h 3143250"/>
                    <a:gd name="connsiteX92" fmla="*/ 745936 w 3569946"/>
                    <a:gd name="connsiteY92" fmla="*/ 2330450 h 3143250"/>
                    <a:gd name="connsiteX93" fmla="*/ 752286 w 3569946"/>
                    <a:gd name="connsiteY93" fmla="*/ 2470150 h 3143250"/>
                    <a:gd name="connsiteX94" fmla="*/ 930086 w 3569946"/>
                    <a:gd name="connsiteY94" fmla="*/ 2603500 h 3143250"/>
                    <a:gd name="connsiteX95" fmla="*/ 936436 w 3569946"/>
                    <a:gd name="connsiteY95" fmla="*/ 2711450 h 3143250"/>
                    <a:gd name="connsiteX96" fmla="*/ 758636 w 3569946"/>
                    <a:gd name="connsiteY96" fmla="*/ 2647950 h 3143250"/>
                    <a:gd name="connsiteX97" fmla="*/ 682436 w 3569946"/>
                    <a:gd name="connsiteY97" fmla="*/ 2622550 h 3143250"/>
                    <a:gd name="connsiteX98" fmla="*/ 523686 w 3569946"/>
                    <a:gd name="connsiteY98" fmla="*/ 2476500 h 3143250"/>
                    <a:gd name="connsiteX99" fmla="*/ 612586 w 3569946"/>
                    <a:gd name="connsiteY99" fmla="*/ 2152650 h 3143250"/>
                    <a:gd name="connsiteX100" fmla="*/ 517336 w 3569946"/>
                    <a:gd name="connsiteY100" fmla="*/ 2044700 h 3143250"/>
                    <a:gd name="connsiteX101" fmla="*/ 428436 w 3569946"/>
                    <a:gd name="connsiteY101" fmla="*/ 2139950 h 3143250"/>
                    <a:gd name="connsiteX102" fmla="*/ 403036 w 3569946"/>
                    <a:gd name="connsiteY102" fmla="*/ 2044700 h 3143250"/>
                    <a:gd name="connsiteX103" fmla="*/ 460186 w 3569946"/>
                    <a:gd name="connsiteY103" fmla="*/ 2012950 h 3143250"/>
                    <a:gd name="connsiteX104" fmla="*/ 453836 w 3569946"/>
                    <a:gd name="connsiteY104" fmla="*/ 1816100 h 3143250"/>
                    <a:gd name="connsiteX105" fmla="*/ 453836 w 3569946"/>
                    <a:gd name="connsiteY105" fmla="*/ 1695450 h 3143250"/>
                    <a:gd name="connsiteX106" fmla="*/ 549086 w 3569946"/>
                    <a:gd name="connsiteY106" fmla="*/ 1562100 h 3143250"/>
                    <a:gd name="connsiteX107" fmla="*/ 644336 w 3569946"/>
                    <a:gd name="connsiteY107" fmla="*/ 1308100 h 3143250"/>
                    <a:gd name="connsiteX108" fmla="*/ 644336 w 3569946"/>
                    <a:gd name="connsiteY108" fmla="*/ 1250950 h 3143250"/>
                    <a:gd name="connsiteX109" fmla="*/ 599886 w 3569946"/>
                    <a:gd name="connsiteY109" fmla="*/ 1282700 h 3143250"/>
                    <a:gd name="connsiteX110" fmla="*/ 530036 w 3569946"/>
                    <a:gd name="connsiteY110" fmla="*/ 1327150 h 3143250"/>
                    <a:gd name="connsiteX111" fmla="*/ 479236 w 3569946"/>
                    <a:gd name="connsiteY111" fmla="*/ 1346200 h 3143250"/>
                    <a:gd name="connsiteX112" fmla="*/ 447486 w 3569946"/>
                    <a:gd name="connsiteY112" fmla="*/ 1390650 h 3143250"/>
                    <a:gd name="connsiteX113" fmla="*/ 383986 w 3569946"/>
                    <a:gd name="connsiteY113" fmla="*/ 1409700 h 3143250"/>
                    <a:gd name="connsiteX114" fmla="*/ 390336 w 3569946"/>
                    <a:gd name="connsiteY114" fmla="*/ 1466850 h 3143250"/>
                    <a:gd name="connsiteX115" fmla="*/ 333186 w 3569946"/>
                    <a:gd name="connsiteY115" fmla="*/ 1524000 h 3143250"/>
                    <a:gd name="connsiteX116" fmla="*/ 276036 w 3569946"/>
                    <a:gd name="connsiteY116" fmla="*/ 1498600 h 3143250"/>
                    <a:gd name="connsiteX117" fmla="*/ 263336 w 3569946"/>
                    <a:gd name="connsiteY117" fmla="*/ 1435100 h 3143250"/>
                    <a:gd name="connsiteX118" fmla="*/ 244286 w 3569946"/>
                    <a:gd name="connsiteY118" fmla="*/ 1282700 h 3143250"/>
                    <a:gd name="connsiteX119" fmla="*/ 104586 w 3569946"/>
                    <a:gd name="connsiteY119" fmla="*/ 1143000 h 3143250"/>
                    <a:gd name="connsiteX120" fmla="*/ 2986 w 3569946"/>
                    <a:gd name="connsiteY120" fmla="*/ 1066800 h 3143250"/>
                    <a:gd name="connsiteX121" fmla="*/ 0 w 3569946"/>
                    <a:gd name="connsiteY121" fmla="*/ 1051712 h 3143250"/>
                    <a:gd name="connsiteX122" fmla="*/ 12514 w 3569946"/>
                    <a:gd name="connsiteY122" fmla="*/ 1057274 h 3143250"/>
                    <a:gd name="connsiteX123" fmla="*/ 50614 w 3569946"/>
                    <a:gd name="connsiteY123" fmla="*/ 657226 h 3143250"/>
                    <a:gd name="connsiteX124" fmla="*/ 317314 w 3569946"/>
                    <a:gd name="connsiteY124" fmla="*/ 228600 h 3143250"/>
                    <a:gd name="connsiteX125" fmla="*/ 460190 w 3569946"/>
                    <a:gd name="connsiteY125" fmla="*/ 238126 h 3143250"/>
                    <a:gd name="connsiteX126" fmla="*/ 669738 w 3569946"/>
                    <a:gd name="connsiteY126" fmla="*/ 171450 h 3143250"/>
                    <a:gd name="connsiteX127" fmla="*/ 774514 w 3569946"/>
                    <a:gd name="connsiteY127" fmla="*/ 152400 h 3143250"/>
                    <a:gd name="connsiteX128" fmla="*/ 888814 w 3569946"/>
                    <a:gd name="connsiteY128" fmla="*/ 76200 h 3143250"/>
                    <a:gd name="connsiteX129" fmla="*/ 898338 w 3569946"/>
                    <a:gd name="connsiteY129" fmla="*/ 19050 h 3143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</a:cxnLst>
                  <a:rect l="l" t="t" r="r" b="b"/>
                  <a:pathLst>
                    <a:path w="3569946" h="3143250">
                      <a:moveTo>
                        <a:pt x="945962" y="0"/>
                      </a:moveTo>
                      <a:lnTo>
                        <a:pt x="955490" y="66674"/>
                      </a:lnTo>
                      <a:lnTo>
                        <a:pt x="1145990" y="209550"/>
                      </a:lnTo>
                      <a:lnTo>
                        <a:pt x="1126938" y="304800"/>
                      </a:lnTo>
                      <a:lnTo>
                        <a:pt x="1222190" y="323850"/>
                      </a:lnTo>
                      <a:lnTo>
                        <a:pt x="1203138" y="438150"/>
                      </a:lnTo>
                      <a:lnTo>
                        <a:pt x="1241238" y="447674"/>
                      </a:lnTo>
                      <a:lnTo>
                        <a:pt x="1288862" y="476250"/>
                      </a:lnTo>
                      <a:lnTo>
                        <a:pt x="1355538" y="438150"/>
                      </a:lnTo>
                      <a:lnTo>
                        <a:pt x="1536514" y="523874"/>
                      </a:lnTo>
                      <a:lnTo>
                        <a:pt x="1555562" y="619126"/>
                      </a:lnTo>
                      <a:lnTo>
                        <a:pt x="1641290" y="657226"/>
                      </a:lnTo>
                      <a:lnTo>
                        <a:pt x="1755586" y="561974"/>
                      </a:lnTo>
                      <a:lnTo>
                        <a:pt x="1946090" y="495300"/>
                      </a:lnTo>
                      <a:lnTo>
                        <a:pt x="2088962" y="619126"/>
                      </a:lnTo>
                      <a:lnTo>
                        <a:pt x="2146114" y="609600"/>
                      </a:lnTo>
                      <a:lnTo>
                        <a:pt x="2231838" y="695326"/>
                      </a:lnTo>
                      <a:lnTo>
                        <a:pt x="2327090" y="704850"/>
                      </a:lnTo>
                      <a:lnTo>
                        <a:pt x="2546162" y="581026"/>
                      </a:lnTo>
                      <a:lnTo>
                        <a:pt x="2593786" y="523874"/>
                      </a:lnTo>
                      <a:lnTo>
                        <a:pt x="2717202" y="537586"/>
                      </a:lnTo>
                      <a:cubicBezTo>
                        <a:pt x="2717338" y="539366"/>
                        <a:pt x="2717478" y="541146"/>
                        <a:pt x="2717614" y="542926"/>
                      </a:cubicBezTo>
                      <a:lnTo>
                        <a:pt x="2689038" y="676274"/>
                      </a:lnTo>
                      <a:lnTo>
                        <a:pt x="2774762" y="838200"/>
                      </a:lnTo>
                      <a:lnTo>
                        <a:pt x="2917638" y="781050"/>
                      </a:lnTo>
                      <a:lnTo>
                        <a:pt x="3003362" y="781050"/>
                      </a:lnTo>
                      <a:lnTo>
                        <a:pt x="3041462" y="714374"/>
                      </a:lnTo>
                      <a:lnTo>
                        <a:pt x="3203386" y="695326"/>
                      </a:lnTo>
                      <a:lnTo>
                        <a:pt x="3241490" y="752474"/>
                      </a:lnTo>
                      <a:lnTo>
                        <a:pt x="3336738" y="762000"/>
                      </a:lnTo>
                      <a:lnTo>
                        <a:pt x="3393890" y="809626"/>
                      </a:lnTo>
                      <a:lnTo>
                        <a:pt x="3565338" y="752474"/>
                      </a:lnTo>
                      <a:lnTo>
                        <a:pt x="3569946" y="752474"/>
                      </a:lnTo>
                      <a:lnTo>
                        <a:pt x="3501838" y="876300"/>
                      </a:lnTo>
                      <a:lnTo>
                        <a:pt x="3527238" y="933450"/>
                      </a:lnTo>
                      <a:lnTo>
                        <a:pt x="3527238" y="996950"/>
                      </a:lnTo>
                      <a:lnTo>
                        <a:pt x="3482786" y="1047750"/>
                      </a:lnTo>
                      <a:lnTo>
                        <a:pt x="3451038" y="1187450"/>
                      </a:lnTo>
                      <a:lnTo>
                        <a:pt x="3412938" y="1193800"/>
                      </a:lnTo>
                      <a:lnTo>
                        <a:pt x="3387538" y="1263650"/>
                      </a:lnTo>
                      <a:lnTo>
                        <a:pt x="3228786" y="1390650"/>
                      </a:lnTo>
                      <a:lnTo>
                        <a:pt x="3158938" y="1498600"/>
                      </a:lnTo>
                      <a:lnTo>
                        <a:pt x="3177986" y="1663700"/>
                      </a:lnTo>
                      <a:lnTo>
                        <a:pt x="3133538" y="1714500"/>
                      </a:lnTo>
                      <a:lnTo>
                        <a:pt x="3050986" y="1752600"/>
                      </a:lnTo>
                      <a:lnTo>
                        <a:pt x="2962090" y="1974850"/>
                      </a:lnTo>
                      <a:lnTo>
                        <a:pt x="2930338" y="2019300"/>
                      </a:lnTo>
                      <a:lnTo>
                        <a:pt x="2841438" y="2019300"/>
                      </a:lnTo>
                      <a:lnTo>
                        <a:pt x="2822386" y="2114550"/>
                      </a:lnTo>
                      <a:lnTo>
                        <a:pt x="2644586" y="2139950"/>
                      </a:lnTo>
                      <a:lnTo>
                        <a:pt x="2530290" y="2228850"/>
                      </a:lnTo>
                      <a:lnTo>
                        <a:pt x="2536638" y="2343150"/>
                      </a:lnTo>
                      <a:lnTo>
                        <a:pt x="2473138" y="2393950"/>
                      </a:lnTo>
                      <a:lnTo>
                        <a:pt x="2466786" y="2495550"/>
                      </a:lnTo>
                      <a:lnTo>
                        <a:pt x="2511238" y="2590800"/>
                      </a:lnTo>
                      <a:lnTo>
                        <a:pt x="2499406" y="2768304"/>
                      </a:lnTo>
                      <a:lnTo>
                        <a:pt x="2498538" y="2768600"/>
                      </a:lnTo>
                      <a:lnTo>
                        <a:pt x="2358834" y="2806700"/>
                      </a:lnTo>
                      <a:lnTo>
                        <a:pt x="1914338" y="2933700"/>
                      </a:lnTo>
                      <a:lnTo>
                        <a:pt x="1476186" y="3117850"/>
                      </a:lnTo>
                      <a:lnTo>
                        <a:pt x="1292036" y="3111500"/>
                      </a:lnTo>
                      <a:lnTo>
                        <a:pt x="1234886" y="3092450"/>
                      </a:lnTo>
                      <a:lnTo>
                        <a:pt x="1076136" y="3143250"/>
                      </a:lnTo>
                      <a:lnTo>
                        <a:pt x="1031686" y="3124200"/>
                      </a:lnTo>
                      <a:lnTo>
                        <a:pt x="1241236" y="2832100"/>
                      </a:lnTo>
                      <a:lnTo>
                        <a:pt x="1336486" y="2876550"/>
                      </a:lnTo>
                      <a:lnTo>
                        <a:pt x="1520634" y="2844800"/>
                      </a:lnTo>
                      <a:lnTo>
                        <a:pt x="1628586" y="2781300"/>
                      </a:lnTo>
                      <a:lnTo>
                        <a:pt x="1685738" y="2781300"/>
                      </a:lnTo>
                      <a:lnTo>
                        <a:pt x="1812738" y="2584450"/>
                      </a:lnTo>
                      <a:lnTo>
                        <a:pt x="1927034" y="2616200"/>
                      </a:lnTo>
                      <a:lnTo>
                        <a:pt x="1958786" y="2711450"/>
                      </a:lnTo>
                      <a:lnTo>
                        <a:pt x="2047686" y="2590800"/>
                      </a:lnTo>
                      <a:lnTo>
                        <a:pt x="1977834" y="2533650"/>
                      </a:lnTo>
                      <a:lnTo>
                        <a:pt x="1990538" y="2438400"/>
                      </a:lnTo>
                      <a:lnTo>
                        <a:pt x="1958786" y="2393950"/>
                      </a:lnTo>
                      <a:lnTo>
                        <a:pt x="1965138" y="2330450"/>
                      </a:lnTo>
                      <a:lnTo>
                        <a:pt x="1895286" y="2292350"/>
                      </a:lnTo>
                      <a:lnTo>
                        <a:pt x="1819086" y="2317750"/>
                      </a:lnTo>
                      <a:lnTo>
                        <a:pt x="1698434" y="2266950"/>
                      </a:lnTo>
                      <a:lnTo>
                        <a:pt x="1685738" y="2305050"/>
                      </a:lnTo>
                      <a:lnTo>
                        <a:pt x="1609538" y="2305050"/>
                      </a:lnTo>
                      <a:lnTo>
                        <a:pt x="1584138" y="2349500"/>
                      </a:lnTo>
                      <a:lnTo>
                        <a:pt x="1507938" y="2406650"/>
                      </a:lnTo>
                      <a:lnTo>
                        <a:pt x="1431736" y="2349500"/>
                      </a:lnTo>
                      <a:lnTo>
                        <a:pt x="1298386" y="2349500"/>
                      </a:lnTo>
                      <a:lnTo>
                        <a:pt x="1095186" y="2406650"/>
                      </a:lnTo>
                      <a:lnTo>
                        <a:pt x="993586" y="2260600"/>
                      </a:lnTo>
                      <a:lnTo>
                        <a:pt x="860236" y="2228850"/>
                      </a:lnTo>
                      <a:lnTo>
                        <a:pt x="898336" y="1993900"/>
                      </a:lnTo>
                      <a:lnTo>
                        <a:pt x="815786" y="2070100"/>
                      </a:lnTo>
                      <a:lnTo>
                        <a:pt x="771336" y="2254250"/>
                      </a:lnTo>
                      <a:lnTo>
                        <a:pt x="745936" y="2330450"/>
                      </a:lnTo>
                      <a:lnTo>
                        <a:pt x="752286" y="2470150"/>
                      </a:lnTo>
                      <a:lnTo>
                        <a:pt x="930086" y="2603500"/>
                      </a:lnTo>
                      <a:lnTo>
                        <a:pt x="936436" y="2711450"/>
                      </a:lnTo>
                      <a:lnTo>
                        <a:pt x="758636" y="2647950"/>
                      </a:lnTo>
                      <a:lnTo>
                        <a:pt x="682436" y="2622550"/>
                      </a:lnTo>
                      <a:lnTo>
                        <a:pt x="523686" y="2476500"/>
                      </a:lnTo>
                      <a:lnTo>
                        <a:pt x="612586" y="2152650"/>
                      </a:lnTo>
                      <a:lnTo>
                        <a:pt x="517336" y="2044700"/>
                      </a:lnTo>
                      <a:lnTo>
                        <a:pt x="428436" y="2139950"/>
                      </a:lnTo>
                      <a:lnTo>
                        <a:pt x="403036" y="2044700"/>
                      </a:lnTo>
                      <a:lnTo>
                        <a:pt x="460186" y="2012950"/>
                      </a:lnTo>
                      <a:lnTo>
                        <a:pt x="453836" y="1816100"/>
                      </a:lnTo>
                      <a:lnTo>
                        <a:pt x="453836" y="1695450"/>
                      </a:lnTo>
                      <a:lnTo>
                        <a:pt x="549086" y="1562100"/>
                      </a:lnTo>
                      <a:lnTo>
                        <a:pt x="644336" y="1308100"/>
                      </a:lnTo>
                      <a:lnTo>
                        <a:pt x="644336" y="1250950"/>
                      </a:lnTo>
                      <a:lnTo>
                        <a:pt x="599886" y="1282700"/>
                      </a:lnTo>
                      <a:lnTo>
                        <a:pt x="530036" y="1327150"/>
                      </a:lnTo>
                      <a:lnTo>
                        <a:pt x="479236" y="1346200"/>
                      </a:lnTo>
                      <a:lnTo>
                        <a:pt x="447486" y="1390650"/>
                      </a:lnTo>
                      <a:lnTo>
                        <a:pt x="383986" y="1409700"/>
                      </a:lnTo>
                      <a:lnTo>
                        <a:pt x="390336" y="1466850"/>
                      </a:lnTo>
                      <a:lnTo>
                        <a:pt x="333186" y="1524000"/>
                      </a:lnTo>
                      <a:lnTo>
                        <a:pt x="276036" y="1498600"/>
                      </a:lnTo>
                      <a:lnTo>
                        <a:pt x="263336" y="1435100"/>
                      </a:lnTo>
                      <a:lnTo>
                        <a:pt x="244286" y="1282700"/>
                      </a:lnTo>
                      <a:lnTo>
                        <a:pt x="104586" y="1143000"/>
                      </a:lnTo>
                      <a:lnTo>
                        <a:pt x="2986" y="1066800"/>
                      </a:lnTo>
                      <a:lnTo>
                        <a:pt x="0" y="1051712"/>
                      </a:lnTo>
                      <a:lnTo>
                        <a:pt x="12514" y="1057274"/>
                      </a:lnTo>
                      <a:lnTo>
                        <a:pt x="50614" y="657226"/>
                      </a:lnTo>
                      <a:lnTo>
                        <a:pt x="317314" y="228600"/>
                      </a:lnTo>
                      <a:lnTo>
                        <a:pt x="460190" y="238126"/>
                      </a:lnTo>
                      <a:lnTo>
                        <a:pt x="669738" y="171450"/>
                      </a:lnTo>
                      <a:lnTo>
                        <a:pt x="774514" y="152400"/>
                      </a:lnTo>
                      <a:lnTo>
                        <a:pt x="888814" y="76200"/>
                      </a:lnTo>
                      <a:lnTo>
                        <a:pt x="898338" y="19050"/>
                      </a:lnTo>
                      <a:close/>
                    </a:path>
                  </a:pathLst>
                </a:custGeom>
                <a:solidFill>
                  <a:srgbClr val="92D050"/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90F5198D-E28E-7E35-132A-401F12BAC0C2}"/>
                    </a:ext>
                  </a:extLst>
                </p:cNvPr>
                <p:cNvSpPr/>
                <p:nvPr/>
              </p:nvSpPr>
              <p:spPr>
                <a:xfrm>
                  <a:off x="2165791" y="3245685"/>
                  <a:ext cx="1870764" cy="3288321"/>
                </a:xfrm>
                <a:custGeom>
                  <a:avLst/>
                  <a:gdLst>
                    <a:gd name="connsiteX0" fmla="*/ 76200 w 3235624"/>
                    <a:gd name="connsiteY0" fmla="*/ 4987924 h 5687392"/>
                    <a:gd name="connsiteX1" fmla="*/ 81632 w 3235624"/>
                    <a:gd name="connsiteY1" fmla="*/ 5004220 h 5687392"/>
                    <a:gd name="connsiteX2" fmla="*/ 81632 w 3235624"/>
                    <a:gd name="connsiteY2" fmla="*/ 5004220 h 5687392"/>
                    <a:gd name="connsiteX3" fmla="*/ 2025648 w 3235624"/>
                    <a:gd name="connsiteY3" fmla="*/ 0 h 5687392"/>
                    <a:gd name="connsiteX4" fmla="*/ 2111376 w 3235624"/>
                    <a:gd name="connsiteY4" fmla="*/ 57148 h 5687392"/>
                    <a:gd name="connsiteX5" fmla="*/ 2168524 w 3235624"/>
                    <a:gd name="connsiteY5" fmla="*/ 190500 h 5687392"/>
                    <a:gd name="connsiteX6" fmla="*/ 2273300 w 3235624"/>
                    <a:gd name="connsiteY6" fmla="*/ 342900 h 5687392"/>
                    <a:gd name="connsiteX7" fmla="*/ 2320924 w 3235624"/>
                    <a:gd name="connsiteY7" fmla="*/ 409574 h 5687392"/>
                    <a:gd name="connsiteX8" fmla="*/ 2406648 w 3235624"/>
                    <a:gd name="connsiteY8" fmla="*/ 400048 h 5687392"/>
                    <a:gd name="connsiteX9" fmla="*/ 2481604 w 3235624"/>
                    <a:gd name="connsiteY9" fmla="*/ 433360 h 5687392"/>
                    <a:gd name="connsiteX10" fmla="*/ 2484436 w 3235624"/>
                    <a:gd name="connsiteY10" fmla="*/ 447674 h 5687392"/>
                    <a:gd name="connsiteX11" fmla="*/ 2586036 w 3235624"/>
                    <a:gd name="connsiteY11" fmla="*/ 523874 h 5687392"/>
                    <a:gd name="connsiteX12" fmla="*/ 2725736 w 3235624"/>
                    <a:gd name="connsiteY12" fmla="*/ 663574 h 5687392"/>
                    <a:gd name="connsiteX13" fmla="*/ 2744786 w 3235624"/>
                    <a:gd name="connsiteY13" fmla="*/ 815974 h 5687392"/>
                    <a:gd name="connsiteX14" fmla="*/ 2748066 w 3235624"/>
                    <a:gd name="connsiteY14" fmla="*/ 832376 h 5687392"/>
                    <a:gd name="connsiteX15" fmla="*/ 2747944 w 3235624"/>
                    <a:gd name="connsiteY15" fmla="*/ 832484 h 5687392"/>
                    <a:gd name="connsiteX16" fmla="*/ 2481244 w 3235624"/>
                    <a:gd name="connsiteY16" fmla="*/ 931544 h 5687392"/>
                    <a:gd name="connsiteX17" fmla="*/ 2458384 w 3235624"/>
                    <a:gd name="connsiteY17" fmla="*/ 1022984 h 5687392"/>
                    <a:gd name="connsiteX18" fmla="*/ 2466004 w 3235624"/>
                    <a:gd name="connsiteY18" fmla="*/ 1083944 h 5687392"/>
                    <a:gd name="connsiteX19" fmla="*/ 2427904 w 3235624"/>
                    <a:gd name="connsiteY19" fmla="*/ 1122044 h 5687392"/>
                    <a:gd name="connsiteX20" fmla="*/ 2427904 w 3235624"/>
                    <a:gd name="connsiteY20" fmla="*/ 1228724 h 5687392"/>
                    <a:gd name="connsiteX21" fmla="*/ 2427904 w 3235624"/>
                    <a:gd name="connsiteY21" fmla="*/ 1373504 h 5687392"/>
                    <a:gd name="connsiteX22" fmla="*/ 2069764 w 3235624"/>
                    <a:gd name="connsiteY22" fmla="*/ 1823084 h 5687392"/>
                    <a:gd name="connsiteX23" fmla="*/ 2024044 w 3235624"/>
                    <a:gd name="connsiteY23" fmla="*/ 2105024 h 5687392"/>
                    <a:gd name="connsiteX24" fmla="*/ 2123104 w 3235624"/>
                    <a:gd name="connsiteY24" fmla="*/ 2165984 h 5687392"/>
                    <a:gd name="connsiteX25" fmla="*/ 2085004 w 3235624"/>
                    <a:gd name="connsiteY25" fmla="*/ 2402204 h 5687392"/>
                    <a:gd name="connsiteX26" fmla="*/ 2168824 w 3235624"/>
                    <a:gd name="connsiteY26" fmla="*/ 2394584 h 5687392"/>
                    <a:gd name="connsiteX27" fmla="*/ 2397424 w 3235624"/>
                    <a:gd name="connsiteY27" fmla="*/ 2470784 h 5687392"/>
                    <a:gd name="connsiteX28" fmla="*/ 2473624 w 3235624"/>
                    <a:gd name="connsiteY28" fmla="*/ 2585084 h 5687392"/>
                    <a:gd name="connsiteX29" fmla="*/ 2763184 w 3235624"/>
                    <a:gd name="connsiteY29" fmla="*/ 2707004 h 5687392"/>
                    <a:gd name="connsiteX30" fmla="*/ 2801284 w 3235624"/>
                    <a:gd name="connsiteY30" fmla="*/ 2775584 h 5687392"/>
                    <a:gd name="connsiteX31" fmla="*/ 2915584 w 3235624"/>
                    <a:gd name="connsiteY31" fmla="*/ 2767964 h 5687392"/>
                    <a:gd name="connsiteX32" fmla="*/ 2976544 w 3235624"/>
                    <a:gd name="connsiteY32" fmla="*/ 2828924 h 5687392"/>
                    <a:gd name="connsiteX33" fmla="*/ 3014644 w 3235624"/>
                    <a:gd name="connsiteY33" fmla="*/ 2828924 h 5687392"/>
                    <a:gd name="connsiteX34" fmla="*/ 3121324 w 3235624"/>
                    <a:gd name="connsiteY34" fmla="*/ 2920364 h 5687392"/>
                    <a:gd name="connsiteX35" fmla="*/ 3136564 w 3235624"/>
                    <a:gd name="connsiteY35" fmla="*/ 3019424 h 5687392"/>
                    <a:gd name="connsiteX36" fmla="*/ 3197524 w 3235624"/>
                    <a:gd name="connsiteY36" fmla="*/ 2988944 h 5687392"/>
                    <a:gd name="connsiteX37" fmla="*/ 3235624 w 3235624"/>
                    <a:gd name="connsiteY37" fmla="*/ 3004184 h 5687392"/>
                    <a:gd name="connsiteX38" fmla="*/ 3220384 w 3235624"/>
                    <a:gd name="connsiteY38" fmla="*/ 3286124 h 5687392"/>
                    <a:gd name="connsiteX39" fmla="*/ 3136564 w 3235624"/>
                    <a:gd name="connsiteY39" fmla="*/ 3255644 h 5687392"/>
                    <a:gd name="connsiteX40" fmla="*/ 3083224 w 3235624"/>
                    <a:gd name="connsiteY40" fmla="*/ 3316604 h 5687392"/>
                    <a:gd name="connsiteX41" fmla="*/ 3136564 w 3235624"/>
                    <a:gd name="connsiteY41" fmla="*/ 3362324 h 5687392"/>
                    <a:gd name="connsiteX42" fmla="*/ 3136564 w 3235624"/>
                    <a:gd name="connsiteY42" fmla="*/ 3446144 h 5687392"/>
                    <a:gd name="connsiteX43" fmla="*/ 3159424 w 3235624"/>
                    <a:gd name="connsiteY43" fmla="*/ 3590924 h 5687392"/>
                    <a:gd name="connsiteX44" fmla="*/ 3029884 w 3235624"/>
                    <a:gd name="connsiteY44" fmla="*/ 3697604 h 5687392"/>
                    <a:gd name="connsiteX45" fmla="*/ 2862244 w 3235624"/>
                    <a:gd name="connsiteY45" fmla="*/ 3674744 h 5687392"/>
                    <a:gd name="connsiteX46" fmla="*/ 3029884 w 3235624"/>
                    <a:gd name="connsiteY46" fmla="*/ 3606164 h 5687392"/>
                    <a:gd name="connsiteX47" fmla="*/ 2930824 w 3235624"/>
                    <a:gd name="connsiteY47" fmla="*/ 3583304 h 5687392"/>
                    <a:gd name="connsiteX48" fmla="*/ 2907964 w 3235624"/>
                    <a:gd name="connsiteY48" fmla="*/ 3545204 h 5687392"/>
                    <a:gd name="connsiteX49" fmla="*/ 2778424 w 3235624"/>
                    <a:gd name="connsiteY49" fmla="*/ 3568064 h 5687392"/>
                    <a:gd name="connsiteX50" fmla="*/ 2656504 w 3235624"/>
                    <a:gd name="connsiteY50" fmla="*/ 3545204 h 5687392"/>
                    <a:gd name="connsiteX51" fmla="*/ 2542204 w 3235624"/>
                    <a:gd name="connsiteY51" fmla="*/ 3590924 h 5687392"/>
                    <a:gd name="connsiteX52" fmla="*/ 2641264 w 3235624"/>
                    <a:gd name="connsiteY52" fmla="*/ 3408044 h 5687392"/>
                    <a:gd name="connsiteX53" fmla="*/ 2526964 w 3235624"/>
                    <a:gd name="connsiteY53" fmla="*/ 3408044 h 5687392"/>
                    <a:gd name="connsiteX54" fmla="*/ 2443144 w 3235624"/>
                    <a:gd name="connsiteY54" fmla="*/ 3590924 h 5687392"/>
                    <a:gd name="connsiteX55" fmla="*/ 2260264 w 3235624"/>
                    <a:gd name="connsiteY55" fmla="*/ 3728084 h 5687392"/>
                    <a:gd name="connsiteX56" fmla="*/ 2206924 w 3235624"/>
                    <a:gd name="connsiteY56" fmla="*/ 3636644 h 5687392"/>
                    <a:gd name="connsiteX57" fmla="*/ 2107864 w 3235624"/>
                    <a:gd name="connsiteY57" fmla="*/ 3667124 h 5687392"/>
                    <a:gd name="connsiteX58" fmla="*/ 2077384 w 3235624"/>
                    <a:gd name="connsiteY58" fmla="*/ 3728084 h 5687392"/>
                    <a:gd name="connsiteX59" fmla="*/ 2001184 w 3235624"/>
                    <a:gd name="connsiteY59" fmla="*/ 3728084 h 5687392"/>
                    <a:gd name="connsiteX60" fmla="*/ 1993564 w 3235624"/>
                    <a:gd name="connsiteY60" fmla="*/ 3796664 h 5687392"/>
                    <a:gd name="connsiteX61" fmla="*/ 1902124 w 3235624"/>
                    <a:gd name="connsiteY61" fmla="*/ 3811904 h 5687392"/>
                    <a:gd name="connsiteX62" fmla="*/ 1848784 w 3235624"/>
                    <a:gd name="connsiteY62" fmla="*/ 3773804 h 5687392"/>
                    <a:gd name="connsiteX63" fmla="*/ 1818304 w 3235624"/>
                    <a:gd name="connsiteY63" fmla="*/ 3850004 h 5687392"/>
                    <a:gd name="connsiteX64" fmla="*/ 1627804 w 3235624"/>
                    <a:gd name="connsiteY64" fmla="*/ 3910964 h 5687392"/>
                    <a:gd name="connsiteX65" fmla="*/ 1513504 w 3235624"/>
                    <a:gd name="connsiteY65" fmla="*/ 3910964 h 5687392"/>
                    <a:gd name="connsiteX66" fmla="*/ 1429684 w 3235624"/>
                    <a:gd name="connsiteY66" fmla="*/ 3956684 h 5687392"/>
                    <a:gd name="connsiteX67" fmla="*/ 1422064 w 3235624"/>
                    <a:gd name="connsiteY67" fmla="*/ 4025264 h 5687392"/>
                    <a:gd name="connsiteX68" fmla="*/ 1330624 w 3235624"/>
                    <a:gd name="connsiteY68" fmla="*/ 4055744 h 5687392"/>
                    <a:gd name="connsiteX69" fmla="*/ 1277284 w 3235624"/>
                    <a:gd name="connsiteY69" fmla="*/ 4215764 h 5687392"/>
                    <a:gd name="connsiteX70" fmla="*/ 1132504 w 3235624"/>
                    <a:gd name="connsiteY70" fmla="*/ 4307204 h 5687392"/>
                    <a:gd name="connsiteX71" fmla="*/ 1147744 w 3235624"/>
                    <a:gd name="connsiteY71" fmla="*/ 4352924 h 5687392"/>
                    <a:gd name="connsiteX72" fmla="*/ 1086784 w 3235624"/>
                    <a:gd name="connsiteY72" fmla="*/ 4436744 h 5687392"/>
                    <a:gd name="connsiteX73" fmla="*/ 1216324 w 3235624"/>
                    <a:gd name="connsiteY73" fmla="*/ 4451984 h 5687392"/>
                    <a:gd name="connsiteX74" fmla="*/ 1185844 w 3235624"/>
                    <a:gd name="connsiteY74" fmla="*/ 4535804 h 5687392"/>
                    <a:gd name="connsiteX75" fmla="*/ 1292524 w 3235624"/>
                    <a:gd name="connsiteY75" fmla="*/ 4604384 h 5687392"/>
                    <a:gd name="connsiteX76" fmla="*/ 1155364 w 3235624"/>
                    <a:gd name="connsiteY76" fmla="*/ 4657724 h 5687392"/>
                    <a:gd name="connsiteX77" fmla="*/ 1178224 w 3235624"/>
                    <a:gd name="connsiteY77" fmla="*/ 4726304 h 5687392"/>
                    <a:gd name="connsiteX78" fmla="*/ 1102024 w 3235624"/>
                    <a:gd name="connsiteY78" fmla="*/ 4726304 h 5687392"/>
                    <a:gd name="connsiteX79" fmla="*/ 1079164 w 3235624"/>
                    <a:gd name="connsiteY79" fmla="*/ 4893944 h 5687392"/>
                    <a:gd name="connsiteX80" fmla="*/ 919144 w 3235624"/>
                    <a:gd name="connsiteY80" fmla="*/ 4970144 h 5687392"/>
                    <a:gd name="connsiteX81" fmla="*/ 881044 w 3235624"/>
                    <a:gd name="connsiteY81" fmla="*/ 5061584 h 5687392"/>
                    <a:gd name="connsiteX82" fmla="*/ 759124 w 3235624"/>
                    <a:gd name="connsiteY82" fmla="*/ 5084444 h 5687392"/>
                    <a:gd name="connsiteX83" fmla="*/ 599104 w 3235624"/>
                    <a:gd name="connsiteY83" fmla="*/ 5320664 h 5687392"/>
                    <a:gd name="connsiteX84" fmla="*/ 530524 w 3235624"/>
                    <a:gd name="connsiteY84" fmla="*/ 5488304 h 5687392"/>
                    <a:gd name="connsiteX85" fmla="*/ 469564 w 3235624"/>
                    <a:gd name="connsiteY85" fmla="*/ 5686424 h 5687392"/>
                    <a:gd name="connsiteX86" fmla="*/ 464536 w 3235624"/>
                    <a:gd name="connsiteY86" fmla="*/ 5687392 h 5687392"/>
                    <a:gd name="connsiteX87" fmla="*/ 469900 w 3235624"/>
                    <a:gd name="connsiteY87" fmla="*/ 5680076 h 5687392"/>
                    <a:gd name="connsiteX88" fmla="*/ 381000 w 3235624"/>
                    <a:gd name="connsiteY88" fmla="*/ 5622924 h 5687392"/>
                    <a:gd name="connsiteX89" fmla="*/ 355600 w 3235624"/>
                    <a:gd name="connsiteY89" fmla="*/ 5667372 h 5687392"/>
                    <a:gd name="connsiteX90" fmla="*/ 266700 w 3235624"/>
                    <a:gd name="connsiteY90" fmla="*/ 5641972 h 5687392"/>
                    <a:gd name="connsiteX91" fmla="*/ 260348 w 3235624"/>
                    <a:gd name="connsiteY91" fmla="*/ 5578476 h 5687392"/>
                    <a:gd name="connsiteX92" fmla="*/ 171448 w 3235624"/>
                    <a:gd name="connsiteY92" fmla="*/ 5546724 h 5687392"/>
                    <a:gd name="connsiteX93" fmla="*/ 127000 w 3235624"/>
                    <a:gd name="connsiteY93" fmla="*/ 5407024 h 5687392"/>
                    <a:gd name="connsiteX94" fmla="*/ 0 w 3235624"/>
                    <a:gd name="connsiteY94" fmla="*/ 5330824 h 5687392"/>
                    <a:gd name="connsiteX95" fmla="*/ 6348 w 3235624"/>
                    <a:gd name="connsiteY95" fmla="*/ 5133972 h 5687392"/>
                    <a:gd name="connsiteX96" fmla="*/ 114300 w 3235624"/>
                    <a:gd name="connsiteY96" fmla="*/ 5102224 h 5687392"/>
                    <a:gd name="connsiteX97" fmla="*/ 81632 w 3235624"/>
                    <a:gd name="connsiteY97" fmla="*/ 5004220 h 5687392"/>
                    <a:gd name="connsiteX98" fmla="*/ 112324 w 3235624"/>
                    <a:gd name="connsiteY98" fmla="*/ 4945196 h 5687392"/>
                    <a:gd name="connsiteX99" fmla="*/ 184768 w 3235624"/>
                    <a:gd name="connsiteY99" fmla="*/ 4953000 h 5687392"/>
                    <a:gd name="connsiteX100" fmla="*/ 199054 w 3235624"/>
                    <a:gd name="connsiteY100" fmla="*/ 4898228 h 5687392"/>
                    <a:gd name="connsiteX101" fmla="*/ 265728 w 3235624"/>
                    <a:gd name="connsiteY101" fmla="*/ 4883944 h 5687392"/>
                    <a:gd name="connsiteX102" fmla="*/ 327642 w 3235624"/>
                    <a:gd name="connsiteY102" fmla="*/ 4914900 h 5687392"/>
                    <a:gd name="connsiteX103" fmla="*/ 349072 w 3235624"/>
                    <a:gd name="connsiteY103" fmla="*/ 4900612 h 5687392"/>
                    <a:gd name="connsiteX104" fmla="*/ 358598 w 3235624"/>
                    <a:gd name="connsiteY104" fmla="*/ 4791076 h 5687392"/>
                    <a:gd name="connsiteX105" fmla="*/ 370504 w 3235624"/>
                    <a:gd name="connsiteY105" fmla="*/ 4779168 h 5687392"/>
                    <a:gd name="connsiteX106" fmla="*/ 427654 w 3235624"/>
                    <a:gd name="connsiteY106" fmla="*/ 4824412 h 5687392"/>
                    <a:gd name="connsiteX107" fmla="*/ 468136 w 3235624"/>
                    <a:gd name="connsiteY107" fmla="*/ 4762500 h 5687392"/>
                    <a:gd name="connsiteX108" fmla="*/ 434798 w 3235624"/>
                    <a:gd name="connsiteY108" fmla="*/ 4683916 h 5687392"/>
                    <a:gd name="connsiteX109" fmla="*/ 465754 w 3235624"/>
                    <a:gd name="connsiteY109" fmla="*/ 4638676 h 5687392"/>
                    <a:gd name="connsiteX110" fmla="*/ 456342 w 3235624"/>
                    <a:gd name="connsiteY110" fmla="*/ 4598668 h 5687392"/>
                    <a:gd name="connsiteX111" fmla="*/ 458788 w 3235624"/>
                    <a:gd name="connsiteY111" fmla="*/ 4595812 h 5687392"/>
                    <a:gd name="connsiteX112" fmla="*/ 492124 w 3235624"/>
                    <a:gd name="connsiteY112" fmla="*/ 4533900 h 5687392"/>
                    <a:gd name="connsiteX113" fmla="*/ 549276 w 3235624"/>
                    <a:gd name="connsiteY113" fmla="*/ 4519612 h 5687392"/>
                    <a:gd name="connsiteX114" fmla="*/ 744536 w 3235624"/>
                    <a:gd name="connsiteY114" fmla="*/ 4543424 h 5687392"/>
                    <a:gd name="connsiteX115" fmla="*/ 711200 w 3235624"/>
                    <a:gd name="connsiteY115" fmla="*/ 4338636 h 5687392"/>
                    <a:gd name="connsiteX116" fmla="*/ 763588 w 3235624"/>
                    <a:gd name="connsiteY116" fmla="*/ 4324348 h 5687392"/>
                    <a:gd name="connsiteX117" fmla="*/ 758824 w 3235624"/>
                    <a:gd name="connsiteY117" fmla="*/ 4286248 h 5687392"/>
                    <a:gd name="connsiteX118" fmla="*/ 763588 w 3235624"/>
                    <a:gd name="connsiteY118" fmla="*/ 4195764 h 5687392"/>
                    <a:gd name="connsiteX119" fmla="*/ 763588 w 3235624"/>
                    <a:gd name="connsiteY119" fmla="*/ 4124324 h 5687392"/>
                    <a:gd name="connsiteX120" fmla="*/ 773112 w 3235624"/>
                    <a:gd name="connsiteY120" fmla="*/ 4067172 h 5687392"/>
                    <a:gd name="connsiteX121" fmla="*/ 773112 w 3235624"/>
                    <a:gd name="connsiteY121" fmla="*/ 4038600 h 5687392"/>
                    <a:gd name="connsiteX122" fmla="*/ 777876 w 3235624"/>
                    <a:gd name="connsiteY122" fmla="*/ 3981448 h 5687392"/>
                    <a:gd name="connsiteX123" fmla="*/ 715964 w 3235624"/>
                    <a:gd name="connsiteY123" fmla="*/ 3952876 h 5687392"/>
                    <a:gd name="connsiteX124" fmla="*/ 792164 w 3235624"/>
                    <a:gd name="connsiteY124" fmla="*/ 3876676 h 5687392"/>
                    <a:gd name="connsiteX125" fmla="*/ 777876 w 3235624"/>
                    <a:gd name="connsiteY125" fmla="*/ 3829048 h 5687392"/>
                    <a:gd name="connsiteX126" fmla="*/ 830264 w 3235624"/>
                    <a:gd name="connsiteY126" fmla="*/ 3738564 h 5687392"/>
                    <a:gd name="connsiteX127" fmla="*/ 706436 w 3235624"/>
                    <a:gd name="connsiteY127" fmla="*/ 3548060 h 5687392"/>
                    <a:gd name="connsiteX128" fmla="*/ 806448 w 3235624"/>
                    <a:gd name="connsiteY128" fmla="*/ 3509964 h 5687392"/>
                    <a:gd name="connsiteX129" fmla="*/ 806448 w 3235624"/>
                    <a:gd name="connsiteY129" fmla="*/ 3462336 h 5687392"/>
                    <a:gd name="connsiteX130" fmla="*/ 744536 w 3235624"/>
                    <a:gd name="connsiteY130" fmla="*/ 3443288 h 5687392"/>
                    <a:gd name="connsiteX131" fmla="*/ 673100 w 3235624"/>
                    <a:gd name="connsiteY131" fmla="*/ 3243262 h 5687392"/>
                    <a:gd name="connsiteX132" fmla="*/ 635000 w 3235624"/>
                    <a:gd name="connsiteY132" fmla="*/ 3214688 h 5687392"/>
                    <a:gd name="connsiteX133" fmla="*/ 701676 w 3235624"/>
                    <a:gd name="connsiteY133" fmla="*/ 3138488 h 5687392"/>
                    <a:gd name="connsiteX134" fmla="*/ 715964 w 3235624"/>
                    <a:gd name="connsiteY134" fmla="*/ 3081336 h 5687392"/>
                    <a:gd name="connsiteX135" fmla="*/ 811212 w 3235624"/>
                    <a:gd name="connsiteY135" fmla="*/ 3033712 h 5687392"/>
                    <a:gd name="connsiteX136" fmla="*/ 1054100 w 3235624"/>
                    <a:gd name="connsiteY136" fmla="*/ 3000374 h 5687392"/>
                    <a:gd name="connsiteX137" fmla="*/ 1073148 w 3235624"/>
                    <a:gd name="connsiteY137" fmla="*/ 2924174 h 5687392"/>
                    <a:gd name="connsiteX138" fmla="*/ 1135064 w 3235624"/>
                    <a:gd name="connsiteY138" fmla="*/ 2833688 h 5687392"/>
                    <a:gd name="connsiteX139" fmla="*/ 1092200 w 3235624"/>
                    <a:gd name="connsiteY139" fmla="*/ 2819400 h 5687392"/>
                    <a:gd name="connsiteX140" fmla="*/ 1096964 w 3235624"/>
                    <a:gd name="connsiteY140" fmla="*/ 2771774 h 5687392"/>
                    <a:gd name="connsiteX141" fmla="*/ 1096964 w 3235624"/>
                    <a:gd name="connsiteY141" fmla="*/ 2733674 h 5687392"/>
                    <a:gd name="connsiteX142" fmla="*/ 1068388 w 3235624"/>
                    <a:gd name="connsiteY142" fmla="*/ 2705100 h 5687392"/>
                    <a:gd name="connsiteX143" fmla="*/ 949324 w 3235624"/>
                    <a:gd name="connsiteY143" fmla="*/ 2747962 h 5687392"/>
                    <a:gd name="connsiteX144" fmla="*/ 944564 w 3235624"/>
                    <a:gd name="connsiteY144" fmla="*/ 2671762 h 5687392"/>
                    <a:gd name="connsiteX145" fmla="*/ 906464 w 3235624"/>
                    <a:gd name="connsiteY145" fmla="*/ 2605088 h 5687392"/>
                    <a:gd name="connsiteX146" fmla="*/ 858836 w 3235624"/>
                    <a:gd name="connsiteY146" fmla="*/ 2605088 h 5687392"/>
                    <a:gd name="connsiteX147" fmla="*/ 777876 w 3235624"/>
                    <a:gd name="connsiteY147" fmla="*/ 2643188 h 5687392"/>
                    <a:gd name="connsiteX148" fmla="*/ 758824 w 3235624"/>
                    <a:gd name="connsiteY148" fmla="*/ 2590800 h 5687392"/>
                    <a:gd name="connsiteX149" fmla="*/ 639764 w 3235624"/>
                    <a:gd name="connsiteY149" fmla="*/ 2576512 h 5687392"/>
                    <a:gd name="connsiteX150" fmla="*/ 611188 w 3235624"/>
                    <a:gd name="connsiteY150" fmla="*/ 2533648 h 5687392"/>
                    <a:gd name="connsiteX151" fmla="*/ 587376 w 3235624"/>
                    <a:gd name="connsiteY151" fmla="*/ 2424112 h 5687392"/>
                    <a:gd name="connsiteX152" fmla="*/ 639764 w 3235624"/>
                    <a:gd name="connsiteY152" fmla="*/ 2305048 h 5687392"/>
                    <a:gd name="connsiteX153" fmla="*/ 625476 w 3235624"/>
                    <a:gd name="connsiteY153" fmla="*/ 2243136 h 5687392"/>
                    <a:gd name="connsiteX154" fmla="*/ 663576 w 3235624"/>
                    <a:gd name="connsiteY154" fmla="*/ 2224088 h 5687392"/>
                    <a:gd name="connsiteX155" fmla="*/ 668336 w 3235624"/>
                    <a:gd name="connsiteY155" fmla="*/ 2090736 h 5687392"/>
                    <a:gd name="connsiteX156" fmla="*/ 620712 w 3235624"/>
                    <a:gd name="connsiteY156" fmla="*/ 2062162 h 5687392"/>
                    <a:gd name="connsiteX157" fmla="*/ 639764 w 3235624"/>
                    <a:gd name="connsiteY157" fmla="*/ 2014536 h 5687392"/>
                    <a:gd name="connsiteX158" fmla="*/ 620712 w 3235624"/>
                    <a:gd name="connsiteY158" fmla="*/ 1985962 h 5687392"/>
                    <a:gd name="connsiteX159" fmla="*/ 587376 w 3235624"/>
                    <a:gd name="connsiteY159" fmla="*/ 1919288 h 5687392"/>
                    <a:gd name="connsiteX160" fmla="*/ 585268 w 3235624"/>
                    <a:gd name="connsiteY160" fmla="*/ 1922976 h 5687392"/>
                    <a:gd name="connsiteX161" fmla="*/ 545764 w 3235624"/>
                    <a:gd name="connsiteY161" fmla="*/ 1838324 h 5687392"/>
                    <a:gd name="connsiteX162" fmla="*/ 568624 w 3235624"/>
                    <a:gd name="connsiteY162" fmla="*/ 1784984 h 5687392"/>
                    <a:gd name="connsiteX163" fmla="*/ 519940 w 3235624"/>
                    <a:gd name="connsiteY163" fmla="*/ 1748470 h 5687392"/>
                    <a:gd name="connsiteX164" fmla="*/ 688340 w 3235624"/>
                    <a:gd name="connsiteY164" fmla="*/ 1678304 h 5687392"/>
                    <a:gd name="connsiteX165" fmla="*/ 726440 w 3235624"/>
                    <a:gd name="connsiteY165" fmla="*/ 1655444 h 5687392"/>
                    <a:gd name="connsiteX166" fmla="*/ 695960 w 3235624"/>
                    <a:gd name="connsiteY166" fmla="*/ 1571624 h 5687392"/>
                    <a:gd name="connsiteX167" fmla="*/ 749300 w 3235624"/>
                    <a:gd name="connsiteY167" fmla="*/ 1564004 h 5687392"/>
                    <a:gd name="connsiteX168" fmla="*/ 810260 w 3235624"/>
                    <a:gd name="connsiteY168" fmla="*/ 1457324 h 5687392"/>
                    <a:gd name="connsiteX169" fmla="*/ 695960 w 3235624"/>
                    <a:gd name="connsiteY169" fmla="*/ 1403984 h 5687392"/>
                    <a:gd name="connsiteX170" fmla="*/ 756920 w 3235624"/>
                    <a:gd name="connsiteY170" fmla="*/ 1350644 h 5687392"/>
                    <a:gd name="connsiteX171" fmla="*/ 817880 w 3235624"/>
                    <a:gd name="connsiteY171" fmla="*/ 1365884 h 5687392"/>
                    <a:gd name="connsiteX172" fmla="*/ 901700 w 3235624"/>
                    <a:gd name="connsiteY172" fmla="*/ 1358264 h 5687392"/>
                    <a:gd name="connsiteX173" fmla="*/ 1130300 w 3235624"/>
                    <a:gd name="connsiteY173" fmla="*/ 1449704 h 5687392"/>
                    <a:gd name="connsiteX174" fmla="*/ 1267460 w 3235624"/>
                    <a:gd name="connsiteY174" fmla="*/ 1449704 h 5687392"/>
                    <a:gd name="connsiteX175" fmla="*/ 1511300 w 3235624"/>
                    <a:gd name="connsiteY175" fmla="*/ 1335404 h 5687392"/>
                    <a:gd name="connsiteX176" fmla="*/ 1572260 w 3235624"/>
                    <a:gd name="connsiteY176" fmla="*/ 1167764 h 5687392"/>
                    <a:gd name="connsiteX177" fmla="*/ 1648460 w 3235624"/>
                    <a:gd name="connsiteY177" fmla="*/ 1114424 h 5687392"/>
                    <a:gd name="connsiteX178" fmla="*/ 1701800 w 3235624"/>
                    <a:gd name="connsiteY178" fmla="*/ 977264 h 5687392"/>
                    <a:gd name="connsiteX179" fmla="*/ 1717040 w 3235624"/>
                    <a:gd name="connsiteY179" fmla="*/ 771524 h 5687392"/>
                    <a:gd name="connsiteX180" fmla="*/ 1793240 w 3235624"/>
                    <a:gd name="connsiteY180" fmla="*/ 680084 h 5687392"/>
                    <a:gd name="connsiteX181" fmla="*/ 1778000 w 3235624"/>
                    <a:gd name="connsiteY181" fmla="*/ 481964 h 5687392"/>
                    <a:gd name="connsiteX182" fmla="*/ 1823720 w 3235624"/>
                    <a:gd name="connsiteY182" fmla="*/ 344804 h 5687392"/>
                    <a:gd name="connsiteX183" fmla="*/ 1694180 w 3235624"/>
                    <a:gd name="connsiteY183" fmla="*/ 253364 h 5687392"/>
                    <a:gd name="connsiteX184" fmla="*/ 1702580 w 3235624"/>
                    <a:gd name="connsiteY184" fmla="*/ 139948 h 5687392"/>
                    <a:gd name="connsiteX185" fmla="*/ 1696144 w 3235624"/>
                    <a:gd name="connsiteY185" fmla="*/ 142874 h 5687392"/>
                    <a:gd name="connsiteX186" fmla="*/ 1694936 w 3235624"/>
                    <a:gd name="connsiteY186" fmla="*/ 141666 h 5687392"/>
                    <a:gd name="connsiteX187" fmla="*/ 1797048 w 3235624"/>
                    <a:gd name="connsiteY187" fmla="*/ 95248 h 5687392"/>
                    <a:gd name="connsiteX188" fmla="*/ 1930400 w 3235624"/>
                    <a:gd name="connsiteY188" fmla="*/ 85724 h 56873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</a:cxnLst>
                  <a:rect l="l" t="t" r="r" b="b"/>
                  <a:pathLst>
                    <a:path w="3235624" h="5687392">
                      <a:moveTo>
                        <a:pt x="76200" y="4987924"/>
                      </a:moveTo>
                      <a:lnTo>
                        <a:pt x="81632" y="5004220"/>
                      </a:lnTo>
                      <a:lnTo>
                        <a:pt x="81632" y="5004220"/>
                      </a:lnTo>
                      <a:close/>
                      <a:moveTo>
                        <a:pt x="2025648" y="0"/>
                      </a:moveTo>
                      <a:lnTo>
                        <a:pt x="2111376" y="57148"/>
                      </a:lnTo>
                      <a:lnTo>
                        <a:pt x="2168524" y="190500"/>
                      </a:lnTo>
                      <a:lnTo>
                        <a:pt x="2273300" y="342900"/>
                      </a:lnTo>
                      <a:lnTo>
                        <a:pt x="2320924" y="409574"/>
                      </a:lnTo>
                      <a:lnTo>
                        <a:pt x="2406648" y="400048"/>
                      </a:lnTo>
                      <a:lnTo>
                        <a:pt x="2481604" y="433360"/>
                      </a:lnTo>
                      <a:lnTo>
                        <a:pt x="2484436" y="447674"/>
                      </a:lnTo>
                      <a:lnTo>
                        <a:pt x="2586036" y="523874"/>
                      </a:lnTo>
                      <a:lnTo>
                        <a:pt x="2725736" y="663574"/>
                      </a:lnTo>
                      <a:lnTo>
                        <a:pt x="2744786" y="815974"/>
                      </a:lnTo>
                      <a:lnTo>
                        <a:pt x="2748066" y="832376"/>
                      </a:lnTo>
                      <a:lnTo>
                        <a:pt x="2747944" y="832484"/>
                      </a:lnTo>
                      <a:lnTo>
                        <a:pt x="2481244" y="931544"/>
                      </a:lnTo>
                      <a:lnTo>
                        <a:pt x="2458384" y="1022984"/>
                      </a:lnTo>
                      <a:lnTo>
                        <a:pt x="2466004" y="1083944"/>
                      </a:lnTo>
                      <a:lnTo>
                        <a:pt x="2427904" y="1122044"/>
                      </a:lnTo>
                      <a:lnTo>
                        <a:pt x="2427904" y="1228724"/>
                      </a:lnTo>
                      <a:lnTo>
                        <a:pt x="2427904" y="1373504"/>
                      </a:lnTo>
                      <a:lnTo>
                        <a:pt x="2069764" y="1823084"/>
                      </a:lnTo>
                      <a:lnTo>
                        <a:pt x="2024044" y="2105024"/>
                      </a:lnTo>
                      <a:lnTo>
                        <a:pt x="2123104" y="2165984"/>
                      </a:lnTo>
                      <a:lnTo>
                        <a:pt x="2085004" y="2402204"/>
                      </a:lnTo>
                      <a:lnTo>
                        <a:pt x="2168824" y="2394584"/>
                      </a:lnTo>
                      <a:lnTo>
                        <a:pt x="2397424" y="2470784"/>
                      </a:lnTo>
                      <a:lnTo>
                        <a:pt x="2473624" y="2585084"/>
                      </a:lnTo>
                      <a:lnTo>
                        <a:pt x="2763184" y="2707004"/>
                      </a:lnTo>
                      <a:lnTo>
                        <a:pt x="2801284" y="2775584"/>
                      </a:lnTo>
                      <a:lnTo>
                        <a:pt x="2915584" y="2767964"/>
                      </a:lnTo>
                      <a:lnTo>
                        <a:pt x="2976544" y="2828924"/>
                      </a:lnTo>
                      <a:lnTo>
                        <a:pt x="3014644" y="2828924"/>
                      </a:lnTo>
                      <a:lnTo>
                        <a:pt x="3121324" y="2920364"/>
                      </a:lnTo>
                      <a:lnTo>
                        <a:pt x="3136564" y="3019424"/>
                      </a:lnTo>
                      <a:lnTo>
                        <a:pt x="3197524" y="2988944"/>
                      </a:lnTo>
                      <a:lnTo>
                        <a:pt x="3235624" y="3004184"/>
                      </a:lnTo>
                      <a:lnTo>
                        <a:pt x="3220384" y="3286124"/>
                      </a:lnTo>
                      <a:lnTo>
                        <a:pt x="3136564" y="3255644"/>
                      </a:lnTo>
                      <a:lnTo>
                        <a:pt x="3083224" y="3316604"/>
                      </a:lnTo>
                      <a:lnTo>
                        <a:pt x="3136564" y="3362324"/>
                      </a:lnTo>
                      <a:lnTo>
                        <a:pt x="3136564" y="3446144"/>
                      </a:lnTo>
                      <a:lnTo>
                        <a:pt x="3159424" y="3590924"/>
                      </a:lnTo>
                      <a:lnTo>
                        <a:pt x="3029884" y="3697604"/>
                      </a:lnTo>
                      <a:lnTo>
                        <a:pt x="2862244" y="3674744"/>
                      </a:lnTo>
                      <a:lnTo>
                        <a:pt x="3029884" y="3606164"/>
                      </a:lnTo>
                      <a:lnTo>
                        <a:pt x="2930824" y="3583304"/>
                      </a:lnTo>
                      <a:lnTo>
                        <a:pt x="2907964" y="3545204"/>
                      </a:lnTo>
                      <a:lnTo>
                        <a:pt x="2778424" y="3568064"/>
                      </a:lnTo>
                      <a:lnTo>
                        <a:pt x="2656504" y="3545204"/>
                      </a:lnTo>
                      <a:lnTo>
                        <a:pt x="2542204" y="3590924"/>
                      </a:lnTo>
                      <a:lnTo>
                        <a:pt x="2641264" y="3408044"/>
                      </a:lnTo>
                      <a:lnTo>
                        <a:pt x="2526964" y="3408044"/>
                      </a:lnTo>
                      <a:lnTo>
                        <a:pt x="2443144" y="3590924"/>
                      </a:lnTo>
                      <a:lnTo>
                        <a:pt x="2260264" y="3728084"/>
                      </a:lnTo>
                      <a:lnTo>
                        <a:pt x="2206924" y="3636644"/>
                      </a:lnTo>
                      <a:lnTo>
                        <a:pt x="2107864" y="3667124"/>
                      </a:lnTo>
                      <a:lnTo>
                        <a:pt x="2077384" y="3728084"/>
                      </a:lnTo>
                      <a:lnTo>
                        <a:pt x="2001184" y="3728084"/>
                      </a:lnTo>
                      <a:lnTo>
                        <a:pt x="1993564" y="3796664"/>
                      </a:lnTo>
                      <a:lnTo>
                        <a:pt x="1902124" y="3811904"/>
                      </a:lnTo>
                      <a:lnTo>
                        <a:pt x="1848784" y="3773804"/>
                      </a:lnTo>
                      <a:lnTo>
                        <a:pt x="1818304" y="3850004"/>
                      </a:lnTo>
                      <a:lnTo>
                        <a:pt x="1627804" y="3910964"/>
                      </a:lnTo>
                      <a:lnTo>
                        <a:pt x="1513504" y="3910964"/>
                      </a:lnTo>
                      <a:lnTo>
                        <a:pt x="1429684" y="3956684"/>
                      </a:lnTo>
                      <a:lnTo>
                        <a:pt x="1422064" y="4025264"/>
                      </a:lnTo>
                      <a:lnTo>
                        <a:pt x="1330624" y="4055744"/>
                      </a:lnTo>
                      <a:lnTo>
                        <a:pt x="1277284" y="4215764"/>
                      </a:lnTo>
                      <a:lnTo>
                        <a:pt x="1132504" y="4307204"/>
                      </a:lnTo>
                      <a:lnTo>
                        <a:pt x="1147744" y="4352924"/>
                      </a:lnTo>
                      <a:lnTo>
                        <a:pt x="1086784" y="4436744"/>
                      </a:lnTo>
                      <a:lnTo>
                        <a:pt x="1216324" y="4451984"/>
                      </a:lnTo>
                      <a:lnTo>
                        <a:pt x="1185844" y="4535804"/>
                      </a:lnTo>
                      <a:lnTo>
                        <a:pt x="1292524" y="4604384"/>
                      </a:lnTo>
                      <a:lnTo>
                        <a:pt x="1155364" y="4657724"/>
                      </a:lnTo>
                      <a:lnTo>
                        <a:pt x="1178224" y="4726304"/>
                      </a:lnTo>
                      <a:lnTo>
                        <a:pt x="1102024" y="4726304"/>
                      </a:lnTo>
                      <a:lnTo>
                        <a:pt x="1079164" y="4893944"/>
                      </a:lnTo>
                      <a:lnTo>
                        <a:pt x="919144" y="4970144"/>
                      </a:lnTo>
                      <a:lnTo>
                        <a:pt x="881044" y="5061584"/>
                      </a:lnTo>
                      <a:lnTo>
                        <a:pt x="759124" y="5084444"/>
                      </a:lnTo>
                      <a:lnTo>
                        <a:pt x="599104" y="5320664"/>
                      </a:lnTo>
                      <a:lnTo>
                        <a:pt x="530524" y="5488304"/>
                      </a:lnTo>
                      <a:lnTo>
                        <a:pt x="469564" y="5686424"/>
                      </a:lnTo>
                      <a:lnTo>
                        <a:pt x="464536" y="5687392"/>
                      </a:lnTo>
                      <a:lnTo>
                        <a:pt x="469900" y="5680076"/>
                      </a:lnTo>
                      <a:lnTo>
                        <a:pt x="381000" y="5622924"/>
                      </a:lnTo>
                      <a:lnTo>
                        <a:pt x="355600" y="5667372"/>
                      </a:lnTo>
                      <a:lnTo>
                        <a:pt x="266700" y="5641972"/>
                      </a:lnTo>
                      <a:lnTo>
                        <a:pt x="260348" y="5578476"/>
                      </a:lnTo>
                      <a:lnTo>
                        <a:pt x="171448" y="5546724"/>
                      </a:lnTo>
                      <a:lnTo>
                        <a:pt x="127000" y="5407024"/>
                      </a:lnTo>
                      <a:lnTo>
                        <a:pt x="0" y="5330824"/>
                      </a:lnTo>
                      <a:lnTo>
                        <a:pt x="6348" y="5133972"/>
                      </a:lnTo>
                      <a:lnTo>
                        <a:pt x="114300" y="5102224"/>
                      </a:lnTo>
                      <a:lnTo>
                        <a:pt x="81632" y="5004220"/>
                      </a:lnTo>
                      <a:lnTo>
                        <a:pt x="112324" y="4945196"/>
                      </a:lnTo>
                      <a:lnTo>
                        <a:pt x="184768" y="4953000"/>
                      </a:lnTo>
                      <a:lnTo>
                        <a:pt x="199054" y="4898228"/>
                      </a:lnTo>
                      <a:lnTo>
                        <a:pt x="265728" y="4883944"/>
                      </a:lnTo>
                      <a:lnTo>
                        <a:pt x="327642" y="4914900"/>
                      </a:lnTo>
                      <a:lnTo>
                        <a:pt x="349072" y="4900612"/>
                      </a:lnTo>
                      <a:lnTo>
                        <a:pt x="358598" y="4791076"/>
                      </a:lnTo>
                      <a:lnTo>
                        <a:pt x="370504" y="4779168"/>
                      </a:lnTo>
                      <a:lnTo>
                        <a:pt x="427654" y="4824412"/>
                      </a:lnTo>
                      <a:lnTo>
                        <a:pt x="468136" y="4762500"/>
                      </a:lnTo>
                      <a:lnTo>
                        <a:pt x="434798" y="4683916"/>
                      </a:lnTo>
                      <a:lnTo>
                        <a:pt x="465754" y="4638676"/>
                      </a:lnTo>
                      <a:lnTo>
                        <a:pt x="456342" y="4598668"/>
                      </a:lnTo>
                      <a:lnTo>
                        <a:pt x="458788" y="4595812"/>
                      </a:lnTo>
                      <a:lnTo>
                        <a:pt x="492124" y="4533900"/>
                      </a:lnTo>
                      <a:lnTo>
                        <a:pt x="549276" y="4519612"/>
                      </a:lnTo>
                      <a:lnTo>
                        <a:pt x="744536" y="4543424"/>
                      </a:lnTo>
                      <a:lnTo>
                        <a:pt x="711200" y="4338636"/>
                      </a:lnTo>
                      <a:lnTo>
                        <a:pt x="763588" y="4324348"/>
                      </a:lnTo>
                      <a:lnTo>
                        <a:pt x="758824" y="4286248"/>
                      </a:lnTo>
                      <a:lnTo>
                        <a:pt x="763588" y="4195764"/>
                      </a:lnTo>
                      <a:lnTo>
                        <a:pt x="763588" y="4124324"/>
                      </a:lnTo>
                      <a:lnTo>
                        <a:pt x="773112" y="4067172"/>
                      </a:lnTo>
                      <a:lnTo>
                        <a:pt x="773112" y="4038600"/>
                      </a:lnTo>
                      <a:lnTo>
                        <a:pt x="777876" y="3981448"/>
                      </a:lnTo>
                      <a:lnTo>
                        <a:pt x="715964" y="3952876"/>
                      </a:lnTo>
                      <a:lnTo>
                        <a:pt x="792164" y="3876676"/>
                      </a:lnTo>
                      <a:lnTo>
                        <a:pt x="777876" y="3829048"/>
                      </a:lnTo>
                      <a:lnTo>
                        <a:pt x="830264" y="3738564"/>
                      </a:lnTo>
                      <a:lnTo>
                        <a:pt x="706436" y="3548060"/>
                      </a:lnTo>
                      <a:lnTo>
                        <a:pt x="806448" y="3509964"/>
                      </a:lnTo>
                      <a:lnTo>
                        <a:pt x="806448" y="3462336"/>
                      </a:lnTo>
                      <a:lnTo>
                        <a:pt x="744536" y="3443288"/>
                      </a:lnTo>
                      <a:lnTo>
                        <a:pt x="673100" y="3243262"/>
                      </a:lnTo>
                      <a:lnTo>
                        <a:pt x="635000" y="3214688"/>
                      </a:lnTo>
                      <a:lnTo>
                        <a:pt x="701676" y="3138488"/>
                      </a:lnTo>
                      <a:lnTo>
                        <a:pt x="715964" y="3081336"/>
                      </a:lnTo>
                      <a:lnTo>
                        <a:pt x="811212" y="3033712"/>
                      </a:lnTo>
                      <a:lnTo>
                        <a:pt x="1054100" y="3000374"/>
                      </a:lnTo>
                      <a:lnTo>
                        <a:pt x="1073148" y="2924174"/>
                      </a:lnTo>
                      <a:lnTo>
                        <a:pt x="1135064" y="2833688"/>
                      </a:lnTo>
                      <a:lnTo>
                        <a:pt x="1092200" y="2819400"/>
                      </a:lnTo>
                      <a:lnTo>
                        <a:pt x="1096964" y="2771774"/>
                      </a:lnTo>
                      <a:lnTo>
                        <a:pt x="1096964" y="2733674"/>
                      </a:lnTo>
                      <a:lnTo>
                        <a:pt x="1068388" y="2705100"/>
                      </a:lnTo>
                      <a:lnTo>
                        <a:pt x="949324" y="2747962"/>
                      </a:lnTo>
                      <a:lnTo>
                        <a:pt x="944564" y="2671762"/>
                      </a:lnTo>
                      <a:lnTo>
                        <a:pt x="906464" y="2605088"/>
                      </a:lnTo>
                      <a:lnTo>
                        <a:pt x="858836" y="2605088"/>
                      </a:lnTo>
                      <a:lnTo>
                        <a:pt x="777876" y="2643188"/>
                      </a:lnTo>
                      <a:lnTo>
                        <a:pt x="758824" y="2590800"/>
                      </a:lnTo>
                      <a:lnTo>
                        <a:pt x="639764" y="2576512"/>
                      </a:lnTo>
                      <a:lnTo>
                        <a:pt x="611188" y="2533648"/>
                      </a:lnTo>
                      <a:lnTo>
                        <a:pt x="587376" y="2424112"/>
                      </a:lnTo>
                      <a:lnTo>
                        <a:pt x="639764" y="2305048"/>
                      </a:lnTo>
                      <a:lnTo>
                        <a:pt x="625476" y="2243136"/>
                      </a:lnTo>
                      <a:lnTo>
                        <a:pt x="663576" y="2224088"/>
                      </a:lnTo>
                      <a:lnTo>
                        <a:pt x="668336" y="2090736"/>
                      </a:lnTo>
                      <a:lnTo>
                        <a:pt x="620712" y="2062162"/>
                      </a:lnTo>
                      <a:lnTo>
                        <a:pt x="639764" y="2014536"/>
                      </a:lnTo>
                      <a:lnTo>
                        <a:pt x="620712" y="1985962"/>
                      </a:lnTo>
                      <a:lnTo>
                        <a:pt x="587376" y="1919288"/>
                      </a:lnTo>
                      <a:lnTo>
                        <a:pt x="585268" y="1922976"/>
                      </a:lnTo>
                      <a:lnTo>
                        <a:pt x="545764" y="1838324"/>
                      </a:lnTo>
                      <a:lnTo>
                        <a:pt x="568624" y="1784984"/>
                      </a:lnTo>
                      <a:lnTo>
                        <a:pt x="519940" y="1748470"/>
                      </a:lnTo>
                      <a:lnTo>
                        <a:pt x="688340" y="1678304"/>
                      </a:lnTo>
                      <a:lnTo>
                        <a:pt x="726440" y="1655444"/>
                      </a:lnTo>
                      <a:lnTo>
                        <a:pt x="695960" y="1571624"/>
                      </a:lnTo>
                      <a:lnTo>
                        <a:pt x="749300" y="1564004"/>
                      </a:lnTo>
                      <a:lnTo>
                        <a:pt x="810260" y="1457324"/>
                      </a:lnTo>
                      <a:lnTo>
                        <a:pt x="695960" y="1403984"/>
                      </a:lnTo>
                      <a:lnTo>
                        <a:pt x="756920" y="1350644"/>
                      </a:lnTo>
                      <a:lnTo>
                        <a:pt x="817880" y="1365884"/>
                      </a:lnTo>
                      <a:lnTo>
                        <a:pt x="901700" y="1358264"/>
                      </a:lnTo>
                      <a:lnTo>
                        <a:pt x="1130300" y="1449704"/>
                      </a:lnTo>
                      <a:lnTo>
                        <a:pt x="1267460" y="1449704"/>
                      </a:lnTo>
                      <a:lnTo>
                        <a:pt x="1511300" y="1335404"/>
                      </a:lnTo>
                      <a:lnTo>
                        <a:pt x="1572260" y="1167764"/>
                      </a:lnTo>
                      <a:lnTo>
                        <a:pt x="1648460" y="1114424"/>
                      </a:lnTo>
                      <a:lnTo>
                        <a:pt x="1701800" y="977264"/>
                      </a:lnTo>
                      <a:lnTo>
                        <a:pt x="1717040" y="771524"/>
                      </a:lnTo>
                      <a:lnTo>
                        <a:pt x="1793240" y="680084"/>
                      </a:lnTo>
                      <a:lnTo>
                        <a:pt x="1778000" y="481964"/>
                      </a:lnTo>
                      <a:lnTo>
                        <a:pt x="1823720" y="344804"/>
                      </a:lnTo>
                      <a:lnTo>
                        <a:pt x="1694180" y="253364"/>
                      </a:lnTo>
                      <a:lnTo>
                        <a:pt x="1702580" y="139948"/>
                      </a:lnTo>
                      <a:lnTo>
                        <a:pt x="1696144" y="142874"/>
                      </a:lnTo>
                      <a:lnTo>
                        <a:pt x="1694936" y="141666"/>
                      </a:lnTo>
                      <a:lnTo>
                        <a:pt x="1797048" y="95248"/>
                      </a:lnTo>
                      <a:lnTo>
                        <a:pt x="1930400" y="85724"/>
                      </a:lnTo>
                      <a:close/>
                    </a:path>
                  </a:pathLst>
                </a:custGeom>
                <a:solidFill>
                  <a:srgbClr val="92D050"/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</p:grpSp>
        </p:grpSp>
        <p:grpSp>
          <p:nvGrpSpPr>
            <p:cNvPr id="283" name="グループ化 282">
              <a:extLst>
                <a:ext uri="{FF2B5EF4-FFF2-40B4-BE49-F238E27FC236}">
                  <a16:creationId xmlns:a16="http://schemas.microsoft.com/office/drawing/2014/main" id="{8F52BC47-EC77-E64B-F5B3-AA32F7748456}"/>
                </a:ext>
              </a:extLst>
            </p:cNvPr>
            <p:cNvGrpSpPr/>
            <p:nvPr/>
          </p:nvGrpSpPr>
          <p:grpSpPr>
            <a:xfrm>
              <a:off x="2595563" y="1481138"/>
              <a:ext cx="5048250" cy="4112418"/>
              <a:chOff x="2595563" y="1481138"/>
              <a:chExt cx="5048250" cy="4112418"/>
            </a:xfrm>
          </p:grpSpPr>
          <p:sp>
            <p:nvSpPr>
              <p:cNvPr id="235" name="フリーフォーム: 図形 234">
                <a:extLst>
                  <a:ext uri="{FF2B5EF4-FFF2-40B4-BE49-F238E27FC236}">
                    <a16:creationId xmlns:a16="http://schemas.microsoft.com/office/drawing/2014/main" id="{CD8FF884-BA1E-A54E-DA5C-34FB2D08EE63}"/>
                  </a:ext>
                </a:extLst>
              </p:cNvPr>
              <p:cNvSpPr/>
              <p:nvPr/>
            </p:nvSpPr>
            <p:spPr>
              <a:xfrm>
                <a:off x="2652713" y="4783931"/>
                <a:ext cx="1050131" cy="809625"/>
              </a:xfrm>
              <a:custGeom>
                <a:avLst/>
                <a:gdLst>
                  <a:gd name="connsiteX0" fmla="*/ 0 w 1050131"/>
                  <a:gd name="connsiteY0" fmla="*/ 809625 h 809625"/>
                  <a:gd name="connsiteX1" fmla="*/ 23812 w 1050131"/>
                  <a:gd name="connsiteY1" fmla="*/ 692944 h 809625"/>
                  <a:gd name="connsiteX2" fmla="*/ 80962 w 1050131"/>
                  <a:gd name="connsiteY2" fmla="*/ 707232 h 809625"/>
                  <a:gd name="connsiteX3" fmla="*/ 90487 w 1050131"/>
                  <a:gd name="connsiteY3" fmla="*/ 604838 h 809625"/>
                  <a:gd name="connsiteX4" fmla="*/ 80962 w 1050131"/>
                  <a:gd name="connsiteY4" fmla="*/ 569119 h 809625"/>
                  <a:gd name="connsiteX5" fmla="*/ 102393 w 1050131"/>
                  <a:gd name="connsiteY5" fmla="*/ 542925 h 809625"/>
                  <a:gd name="connsiteX6" fmla="*/ 159543 w 1050131"/>
                  <a:gd name="connsiteY6" fmla="*/ 566738 h 809625"/>
                  <a:gd name="connsiteX7" fmla="*/ 188118 w 1050131"/>
                  <a:gd name="connsiteY7" fmla="*/ 447675 h 809625"/>
                  <a:gd name="connsiteX8" fmla="*/ 271462 w 1050131"/>
                  <a:gd name="connsiteY8" fmla="*/ 426244 h 809625"/>
                  <a:gd name="connsiteX9" fmla="*/ 302418 w 1050131"/>
                  <a:gd name="connsiteY9" fmla="*/ 385763 h 809625"/>
                  <a:gd name="connsiteX10" fmla="*/ 395287 w 1050131"/>
                  <a:gd name="connsiteY10" fmla="*/ 378619 h 809625"/>
                  <a:gd name="connsiteX11" fmla="*/ 438150 w 1050131"/>
                  <a:gd name="connsiteY11" fmla="*/ 321469 h 809625"/>
                  <a:gd name="connsiteX12" fmla="*/ 483393 w 1050131"/>
                  <a:gd name="connsiteY12" fmla="*/ 319088 h 809625"/>
                  <a:gd name="connsiteX13" fmla="*/ 504825 w 1050131"/>
                  <a:gd name="connsiteY13" fmla="*/ 302419 h 809625"/>
                  <a:gd name="connsiteX14" fmla="*/ 550068 w 1050131"/>
                  <a:gd name="connsiteY14" fmla="*/ 323850 h 809625"/>
                  <a:gd name="connsiteX15" fmla="*/ 621506 w 1050131"/>
                  <a:gd name="connsiteY15" fmla="*/ 250032 h 809625"/>
                  <a:gd name="connsiteX16" fmla="*/ 745331 w 1050131"/>
                  <a:gd name="connsiteY16" fmla="*/ 197644 h 809625"/>
                  <a:gd name="connsiteX17" fmla="*/ 766762 w 1050131"/>
                  <a:gd name="connsiteY17" fmla="*/ 230982 h 809625"/>
                  <a:gd name="connsiteX18" fmla="*/ 812006 w 1050131"/>
                  <a:gd name="connsiteY18" fmla="*/ 221457 h 809625"/>
                  <a:gd name="connsiteX19" fmla="*/ 883443 w 1050131"/>
                  <a:gd name="connsiteY19" fmla="*/ 235744 h 809625"/>
                  <a:gd name="connsiteX20" fmla="*/ 919162 w 1050131"/>
                  <a:gd name="connsiteY20" fmla="*/ 173832 h 809625"/>
                  <a:gd name="connsiteX21" fmla="*/ 969168 w 1050131"/>
                  <a:gd name="connsiteY21" fmla="*/ 135732 h 809625"/>
                  <a:gd name="connsiteX22" fmla="*/ 959643 w 1050131"/>
                  <a:gd name="connsiteY22" fmla="*/ 69057 h 809625"/>
                  <a:gd name="connsiteX23" fmla="*/ 1050131 w 1050131"/>
                  <a:gd name="connsiteY23" fmla="*/ 0 h 8096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050131" h="809625">
                    <a:moveTo>
                      <a:pt x="0" y="809625"/>
                    </a:moveTo>
                    <a:lnTo>
                      <a:pt x="23812" y="692944"/>
                    </a:lnTo>
                    <a:lnTo>
                      <a:pt x="80962" y="707232"/>
                    </a:lnTo>
                    <a:lnTo>
                      <a:pt x="90487" y="604838"/>
                    </a:lnTo>
                    <a:lnTo>
                      <a:pt x="80962" y="569119"/>
                    </a:lnTo>
                    <a:lnTo>
                      <a:pt x="102393" y="542925"/>
                    </a:lnTo>
                    <a:lnTo>
                      <a:pt x="159543" y="566738"/>
                    </a:lnTo>
                    <a:lnTo>
                      <a:pt x="188118" y="447675"/>
                    </a:lnTo>
                    <a:lnTo>
                      <a:pt x="271462" y="426244"/>
                    </a:lnTo>
                    <a:lnTo>
                      <a:pt x="302418" y="385763"/>
                    </a:lnTo>
                    <a:lnTo>
                      <a:pt x="395287" y="378619"/>
                    </a:lnTo>
                    <a:lnTo>
                      <a:pt x="438150" y="321469"/>
                    </a:lnTo>
                    <a:lnTo>
                      <a:pt x="483393" y="319088"/>
                    </a:lnTo>
                    <a:lnTo>
                      <a:pt x="504825" y="302419"/>
                    </a:lnTo>
                    <a:lnTo>
                      <a:pt x="550068" y="323850"/>
                    </a:lnTo>
                    <a:lnTo>
                      <a:pt x="621506" y="250032"/>
                    </a:lnTo>
                    <a:lnTo>
                      <a:pt x="745331" y="197644"/>
                    </a:lnTo>
                    <a:lnTo>
                      <a:pt x="766762" y="230982"/>
                    </a:lnTo>
                    <a:lnTo>
                      <a:pt x="812006" y="221457"/>
                    </a:lnTo>
                    <a:lnTo>
                      <a:pt x="883443" y="235744"/>
                    </a:lnTo>
                    <a:lnTo>
                      <a:pt x="919162" y="173832"/>
                    </a:lnTo>
                    <a:lnTo>
                      <a:pt x="969168" y="135732"/>
                    </a:lnTo>
                    <a:lnTo>
                      <a:pt x="959643" y="69057"/>
                    </a:lnTo>
                    <a:lnTo>
                      <a:pt x="1050131" y="0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6" name="フリーフォーム: 図形 235">
                <a:extLst>
                  <a:ext uri="{FF2B5EF4-FFF2-40B4-BE49-F238E27FC236}">
                    <a16:creationId xmlns:a16="http://schemas.microsoft.com/office/drawing/2014/main" id="{297CA713-4F6E-FAC8-299B-1708151E037C}"/>
                  </a:ext>
                </a:extLst>
              </p:cNvPr>
              <p:cNvSpPr/>
              <p:nvPr/>
            </p:nvSpPr>
            <p:spPr>
              <a:xfrm>
                <a:off x="2595563" y="4641056"/>
                <a:ext cx="873918" cy="466725"/>
              </a:xfrm>
              <a:custGeom>
                <a:avLst/>
                <a:gdLst>
                  <a:gd name="connsiteX0" fmla="*/ 831056 w 873918"/>
                  <a:gd name="connsiteY0" fmla="*/ 0 h 466725"/>
                  <a:gd name="connsiteX1" fmla="*/ 873918 w 873918"/>
                  <a:gd name="connsiteY1" fmla="*/ 104775 h 466725"/>
                  <a:gd name="connsiteX2" fmla="*/ 845343 w 873918"/>
                  <a:gd name="connsiteY2" fmla="*/ 180975 h 466725"/>
                  <a:gd name="connsiteX3" fmla="*/ 769143 w 873918"/>
                  <a:gd name="connsiteY3" fmla="*/ 214313 h 466725"/>
                  <a:gd name="connsiteX4" fmla="*/ 688181 w 873918"/>
                  <a:gd name="connsiteY4" fmla="*/ 211932 h 466725"/>
                  <a:gd name="connsiteX5" fmla="*/ 652462 w 873918"/>
                  <a:gd name="connsiteY5" fmla="*/ 316707 h 466725"/>
                  <a:gd name="connsiteX6" fmla="*/ 616743 w 873918"/>
                  <a:gd name="connsiteY6" fmla="*/ 280988 h 466725"/>
                  <a:gd name="connsiteX7" fmla="*/ 571500 w 873918"/>
                  <a:gd name="connsiteY7" fmla="*/ 271463 h 466725"/>
                  <a:gd name="connsiteX8" fmla="*/ 521493 w 873918"/>
                  <a:gd name="connsiteY8" fmla="*/ 300038 h 466725"/>
                  <a:gd name="connsiteX9" fmla="*/ 533400 w 873918"/>
                  <a:gd name="connsiteY9" fmla="*/ 354807 h 466725"/>
                  <a:gd name="connsiteX10" fmla="*/ 400050 w 873918"/>
                  <a:gd name="connsiteY10" fmla="*/ 388144 h 466725"/>
                  <a:gd name="connsiteX11" fmla="*/ 369093 w 873918"/>
                  <a:gd name="connsiteY11" fmla="*/ 366713 h 466725"/>
                  <a:gd name="connsiteX12" fmla="*/ 359568 w 873918"/>
                  <a:gd name="connsiteY12" fmla="*/ 407194 h 466725"/>
                  <a:gd name="connsiteX13" fmla="*/ 240506 w 873918"/>
                  <a:gd name="connsiteY13" fmla="*/ 400050 h 466725"/>
                  <a:gd name="connsiteX14" fmla="*/ 183356 w 873918"/>
                  <a:gd name="connsiteY14" fmla="*/ 466725 h 466725"/>
                  <a:gd name="connsiteX15" fmla="*/ 142875 w 873918"/>
                  <a:gd name="connsiteY15" fmla="*/ 419100 h 466725"/>
                  <a:gd name="connsiteX16" fmla="*/ 90487 w 873918"/>
                  <a:gd name="connsiteY16" fmla="*/ 407194 h 466725"/>
                  <a:gd name="connsiteX17" fmla="*/ 61912 w 873918"/>
                  <a:gd name="connsiteY17" fmla="*/ 419100 h 466725"/>
                  <a:gd name="connsiteX18" fmla="*/ 0 w 873918"/>
                  <a:gd name="connsiteY18" fmla="*/ 390525 h 4667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873918" h="466725">
                    <a:moveTo>
                      <a:pt x="831056" y="0"/>
                    </a:moveTo>
                    <a:lnTo>
                      <a:pt x="873918" y="104775"/>
                    </a:lnTo>
                    <a:lnTo>
                      <a:pt x="845343" y="180975"/>
                    </a:lnTo>
                    <a:lnTo>
                      <a:pt x="769143" y="214313"/>
                    </a:lnTo>
                    <a:lnTo>
                      <a:pt x="688181" y="211932"/>
                    </a:lnTo>
                    <a:lnTo>
                      <a:pt x="652462" y="316707"/>
                    </a:lnTo>
                    <a:lnTo>
                      <a:pt x="616743" y="280988"/>
                    </a:lnTo>
                    <a:lnTo>
                      <a:pt x="571500" y="271463"/>
                    </a:lnTo>
                    <a:lnTo>
                      <a:pt x="521493" y="300038"/>
                    </a:lnTo>
                    <a:lnTo>
                      <a:pt x="533400" y="354807"/>
                    </a:lnTo>
                    <a:lnTo>
                      <a:pt x="400050" y="388144"/>
                    </a:lnTo>
                    <a:lnTo>
                      <a:pt x="369093" y="366713"/>
                    </a:lnTo>
                    <a:lnTo>
                      <a:pt x="359568" y="407194"/>
                    </a:lnTo>
                    <a:lnTo>
                      <a:pt x="240506" y="400050"/>
                    </a:lnTo>
                    <a:lnTo>
                      <a:pt x="183356" y="466725"/>
                    </a:lnTo>
                    <a:lnTo>
                      <a:pt x="142875" y="419100"/>
                    </a:lnTo>
                    <a:lnTo>
                      <a:pt x="90487" y="407194"/>
                    </a:lnTo>
                    <a:lnTo>
                      <a:pt x="61912" y="419100"/>
                    </a:lnTo>
                    <a:lnTo>
                      <a:pt x="0" y="390525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69628411-6167-4DD0-D906-A485359F908C}"/>
                  </a:ext>
                </a:extLst>
              </p:cNvPr>
              <p:cNvSpPr/>
              <p:nvPr/>
            </p:nvSpPr>
            <p:spPr>
              <a:xfrm>
                <a:off x="2864644" y="4507706"/>
                <a:ext cx="511969" cy="452438"/>
              </a:xfrm>
              <a:custGeom>
                <a:avLst/>
                <a:gdLst>
                  <a:gd name="connsiteX0" fmla="*/ 7144 w 511969"/>
                  <a:gd name="connsiteY0" fmla="*/ 452438 h 452438"/>
                  <a:gd name="connsiteX1" fmla="*/ 7144 w 511969"/>
                  <a:gd name="connsiteY1" fmla="*/ 369094 h 452438"/>
                  <a:gd name="connsiteX2" fmla="*/ 26194 w 511969"/>
                  <a:gd name="connsiteY2" fmla="*/ 323850 h 452438"/>
                  <a:gd name="connsiteX3" fmla="*/ 0 w 511969"/>
                  <a:gd name="connsiteY3" fmla="*/ 259557 h 452438"/>
                  <a:gd name="connsiteX4" fmla="*/ 38100 w 511969"/>
                  <a:gd name="connsiteY4" fmla="*/ 211932 h 452438"/>
                  <a:gd name="connsiteX5" fmla="*/ 95250 w 511969"/>
                  <a:gd name="connsiteY5" fmla="*/ 161925 h 452438"/>
                  <a:gd name="connsiteX6" fmla="*/ 95250 w 511969"/>
                  <a:gd name="connsiteY6" fmla="*/ 126207 h 452438"/>
                  <a:gd name="connsiteX7" fmla="*/ 90487 w 511969"/>
                  <a:gd name="connsiteY7" fmla="*/ 95250 h 452438"/>
                  <a:gd name="connsiteX8" fmla="*/ 128587 w 511969"/>
                  <a:gd name="connsiteY8" fmla="*/ 92869 h 452438"/>
                  <a:gd name="connsiteX9" fmla="*/ 128587 w 511969"/>
                  <a:gd name="connsiteY9" fmla="*/ 54769 h 452438"/>
                  <a:gd name="connsiteX10" fmla="*/ 216694 w 511969"/>
                  <a:gd name="connsiteY10" fmla="*/ 35719 h 452438"/>
                  <a:gd name="connsiteX11" fmla="*/ 240506 w 511969"/>
                  <a:gd name="connsiteY11" fmla="*/ 66675 h 452438"/>
                  <a:gd name="connsiteX12" fmla="*/ 273844 w 511969"/>
                  <a:gd name="connsiteY12" fmla="*/ 57150 h 452438"/>
                  <a:gd name="connsiteX13" fmla="*/ 273844 w 511969"/>
                  <a:gd name="connsiteY13" fmla="*/ 23813 h 452438"/>
                  <a:gd name="connsiteX14" fmla="*/ 304800 w 511969"/>
                  <a:gd name="connsiteY14" fmla="*/ 0 h 452438"/>
                  <a:gd name="connsiteX15" fmla="*/ 397669 w 511969"/>
                  <a:gd name="connsiteY15" fmla="*/ 52388 h 452438"/>
                  <a:gd name="connsiteX16" fmla="*/ 421481 w 511969"/>
                  <a:gd name="connsiteY16" fmla="*/ 47625 h 452438"/>
                  <a:gd name="connsiteX17" fmla="*/ 464344 w 511969"/>
                  <a:gd name="connsiteY17" fmla="*/ 50007 h 452438"/>
                  <a:gd name="connsiteX18" fmla="*/ 511969 w 511969"/>
                  <a:gd name="connsiteY18" fmla="*/ 80963 h 452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511969" h="452438">
                    <a:moveTo>
                      <a:pt x="7144" y="452438"/>
                    </a:moveTo>
                    <a:lnTo>
                      <a:pt x="7144" y="369094"/>
                    </a:lnTo>
                    <a:lnTo>
                      <a:pt x="26194" y="323850"/>
                    </a:lnTo>
                    <a:lnTo>
                      <a:pt x="0" y="259557"/>
                    </a:lnTo>
                    <a:lnTo>
                      <a:pt x="38100" y="211932"/>
                    </a:lnTo>
                    <a:lnTo>
                      <a:pt x="95250" y="161925"/>
                    </a:lnTo>
                    <a:lnTo>
                      <a:pt x="95250" y="126207"/>
                    </a:lnTo>
                    <a:lnTo>
                      <a:pt x="90487" y="95250"/>
                    </a:lnTo>
                    <a:lnTo>
                      <a:pt x="128587" y="92869"/>
                    </a:lnTo>
                    <a:lnTo>
                      <a:pt x="128587" y="54769"/>
                    </a:lnTo>
                    <a:lnTo>
                      <a:pt x="216694" y="35719"/>
                    </a:lnTo>
                    <a:lnTo>
                      <a:pt x="240506" y="66675"/>
                    </a:lnTo>
                    <a:lnTo>
                      <a:pt x="273844" y="57150"/>
                    </a:lnTo>
                    <a:lnTo>
                      <a:pt x="273844" y="23813"/>
                    </a:lnTo>
                    <a:lnTo>
                      <a:pt x="304800" y="0"/>
                    </a:lnTo>
                    <a:lnTo>
                      <a:pt x="397669" y="52388"/>
                    </a:lnTo>
                    <a:lnTo>
                      <a:pt x="421481" y="47625"/>
                    </a:lnTo>
                    <a:lnTo>
                      <a:pt x="464344" y="50007"/>
                    </a:lnTo>
                    <a:lnTo>
                      <a:pt x="511969" y="80963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8" name="フリーフォーム: 図形 237">
                <a:extLst>
                  <a:ext uri="{FF2B5EF4-FFF2-40B4-BE49-F238E27FC236}">
                    <a16:creationId xmlns:a16="http://schemas.microsoft.com/office/drawing/2014/main" id="{004F3FC3-E0B4-5510-8B72-8D4AE4AD29A6}"/>
                  </a:ext>
                </a:extLst>
              </p:cNvPr>
              <p:cNvSpPr/>
              <p:nvPr/>
            </p:nvSpPr>
            <p:spPr>
              <a:xfrm>
                <a:off x="2978944" y="3936206"/>
                <a:ext cx="588169" cy="190500"/>
              </a:xfrm>
              <a:custGeom>
                <a:avLst/>
                <a:gdLst>
                  <a:gd name="connsiteX0" fmla="*/ 588169 w 588169"/>
                  <a:gd name="connsiteY0" fmla="*/ 0 h 190500"/>
                  <a:gd name="connsiteX1" fmla="*/ 535781 w 588169"/>
                  <a:gd name="connsiteY1" fmla="*/ 14288 h 190500"/>
                  <a:gd name="connsiteX2" fmla="*/ 495300 w 588169"/>
                  <a:gd name="connsiteY2" fmla="*/ 59532 h 190500"/>
                  <a:gd name="connsiteX3" fmla="*/ 400050 w 588169"/>
                  <a:gd name="connsiteY3" fmla="*/ 88107 h 190500"/>
                  <a:gd name="connsiteX4" fmla="*/ 307181 w 588169"/>
                  <a:gd name="connsiteY4" fmla="*/ 183357 h 190500"/>
                  <a:gd name="connsiteX5" fmla="*/ 171450 w 588169"/>
                  <a:gd name="connsiteY5" fmla="*/ 173832 h 190500"/>
                  <a:gd name="connsiteX6" fmla="*/ 154781 w 588169"/>
                  <a:gd name="connsiteY6" fmla="*/ 190500 h 190500"/>
                  <a:gd name="connsiteX7" fmla="*/ 78581 w 588169"/>
                  <a:gd name="connsiteY7" fmla="*/ 157163 h 190500"/>
                  <a:gd name="connsiteX8" fmla="*/ 71437 w 588169"/>
                  <a:gd name="connsiteY8" fmla="*/ 109538 h 190500"/>
                  <a:gd name="connsiteX9" fmla="*/ 52387 w 588169"/>
                  <a:gd name="connsiteY9" fmla="*/ 97632 h 190500"/>
                  <a:gd name="connsiteX10" fmla="*/ 0 w 588169"/>
                  <a:gd name="connsiteY10" fmla="*/ 11430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88169" h="190500">
                    <a:moveTo>
                      <a:pt x="588169" y="0"/>
                    </a:moveTo>
                    <a:lnTo>
                      <a:pt x="535781" y="14288"/>
                    </a:lnTo>
                    <a:lnTo>
                      <a:pt x="495300" y="59532"/>
                    </a:lnTo>
                    <a:lnTo>
                      <a:pt x="400050" y="88107"/>
                    </a:lnTo>
                    <a:lnTo>
                      <a:pt x="307181" y="183357"/>
                    </a:lnTo>
                    <a:lnTo>
                      <a:pt x="171450" y="173832"/>
                    </a:lnTo>
                    <a:lnTo>
                      <a:pt x="154781" y="190500"/>
                    </a:lnTo>
                    <a:lnTo>
                      <a:pt x="78581" y="157163"/>
                    </a:lnTo>
                    <a:lnTo>
                      <a:pt x="71437" y="109538"/>
                    </a:lnTo>
                    <a:lnTo>
                      <a:pt x="52387" y="97632"/>
                    </a:lnTo>
                    <a:lnTo>
                      <a:pt x="0" y="114300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9" name="フリーフォーム: 図形 238">
                <a:extLst>
                  <a:ext uri="{FF2B5EF4-FFF2-40B4-BE49-F238E27FC236}">
                    <a16:creationId xmlns:a16="http://schemas.microsoft.com/office/drawing/2014/main" id="{584F6439-2404-B99C-FBD5-1C94A0ED6B96}"/>
                  </a:ext>
                </a:extLst>
              </p:cNvPr>
              <p:cNvSpPr/>
              <p:nvPr/>
            </p:nvSpPr>
            <p:spPr>
              <a:xfrm>
                <a:off x="7458075" y="3562350"/>
                <a:ext cx="185738" cy="471488"/>
              </a:xfrm>
              <a:custGeom>
                <a:avLst/>
                <a:gdLst>
                  <a:gd name="connsiteX0" fmla="*/ 0 w 185738"/>
                  <a:gd name="connsiteY0" fmla="*/ 47625 h 471488"/>
                  <a:gd name="connsiteX1" fmla="*/ 52388 w 185738"/>
                  <a:gd name="connsiteY1" fmla="*/ 0 h 471488"/>
                  <a:gd name="connsiteX2" fmla="*/ 171450 w 185738"/>
                  <a:gd name="connsiteY2" fmla="*/ 95250 h 471488"/>
                  <a:gd name="connsiteX3" fmla="*/ 152400 w 185738"/>
                  <a:gd name="connsiteY3" fmla="*/ 142875 h 471488"/>
                  <a:gd name="connsiteX4" fmla="*/ 166688 w 185738"/>
                  <a:gd name="connsiteY4" fmla="*/ 204788 h 471488"/>
                  <a:gd name="connsiteX5" fmla="*/ 166688 w 185738"/>
                  <a:gd name="connsiteY5" fmla="*/ 233363 h 471488"/>
                  <a:gd name="connsiteX6" fmla="*/ 185738 w 185738"/>
                  <a:gd name="connsiteY6" fmla="*/ 252413 h 471488"/>
                  <a:gd name="connsiteX7" fmla="*/ 147638 w 185738"/>
                  <a:gd name="connsiteY7" fmla="*/ 404813 h 471488"/>
                  <a:gd name="connsiteX8" fmla="*/ 147638 w 185738"/>
                  <a:gd name="connsiteY8" fmla="*/ 471488 h 471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85738" h="471488">
                    <a:moveTo>
                      <a:pt x="0" y="47625"/>
                    </a:moveTo>
                    <a:lnTo>
                      <a:pt x="52388" y="0"/>
                    </a:lnTo>
                    <a:lnTo>
                      <a:pt x="171450" y="95250"/>
                    </a:lnTo>
                    <a:lnTo>
                      <a:pt x="152400" y="142875"/>
                    </a:lnTo>
                    <a:lnTo>
                      <a:pt x="166688" y="204788"/>
                    </a:lnTo>
                    <a:lnTo>
                      <a:pt x="166688" y="233363"/>
                    </a:lnTo>
                    <a:lnTo>
                      <a:pt x="185738" y="252413"/>
                    </a:lnTo>
                    <a:lnTo>
                      <a:pt x="147638" y="404813"/>
                    </a:lnTo>
                    <a:lnTo>
                      <a:pt x="147638" y="471488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0" name="フリーフォーム: 図形 239">
                <a:extLst>
                  <a:ext uri="{FF2B5EF4-FFF2-40B4-BE49-F238E27FC236}">
                    <a16:creationId xmlns:a16="http://schemas.microsoft.com/office/drawing/2014/main" id="{F1953730-CEF9-CE85-A410-4582CD89A48E}"/>
                  </a:ext>
                </a:extLst>
              </p:cNvPr>
              <p:cNvSpPr/>
              <p:nvPr/>
            </p:nvSpPr>
            <p:spPr>
              <a:xfrm>
                <a:off x="6534150" y="3128963"/>
                <a:ext cx="100013" cy="800100"/>
              </a:xfrm>
              <a:custGeom>
                <a:avLst/>
                <a:gdLst>
                  <a:gd name="connsiteX0" fmla="*/ 100013 w 100013"/>
                  <a:gd name="connsiteY0" fmla="*/ 800100 h 800100"/>
                  <a:gd name="connsiteX1" fmla="*/ 38100 w 100013"/>
                  <a:gd name="connsiteY1" fmla="*/ 695325 h 800100"/>
                  <a:gd name="connsiteX2" fmla="*/ 76200 w 100013"/>
                  <a:gd name="connsiteY2" fmla="*/ 609600 h 800100"/>
                  <a:gd name="connsiteX3" fmla="*/ 90488 w 100013"/>
                  <a:gd name="connsiteY3" fmla="*/ 461962 h 800100"/>
                  <a:gd name="connsiteX4" fmla="*/ 38100 w 100013"/>
                  <a:gd name="connsiteY4" fmla="*/ 404812 h 800100"/>
                  <a:gd name="connsiteX5" fmla="*/ 71438 w 100013"/>
                  <a:gd name="connsiteY5" fmla="*/ 376237 h 800100"/>
                  <a:gd name="connsiteX6" fmla="*/ 52388 w 100013"/>
                  <a:gd name="connsiteY6" fmla="*/ 238125 h 800100"/>
                  <a:gd name="connsiteX7" fmla="*/ 42863 w 100013"/>
                  <a:gd name="connsiteY7" fmla="*/ 142875 h 800100"/>
                  <a:gd name="connsiteX8" fmla="*/ 0 w 100013"/>
                  <a:gd name="connsiteY8" fmla="*/ 104775 h 800100"/>
                  <a:gd name="connsiteX9" fmla="*/ 38100 w 100013"/>
                  <a:gd name="connsiteY9" fmla="*/ 0 h 8001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0013" h="800100">
                    <a:moveTo>
                      <a:pt x="100013" y="800100"/>
                    </a:moveTo>
                    <a:lnTo>
                      <a:pt x="38100" y="695325"/>
                    </a:lnTo>
                    <a:lnTo>
                      <a:pt x="76200" y="609600"/>
                    </a:lnTo>
                    <a:lnTo>
                      <a:pt x="90488" y="461962"/>
                    </a:lnTo>
                    <a:lnTo>
                      <a:pt x="38100" y="404812"/>
                    </a:lnTo>
                    <a:lnTo>
                      <a:pt x="71438" y="376237"/>
                    </a:lnTo>
                    <a:lnTo>
                      <a:pt x="52388" y="238125"/>
                    </a:lnTo>
                    <a:lnTo>
                      <a:pt x="42863" y="142875"/>
                    </a:lnTo>
                    <a:lnTo>
                      <a:pt x="0" y="104775"/>
                    </a:lnTo>
                    <a:lnTo>
                      <a:pt x="38100" y="0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1" name="フリーフォーム: 図形 240">
                <a:extLst>
                  <a:ext uri="{FF2B5EF4-FFF2-40B4-BE49-F238E27FC236}">
                    <a16:creationId xmlns:a16="http://schemas.microsoft.com/office/drawing/2014/main" id="{6C6D4640-B242-927C-D5D0-7DD7D769A008}"/>
                  </a:ext>
                </a:extLst>
              </p:cNvPr>
              <p:cNvSpPr/>
              <p:nvPr/>
            </p:nvSpPr>
            <p:spPr>
              <a:xfrm>
                <a:off x="6091238" y="2452688"/>
                <a:ext cx="381000" cy="1833562"/>
              </a:xfrm>
              <a:custGeom>
                <a:avLst/>
                <a:gdLst>
                  <a:gd name="connsiteX0" fmla="*/ 252412 w 381000"/>
                  <a:gd name="connsiteY0" fmla="*/ 0 h 1833562"/>
                  <a:gd name="connsiteX1" fmla="*/ 252412 w 381000"/>
                  <a:gd name="connsiteY1" fmla="*/ 109537 h 1833562"/>
                  <a:gd name="connsiteX2" fmla="*/ 304800 w 381000"/>
                  <a:gd name="connsiteY2" fmla="*/ 166687 h 1833562"/>
                  <a:gd name="connsiteX3" fmla="*/ 280987 w 381000"/>
                  <a:gd name="connsiteY3" fmla="*/ 319087 h 1833562"/>
                  <a:gd name="connsiteX4" fmla="*/ 247650 w 381000"/>
                  <a:gd name="connsiteY4" fmla="*/ 366712 h 1833562"/>
                  <a:gd name="connsiteX5" fmla="*/ 233362 w 381000"/>
                  <a:gd name="connsiteY5" fmla="*/ 504825 h 1833562"/>
                  <a:gd name="connsiteX6" fmla="*/ 166687 w 381000"/>
                  <a:gd name="connsiteY6" fmla="*/ 614362 h 1833562"/>
                  <a:gd name="connsiteX7" fmla="*/ 252412 w 381000"/>
                  <a:gd name="connsiteY7" fmla="*/ 690562 h 1833562"/>
                  <a:gd name="connsiteX8" fmla="*/ 261937 w 381000"/>
                  <a:gd name="connsiteY8" fmla="*/ 747712 h 1833562"/>
                  <a:gd name="connsiteX9" fmla="*/ 295275 w 381000"/>
                  <a:gd name="connsiteY9" fmla="*/ 871537 h 1833562"/>
                  <a:gd name="connsiteX10" fmla="*/ 233362 w 381000"/>
                  <a:gd name="connsiteY10" fmla="*/ 904875 h 1833562"/>
                  <a:gd name="connsiteX11" fmla="*/ 200025 w 381000"/>
                  <a:gd name="connsiteY11" fmla="*/ 957262 h 1833562"/>
                  <a:gd name="connsiteX12" fmla="*/ 128587 w 381000"/>
                  <a:gd name="connsiteY12" fmla="*/ 966787 h 1833562"/>
                  <a:gd name="connsiteX13" fmla="*/ 123825 w 381000"/>
                  <a:gd name="connsiteY13" fmla="*/ 1062037 h 1833562"/>
                  <a:gd name="connsiteX14" fmla="*/ 104775 w 381000"/>
                  <a:gd name="connsiteY14" fmla="*/ 1133475 h 1833562"/>
                  <a:gd name="connsiteX15" fmla="*/ 42862 w 381000"/>
                  <a:gd name="connsiteY15" fmla="*/ 1162050 h 1833562"/>
                  <a:gd name="connsiteX16" fmla="*/ 14287 w 381000"/>
                  <a:gd name="connsiteY16" fmla="*/ 1266825 h 1833562"/>
                  <a:gd name="connsiteX17" fmla="*/ 23812 w 381000"/>
                  <a:gd name="connsiteY17" fmla="*/ 1404937 h 1833562"/>
                  <a:gd name="connsiteX18" fmla="*/ 0 w 381000"/>
                  <a:gd name="connsiteY18" fmla="*/ 1466850 h 1833562"/>
                  <a:gd name="connsiteX19" fmla="*/ 57150 w 381000"/>
                  <a:gd name="connsiteY19" fmla="*/ 1562100 h 1833562"/>
                  <a:gd name="connsiteX20" fmla="*/ 57150 w 381000"/>
                  <a:gd name="connsiteY20" fmla="*/ 1609725 h 1833562"/>
                  <a:gd name="connsiteX21" fmla="*/ 142875 w 381000"/>
                  <a:gd name="connsiteY21" fmla="*/ 1738312 h 1833562"/>
                  <a:gd name="connsiteX22" fmla="*/ 252412 w 381000"/>
                  <a:gd name="connsiteY22" fmla="*/ 1719262 h 1833562"/>
                  <a:gd name="connsiteX23" fmla="*/ 381000 w 381000"/>
                  <a:gd name="connsiteY23" fmla="*/ 1833562 h 18335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81000" h="1833562">
                    <a:moveTo>
                      <a:pt x="252412" y="0"/>
                    </a:moveTo>
                    <a:lnTo>
                      <a:pt x="252412" y="109537"/>
                    </a:lnTo>
                    <a:lnTo>
                      <a:pt x="304800" y="166687"/>
                    </a:lnTo>
                    <a:lnTo>
                      <a:pt x="280987" y="319087"/>
                    </a:lnTo>
                    <a:lnTo>
                      <a:pt x="247650" y="366712"/>
                    </a:lnTo>
                    <a:lnTo>
                      <a:pt x="233362" y="504825"/>
                    </a:lnTo>
                    <a:lnTo>
                      <a:pt x="166687" y="614362"/>
                    </a:lnTo>
                    <a:lnTo>
                      <a:pt x="252412" y="690562"/>
                    </a:lnTo>
                    <a:lnTo>
                      <a:pt x="261937" y="747712"/>
                    </a:lnTo>
                    <a:lnTo>
                      <a:pt x="295275" y="871537"/>
                    </a:lnTo>
                    <a:lnTo>
                      <a:pt x="233362" y="904875"/>
                    </a:lnTo>
                    <a:lnTo>
                      <a:pt x="200025" y="957262"/>
                    </a:lnTo>
                    <a:lnTo>
                      <a:pt x="128587" y="966787"/>
                    </a:lnTo>
                    <a:lnTo>
                      <a:pt x="123825" y="1062037"/>
                    </a:lnTo>
                    <a:lnTo>
                      <a:pt x="104775" y="1133475"/>
                    </a:lnTo>
                    <a:lnTo>
                      <a:pt x="42862" y="1162050"/>
                    </a:lnTo>
                    <a:lnTo>
                      <a:pt x="14287" y="1266825"/>
                    </a:lnTo>
                    <a:lnTo>
                      <a:pt x="23812" y="1404937"/>
                    </a:lnTo>
                    <a:lnTo>
                      <a:pt x="0" y="1466850"/>
                    </a:lnTo>
                    <a:lnTo>
                      <a:pt x="57150" y="1562100"/>
                    </a:lnTo>
                    <a:lnTo>
                      <a:pt x="57150" y="1609725"/>
                    </a:lnTo>
                    <a:lnTo>
                      <a:pt x="142875" y="1738312"/>
                    </a:lnTo>
                    <a:lnTo>
                      <a:pt x="252412" y="1719262"/>
                    </a:lnTo>
                    <a:lnTo>
                      <a:pt x="381000" y="1833562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2" name="フリーフォーム: 図形 241">
                <a:extLst>
                  <a:ext uri="{FF2B5EF4-FFF2-40B4-BE49-F238E27FC236}">
                    <a16:creationId xmlns:a16="http://schemas.microsoft.com/office/drawing/2014/main" id="{684C1C22-2A28-6E67-BD4C-8AF373F4B46E}"/>
                  </a:ext>
                </a:extLst>
              </p:cNvPr>
              <p:cNvSpPr/>
              <p:nvPr/>
            </p:nvSpPr>
            <p:spPr>
              <a:xfrm>
                <a:off x="6048375" y="4143375"/>
                <a:ext cx="114300" cy="428625"/>
              </a:xfrm>
              <a:custGeom>
                <a:avLst/>
                <a:gdLst>
                  <a:gd name="connsiteX0" fmla="*/ 42863 w 114300"/>
                  <a:gd name="connsiteY0" fmla="*/ 428625 h 428625"/>
                  <a:gd name="connsiteX1" fmla="*/ 0 w 114300"/>
                  <a:gd name="connsiteY1" fmla="*/ 376238 h 428625"/>
                  <a:gd name="connsiteX2" fmla="*/ 28575 w 114300"/>
                  <a:gd name="connsiteY2" fmla="*/ 342900 h 428625"/>
                  <a:gd name="connsiteX3" fmla="*/ 66675 w 114300"/>
                  <a:gd name="connsiteY3" fmla="*/ 138113 h 428625"/>
                  <a:gd name="connsiteX4" fmla="*/ 114300 w 114300"/>
                  <a:gd name="connsiteY4" fmla="*/ 109538 h 428625"/>
                  <a:gd name="connsiteX5" fmla="*/ 76200 w 114300"/>
                  <a:gd name="connsiteY5" fmla="*/ 0 h 4286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14300" h="428625">
                    <a:moveTo>
                      <a:pt x="42863" y="428625"/>
                    </a:moveTo>
                    <a:lnTo>
                      <a:pt x="0" y="376238"/>
                    </a:lnTo>
                    <a:lnTo>
                      <a:pt x="28575" y="342900"/>
                    </a:lnTo>
                    <a:lnTo>
                      <a:pt x="66675" y="138113"/>
                    </a:lnTo>
                    <a:lnTo>
                      <a:pt x="114300" y="109538"/>
                    </a:lnTo>
                    <a:lnTo>
                      <a:pt x="76200" y="0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5" name="フリーフォーム: 図形 244">
                <a:extLst>
                  <a:ext uri="{FF2B5EF4-FFF2-40B4-BE49-F238E27FC236}">
                    <a16:creationId xmlns:a16="http://schemas.microsoft.com/office/drawing/2014/main" id="{32A8AE1F-E492-179B-4FB5-52899506F6E7}"/>
                  </a:ext>
                </a:extLst>
              </p:cNvPr>
              <p:cNvSpPr/>
              <p:nvPr/>
            </p:nvSpPr>
            <p:spPr>
              <a:xfrm>
                <a:off x="4757738" y="3509963"/>
                <a:ext cx="433387" cy="766762"/>
              </a:xfrm>
              <a:custGeom>
                <a:avLst/>
                <a:gdLst>
                  <a:gd name="connsiteX0" fmla="*/ 0 w 433387"/>
                  <a:gd name="connsiteY0" fmla="*/ 742950 h 766762"/>
                  <a:gd name="connsiteX1" fmla="*/ 133350 w 433387"/>
                  <a:gd name="connsiteY1" fmla="*/ 766762 h 766762"/>
                  <a:gd name="connsiteX2" fmla="*/ 147637 w 433387"/>
                  <a:gd name="connsiteY2" fmla="*/ 733425 h 766762"/>
                  <a:gd name="connsiteX3" fmla="*/ 142875 w 433387"/>
                  <a:gd name="connsiteY3" fmla="*/ 709612 h 766762"/>
                  <a:gd name="connsiteX4" fmla="*/ 185737 w 433387"/>
                  <a:gd name="connsiteY4" fmla="*/ 690562 h 766762"/>
                  <a:gd name="connsiteX5" fmla="*/ 171450 w 433387"/>
                  <a:gd name="connsiteY5" fmla="*/ 623887 h 766762"/>
                  <a:gd name="connsiteX6" fmla="*/ 204787 w 433387"/>
                  <a:gd name="connsiteY6" fmla="*/ 600075 h 766762"/>
                  <a:gd name="connsiteX7" fmla="*/ 204787 w 433387"/>
                  <a:gd name="connsiteY7" fmla="*/ 571500 h 766762"/>
                  <a:gd name="connsiteX8" fmla="*/ 400050 w 433387"/>
                  <a:gd name="connsiteY8" fmla="*/ 457200 h 766762"/>
                  <a:gd name="connsiteX9" fmla="*/ 385762 w 433387"/>
                  <a:gd name="connsiteY9" fmla="*/ 390525 h 766762"/>
                  <a:gd name="connsiteX10" fmla="*/ 404812 w 433387"/>
                  <a:gd name="connsiteY10" fmla="*/ 314325 h 766762"/>
                  <a:gd name="connsiteX11" fmla="*/ 347662 w 433387"/>
                  <a:gd name="connsiteY11" fmla="*/ 242887 h 766762"/>
                  <a:gd name="connsiteX12" fmla="*/ 357187 w 433387"/>
                  <a:gd name="connsiteY12" fmla="*/ 180975 h 766762"/>
                  <a:gd name="connsiteX13" fmla="*/ 433387 w 433387"/>
                  <a:gd name="connsiteY13" fmla="*/ 104775 h 766762"/>
                  <a:gd name="connsiteX14" fmla="*/ 361950 w 433387"/>
                  <a:gd name="connsiteY14" fmla="*/ 0 h 7667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33387" h="766762">
                    <a:moveTo>
                      <a:pt x="0" y="742950"/>
                    </a:moveTo>
                    <a:lnTo>
                      <a:pt x="133350" y="766762"/>
                    </a:lnTo>
                    <a:lnTo>
                      <a:pt x="147637" y="733425"/>
                    </a:lnTo>
                    <a:lnTo>
                      <a:pt x="142875" y="709612"/>
                    </a:lnTo>
                    <a:lnTo>
                      <a:pt x="185737" y="690562"/>
                    </a:lnTo>
                    <a:lnTo>
                      <a:pt x="171450" y="623887"/>
                    </a:lnTo>
                    <a:lnTo>
                      <a:pt x="204787" y="600075"/>
                    </a:lnTo>
                    <a:lnTo>
                      <a:pt x="204787" y="571500"/>
                    </a:lnTo>
                    <a:lnTo>
                      <a:pt x="400050" y="457200"/>
                    </a:lnTo>
                    <a:lnTo>
                      <a:pt x="385762" y="390525"/>
                    </a:lnTo>
                    <a:lnTo>
                      <a:pt x="404812" y="314325"/>
                    </a:lnTo>
                    <a:lnTo>
                      <a:pt x="347662" y="242887"/>
                    </a:lnTo>
                    <a:lnTo>
                      <a:pt x="357187" y="180975"/>
                    </a:lnTo>
                    <a:lnTo>
                      <a:pt x="433387" y="104775"/>
                    </a:lnTo>
                    <a:lnTo>
                      <a:pt x="361950" y="0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6" name="フリーフォーム: 図形 245">
                <a:extLst>
                  <a:ext uri="{FF2B5EF4-FFF2-40B4-BE49-F238E27FC236}">
                    <a16:creationId xmlns:a16="http://schemas.microsoft.com/office/drawing/2014/main" id="{FE4D3910-010E-8C8D-EB09-332AA4E1B2DB}"/>
                  </a:ext>
                </a:extLst>
              </p:cNvPr>
              <p:cNvSpPr/>
              <p:nvPr/>
            </p:nvSpPr>
            <p:spPr>
              <a:xfrm>
                <a:off x="5586413" y="1490663"/>
                <a:ext cx="461962" cy="3062287"/>
              </a:xfrm>
              <a:custGeom>
                <a:avLst/>
                <a:gdLst>
                  <a:gd name="connsiteX0" fmla="*/ 461962 w 461962"/>
                  <a:gd name="connsiteY0" fmla="*/ 0 h 3062287"/>
                  <a:gd name="connsiteX1" fmla="*/ 404812 w 461962"/>
                  <a:gd name="connsiteY1" fmla="*/ 23812 h 3062287"/>
                  <a:gd name="connsiteX2" fmla="*/ 338137 w 461962"/>
                  <a:gd name="connsiteY2" fmla="*/ 200025 h 3062287"/>
                  <a:gd name="connsiteX3" fmla="*/ 371475 w 461962"/>
                  <a:gd name="connsiteY3" fmla="*/ 252412 h 3062287"/>
                  <a:gd name="connsiteX4" fmla="*/ 352425 w 461962"/>
                  <a:gd name="connsiteY4" fmla="*/ 319087 h 3062287"/>
                  <a:gd name="connsiteX5" fmla="*/ 319087 w 461962"/>
                  <a:gd name="connsiteY5" fmla="*/ 461962 h 3062287"/>
                  <a:gd name="connsiteX6" fmla="*/ 261937 w 461962"/>
                  <a:gd name="connsiteY6" fmla="*/ 547687 h 3062287"/>
                  <a:gd name="connsiteX7" fmla="*/ 314325 w 461962"/>
                  <a:gd name="connsiteY7" fmla="*/ 666750 h 3062287"/>
                  <a:gd name="connsiteX8" fmla="*/ 314325 w 461962"/>
                  <a:gd name="connsiteY8" fmla="*/ 781050 h 3062287"/>
                  <a:gd name="connsiteX9" fmla="*/ 280987 w 461962"/>
                  <a:gd name="connsiteY9" fmla="*/ 819150 h 3062287"/>
                  <a:gd name="connsiteX10" fmla="*/ 280987 w 461962"/>
                  <a:gd name="connsiteY10" fmla="*/ 819150 h 3062287"/>
                  <a:gd name="connsiteX11" fmla="*/ 257175 w 461962"/>
                  <a:gd name="connsiteY11" fmla="*/ 962025 h 3062287"/>
                  <a:gd name="connsiteX12" fmla="*/ 257175 w 461962"/>
                  <a:gd name="connsiteY12" fmla="*/ 985837 h 3062287"/>
                  <a:gd name="connsiteX13" fmla="*/ 247650 w 461962"/>
                  <a:gd name="connsiteY13" fmla="*/ 1057275 h 3062287"/>
                  <a:gd name="connsiteX14" fmla="*/ 190500 w 461962"/>
                  <a:gd name="connsiteY14" fmla="*/ 1057275 h 3062287"/>
                  <a:gd name="connsiteX15" fmla="*/ 33337 w 461962"/>
                  <a:gd name="connsiteY15" fmla="*/ 1347787 h 3062287"/>
                  <a:gd name="connsiteX16" fmla="*/ 38100 w 461962"/>
                  <a:gd name="connsiteY16" fmla="*/ 1409700 h 3062287"/>
                  <a:gd name="connsiteX17" fmla="*/ 28575 w 461962"/>
                  <a:gd name="connsiteY17" fmla="*/ 1447800 h 3062287"/>
                  <a:gd name="connsiteX18" fmla="*/ 109537 w 461962"/>
                  <a:gd name="connsiteY18" fmla="*/ 1547812 h 3062287"/>
                  <a:gd name="connsiteX19" fmla="*/ 85725 w 461962"/>
                  <a:gd name="connsiteY19" fmla="*/ 1595437 h 3062287"/>
                  <a:gd name="connsiteX20" fmla="*/ 109537 w 461962"/>
                  <a:gd name="connsiteY20" fmla="*/ 1662112 h 3062287"/>
                  <a:gd name="connsiteX21" fmla="*/ 76200 w 461962"/>
                  <a:gd name="connsiteY21" fmla="*/ 1738312 h 3062287"/>
                  <a:gd name="connsiteX22" fmla="*/ 47625 w 461962"/>
                  <a:gd name="connsiteY22" fmla="*/ 1814512 h 3062287"/>
                  <a:gd name="connsiteX23" fmla="*/ 38100 w 461962"/>
                  <a:gd name="connsiteY23" fmla="*/ 1890712 h 3062287"/>
                  <a:gd name="connsiteX24" fmla="*/ 33337 w 461962"/>
                  <a:gd name="connsiteY24" fmla="*/ 1914525 h 3062287"/>
                  <a:gd name="connsiteX25" fmla="*/ 57150 w 461962"/>
                  <a:gd name="connsiteY25" fmla="*/ 1957387 h 3062287"/>
                  <a:gd name="connsiteX26" fmla="*/ 19050 w 461962"/>
                  <a:gd name="connsiteY26" fmla="*/ 1995487 h 3062287"/>
                  <a:gd name="connsiteX27" fmla="*/ 23812 w 461962"/>
                  <a:gd name="connsiteY27" fmla="*/ 2114550 h 3062287"/>
                  <a:gd name="connsiteX28" fmla="*/ 76200 w 461962"/>
                  <a:gd name="connsiteY28" fmla="*/ 2143125 h 3062287"/>
                  <a:gd name="connsiteX29" fmla="*/ 109537 w 461962"/>
                  <a:gd name="connsiteY29" fmla="*/ 2190750 h 3062287"/>
                  <a:gd name="connsiteX30" fmla="*/ 42862 w 461962"/>
                  <a:gd name="connsiteY30" fmla="*/ 2338387 h 3062287"/>
                  <a:gd name="connsiteX31" fmla="*/ 71437 w 461962"/>
                  <a:gd name="connsiteY31" fmla="*/ 2395537 h 3062287"/>
                  <a:gd name="connsiteX32" fmla="*/ 66675 w 461962"/>
                  <a:gd name="connsiteY32" fmla="*/ 2457450 h 3062287"/>
                  <a:gd name="connsiteX33" fmla="*/ 4762 w 461962"/>
                  <a:gd name="connsiteY33" fmla="*/ 2495550 h 3062287"/>
                  <a:gd name="connsiteX34" fmla="*/ 14287 w 461962"/>
                  <a:gd name="connsiteY34" fmla="*/ 2590800 h 3062287"/>
                  <a:gd name="connsiteX35" fmla="*/ 66675 w 461962"/>
                  <a:gd name="connsiteY35" fmla="*/ 2662237 h 3062287"/>
                  <a:gd name="connsiteX36" fmla="*/ 66675 w 461962"/>
                  <a:gd name="connsiteY36" fmla="*/ 2771775 h 3062287"/>
                  <a:gd name="connsiteX37" fmla="*/ 66675 w 461962"/>
                  <a:gd name="connsiteY37" fmla="*/ 2852737 h 3062287"/>
                  <a:gd name="connsiteX38" fmla="*/ 14287 w 461962"/>
                  <a:gd name="connsiteY38" fmla="*/ 2924175 h 3062287"/>
                  <a:gd name="connsiteX39" fmla="*/ 0 w 461962"/>
                  <a:gd name="connsiteY39" fmla="*/ 2986087 h 3062287"/>
                  <a:gd name="connsiteX40" fmla="*/ 23812 w 461962"/>
                  <a:gd name="connsiteY40" fmla="*/ 3062287 h 30622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</a:cxnLst>
                <a:rect l="l" t="t" r="r" b="b"/>
                <a:pathLst>
                  <a:path w="461962" h="3062287">
                    <a:moveTo>
                      <a:pt x="461962" y="0"/>
                    </a:moveTo>
                    <a:lnTo>
                      <a:pt x="404812" y="23812"/>
                    </a:lnTo>
                    <a:lnTo>
                      <a:pt x="338137" y="200025"/>
                    </a:lnTo>
                    <a:lnTo>
                      <a:pt x="371475" y="252412"/>
                    </a:lnTo>
                    <a:lnTo>
                      <a:pt x="352425" y="319087"/>
                    </a:lnTo>
                    <a:lnTo>
                      <a:pt x="319087" y="461962"/>
                    </a:lnTo>
                    <a:lnTo>
                      <a:pt x="261937" y="547687"/>
                    </a:lnTo>
                    <a:lnTo>
                      <a:pt x="314325" y="666750"/>
                    </a:lnTo>
                    <a:lnTo>
                      <a:pt x="314325" y="781050"/>
                    </a:lnTo>
                    <a:lnTo>
                      <a:pt x="280987" y="819150"/>
                    </a:lnTo>
                    <a:lnTo>
                      <a:pt x="280987" y="819150"/>
                    </a:lnTo>
                    <a:lnTo>
                      <a:pt x="257175" y="962025"/>
                    </a:lnTo>
                    <a:lnTo>
                      <a:pt x="257175" y="985837"/>
                    </a:lnTo>
                    <a:lnTo>
                      <a:pt x="247650" y="1057275"/>
                    </a:lnTo>
                    <a:lnTo>
                      <a:pt x="190500" y="1057275"/>
                    </a:lnTo>
                    <a:lnTo>
                      <a:pt x="33337" y="1347787"/>
                    </a:lnTo>
                    <a:lnTo>
                      <a:pt x="38100" y="1409700"/>
                    </a:lnTo>
                    <a:lnTo>
                      <a:pt x="28575" y="1447800"/>
                    </a:lnTo>
                    <a:lnTo>
                      <a:pt x="109537" y="1547812"/>
                    </a:lnTo>
                    <a:lnTo>
                      <a:pt x="85725" y="1595437"/>
                    </a:lnTo>
                    <a:lnTo>
                      <a:pt x="109537" y="1662112"/>
                    </a:lnTo>
                    <a:lnTo>
                      <a:pt x="76200" y="1738312"/>
                    </a:lnTo>
                    <a:lnTo>
                      <a:pt x="47625" y="1814512"/>
                    </a:lnTo>
                    <a:lnTo>
                      <a:pt x="38100" y="1890712"/>
                    </a:lnTo>
                    <a:lnTo>
                      <a:pt x="33337" y="1914525"/>
                    </a:lnTo>
                    <a:lnTo>
                      <a:pt x="57150" y="1957387"/>
                    </a:lnTo>
                    <a:lnTo>
                      <a:pt x="19050" y="1995487"/>
                    </a:lnTo>
                    <a:lnTo>
                      <a:pt x="23812" y="2114550"/>
                    </a:lnTo>
                    <a:lnTo>
                      <a:pt x="76200" y="2143125"/>
                    </a:lnTo>
                    <a:lnTo>
                      <a:pt x="109537" y="2190750"/>
                    </a:lnTo>
                    <a:lnTo>
                      <a:pt x="42862" y="2338387"/>
                    </a:lnTo>
                    <a:lnTo>
                      <a:pt x="71437" y="2395537"/>
                    </a:lnTo>
                    <a:lnTo>
                      <a:pt x="66675" y="2457450"/>
                    </a:lnTo>
                    <a:lnTo>
                      <a:pt x="4762" y="2495550"/>
                    </a:lnTo>
                    <a:lnTo>
                      <a:pt x="14287" y="2590800"/>
                    </a:lnTo>
                    <a:lnTo>
                      <a:pt x="66675" y="2662237"/>
                    </a:lnTo>
                    <a:lnTo>
                      <a:pt x="66675" y="2771775"/>
                    </a:lnTo>
                    <a:lnTo>
                      <a:pt x="66675" y="2852737"/>
                    </a:lnTo>
                    <a:lnTo>
                      <a:pt x="14287" y="2924175"/>
                    </a:lnTo>
                    <a:lnTo>
                      <a:pt x="0" y="2986087"/>
                    </a:lnTo>
                    <a:lnTo>
                      <a:pt x="23812" y="3062287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8" name="フリーフォーム: 図形 247">
                <a:extLst>
                  <a:ext uri="{FF2B5EF4-FFF2-40B4-BE49-F238E27FC236}">
                    <a16:creationId xmlns:a16="http://schemas.microsoft.com/office/drawing/2014/main" id="{32BD9404-D700-DA55-4F93-D53D7FFD6D58}"/>
                  </a:ext>
                </a:extLst>
              </p:cNvPr>
              <p:cNvSpPr/>
              <p:nvPr/>
            </p:nvSpPr>
            <p:spPr>
              <a:xfrm>
                <a:off x="4138613" y="3214688"/>
                <a:ext cx="1238250" cy="971550"/>
              </a:xfrm>
              <a:custGeom>
                <a:avLst/>
                <a:gdLst>
                  <a:gd name="connsiteX0" fmla="*/ 0 w 1238250"/>
                  <a:gd name="connsiteY0" fmla="*/ 971550 h 971550"/>
                  <a:gd name="connsiteX1" fmla="*/ 76200 w 1238250"/>
                  <a:gd name="connsiteY1" fmla="*/ 838200 h 971550"/>
                  <a:gd name="connsiteX2" fmla="*/ 214312 w 1238250"/>
                  <a:gd name="connsiteY2" fmla="*/ 819150 h 971550"/>
                  <a:gd name="connsiteX3" fmla="*/ 228600 w 1238250"/>
                  <a:gd name="connsiteY3" fmla="*/ 757237 h 971550"/>
                  <a:gd name="connsiteX4" fmla="*/ 295275 w 1238250"/>
                  <a:gd name="connsiteY4" fmla="*/ 714375 h 971550"/>
                  <a:gd name="connsiteX5" fmla="*/ 304800 w 1238250"/>
                  <a:gd name="connsiteY5" fmla="*/ 666750 h 971550"/>
                  <a:gd name="connsiteX6" fmla="*/ 295275 w 1238250"/>
                  <a:gd name="connsiteY6" fmla="*/ 600075 h 971550"/>
                  <a:gd name="connsiteX7" fmla="*/ 333375 w 1238250"/>
                  <a:gd name="connsiteY7" fmla="*/ 576262 h 971550"/>
                  <a:gd name="connsiteX8" fmla="*/ 333375 w 1238250"/>
                  <a:gd name="connsiteY8" fmla="*/ 552450 h 971550"/>
                  <a:gd name="connsiteX9" fmla="*/ 371475 w 1238250"/>
                  <a:gd name="connsiteY9" fmla="*/ 481012 h 971550"/>
                  <a:gd name="connsiteX10" fmla="*/ 333375 w 1238250"/>
                  <a:gd name="connsiteY10" fmla="*/ 342900 h 971550"/>
                  <a:gd name="connsiteX11" fmla="*/ 395287 w 1238250"/>
                  <a:gd name="connsiteY11" fmla="*/ 295275 h 971550"/>
                  <a:gd name="connsiteX12" fmla="*/ 400050 w 1238250"/>
                  <a:gd name="connsiteY12" fmla="*/ 271462 h 971550"/>
                  <a:gd name="connsiteX13" fmla="*/ 490537 w 1238250"/>
                  <a:gd name="connsiteY13" fmla="*/ 242887 h 971550"/>
                  <a:gd name="connsiteX14" fmla="*/ 566737 w 1238250"/>
                  <a:gd name="connsiteY14" fmla="*/ 123825 h 971550"/>
                  <a:gd name="connsiteX15" fmla="*/ 652462 w 1238250"/>
                  <a:gd name="connsiteY15" fmla="*/ 95250 h 971550"/>
                  <a:gd name="connsiteX16" fmla="*/ 719137 w 1238250"/>
                  <a:gd name="connsiteY16" fmla="*/ 57150 h 971550"/>
                  <a:gd name="connsiteX17" fmla="*/ 776287 w 1238250"/>
                  <a:gd name="connsiteY17" fmla="*/ 52387 h 971550"/>
                  <a:gd name="connsiteX18" fmla="*/ 795337 w 1238250"/>
                  <a:gd name="connsiteY18" fmla="*/ 66675 h 971550"/>
                  <a:gd name="connsiteX19" fmla="*/ 981075 w 1238250"/>
                  <a:gd name="connsiteY19" fmla="*/ 0 h 971550"/>
                  <a:gd name="connsiteX20" fmla="*/ 1128712 w 1238250"/>
                  <a:gd name="connsiteY20" fmla="*/ 23812 h 971550"/>
                  <a:gd name="connsiteX21" fmla="*/ 1238250 w 1238250"/>
                  <a:gd name="connsiteY21" fmla="*/ 71437 h 971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238250" h="971550">
                    <a:moveTo>
                      <a:pt x="0" y="971550"/>
                    </a:moveTo>
                    <a:lnTo>
                      <a:pt x="76200" y="838200"/>
                    </a:lnTo>
                    <a:lnTo>
                      <a:pt x="214312" y="819150"/>
                    </a:lnTo>
                    <a:lnTo>
                      <a:pt x="228600" y="757237"/>
                    </a:lnTo>
                    <a:lnTo>
                      <a:pt x="295275" y="714375"/>
                    </a:lnTo>
                    <a:lnTo>
                      <a:pt x="304800" y="666750"/>
                    </a:lnTo>
                    <a:lnTo>
                      <a:pt x="295275" y="600075"/>
                    </a:lnTo>
                    <a:lnTo>
                      <a:pt x="333375" y="576262"/>
                    </a:lnTo>
                    <a:lnTo>
                      <a:pt x="333375" y="552450"/>
                    </a:lnTo>
                    <a:lnTo>
                      <a:pt x="371475" y="481012"/>
                    </a:lnTo>
                    <a:lnTo>
                      <a:pt x="333375" y="342900"/>
                    </a:lnTo>
                    <a:lnTo>
                      <a:pt x="395287" y="295275"/>
                    </a:lnTo>
                    <a:lnTo>
                      <a:pt x="400050" y="271462"/>
                    </a:lnTo>
                    <a:lnTo>
                      <a:pt x="490537" y="242887"/>
                    </a:lnTo>
                    <a:lnTo>
                      <a:pt x="566737" y="123825"/>
                    </a:lnTo>
                    <a:lnTo>
                      <a:pt x="652462" y="95250"/>
                    </a:lnTo>
                    <a:lnTo>
                      <a:pt x="719137" y="57150"/>
                    </a:lnTo>
                    <a:lnTo>
                      <a:pt x="776287" y="52387"/>
                    </a:lnTo>
                    <a:lnTo>
                      <a:pt x="795337" y="66675"/>
                    </a:lnTo>
                    <a:lnTo>
                      <a:pt x="981075" y="0"/>
                    </a:lnTo>
                    <a:lnTo>
                      <a:pt x="1128712" y="23812"/>
                    </a:lnTo>
                    <a:lnTo>
                      <a:pt x="1238250" y="71437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9" name="フリーフォーム: 図形 248">
                <a:extLst>
                  <a:ext uri="{FF2B5EF4-FFF2-40B4-BE49-F238E27FC236}">
                    <a16:creationId xmlns:a16="http://schemas.microsoft.com/office/drawing/2014/main" id="{49CAE112-E07C-C26A-3433-CCBE03113107}"/>
                  </a:ext>
                </a:extLst>
              </p:cNvPr>
              <p:cNvSpPr/>
              <p:nvPr/>
            </p:nvSpPr>
            <p:spPr>
              <a:xfrm>
                <a:off x="3624263" y="1481138"/>
                <a:ext cx="1957387" cy="2247900"/>
              </a:xfrm>
              <a:custGeom>
                <a:avLst/>
                <a:gdLst>
                  <a:gd name="connsiteX0" fmla="*/ 109537 w 1957387"/>
                  <a:gd name="connsiteY0" fmla="*/ 2247900 h 2247900"/>
                  <a:gd name="connsiteX1" fmla="*/ 19050 w 1957387"/>
                  <a:gd name="connsiteY1" fmla="*/ 2038350 h 2247900"/>
                  <a:gd name="connsiteX2" fmla="*/ 0 w 1957387"/>
                  <a:gd name="connsiteY2" fmla="*/ 1785937 h 2247900"/>
                  <a:gd name="connsiteX3" fmla="*/ 142875 w 1957387"/>
                  <a:gd name="connsiteY3" fmla="*/ 1524000 h 2247900"/>
                  <a:gd name="connsiteX4" fmla="*/ 438150 w 1957387"/>
                  <a:gd name="connsiteY4" fmla="*/ 1485900 h 2247900"/>
                  <a:gd name="connsiteX5" fmla="*/ 519112 w 1957387"/>
                  <a:gd name="connsiteY5" fmla="*/ 1385887 h 2247900"/>
                  <a:gd name="connsiteX6" fmla="*/ 661987 w 1957387"/>
                  <a:gd name="connsiteY6" fmla="*/ 1338262 h 2247900"/>
                  <a:gd name="connsiteX7" fmla="*/ 700087 w 1957387"/>
                  <a:gd name="connsiteY7" fmla="*/ 1343025 h 2247900"/>
                  <a:gd name="connsiteX8" fmla="*/ 752475 w 1957387"/>
                  <a:gd name="connsiteY8" fmla="*/ 1295400 h 2247900"/>
                  <a:gd name="connsiteX9" fmla="*/ 881062 w 1957387"/>
                  <a:gd name="connsiteY9" fmla="*/ 1295400 h 2247900"/>
                  <a:gd name="connsiteX10" fmla="*/ 1062037 w 1957387"/>
                  <a:gd name="connsiteY10" fmla="*/ 1323975 h 2247900"/>
                  <a:gd name="connsiteX11" fmla="*/ 1109662 w 1957387"/>
                  <a:gd name="connsiteY11" fmla="*/ 1276350 h 2247900"/>
                  <a:gd name="connsiteX12" fmla="*/ 1266825 w 1957387"/>
                  <a:gd name="connsiteY12" fmla="*/ 1285875 h 2247900"/>
                  <a:gd name="connsiteX13" fmla="*/ 1290637 w 1957387"/>
                  <a:gd name="connsiteY13" fmla="*/ 1223962 h 2247900"/>
                  <a:gd name="connsiteX14" fmla="*/ 1476375 w 1957387"/>
                  <a:gd name="connsiteY14" fmla="*/ 1190625 h 2247900"/>
                  <a:gd name="connsiteX15" fmla="*/ 1500187 w 1957387"/>
                  <a:gd name="connsiteY15" fmla="*/ 1123950 h 2247900"/>
                  <a:gd name="connsiteX16" fmla="*/ 1500187 w 1957387"/>
                  <a:gd name="connsiteY16" fmla="*/ 1023937 h 2247900"/>
                  <a:gd name="connsiteX17" fmla="*/ 1628775 w 1957387"/>
                  <a:gd name="connsiteY17" fmla="*/ 1019175 h 2247900"/>
                  <a:gd name="connsiteX18" fmla="*/ 1671637 w 1957387"/>
                  <a:gd name="connsiteY18" fmla="*/ 857250 h 2247900"/>
                  <a:gd name="connsiteX19" fmla="*/ 1800225 w 1957387"/>
                  <a:gd name="connsiteY19" fmla="*/ 785812 h 2247900"/>
                  <a:gd name="connsiteX20" fmla="*/ 1838325 w 1957387"/>
                  <a:gd name="connsiteY20" fmla="*/ 704850 h 2247900"/>
                  <a:gd name="connsiteX21" fmla="*/ 1771650 w 1957387"/>
                  <a:gd name="connsiteY21" fmla="*/ 481012 h 2247900"/>
                  <a:gd name="connsiteX22" fmla="*/ 1933575 w 1957387"/>
                  <a:gd name="connsiteY22" fmla="*/ 371475 h 2247900"/>
                  <a:gd name="connsiteX23" fmla="*/ 1933575 w 1957387"/>
                  <a:gd name="connsiteY23" fmla="*/ 309562 h 2247900"/>
                  <a:gd name="connsiteX24" fmla="*/ 1957387 w 1957387"/>
                  <a:gd name="connsiteY24" fmla="*/ 266700 h 2247900"/>
                  <a:gd name="connsiteX25" fmla="*/ 1919287 w 1957387"/>
                  <a:gd name="connsiteY25" fmla="*/ 238125 h 2247900"/>
                  <a:gd name="connsiteX26" fmla="*/ 1924050 w 1957387"/>
                  <a:gd name="connsiteY26" fmla="*/ 66675 h 2247900"/>
                  <a:gd name="connsiteX27" fmla="*/ 1938337 w 1957387"/>
                  <a:gd name="connsiteY27" fmla="*/ 38100 h 2247900"/>
                  <a:gd name="connsiteX28" fmla="*/ 1924050 w 1957387"/>
                  <a:gd name="connsiteY28" fmla="*/ 0 h 22479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957387" h="2247900">
                    <a:moveTo>
                      <a:pt x="109537" y="2247900"/>
                    </a:moveTo>
                    <a:lnTo>
                      <a:pt x="19050" y="2038350"/>
                    </a:lnTo>
                    <a:lnTo>
                      <a:pt x="0" y="1785937"/>
                    </a:lnTo>
                    <a:lnTo>
                      <a:pt x="142875" y="1524000"/>
                    </a:lnTo>
                    <a:lnTo>
                      <a:pt x="438150" y="1485900"/>
                    </a:lnTo>
                    <a:lnTo>
                      <a:pt x="519112" y="1385887"/>
                    </a:lnTo>
                    <a:lnTo>
                      <a:pt x="661987" y="1338262"/>
                    </a:lnTo>
                    <a:lnTo>
                      <a:pt x="700087" y="1343025"/>
                    </a:lnTo>
                    <a:lnTo>
                      <a:pt x="752475" y="1295400"/>
                    </a:lnTo>
                    <a:lnTo>
                      <a:pt x="881062" y="1295400"/>
                    </a:lnTo>
                    <a:lnTo>
                      <a:pt x="1062037" y="1323975"/>
                    </a:lnTo>
                    <a:lnTo>
                      <a:pt x="1109662" y="1276350"/>
                    </a:lnTo>
                    <a:lnTo>
                      <a:pt x="1266825" y="1285875"/>
                    </a:lnTo>
                    <a:lnTo>
                      <a:pt x="1290637" y="1223962"/>
                    </a:lnTo>
                    <a:lnTo>
                      <a:pt x="1476375" y="1190625"/>
                    </a:lnTo>
                    <a:lnTo>
                      <a:pt x="1500187" y="1123950"/>
                    </a:lnTo>
                    <a:lnTo>
                      <a:pt x="1500187" y="1023937"/>
                    </a:lnTo>
                    <a:lnTo>
                      <a:pt x="1628775" y="1019175"/>
                    </a:lnTo>
                    <a:lnTo>
                      <a:pt x="1671637" y="857250"/>
                    </a:lnTo>
                    <a:lnTo>
                      <a:pt x="1800225" y="785812"/>
                    </a:lnTo>
                    <a:lnTo>
                      <a:pt x="1838325" y="704850"/>
                    </a:lnTo>
                    <a:lnTo>
                      <a:pt x="1771650" y="481012"/>
                    </a:lnTo>
                    <a:lnTo>
                      <a:pt x="1933575" y="371475"/>
                    </a:lnTo>
                    <a:lnTo>
                      <a:pt x="1933575" y="309562"/>
                    </a:lnTo>
                    <a:lnTo>
                      <a:pt x="1957387" y="266700"/>
                    </a:lnTo>
                    <a:lnTo>
                      <a:pt x="1919287" y="238125"/>
                    </a:lnTo>
                    <a:lnTo>
                      <a:pt x="1924050" y="66675"/>
                    </a:lnTo>
                    <a:lnTo>
                      <a:pt x="1938337" y="38100"/>
                    </a:lnTo>
                    <a:lnTo>
                      <a:pt x="1924050" y="0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0" name="フリーフォーム: 図形 249">
                <a:extLst>
                  <a:ext uri="{FF2B5EF4-FFF2-40B4-BE49-F238E27FC236}">
                    <a16:creationId xmlns:a16="http://schemas.microsoft.com/office/drawing/2014/main" id="{A1581BC6-CF3C-2345-0365-56197CDD56F8}"/>
                  </a:ext>
                </a:extLst>
              </p:cNvPr>
              <p:cNvSpPr/>
              <p:nvPr/>
            </p:nvSpPr>
            <p:spPr>
              <a:xfrm>
                <a:off x="3895725" y="2852738"/>
                <a:ext cx="990600" cy="790575"/>
              </a:xfrm>
              <a:custGeom>
                <a:avLst/>
                <a:gdLst>
                  <a:gd name="connsiteX0" fmla="*/ 990600 w 990600"/>
                  <a:gd name="connsiteY0" fmla="*/ 76200 h 790575"/>
                  <a:gd name="connsiteX1" fmla="*/ 938213 w 990600"/>
                  <a:gd name="connsiteY1" fmla="*/ 0 h 790575"/>
                  <a:gd name="connsiteX2" fmla="*/ 790575 w 990600"/>
                  <a:gd name="connsiteY2" fmla="*/ 76200 h 790575"/>
                  <a:gd name="connsiteX3" fmla="*/ 738188 w 990600"/>
                  <a:gd name="connsiteY3" fmla="*/ 161925 h 790575"/>
                  <a:gd name="connsiteX4" fmla="*/ 661988 w 990600"/>
                  <a:gd name="connsiteY4" fmla="*/ 152400 h 790575"/>
                  <a:gd name="connsiteX5" fmla="*/ 490538 w 990600"/>
                  <a:gd name="connsiteY5" fmla="*/ 242887 h 790575"/>
                  <a:gd name="connsiteX6" fmla="*/ 428625 w 990600"/>
                  <a:gd name="connsiteY6" fmla="*/ 342900 h 790575"/>
                  <a:gd name="connsiteX7" fmla="*/ 190500 w 990600"/>
                  <a:gd name="connsiteY7" fmla="*/ 485775 h 790575"/>
                  <a:gd name="connsiteX8" fmla="*/ 119063 w 990600"/>
                  <a:gd name="connsiteY8" fmla="*/ 457200 h 790575"/>
                  <a:gd name="connsiteX9" fmla="*/ 0 w 990600"/>
                  <a:gd name="connsiteY9" fmla="*/ 576262 h 790575"/>
                  <a:gd name="connsiteX10" fmla="*/ 0 w 990600"/>
                  <a:gd name="connsiteY10" fmla="*/ 790575 h 7905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90600" h="790575">
                    <a:moveTo>
                      <a:pt x="990600" y="76200"/>
                    </a:moveTo>
                    <a:lnTo>
                      <a:pt x="938213" y="0"/>
                    </a:lnTo>
                    <a:lnTo>
                      <a:pt x="790575" y="76200"/>
                    </a:lnTo>
                    <a:lnTo>
                      <a:pt x="738188" y="161925"/>
                    </a:lnTo>
                    <a:lnTo>
                      <a:pt x="661988" y="152400"/>
                    </a:lnTo>
                    <a:lnTo>
                      <a:pt x="490538" y="242887"/>
                    </a:lnTo>
                    <a:lnTo>
                      <a:pt x="428625" y="342900"/>
                    </a:lnTo>
                    <a:lnTo>
                      <a:pt x="190500" y="485775"/>
                    </a:lnTo>
                    <a:lnTo>
                      <a:pt x="119063" y="457200"/>
                    </a:lnTo>
                    <a:lnTo>
                      <a:pt x="0" y="576262"/>
                    </a:lnTo>
                    <a:lnTo>
                      <a:pt x="0" y="790575"/>
                    </a:lnTo>
                  </a:path>
                </a:pathLst>
              </a:custGeom>
              <a:noFill/>
              <a:ln w="1905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81" name="グループ化 280">
              <a:extLst>
                <a:ext uri="{FF2B5EF4-FFF2-40B4-BE49-F238E27FC236}">
                  <a16:creationId xmlns:a16="http://schemas.microsoft.com/office/drawing/2014/main" id="{CC888A69-7324-601D-8C5F-ABD19668712C}"/>
                </a:ext>
              </a:extLst>
            </p:cNvPr>
            <p:cNvGrpSpPr/>
            <p:nvPr/>
          </p:nvGrpSpPr>
          <p:grpSpPr>
            <a:xfrm>
              <a:off x="2474258" y="952569"/>
              <a:ext cx="5264555" cy="3609260"/>
              <a:chOff x="2474258" y="952569"/>
              <a:chExt cx="5264555" cy="3609260"/>
            </a:xfrm>
          </p:grpSpPr>
          <p:sp>
            <p:nvSpPr>
              <p:cNvPr id="253" name="テキスト ボックス 252">
                <a:extLst>
                  <a:ext uri="{FF2B5EF4-FFF2-40B4-BE49-F238E27FC236}">
                    <a16:creationId xmlns:a16="http://schemas.microsoft.com/office/drawing/2014/main" id="{5684B135-862B-1F2C-6E56-19FCC369D30C}"/>
                  </a:ext>
                </a:extLst>
              </p:cNvPr>
              <p:cNvSpPr txBox="1"/>
              <p:nvPr/>
            </p:nvSpPr>
            <p:spPr>
              <a:xfrm>
                <a:off x="2474258" y="4223275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三重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4" name="テキスト ボックス 253">
                <a:extLst>
                  <a:ext uri="{FF2B5EF4-FFF2-40B4-BE49-F238E27FC236}">
                    <a16:creationId xmlns:a16="http://schemas.microsoft.com/office/drawing/2014/main" id="{69E56136-C57F-86C3-E42B-6C55BD926483}"/>
                  </a:ext>
                </a:extLst>
              </p:cNvPr>
              <p:cNvSpPr txBox="1"/>
              <p:nvPr/>
            </p:nvSpPr>
            <p:spPr>
              <a:xfrm>
                <a:off x="6791281" y="2209837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山梨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5" name="テキスト ボックス 254">
                <a:extLst>
                  <a:ext uri="{FF2B5EF4-FFF2-40B4-BE49-F238E27FC236}">
                    <a16:creationId xmlns:a16="http://schemas.microsoft.com/office/drawing/2014/main" id="{A0576F76-CCF9-C974-EC95-AA4C8F5AD2F6}"/>
                  </a:ext>
                </a:extLst>
              </p:cNvPr>
              <p:cNvSpPr txBox="1"/>
              <p:nvPr/>
            </p:nvSpPr>
            <p:spPr>
              <a:xfrm>
                <a:off x="7143778" y="3149750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60" name="テキスト ボックス 259">
                <a:extLst>
                  <a:ext uri="{FF2B5EF4-FFF2-40B4-BE49-F238E27FC236}">
                    <a16:creationId xmlns:a16="http://schemas.microsoft.com/office/drawing/2014/main" id="{D8C1270E-015D-2FC4-392F-EC3A3B127717}"/>
                  </a:ext>
                </a:extLst>
              </p:cNvPr>
              <p:cNvSpPr txBox="1"/>
              <p:nvPr/>
            </p:nvSpPr>
            <p:spPr>
              <a:xfrm>
                <a:off x="5793720" y="952569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長野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61" name="テキスト ボックス 260">
                <a:extLst>
                  <a:ext uri="{FF2B5EF4-FFF2-40B4-BE49-F238E27FC236}">
                    <a16:creationId xmlns:a16="http://schemas.microsoft.com/office/drawing/2014/main" id="{4DDE70D6-7847-609A-0229-73EE6CF667E5}"/>
                  </a:ext>
                </a:extLst>
              </p:cNvPr>
              <p:cNvSpPr txBox="1"/>
              <p:nvPr/>
            </p:nvSpPr>
            <p:spPr>
              <a:xfrm>
                <a:off x="4008882" y="1796631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岐阜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62" name="テキスト ボックス 261">
                <a:extLst>
                  <a:ext uri="{FF2B5EF4-FFF2-40B4-BE49-F238E27FC236}">
                    <a16:creationId xmlns:a16="http://schemas.microsoft.com/office/drawing/2014/main" id="{CC03B742-25A3-0982-A37E-0A1F5199E294}"/>
                  </a:ext>
                </a:extLst>
              </p:cNvPr>
              <p:cNvSpPr txBox="1"/>
              <p:nvPr/>
            </p:nvSpPr>
            <p:spPr>
              <a:xfrm>
                <a:off x="4501251" y="3563884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愛知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282" name="グループ化 281">
              <a:extLst>
                <a:ext uri="{FF2B5EF4-FFF2-40B4-BE49-F238E27FC236}">
                  <a16:creationId xmlns:a16="http://schemas.microsoft.com/office/drawing/2014/main" id="{4C974C08-8252-1D22-1AEC-0A784A1371FC}"/>
                </a:ext>
              </a:extLst>
            </p:cNvPr>
            <p:cNvGrpSpPr/>
            <p:nvPr/>
          </p:nvGrpSpPr>
          <p:grpSpPr>
            <a:xfrm>
              <a:off x="3198513" y="3510142"/>
              <a:ext cx="4363094" cy="1377671"/>
              <a:chOff x="3198513" y="3510142"/>
              <a:chExt cx="4363094" cy="1377671"/>
            </a:xfrm>
          </p:grpSpPr>
          <p:sp>
            <p:nvSpPr>
              <p:cNvPr id="263" name="テキスト ボックス 262">
                <a:extLst>
                  <a:ext uri="{FF2B5EF4-FFF2-40B4-BE49-F238E27FC236}">
                    <a16:creationId xmlns:a16="http://schemas.microsoft.com/office/drawing/2014/main" id="{386C087D-D74C-5822-F1F2-2D0BF3A29306}"/>
                  </a:ext>
                </a:extLst>
              </p:cNvPr>
              <p:cNvSpPr txBox="1"/>
              <p:nvPr/>
            </p:nvSpPr>
            <p:spPr>
              <a:xfrm>
                <a:off x="7030692" y="3510142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かのがわ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狩野川</a:t>
                </a:r>
              </a:p>
            </p:txBody>
          </p:sp>
          <p:sp>
            <p:nvSpPr>
              <p:cNvPr id="264" name="テキスト ボックス 263">
                <a:extLst>
                  <a:ext uri="{FF2B5EF4-FFF2-40B4-BE49-F238E27FC236}">
                    <a16:creationId xmlns:a16="http://schemas.microsoft.com/office/drawing/2014/main" id="{9444CE85-501B-BB8A-958C-33B0D585F659}"/>
                  </a:ext>
                </a:extLst>
              </p:cNvPr>
              <p:cNvSpPr txBox="1"/>
              <p:nvPr/>
            </p:nvSpPr>
            <p:spPr>
              <a:xfrm>
                <a:off x="6545206" y="3936344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あべかわ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安倍川</a:t>
                </a:r>
              </a:p>
            </p:txBody>
          </p:sp>
          <p:sp>
            <p:nvSpPr>
              <p:cNvPr id="265" name="テキスト ボックス 264">
                <a:extLst>
                  <a:ext uri="{FF2B5EF4-FFF2-40B4-BE49-F238E27FC236}">
                    <a16:creationId xmlns:a16="http://schemas.microsoft.com/office/drawing/2014/main" id="{D1A87E9C-2EB9-2C11-92E4-D3BF6A80EE79}"/>
                  </a:ext>
                </a:extLst>
              </p:cNvPr>
              <p:cNvSpPr txBox="1"/>
              <p:nvPr/>
            </p:nvSpPr>
            <p:spPr>
              <a:xfrm>
                <a:off x="6368071" y="4284514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おおいがわ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大井川</a:t>
                </a:r>
              </a:p>
            </p:txBody>
          </p:sp>
          <p:sp>
            <p:nvSpPr>
              <p:cNvPr id="266" name="テキスト ボックス 265">
                <a:extLst>
                  <a:ext uri="{FF2B5EF4-FFF2-40B4-BE49-F238E27FC236}">
                    <a16:creationId xmlns:a16="http://schemas.microsoft.com/office/drawing/2014/main" id="{01D301C5-A50A-8A76-45D4-2EEE896F6BEC}"/>
                  </a:ext>
                </a:extLst>
              </p:cNvPr>
              <p:cNvSpPr txBox="1"/>
              <p:nvPr/>
            </p:nvSpPr>
            <p:spPr>
              <a:xfrm>
                <a:off x="5836563" y="4561184"/>
                <a:ext cx="441146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きくがわ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</a:t>
                </a:r>
              </a:p>
            </p:txBody>
          </p:sp>
          <p:sp>
            <p:nvSpPr>
              <p:cNvPr id="267" name="テキスト ボックス 266">
                <a:extLst>
                  <a:ext uri="{FF2B5EF4-FFF2-40B4-BE49-F238E27FC236}">
                    <a16:creationId xmlns:a16="http://schemas.microsoft.com/office/drawing/2014/main" id="{3B1FE6D6-F8F5-B4E4-E2CF-4C2722F4776F}"/>
                  </a:ext>
                </a:extLst>
              </p:cNvPr>
              <p:cNvSpPr txBox="1"/>
              <p:nvPr/>
            </p:nvSpPr>
            <p:spPr>
              <a:xfrm>
                <a:off x="5195121" y="4536901"/>
                <a:ext cx="633507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てんりゅうがわ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天竜川</a:t>
                </a:r>
              </a:p>
            </p:txBody>
          </p:sp>
          <p:sp>
            <p:nvSpPr>
              <p:cNvPr id="269" name="テキスト ボックス 268">
                <a:extLst>
                  <a:ext uri="{FF2B5EF4-FFF2-40B4-BE49-F238E27FC236}">
                    <a16:creationId xmlns:a16="http://schemas.microsoft.com/office/drawing/2014/main" id="{0D8B8E57-BE81-CB4C-576E-E239005ACD83}"/>
                  </a:ext>
                </a:extLst>
              </p:cNvPr>
              <p:cNvSpPr txBox="1"/>
              <p:nvPr/>
            </p:nvSpPr>
            <p:spPr>
              <a:xfrm>
                <a:off x="4405281" y="4231976"/>
                <a:ext cx="441146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とよがわ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豊川</a:t>
                </a:r>
              </a:p>
            </p:txBody>
          </p:sp>
          <p:sp>
            <p:nvSpPr>
              <p:cNvPr id="270" name="テキスト ボックス 269">
                <a:extLst>
                  <a:ext uri="{FF2B5EF4-FFF2-40B4-BE49-F238E27FC236}">
                    <a16:creationId xmlns:a16="http://schemas.microsoft.com/office/drawing/2014/main" id="{1886D4C4-1057-B9DD-4C88-1D545FEEF6BF}"/>
                  </a:ext>
                </a:extLst>
              </p:cNvPr>
              <p:cNvSpPr txBox="1"/>
              <p:nvPr/>
            </p:nvSpPr>
            <p:spPr>
              <a:xfrm>
                <a:off x="3972554" y="4173714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やはぎがわ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矢作川</a:t>
                </a:r>
              </a:p>
            </p:txBody>
          </p:sp>
          <p:sp>
            <p:nvSpPr>
              <p:cNvPr id="271" name="テキスト ボックス 270">
                <a:extLst>
                  <a:ext uri="{FF2B5EF4-FFF2-40B4-BE49-F238E27FC236}">
                    <a16:creationId xmlns:a16="http://schemas.microsoft.com/office/drawing/2014/main" id="{B38F0502-9AE0-998C-75D7-B14A18C4D3E4}"/>
                  </a:ext>
                </a:extLst>
              </p:cNvPr>
              <p:cNvSpPr txBox="1"/>
              <p:nvPr/>
            </p:nvSpPr>
            <p:spPr>
              <a:xfrm>
                <a:off x="3742626" y="3630040"/>
                <a:ext cx="633507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しょうないがわ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庄内川</a:t>
                </a:r>
              </a:p>
            </p:txBody>
          </p:sp>
          <p:sp>
            <p:nvSpPr>
              <p:cNvPr id="272" name="テキスト ボックス 271">
                <a:extLst>
                  <a:ext uri="{FF2B5EF4-FFF2-40B4-BE49-F238E27FC236}">
                    <a16:creationId xmlns:a16="http://schemas.microsoft.com/office/drawing/2014/main" id="{63D4FBA4-774D-CB0E-2DC5-085FEA0C3FE9}"/>
                  </a:ext>
                </a:extLst>
              </p:cNvPr>
              <p:cNvSpPr txBox="1"/>
              <p:nvPr/>
            </p:nvSpPr>
            <p:spPr>
              <a:xfrm>
                <a:off x="3317986" y="3642059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きそがわ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木曽川</a:t>
                </a:r>
              </a:p>
            </p:txBody>
          </p:sp>
          <p:sp>
            <p:nvSpPr>
              <p:cNvPr id="273" name="テキスト ボックス 272">
                <a:extLst>
                  <a:ext uri="{FF2B5EF4-FFF2-40B4-BE49-F238E27FC236}">
                    <a16:creationId xmlns:a16="http://schemas.microsoft.com/office/drawing/2014/main" id="{7DF23D25-1D98-C506-9EB3-DB84DC22A6BE}"/>
                  </a:ext>
                </a:extLst>
              </p:cNvPr>
              <p:cNvSpPr txBox="1"/>
              <p:nvPr/>
            </p:nvSpPr>
            <p:spPr>
              <a:xfrm>
                <a:off x="3415032" y="3966666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すずかがわ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鈴鹿川</a:t>
                </a:r>
              </a:p>
            </p:txBody>
          </p:sp>
          <p:sp>
            <p:nvSpPr>
              <p:cNvPr id="274" name="テキスト ボックス 273">
                <a:extLst>
                  <a:ext uri="{FF2B5EF4-FFF2-40B4-BE49-F238E27FC236}">
                    <a16:creationId xmlns:a16="http://schemas.microsoft.com/office/drawing/2014/main" id="{EC0684D0-14E6-8610-E159-9FF869CFEA64}"/>
                  </a:ext>
                </a:extLst>
              </p:cNvPr>
              <p:cNvSpPr txBox="1"/>
              <p:nvPr/>
            </p:nvSpPr>
            <p:spPr>
              <a:xfrm>
                <a:off x="3198513" y="4235938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くもずがわ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雲頭川</a:t>
                </a:r>
              </a:p>
            </p:txBody>
          </p:sp>
          <p:sp>
            <p:nvSpPr>
              <p:cNvPr id="275" name="テキスト ボックス 274">
                <a:extLst>
                  <a:ext uri="{FF2B5EF4-FFF2-40B4-BE49-F238E27FC236}">
                    <a16:creationId xmlns:a16="http://schemas.microsoft.com/office/drawing/2014/main" id="{E41E470E-06A3-B9BF-6A99-9F4E84D169BA}"/>
                  </a:ext>
                </a:extLst>
              </p:cNvPr>
              <p:cNvSpPr txBox="1"/>
              <p:nvPr/>
            </p:nvSpPr>
            <p:spPr>
              <a:xfrm>
                <a:off x="3373228" y="4415459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くしだがわ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櫛田川</a:t>
                </a:r>
              </a:p>
            </p:txBody>
          </p:sp>
          <p:sp>
            <p:nvSpPr>
              <p:cNvPr id="276" name="テキスト ボックス 275">
                <a:extLst>
                  <a:ext uri="{FF2B5EF4-FFF2-40B4-BE49-F238E27FC236}">
                    <a16:creationId xmlns:a16="http://schemas.microsoft.com/office/drawing/2014/main" id="{A59D173C-B362-BF24-DF37-260C82904FDC}"/>
                  </a:ext>
                </a:extLst>
              </p:cNvPr>
              <p:cNvSpPr txBox="1"/>
              <p:nvPr/>
            </p:nvSpPr>
            <p:spPr>
              <a:xfrm>
                <a:off x="3716829" y="4580036"/>
                <a:ext cx="441146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みやがわ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宮川</a:t>
                </a:r>
              </a:p>
            </p:txBody>
          </p:sp>
        </p:grpSp>
      </p:grpSp>
      <p:sp>
        <p:nvSpPr>
          <p:cNvPr id="279" name="テキスト ボックス 278">
            <a:extLst>
              <a:ext uri="{FF2B5EF4-FFF2-40B4-BE49-F238E27FC236}">
                <a16:creationId xmlns:a16="http://schemas.microsoft.com/office/drawing/2014/main" id="{40C92580-1996-80BE-A118-1BDCE20BCCBF}"/>
              </a:ext>
            </a:extLst>
          </p:cNvPr>
          <p:cNvSpPr txBox="1"/>
          <p:nvPr/>
        </p:nvSpPr>
        <p:spPr>
          <a:xfrm>
            <a:off x="276046" y="232912"/>
            <a:ext cx="2262158" cy="369332"/>
          </a:xfrm>
          <a:prstGeom prst="rect">
            <a:avLst/>
          </a:prstGeom>
          <a:solidFill>
            <a:srgbClr val="002060"/>
          </a:solidFill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b="1" dirty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中部</a:t>
            </a:r>
            <a:r>
              <a:rPr kumimoji="1" lang="ja-JP" altLang="en-US" b="1" i="0" u="none" strike="noStrike" kern="1200" cap="none" spc="0" normalizeH="0" baseline="0" noProof="0" dirty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地方の一級河川</a:t>
            </a:r>
          </a:p>
        </p:txBody>
      </p:sp>
    </p:spTree>
    <p:extLst>
      <p:ext uri="{BB962C8B-B14F-4D97-AF65-F5344CB8AC3E}">
        <p14:creationId xmlns:p14="http://schemas.microsoft.com/office/powerpoint/2010/main" val="26536833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4961BC3-FB38-0AEE-89FD-5A28803BECC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5A02A6E-E83E-0EA5-90AB-CB430BE13F7D}"/>
              </a:ext>
            </a:extLst>
          </p:cNvPr>
          <p:cNvGrpSpPr/>
          <p:nvPr/>
        </p:nvGrpSpPr>
        <p:grpSpPr>
          <a:xfrm>
            <a:off x="2165791" y="533761"/>
            <a:ext cx="5813141" cy="6000245"/>
            <a:chOff x="2165791" y="533761"/>
            <a:chExt cx="5813141" cy="6000245"/>
          </a:xfrm>
        </p:grpSpPr>
        <p:grpSp>
          <p:nvGrpSpPr>
            <p:cNvPr id="280" name="グループ化 279">
              <a:extLst>
                <a:ext uri="{FF2B5EF4-FFF2-40B4-BE49-F238E27FC236}">
                  <a16:creationId xmlns:a16="http://schemas.microsoft.com/office/drawing/2014/main" id="{EFADC351-CEAD-F99C-32E0-F066602ABE4C}"/>
                </a:ext>
              </a:extLst>
            </p:cNvPr>
            <p:cNvGrpSpPr/>
            <p:nvPr/>
          </p:nvGrpSpPr>
          <p:grpSpPr>
            <a:xfrm>
              <a:off x="2165791" y="533761"/>
              <a:ext cx="5813141" cy="6000245"/>
              <a:chOff x="2165791" y="533761"/>
              <a:chExt cx="5813141" cy="6000245"/>
            </a:xfrm>
            <a:solidFill>
              <a:schemeClr val="bg1">
                <a:lumMod val="85000"/>
              </a:schemeClr>
            </a:solidFill>
          </p:grpSpPr>
          <p:sp>
            <p:nvSpPr>
              <p:cNvPr id="256" name="フリーフォーム: 図形 255">
                <a:extLst>
                  <a:ext uri="{FF2B5EF4-FFF2-40B4-BE49-F238E27FC236}">
                    <a16:creationId xmlns:a16="http://schemas.microsoft.com/office/drawing/2014/main" id="{1B7F7EEA-461A-8D58-0E2F-1C262672FECB}"/>
                  </a:ext>
                </a:extLst>
              </p:cNvPr>
              <p:cNvSpPr/>
              <p:nvPr/>
            </p:nvSpPr>
            <p:spPr>
              <a:xfrm>
                <a:off x="6271297" y="1695270"/>
                <a:ext cx="1682730" cy="1728710"/>
              </a:xfrm>
              <a:custGeom>
                <a:avLst/>
                <a:gdLst>
                  <a:gd name="connsiteX0" fmla="*/ 571500 w 2905124"/>
                  <a:gd name="connsiteY0" fmla="*/ 0 h 2984500"/>
                  <a:gd name="connsiteX1" fmla="*/ 742948 w 2905124"/>
                  <a:gd name="connsiteY1" fmla="*/ 38100 h 2984500"/>
                  <a:gd name="connsiteX2" fmla="*/ 800100 w 2905124"/>
                  <a:gd name="connsiteY2" fmla="*/ 85726 h 2984500"/>
                  <a:gd name="connsiteX3" fmla="*/ 809624 w 2905124"/>
                  <a:gd name="connsiteY3" fmla="*/ 152400 h 2984500"/>
                  <a:gd name="connsiteX4" fmla="*/ 809624 w 2905124"/>
                  <a:gd name="connsiteY4" fmla="*/ 219074 h 2984500"/>
                  <a:gd name="connsiteX5" fmla="*/ 866772 w 2905124"/>
                  <a:gd name="connsiteY5" fmla="*/ 266700 h 2984500"/>
                  <a:gd name="connsiteX6" fmla="*/ 952500 w 2905124"/>
                  <a:gd name="connsiteY6" fmla="*/ 257174 h 2984500"/>
                  <a:gd name="connsiteX7" fmla="*/ 971548 w 2905124"/>
                  <a:gd name="connsiteY7" fmla="*/ 219074 h 2984500"/>
                  <a:gd name="connsiteX8" fmla="*/ 1000124 w 2905124"/>
                  <a:gd name="connsiteY8" fmla="*/ 190500 h 2984500"/>
                  <a:gd name="connsiteX9" fmla="*/ 1152524 w 2905124"/>
                  <a:gd name="connsiteY9" fmla="*/ 180974 h 2984500"/>
                  <a:gd name="connsiteX10" fmla="*/ 1209676 w 2905124"/>
                  <a:gd name="connsiteY10" fmla="*/ 200026 h 2984500"/>
                  <a:gd name="connsiteX11" fmla="*/ 1266824 w 2905124"/>
                  <a:gd name="connsiteY11" fmla="*/ 180974 h 2984500"/>
                  <a:gd name="connsiteX12" fmla="*/ 1314448 w 2905124"/>
                  <a:gd name="connsiteY12" fmla="*/ 228600 h 2984500"/>
                  <a:gd name="connsiteX13" fmla="*/ 1314448 w 2905124"/>
                  <a:gd name="connsiteY13" fmla="*/ 352426 h 2984500"/>
                  <a:gd name="connsiteX14" fmla="*/ 1524000 w 2905124"/>
                  <a:gd name="connsiteY14" fmla="*/ 352426 h 2984500"/>
                  <a:gd name="connsiteX15" fmla="*/ 1533524 w 2905124"/>
                  <a:gd name="connsiteY15" fmla="*/ 266700 h 2984500"/>
                  <a:gd name="connsiteX16" fmla="*/ 1562100 w 2905124"/>
                  <a:gd name="connsiteY16" fmla="*/ 228600 h 2984500"/>
                  <a:gd name="connsiteX17" fmla="*/ 1676400 w 2905124"/>
                  <a:gd name="connsiteY17" fmla="*/ 228600 h 2984500"/>
                  <a:gd name="connsiteX18" fmla="*/ 1676804 w 2905124"/>
                  <a:gd name="connsiteY18" fmla="*/ 227466 h 2984500"/>
                  <a:gd name="connsiteX19" fmla="*/ 1685924 w 2905124"/>
                  <a:gd name="connsiteY19" fmla="*/ 233362 h 2984500"/>
                  <a:gd name="connsiteX20" fmla="*/ 1833564 w 2905124"/>
                  <a:gd name="connsiteY20" fmla="*/ 252414 h 2984500"/>
                  <a:gd name="connsiteX21" fmla="*/ 1866900 w 2905124"/>
                  <a:gd name="connsiteY21" fmla="*/ 295274 h 2984500"/>
                  <a:gd name="connsiteX22" fmla="*/ 1871660 w 2905124"/>
                  <a:gd name="connsiteY22" fmla="*/ 342900 h 2984500"/>
                  <a:gd name="connsiteX23" fmla="*/ 1938336 w 2905124"/>
                  <a:gd name="connsiteY23" fmla="*/ 381000 h 2984500"/>
                  <a:gd name="connsiteX24" fmla="*/ 2052636 w 2905124"/>
                  <a:gd name="connsiteY24" fmla="*/ 381000 h 2984500"/>
                  <a:gd name="connsiteX25" fmla="*/ 2181224 w 2905124"/>
                  <a:gd name="connsiteY25" fmla="*/ 471488 h 2984500"/>
                  <a:gd name="connsiteX26" fmla="*/ 2247900 w 2905124"/>
                  <a:gd name="connsiteY26" fmla="*/ 419100 h 2984500"/>
                  <a:gd name="connsiteX27" fmla="*/ 2286000 w 2905124"/>
                  <a:gd name="connsiteY27" fmla="*/ 442914 h 2984500"/>
                  <a:gd name="connsiteX28" fmla="*/ 2322544 w 2905124"/>
                  <a:gd name="connsiteY28" fmla="*/ 429210 h 2984500"/>
                  <a:gd name="connsiteX29" fmla="*/ 2362200 w 2905124"/>
                  <a:gd name="connsiteY29" fmla="*/ 495300 h 2984500"/>
                  <a:gd name="connsiteX30" fmla="*/ 2400300 w 2905124"/>
                  <a:gd name="connsiteY30" fmla="*/ 504826 h 2984500"/>
                  <a:gd name="connsiteX31" fmla="*/ 2400300 w 2905124"/>
                  <a:gd name="connsiteY31" fmla="*/ 609600 h 2984500"/>
                  <a:gd name="connsiteX32" fmla="*/ 2476500 w 2905124"/>
                  <a:gd name="connsiteY32" fmla="*/ 666750 h 2984500"/>
                  <a:gd name="connsiteX33" fmla="*/ 2447924 w 2905124"/>
                  <a:gd name="connsiteY33" fmla="*/ 742950 h 2984500"/>
                  <a:gd name="connsiteX34" fmla="*/ 2581276 w 2905124"/>
                  <a:gd name="connsiteY34" fmla="*/ 952500 h 2984500"/>
                  <a:gd name="connsiteX35" fmla="*/ 2714624 w 2905124"/>
                  <a:gd name="connsiteY35" fmla="*/ 1009650 h 2984500"/>
                  <a:gd name="connsiteX36" fmla="*/ 2800348 w 2905124"/>
                  <a:gd name="connsiteY36" fmla="*/ 1076326 h 2984500"/>
                  <a:gd name="connsiteX37" fmla="*/ 2905124 w 2905124"/>
                  <a:gd name="connsiteY37" fmla="*/ 1104900 h 2984500"/>
                  <a:gd name="connsiteX38" fmla="*/ 2867024 w 2905124"/>
                  <a:gd name="connsiteY38" fmla="*/ 1200150 h 2984500"/>
                  <a:gd name="connsiteX39" fmla="*/ 2905124 w 2905124"/>
                  <a:gd name="connsiteY39" fmla="*/ 1304926 h 2984500"/>
                  <a:gd name="connsiteX40" fmla="*/ 2876548 w 2905124"/>
                  <a:gd name="connsiteY40" fmla="*/ 1495426 h 2984500"/>
                  <a:gd name="connsiteX41" fmla="*/ 2847972 w 2905124"/>
                  <a:gd name="connsiteY41" fmla="*/ 1581150 h 2984500"/>
                  <a:gd name="connsiteX42" fmla="*/ 2809876 w 2905124"/>
                  <a:gd name="connsiteY42" fmla="*/ 1695450 h 2984500"/>
                  <a:gd name="connsiteX43" fmla="*/ 2686048 w 2905124"/>
                  <a:gd name="connsiteY43" fmla="*/ 1724026 h 2984500"/>
                  <a:gd name="connsiteX44" fmla="*/ 2609848 w 2905124"/>
                  <a:gd name="connsiteY44" fmla="*/ 1828800 h 2984500"/>
                  <a:gd name="connsiteX45" fmla="*/ 2486024 w 2905124"/>
                  <a:gd name="connsiteY45" fmla="*/ 1895474 h 2984500"/>
                  <a:gd name="connsiteX46" fmla="*/ 2371724 w 2905124"/>
                  <a:gd name="connsiteY46" fmla="*/ 1905000 h 2984500"/>
                  <a:gd name="connsiteX47" fmla="*/ 2286000 w 2905124"/>
                  <a:gd name="connsiteY47" fmla="*/ 1943100 h 2984500"/>
                  <a:gd name="connsiteX48" fmla="*/ 2251912 w 2905124"/>
                  <a:gd name="connsiteY48" fmla="*/ 2147638 h 2984500"/>
                  <a:gd name="connsiteX49" fmla="*/ 2143124 w 2905124"/>
                  <a:gd name="connsiteY49" fmla="*/ 2209800 h 2984500"/>
                  <a:gd name="connsiteX50" fmla="*/ 2079624 w 2905124"/>
                  <a:gd name="connsiteY50" fmla="*/ 2165350 h 2984500"/>
                  <a:gd name="connsiteX51" fmla="*/ 1990724 w 2905124"/>
                  <a:gd name="connsiteY51" fmla="*/ 2216150 h 2984500"/>
                  <a:gd name="connsiteX52" fmla="*/ 1844676 w 2905124"/>
                  <a:gd name="connsiteY52" fmla="*/ 2203450 h 2984500"/>
                  <a:gd name="connsiteX53" fmla="*/ 1711324 w 2905124"/>
                  <a:gd name="connsiteY53" fmla="*/ 2254250 h 2984500"/>
                  <a:gd name="connsiteX54" fmla="*/ 1533524 w 2905124"/>
                  <a:gd name="connsiteY54" fmla="*/ 2260600 h 2984500"/>
                  <a:gd name="connsiteX55" fmla="*/ 1501772 w 2905124"/>
                  <a:gd name="connsiteY55" fmla="*/ 2171700 h 2984500"/>
                  <a:gd name="connsiteX56" fmla="*/ 1323972 w 2905124"/>
                  <a:gd name="connsiteY56" fmla="*/ 2139950 h 2984500"/>
                  <a:gd name="connsiteX57" fmla="*/ 1311276 w 2905124"/>
                  <a:gd name="connsiteY57" fmla="*/ 2038350 h 2984500"/>
                  <a:gd name="connsiteX58" fmla="*/ 1222372 w 2905124"/>
                  <a:gd name="connsiteY58" fmla="*/ 1968500 h 2984500"/>
                  <a:gd name="connsiteX59" fmla="*/ 1101724 w 2905124"/>
                  <a:gd name="connsiteY59" fmla="*/ 2076450 h 2984500"/>
                  <a:gd name="connsiteX60" fmla="*/ 1089024 w 2905124"/>
                  <a:gd name="connsiteY60" fmla="*/ 2374900 h 2984500"/>
                  <a:gd name="connsiteX61" fmla="*/ 1006476 w 2905124"/>
                  <a:gd name="connsiteY61" fmla="*/ 2438400 h 2984500"/>
                  <a:gd name="connsiteX62" fmla="*/ 1038224 w 2905124"/>
                  <a:gd name="connsiteY62" fmla="*/ 2520950 h 2984500"/>
                  <a:gd name="connsiteX63" fmla="*/ 1025524 w 2905124"/>
                  <a:gd name="connsiteY63" fmla="*/ 2692400 h 2984500"/>
                  <a:gd name="connsiteX64" fmla="*/ 1057276 w 2905124"/>
                  <a:gd name="connsiteY64" fmla="*/ 2762250 h 2984500"/>
                  <a:gd name="connsiteX65" fmla="*/ 1076324 w 2905124"/>
                  <a:gd name="connsiteY65" fmla="*/ 2863850 h 2984500"/>
                  <a:gd name="connsiteX66" fmla="*/ 955676 w 2905124"/>
                  <a:gd name="connsiteY66" fmla="*/ 2984500 h 2984500"/>
                  <a:gd name="connsiteX67" fmla="*/ 739772 w 2905124"/>
                  <a:gd name="connsiteY67" fmla="*/ 2959100 h 2984500"/>
                  <a:gd name="connsiteX68" fmla="*/ 720724 w 2905124"/>
                  <a:gd name="connsiteY68" fmla="*/ 2876550 h 2984500"/>
                  <a:gd name="connsiteX69" fmla="*/ 644524 w 2905124"/>
                  <a:gd name="connsiteY69" fmla="*/ 2857500 h 2984500"/>
                  <a:gd name="connsiteX70" fmla="*/ 638172 w 2905124"/>
                  <a:gd name="connsiteY70" fmla="*/ 2768600 h 2984500"/>
                  <a:gd name="connsiteX71" fmla="*/ 542924 w 2905124"/>
                  <a:gd name="connsiteY71" fmla="*/ 2641600 h 2984500"/>
                  <a:gd name="connsiteX72" fmla="*/ 593724 w 2905124"/>
                  <a:gd name="connsiteY72" fmla="*/ 2501900 h 2984500"/>
                  <a:gd name="connsiteX73" fmla="*/ 441324 w 2905124"/>
                  <a:gd name="connsiteY73" fmla="*/ 2393950 h 2984500"/>
                  <a:gd name="connsiteX74" fmla="*/ 333372 w 2905124"/>
                  <a:gd name="connsiteY74" fmla="*/ 2495550 h 2984500"/>
                  <a:gd name="connsiteX75" fmla="*/ 250824 w 2905124"/>
                  <a:gd name="connsiteY75" fmla="*/ 2438400 h 2984500"/>
                  <a:gd name="connsiteX76" fmla="*/ 244476 w 2905124"/>
                  <a:gd name="connsiteY76" fmla="*/ 2286000 h 2984500"/>
                  <a:gd name="connsiteX77" fmla="*/ 136524 w 2905124"/>
                  <a:gd name="connsiteY77" fmla="*/ 2216150 h 2984500"/>
                  <a:gd name="connsiteX78" fmla="*/ 219076 w 2905124"/>
                  <a:gd name="connsiteY78" fmla="*/ 2146300 h 2984500"/>
                  <a:gd name="connsiteX79" fmla="*/ 238124 w 2905124"/>
                  <a:gd name="connsiteY79" fmla="*/ 2019300 h 2984500"/>
                  <a:gd name="connsiteX80" fmla="*/ 200024 w 2905124"/>
                  <a:gd name="connsiteY80" fmla="*/ 1917700 h 2984500"/>
                  <a:gd name="connsiteX81" fmla="*/ 238124 w 2905124"/>
                  <a:gd name="connsiteY81" fmla="*/ 1854200 h 2984500"/>
                  <a:gd name="connsiteX82" fmla="*/ 250824 w 2905124"/>
                  <a:gd name="connsiteY82" fmla="*/ 1727200 h 2984500"/>
                  <a:gd name="connsiteX83" fmla="*/ 263524 w 2905124"/>
                  <a:gd name="connsiteY83" fmla="*/ 1682750 h 2984500"/>
                  <a:gd name="connsiteX84" fmla="*/ 257172 w 2905124"/>
                  <a:gd name="connsiteY84" fmla="*/ 1581150 h 2984500"/>
                  <a:gd name="connsiteX85" fmla="*/ 187324 w 2905124"/>
                  <a:gd name="connsiteY85" fmla="*/ 1524000 h 2984500"/>
                  <a:gd name="connsiteX86" fmla="*/ 174624 w 2905124"/>
                  <a:gd name="connsiteY86" fmla="*/ 1460500 h 2984500"/>
                  <a:gd name="connsiteX87" fmla="*/ 187324 w 2905124"/>
                  <a:gd name="connsiteY87" fmla="*/ 1403350 h 2984500"/>
                  <a:gd name="connsiteX88" fmla="*/ 123824 w 2905124"/>
                  <a:gd name="connsiteY88" fmla="*/ 1225550 h 2984500"/>
                  <a:gd name="connsiteX89" fmla="*/ 113860 w 2905124"/>
                  <a:gd name="connsiteY89" fmla="*/ 1227910 h 2984500"/>
                  <a:gd name="connsiteX90" fmla="*/ 47624 w 2905124"/>
                  <a:gd name="connsiteY90" fmla="*/ 1104900 h 2984500"/>
                  <a:gd name="connsiteX91" fmla="*/ 47624 w 2905124"/>
                  <a:gd name="connsiteY91" fmla="*/ 990600 h 2984500"/>
                  <a:gd name="connsiteX92" fmla="*/ 0 w 2905124"/>
                  <a:gd name="connsiteY92" fmla="*/ 952500 h 2984500"/>
                  <a:gd name="connsiteX93" fmla="*/ 152400 w 2905124"/>
                  <a:gd name="connsiteY93" fmla="*/ 800100 h 2984500"/>
                  <a:gd name="connsiteX94" fmla="*/ 19048 w 2905124"/>
                  <a:gd name="connsiteY94" fmla="*/ 695326 h 2984500"/>
                  <a:gd name="connsiteX95" fmla="*/ 9524 w 2905124"/>
                  <a:gd name="connsiteY95" fmla="*/ 657226 h 2984500"/>
                  <a:gd name="connsiteX96" fmla="*/ 66676 w 2905124"/>
                  <a:gd name="connsiteY96" fmla="*/ 561974 h 2984500"/>
                  <a:gd name="connsiteX97" fmla="*/ 95248 w 2905124"/>
                  <a:gd name="connsiteY97" fmla="*/ 523874 h 2984500"/>
                  <a:gd name="connsiteX98" fmla="*/ 171448 w 2905124"/>
                  <a:gd name="connsiteY98" fmla="*/ 314326 h 2984500"/>
                  <a:gd name="connsiteX99" fmla="*/ 247648 w 2905124"/>
                  <a:gd name="connsiteY99" fmla="*/ 314326 h 2984500"/>
                  <a:gd name="connsiteX100" fmla="*/ 314324 w 2905124"/>
                  <a:gd name="connsiteY100" fmla="*/ 409574 h 2984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</a:cxnLst>
                <a:rect l="l" t="t" r="r" b="b"/>
                <a:pathLst>
                  <a:path w="2905124" h="2984500">
                    <a:moveTo>
                      <a:pt x="571500" y="0"/>
                    </a:moveTo>
                    <a:lnTo>
                      <a:pt x="742948" y="38100"/>
                    </a:lnTo>
                    <a:lnTo>
                      <a:pt x="800100" y="85726"/>
                    </a:lnTo>
                    <a:lnTo>
                      <a:pt x="809624" y="152400"/>
                    </a:lnTo>
                    <a:lnTo>
                      <a:pt x="809624" y="219074"/>
                    </a:lnTo>
                    <a:lnTo>
                      <a:pt x="866772" y="266700"/>
                    </a:lnTo>
                    <a:lnTo>
                      <a:pt x="952500" y="257174"/>
                    </a:lnTo>
                    <a:lnTo>
                      <a:pt x="971548" y="219074"/>
                    </a:lnTo>
                    <a:lnTo>
                      <a:pt x="1000124" y="190500"/>
                    </a:lnTo>
                    <a:lnTo>
                      <a:pt x="1152524" y="180974"/>
                    </a:lnTo>
                    <a:lnTo>
                      <a:pt x="1209676" y="200026"/>
                    </a:lnTo>
                    <a:lnTo>
                      <a:pt x="1266824" y="180974"/>
                    </a:lnTo>
                    <a:lnTo>
                      <a:pt x="1314448" y="228600"/>
                    </a:lnTo>
                    <a:lnTo>
                      <a:pt x="1314448" y="352426"/>
                    </a:lnTo>
                    <a:lnTo>
                      <a:pt x="1524000" y="352426"/>
                    </a:lnTo>
                    <a:lnTo>
                      <a:pt x="1533524" y="266700"/>
                    </a:lnTo>
                    <a:lnTo>
                      <a:pt x="1562100" y="228600"/>
                    </a:lnTo>
                    <a:lnTo>
                      <a:pt x="1676400" y="228600"/>
                    </a:lnTo>
                    <a:lnTo>
                      <a:pt x="1676804" y="227466"/>
                    </a:lnTo>
                    <a:lnTo>
                      <a:pt x="1685924" y="233362"/>
                    </a:lnTo>
                    <a:lnTo>
                      <a:pt x="1833564" y="252414"/>
                    </a:lnTo>
                    <a:lnTo>
                      <a:pt x="1866900" y="295274"/>
                    </a:lnTo>
                    <a:lnTo>
                      <a:pt x="1871660" y="342900"/>
                    </a:lnTo>
                    <a:lnTo>
                      <a:pt x="1938336" y="381000"/>
                    </a:lnTo>
                    <a:lnTo>
                      <a:pt x="2052636" y="381000"/>
                    </a:lnTo>
                    <a:lnTo>
                      <a:pt x="2181224" y="471488"/>
                    </a:lnTo>
                    <a:lnTo>
                      <a:pt x="2247900" y="419100"/>
                    </a:lnTo>
                    <a:lnTo>
                      <a:pt x="2286000" y="442914"/>
                    </a:lnTo>
                    <a:lnTo>
                      <a:pt x="2322544" y="429210"/>
                    </a:lnTo>
                    <a:lnTo>
                      <a:pt x="2362200" y="495300"/>
                    </a:lnTo>
                    <a:lnTo>
                      <a:pt x="2400300" y="504826"/>
                    </a:lnTo>
                    <a:lnTo>
                      <a:pt x="2400300" y="609600"/>
                    </a:lnTo>
                    <a:lnTo>
                      <a:pt x="2476500" y="666750"/>
                    </a:lnTo>
                    <a:lnTo>
                      <a:pt x="2447924" y="742950"/>
                    </a:lnTo>
                    <a:lnTo>
                      <a:pt x="2581276" y="952500"/>
                    </a:lnTo>
                    <a:lnTo>
                      <a:pt x="2714624" y="1009650"/>
                    </a:lnTo>
                    <a:lnTo>
                      <a:pt x="2800348" y="1076326"/>
                    </a:lnTo>
                    <a:lnTo>
                      <a:pt x="2905124" y="1104900"/>
                    </a:lnTo>
                    <a:lnTo>
                      <a:pt x="2867024" y="1200150"/>
                    </a:lnTo>
                    <a:lnTo>
                      <a:pt x="2905124" y="1304926"/>
                    </a:lnTo>
                    <a:lnTo>
                      <a:pt x="2876548" y="1495426"/>
                    </a:lnTo>
                    <a:lnTo>
                      <a:pt x="2847972" y="1581150"/>
                    </a:lnTo>
                    <a:lnTo>
                      <a:pt x="2809876" y="1695450"/>
                    </a:lnTo>
                    <a:lnTo>
                      <a:pt x="2686048" y="1724026"/>
                    </a:lnTo>
                    <a:lnTo>
                      <a:pt x="2609848" y="1828800"/>
                    </a:lnTo>
                    <a:lnTo>
                      <a:pt x="2486024" y="1895474"/>
                    </a:lnTo>
                    <a:lnTo>
                      <a:pt x="2371724" y="1905000"/>
                    </a:lnTo>
                    <a:lnTo>
                      <a:pt x="2286000" y="1943100"/>
                    </a:lnTo>
                    <a:lnTo>
                      <a:pt x="2251912" y="2147638"/>
                    </a:lnTo>
                    <a:lnTo>
                      <a:pt x="2143124" y="2209800"/>
                    </a:lnTo>
                    <a:lnTo>
                      <a:pt x="2079624" y="2165350"/>
                    </a:lnTo>
                    <a:lnTo>
                      <a:pt x="1990724" y="2216150"/>
                    </a:lnTo>
                    <a:lnTo>
                      <a:pt x="1844676" y="2203450"/>
                    </a:lnTo>
                    <a:lnTo>
                      <a:pt x="1711324" y="2254250"/>
                    </a:lnTo>
                    <a:lnTo>
                      <a:pt x="1533524" y="2260600"/>
                    </a:lnTo>
                    <a:lnTo>
                      <a:pt x="1501772" y="2171700"/>
                    </a:lnTo>
                    <a:lnTo>
                      <a:pt x="1323972" y="2139950"/>
                    </a:lnTo>
                    <a:lnTo>
                      <a:pt x="1311276" y="2038350"/>
                    </a:lnTo>
                    <a:lnTo>
                      <a:pt x="1222372" y="1968500"/>
                    </a:lnTo>
                    <a:lnTo>
                      <a:pt x="1101724" y="2076450"/>
                    </a:lnTo>
                    <a:lnTo>
                      <a:pt x="1089024" y="2374900"/>
                    </a:lnTo>
                    <a:lnTo>
                      <a:pt x="1006476" y="2438400"/>
                    </a:lnTo>
                    <a:lnTo>
                      <a:pt x="1038224" y="2520950"/>
                    </a:lnTo>
                    <a:lnTo>
                      <a:pt x="1025524" y="2692400"/>
                    </a:lnTo>
                    <a:lnTo>
                      <a:pt x="1057276" y="2762250"/>
                    </a:lnTo>
                    <a:lnTo>
                      <a:pt x="1076324" y="2863850"/>
                    </a:lnTo>
                    <a:lnTo>
                      <a:pt x="955676" y="2984500"/>
                    </a:lnTo>
                    <a:lnTo>
                      <a:pt x="739772" y="2959100"/>
                    </a:lnTo>
                    <a:lnTo>
                      <a:pt x="720724" y="2876550"/>
                    </a:lnTo>
                    <a:lnTo>
                      <a:pt x="644524" y="2857500"/>
                    </a:lnTo>
                    <a:lnTo>
                      <a:pt x="638172" y="2768600"/>
                    </a:lnTo>
                    <a:lnTo>
                      <a:pt x="542924" y="2641600"/>
                    </a:lnTo>
                    <a:lnTo>
                      <a:pt x="593724" y="2501900"/>
                    </a:lnTo>
                    <a:lnTo>
                      <a:pt x="441324" y="2393950"/>
                    </a:lnTo>
                    <a:lnTo>
                      <a:pt x="333372" y="2495550"/>
                    </a:lnTo>
                    <a:lnTo>
                      <a:pt x="250824" y="2438400"/>
                    </a:lnTo>
                    <a:lnTo>
                      <a:pt x="244476" y="2286000"/>
                    </a:lnTo>
                    <a:lnTo>
                      <a:pt x="136524" y="2216150"/>
                    </a:lnTo>
                    <a:lnTo>
                      <a:pt x="219076" y="2146300"/>
                    </a:lnTo>
                    <a:lnTo>
                      <a:pt x="238124" y="2019300"/>
                    </a:lnTo>
                    <a:lnTo>
                      <a:pt x="200024" y="1917700"/>
                    </a:lnTo>
                    <a:lnTo>
                      <a:pt x="238124" y="1854200"/>
                    </a:lnTo>
                    <a:lnTo>
                      <a:pt x="250824" y="1727200"/>
                    </a:lnTo>
                    <a:lnTo>
                      <a:pt x="263524" y="1682750"/>
                    </a:lnTo>
                    <a:lnTo>
                      <a:pt x="257172" y="1581150"/>
                    </a:lnTo>
                    <a:lnTo>
                      <a:pt x="187324" y="1524000"/>
                    </a:lnTo>
                    <a:lnTo>
                      <a:pt x="174624" y="1460500"/>
                    </a:lnTo>
                    <a:lnTo>
                      <a:pt x="187324" y="1403350"/>
                    </a:lnTo>
                    <a:lnTo>
                      <a:pt x="123824" y="1225550"/>
                    </a:lnTo>
                    <a:lnTo>
                      <a:pt x="113860" y="1227910"/>
                    </a:lnTo>
                    <a:lnTo>
                      <a:pt x="47624" y="1104900"/>
                    </a:lnTo>
                    <a:lnTo>
                      <a:pt x="47624" y="990600"/>
                    </a:lnTo>
                    <a:lnTo>
                      <a:pt x="0" y="952500"/>
                    </a:lnTo>
                    <a:lnTo>
                      <a:pt x="152400" y="800100"/>
                    </a:lnTo>
                    <a:lnTo>
                      <a:pt x="19048" y="695326"/>
                    </a:lnTo>
                    <a:lnTo>
                      <a:pt x="9524" y="657226"/>
                    </a:lnTo>
                    <a:lnTo>
                      <a:pt x="66676" y="561974"/>
                    </a:lnTo>
                    <a:lnTo>
                      <a:pt x="95248" y="523874"/>
                    </a:lnTo>
                    <a:lnTo>
                      <a:pt x="171448" y="314326"/>
                    </a:lnTo>
                    <a:lnTo>
                      <a:pt x="247648" y="314326"/>
                    </a:lnTo>
                    <a:lnTo>
                      <a:pt x="314324" y="409574"/>
                    </a:lnTo>
                    <a:close/>
                  </a:path>
                </a:pathLst>
              </a:custGeom>
              <a:grpFill/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8" name="フリーフォーム: 図形 257">
                <a:extLst>
                  <a:ext uri="{FF2B5EF4-FFF2-40B4-BE49-F238E27FC236}">
                    <a16:creationId xmlns:a16="http://schemas.microsoft.com/office/drawing/2014/main" id="{2C9796DC-2C28-D5C5-448B-FA5A78211FE2}"/>
                  </a:ext>
                </a:extLst>
              </p:cNvPr>
              <p:cNvSpPr/>
              <p:nvPr/>
            </p:nvSpPr>
            <p:spPr>
              <a:xfrm>
                <a:off x="4762485" y="533761"/>
                <a:ext cx="2517772" cy="2842572"/>
              </a:xfrm>
              <a:custGeom>
                <a:avLst/>
                <a:gdLst>
                  <a:gd name="connsiteX0" fmla="*/ 607410 w 2517772"/>
                  <a:gd name="connsiteY0" fmla="*/ 0 h 2842572"/>
                  <a:gd name="connsiteX1" fmla="*/ 1913851 w 2517772"/>
                  <a:gd name="connsiteY1" fmla="*/ 0 h 2842572"/>
                  <a:gd name="connsiteX2" fmla="*/ 1908206 w 2517772"/>
                  <a:gd name="connsiteY2" fmla="*/ 132654 h 2842572"/>
                  <a:gd name="connsiteX3" fmla="*/ 1992132 w 2517772"/>
                  <a:gd name="connsiteY3" fmla="*/ 163574 h 2842572"/>
                  <a:gd name="connsiteX4" fmla="*/ 2023052 w 2517772"/>
                  <a:gd name="connsiteY4" fmla="*/ 203328 h 2842572"/>
                  <a:gd name="connsiteX5" fmla="*/ 2062806 w 2517772"/>
                  <a:gd name="connsiteY5" fmla="*/ 207746 h 2842572"/>
                  <a:gd name="connsiteX6" fmla="*/ 2071641 w 2517772"/>
                  <a:gd name="connsiteY6" fmla="*/ 176826 h 2842572"/>
                  <a:gd name="connsiteX7" fmla="*/ 2137898 w 2517772"/>
                  <a:gd name="connsiteY7" fmla="*/ 212163 h 2842572"/>
                  <a:gd name="connsiteX8" fmla="*/ 2208572 w 2517772"/>
                  <a:gd name="connsiteY8" fmla="*/ 167991 h 2842572"/>
                  <a:gd name="connsiteX9" fmla="*/ 2314584 w 2517772"/>
                  <a:gd name="connsiteY9" fmla="*/ 172408 h 2842572"/>
                  <a:gd name="connsiteX10" fmla="*/ 2345504 w 2517772"/>
                  <a:gd name="connsiteY10" fmla="*/ 216580 h 2842572"/>
                  <a:gd name="connsiteX11" fmla="*/ 2354338 w 2517772"/>
                  <a:gd name="connsiteY11" fmla="*/ 340260 h 2842572"/>
                  <a:gd name="connsiteX12" fmla="*/ 2354338 w 2517772"/>
                  <a:gd name="connsiteY12" fmla="*/ 433020 h 2842572"/>
                  <a:gd name="connsiteX13" fmla="*/ 2332252 w 2517772"/>
                  <a:gd name="connsiteY13" fmla="*/ 459523 h 2842572"/>
                  <a:gd name="connsiteX14" fmla="*/ 2261578 w 2517772"/>
                  <a:gd name="connsiteY14" fmla="*/ 494860 h 2842572"/>
                  <a:gd name="connsiteX15" fmla="*/ 2270412 w 2517772"/>
                  <a:gd name="connsiteY15" fmla="*/ 556700 h 2842572"/>
                  <a:gd name="connsiteX16" fmla="*/ 2314584 w 2517772"/>
                  <a:gd name="connsiteY16" fmla="*/ 600871 h 2842572"/>
                  <a:gd name="connsiteX17" fmla="*/ 2314584 w 2517772"/>
                  <a:gd name="connsiteY17" fmla="*/ 618540 h 2842572"/>
                  <a:gd name="connsiteX18" fmla="*/ 2310166 w 2517772"/>
                  <a:gd name="connsiteY18" fmla="*/ 662711 h 2842572"/>
                  <a:gd name="connsiteX19" fmla="*/ 2319001 w 2517772"/>
                  <a:gd name="connsiteY19" fmla="*/ 711300 h 2842572"/>
                  <a:gd name="connsiteX20" fmla="*/ 2239492 w 2517772"/>
                  <a:gd name="connsiteY20" fmla="*/ 728969 h 2842572"/>
                  <a:gd name="connsiteX21" fmla="*/ 2257161 w 2517772"/>
                  <a:gd name="connsiteY21" fmla="*/ 795226 h 2842572"/>
                  <a:gd name="connsiteX22" fmla="*/ 2327835 w 2517772"/>
                  <a:gd name="connsiteY22" fmla="*/ 799643 h 2842572"/>
                  <a:gd name="connsiteX23" fmla="*/ 2349921 w 2517772"/>
                  <a:gd name="connsiteY23" fmla="*/ 857066 h 2842572"/>
                  <a:gd name="connsiteX24" fmla="*/ 2319001 w 2517772"/>
                  <a:gd name="connsiteY24" fmla="*/ 896820 h 2842572"/>
                  <a:gd name="connsiteX25" fmla="*/ 2336669 w 2517772"/>
                  <a:gd name="connsiteY25" fmla="*/ 958660 h 2842572"/>
                  <a:gd name="connsiteX26" fmla="*/ 2327835 w 2517772"/>
                  <a:gd name="connsiteY26" fmla="*/ 1029334 h 2842572"/>
                  <a:gd name="connsiteX27" fmla="*/ 2457036 w 2517772"/>
                  <a:gd name="connsiteY27" fmla="*/ 1124082 h 2842572"/>
                  <a:gd name="connsiteX28" fmla="*/ 2457036 w 2517772"/>
                  <a:gd name="connsiteY28" fmla="*/ 1169579 h 2842572"/>
                  <a:gd name="connsiteX29" fmla="*/ 2490166 w 2517772"/>
                  <a:gd name="connsiteY29" fmla="*/ 1197186 h 2842572"/>
                  <a:gd name="connsiteX30" fmla="*/ 2517772 w 2517772"/>
                  <a:gd name="connsiteY30" fmla="*/ 1219272 h 2842572"/>
                  <a:gd name="connsiteX31" fmla="*/ 2490166 w 2517772"/>
                  <a:gd name="connsiteY31" fmla="*/ 1296572 h 2842572"/>
                  <a:gd name="connsiteX32" fmla="*/ 2423908 w 2517772"/>
                  <a:gd name="connsiteY32" fmla="*/ 1296572 h 2842572"/>
                  <a:gd name="connsiteX33" fmla="*/ 2407344 w 2517772"/>
                  <a:gd name="connsiteY33" fmla="*/ 1318657 h 2842572"/>
                  <a:gd name="connsiteX34" fmla="*/ 2401823 w 2517772"/>
                  <a:gd name="connsiteY34" fmla="*/ 1368351 h 2842572"/>
                  <a:gd name="connsiteX35" fmla="*/ 2280350 w 2517772"/>
                  <a:gd name="connsiteY35" fmla="*/ 1368351 h 2842572"/>
                  <a:gd name="connsiteX36" fmla="*/ 2280350 w 2517772"/>
                  <a:gd name="connsiteY36" fmla="*/ 1296572 h 2842572"/>
                  <a:gd name="connsiteX37" fmla="*/ 2252743 w 2517772"/>
                  <a:gd name="connsiteY37" fmla="*/ 1268964 h 2842572"/>
                  <a:gd name="connsiteX38" fmla="*/ 2219616 w 2517772"/>
                  <a:gd name="connsiteY38" fmla="*/ 1280008 h 2842572"/>
                  <a:gd name="connsiteX39" fmla="*/ 2186486 w 2517772"/>
                  <a:gd name="connsiteY39" fmla="*/ 1268964 h 2842572"/>
                  <a:gd name="connsiteX40" fmla="*/ 2098143 w 2517772"/>
                  <a:gd name="connsiteY40" fmla="*/ 1274486 h 2842572"/>
                  <a:gd name="connsiteX41" fmla="*/ 2081579 w 2517772"/>
                  <a:gd name="connsiteY41" fmla="*/ 1291050 h 2842572"/>
                  <a:gd name="connsiteX42" fmla="*/ 2070537 w 2517772"/>
                  <a:gd name="connsiteY42" fmla="*/ 1313135 h 2842572"/>
                  <a:gd name="connsiteX43" fmla="*/ 2020842 w 2517772"/>
                  <a:gd name="connsiteY43" fmla="*/ 1318657 h 2842572"/>
                  <a:gd name="connsiteX44" fmla="*/ 1987715 w 2517772"/>
                  <a:gd name="connsiteY44" fmla="*/ 1291050 h 2842572"/>
                  <a:gd name="connsiteX45" fmla="*/ 1987715 w 2517772"/>
                  <a:gd name="connsiteY45" fmla="*/ 1252400 h 2842572"/>
                  <a:gd name="connsiteX46" fmla="*/ 1982194 w 2517772"/>
                  <a:gd name="connsiteY46" fmla="*/ 1213751 h 2842572"/>
                  <a:gd name="connsiteX47" fmla="*/ 1949064 w 2517772"/>
                  <a:gd name="connsiteY47" fmla="*/ 1186143 h 2842572"/>
                  <a:gd name="connsiteX48" fmla="*/ 1849680 w 2517772"/>
                  <a:gd name="connsiteY48" fmla="*/ 1164057 h 2842572"/>
                  <a:gd name="connsiteX49" fmla="*/ 1700601 w 2517772"/>
                  <a:gd name="connsiteY49" fmla="*/ 1401478 h 2842572"/>
                  <a:gd name="connsiteX50" fmla="*/ 1661950 w 2517772"/>
                  <a:gd name="connsiteY50" fmla="*/ 1346265 h 2842572"/>
                  <a:gd name="connsiteX51" fmla="*/ 1617779 w 2517772"/>
                  <a:gd name="connsiteY51" fmla="*/ 1346265 h 2842572"/>
                  <a:gd name="connsiteX52" fmla="*/ 1573607 w 2517772"/>
                  <a:gd name="connsiteY52" fmla="*/ 1467735 h 2842572"/>
                  <a:gd name="connsiteX53" fmla="*/ 1557045 w 2517772"/>
                  <a:gd name="connsiteY53" fmla="*/ 1489821 h 2842572"/>
                  <a:gd name="connsiteX54" fmla="*/ 1523915 w 2517772"/>
                  <a:gd name="connsiteY54" fmla="*/ 1545037 h 2842572"/>
                  <a:gd name="connsiteX55" fmla="*/ 1529436 w 2517772"/>
                  <a:gd name="connsiteY55" fmla="*/ 1567122 h 2842572"/>
                  <a:gd name="connsiteX56" fmla="*/ 1606737 w 2517772"/>
                  <a:gd name="connsiteY56" fmla="*/ 1627858 h 2842572"/>
                  <a:gd name="connsiteX57" fmla="*/ 1518394 w 2517772"/>
                  <a:gd name="connsiteY57" fmla="*/ 1716200 h 2842572"/>
                  <a:gd name="connsiteX58" fmla="*/ 1546001 w 2517772"/>
                  <a:gd name="connsiteY58" fmla="*/ 1738286 h 2842572"/>
                  <a:gd name="connsiteX59" fmla="*/ 1546001 w 2517772"/>
                  <a:gd name="connsiteY59" fmla="*/ 1804543 h 2842572"/>
                  <a:gd name="connsiteX60" fmla="*/ 1584651 w 2517772"/>
                  <a:gd name="connsiteY60" fmla="*/ 1876322 h 2842572"/>
                  <a:gd name="connsiteX61" fmla="*/ 1557045 w 2517772"/>
                  <a:gd name="connsiteY61" fmla="*/ 1914972 h 2842572"/>
                  <a:gd name="connsiteX62" fmla="*/ 1557045 w 2517772"/>
                  <a:gd name="connsiteY62" fmla="*/ 1959143 h 2842572"/>
                  <a:gd name="connsiteX63" fmla="*/ 1529436 w 2517772"/>
                  <a:gd name="connsiteY63" fmla="*/ 2014358 h 2842572"/>
                  <a:gd name="connsiteX64" fmla="*/ 1490785 w 2517772"/>
                  <a:gd name="connsiteY64" fmla="*/ 2003315 h 2842572"/>
                  <a:gd name="connsiteX65" fmla="*/ 1463179 w 2517772"/>
                  <a:gd name="connsiteY65" fmla="*/ 2047486 h 2842572"/>
                  <a:gd name="connsiteX66" fmla="*/ 1468702 w 2517772"/>
                  <a:gd name="connsiteY66" fmla="*/ 2069572 h 2842572"/>
                  <a:gd name="connsiteX67" fmla="*/ 1435572 w 2517772"/>
                  <a:gd name="connsiteY67" fmla="*/ 2157915 h 2842572"/>
                  <a:gd name="connsiteX68" fmla="*/ 1485264 w 2517772"/>
                  <a:gd name="connsiteY68" fmla="*/ 2191043 h 2842572"/>
                  <a:gd name="connsiteX69" fmla="*/ 1474223 w 2517772"/>
                  <a:gd name="connsiteY69" fmla="*/ 2273865 h 2842572"/>
                  <a:gd name="connsiteX70" fmla="*/ 1419007 w 2517772"/>
                  <a:gd name="connsiteY70" fmla="*/ 2273865 h 2842572"/>
                  <a:gd name="connsiteX71" fmla="*/ 1413486 w 2517772"/>
                  <a:gd name="connsiteY71" fmla="*/ 2312515 h 2842572"/>
                  <a:gd name="connsiteX72" fmla="*/ 1430051 w 2517772"/>
                  <a:gd name="connsiteY72" fmla="*/ 2345643 h 2842572"/>
                  <a:gd name="connsiteX73" fmla="*/ 1424530 w 2517772"/>
                  <a:gd name="connsiteY73" fmla="*/ 2373250 h 2842572"/>
                  <a:gd name="connsiteX74" fmla="*/ 1463179 w 2517772"/>
                  <a:gd name="connsiteY74" fmla="*/ 2406380 h 2842572"/>
                  <a:gd name="connsiteX75" fmla="*/ 1446614 w 2517772"/>
                  <a:gd name="connsiteY75" fmla="*/ 2478158 h 2842572"/>
                  <a:gd name="connsiteX76" fmla="*/ 1369315 w 2517772"/>
                  <a:gd name="connsiteY76" fmla="*/ 2489201 h 2842572"/>
                  <a:gd name="connsiteX77" fmla="*/ 1363794 w 2517772"/>
                  <a:gd name="connsiteY77" fmla="*/ 2527850 h 2842572"/>
                  <a:gd name="connsiteX78" fmla="*/ 1319622 w 2517772"/>
                  <a:gd name="connsiteY78" fmla="*/ 2511286 h 2842572"/>
                  <a:gd name="connsiteX79" fmla="*/ 1264407 w 2517772"/>
                  <a:gd name="connsiteY79" fmla="*/ 2538894 h 2842572"/>
                  <a:gd name="connsiteX80" fmla="*/ 1242321 w 2517772"/>
                  <a:gd name="connsiteY80" fmla="*/ 2599629 h 2842572"/>
                  <a:gd name="connsiteX81" fmla="*/ 1187108 w 2517772"/>
                  <a:gd name="connsiteY81" fmla="*/ 2616193 h 2842572"/>
                  <a:gd name="connsiteX82" fmla="*/ 1159502 w 2517772"/>
                  <a:gd name="connsiteY82" fmla="*/ 2649323 h 2842572"/>
                  <a:gd name="connsiteX83" fmla="*/ 1087721 w 2517772"/>
                  <a:gd name="connsiteY83" fmla="*/ 2665886 h 2842572"/>
                  <a:gd name="connsiteX84" fmla="*/ 1071159 w 2517772"/>
                  <a:gd name="connsiteY84" fmla="*/ 2693494 h 2842572"/>
                  <a:gd name="connsiteX85" fmla="*/ 1004899 w 2517772"/>
                  <a:gd name="connsiteY85" fmla="*/ 2704536 h 2842572"/>
                  <a:gd name="connsiteX86" fmla="*/ 993858 w 2517772"/>
                  <a:gd name="connsiteY86" fmla="*/ 2743186 h 2842572"/>
                  <a:gd name="connsiteX87" fmla="*/ 988337 w 2517772"/>
                  <a:gd name="connsiteY87" fmla="*/ 2792879 h 2842572"/>
                  <a:gd name="connsiteX88" fmla="*/ 905515 w 2517772"/>
                  <a:gd name="connsiteY88" fmla="*/ 2792879 h 2842572"/>
                  <a:gd name="connsiteX89" fmla="*/ 806130 w 2517772"/>
                  <a:gd name="connsiteY89" fmla="*/ 2826008 h 2842572"/>
                  <a:gd name="connsiteX90" fmla="*/ 773000 w 2517772"/>
                  <a:gd name="connsiteY90" fmla="*/ 2798401 h 2842572"/>
                  <a:gd name="connsiteX91" fmla="*/ 717787 w 2517772"/>
                  <a:gd name="connsiteY91" fmla="*/ 2792879 h 2842572"/>
                  <a:gd name="connsiteX92" fmla="*/ 695699 w 2517772"/>
                  <a:gd name="connsiteY92" fmla="*/ 2759751 h 2842572"/>
                  <a:gd name="connsiteX93" fmla="*/ 601835 w 2517772"/>
                  <a:gd name="connsiteY93" fmla="*/ 2770793 h 2842572"/>
                  <a:gd name="connsiteX94" fmla="*/ 579750 w 2517772"/>
                  <a:gd name="connsiteY94" fmla="*/ 2809444 h 2842572"/>
                  <a:gd name="connsiteX95" fmla="*/ 530057 w 2517772"/>
                  <a:gd name="connsiteY95" fmla="*/ 2809444 h 2842572"/>
                  <a:gd name="connsiteX96" fmla="*/ 447235 w 2517772"/>
                  <a:gd name="connsiteY96" fmla="*/ 2842572 h 2842572"/>
                  <a:gd name="connsiteX97" fmla="*/ 397543 w 2517772"/>
                  <a:gd name="connsiteY97" fmla="*/ 2748707 h 2842572"/>
                  <a:gd name="connsiteX98" fmla="*/ 414108 w 2517772"/>
                  <a:gd name="connsiteY98" fmla="*/ 2671408 h 2842572"/>
                  <a:gd name="connsiteX99" fmla="*/ 408587 w 2517772"/>
                  <a:gd name="connsiteY99" fmla="*/ 2599629 h 2842572"/>
                  <a:gd name="connsiteX100" fmla="*/ 474842 w 2517772"/>
                  <a:gd name="connsiteY100" fmla="*/ 2566501 h 2842572"/>
                  <a:gd name="connsiteX101" fmla="*/ 480365 w 2517772"/>
                  <a:gd name="connsiteY101" fmla="*/ 2472637 h 2842572"/>
                  <a:gd name="connsiteX102" fmla="*/ 452759 w 2517772"/>
                  <a:gd name="connsiteY102" fmla="*/ 2417421 h 2842572"/>
                  <a:gd name="connsiteX103" fmla="*/ 557664 w 2517772"/>
                  <a:gd name="connsiteY103" fmla="*/ 2406380 h 2842572"/>
                  <a:gd name="connsiteX104" fmla="*/ 502451 w 2517772"/>
                  <a:gd name="connsiteY104" fmla="*/ 2334601 h 2842572"/>
                  <a:gd name="connsiteX105" fmla="*/ 485886 w 2517772"/>
                  <a:gd name="connsiteY105" fmla="*/ 2312515 h 2842572"/>
                  <a:gd name="connsiteX106" fmla="*/ 507972 w 2517772"/>
                  <a:gd name="connsiteY106" fmla="*/ 2262821 h 2842572"/>
                  <a:gd name="connsiteX107" fmla="*/ 530057 w 2517772"/>
                  <a:gd name="connsiteY107" fmla="*/ 2257301 h 2842572"/>
                  <a:gd name="connsiteX108" fmla="*/ 535578 w 2517772"/>
                  <a:gd name="connsiteY108" fmla="*/ 2174479 h 2842572"/>
                  <a:gd name="connsiteX109" fmla="*/ 507972 w 2517772"/>
                  <a:gd name="connsiteY109" fmla="*/ 2119265 h 2842572"/>
                  <a:gd name="connsiteX110" fmla="*/ 436194 w 2517772"/>
                  <a:gd name="connsiteY110" fmla="*/ 2075094 h 2842572"/>
                  <a:gd name="connsiteX111" fmla="*/ 430671 w 2517772"/>
                  <a:gd name="connsiteY111" fmla="*/ 2003315 h 2842572"/>
                  <a:gd name="connsiteX112" fmla="*/ 369937 w 2517772"/>
                  <a:gd name="connsiteY112" fmla="*/ 2003315 h 2842572"/>
                  <a:gd name="connsiteX113" fmla="*/ 336807 w 2517772"/>
                  <a:gd name="connsiteY113" fmla="*/ 1948100 h 2842572"/>
                  <a:gd name="connsiteX114" fmla="*/ 342328 w 2517772"/>
                  <a:gd name="connsiteY114" fmla="*/ 1903929 h 2842572"/>
                  <a:gd name="connsiteX115" fmla="*/ 386499 w 2517772"/>
                  <a:gd name="connsiteY115" fmla="*/ 1865278 h 2842572"/>
                  <a:gd name="connsiteX116" fmla="*/ 358893 w 2517772"/>
                  <a:gd name="connsiteY116" fmla="*/ 1804543 h 2842572"/>
                  <a:gd name="connsiteX117" fmla="*/ 303679 w 2517772"/>
                  <a:gd name="connsiteY117" fmla="*/ 1793500 h 2842572"/>
                  <a:gd name="connsiteX118" fmla="*/ 287115 w 2517772"/>
                  <a:gd name="connsiteY118" fmla="*/ 1716200 h 2842572"/>
                  <a:gd name="connsiteX119" fmla="*/ 265029 w 2517772"/>
                  <a:gd name="connsiteY119" fmla="*/ 1672029 h 2842572"/>
                  <a:gd name="connsiteX120" fmla="*/ 259508 w 2517772"/>
                  <a:gd name="connsiteY120" fmla="*/ 1638900 h 2842572"/>
                  <a:gd name="connsiteX121" fmla="*/ 237422 w 2517772"/>
                  <a:gd name="connsiteY121" fmla="*/ 1616815 h 2842572"/>
                  <a:gd name="connsiteX122" fmla="*/ 204293 w 2517772"/>
                  <a:gd name="connsiteY122" fmla="*/ 1627858 h 2842572"/>
                  <a:gd name="connsiteX123" fmla="*/ 182207 w 2517772"/>
                  <a:gd name="connsiteY123" fmla="*/ 1583686 h 2842572"/>
                  <a:gd name="connsiteX124" fmla="*/ 126994 w 2517772"/>
                  <a:gd name="connsiteY124" fmla="*/ 1583686 h 2842572"/>
                  <a:gd name="connsiteX125" fmla="*/ 121471 w 2517772"/>
                  <a:gd name="connsiteY125" fmla="*/ 1533993 h 2842572"/>
                  <a:gd name="connsiteX126" fmla="*/ 44172 w 2517772"/>
                  <a:gd name="connsiteY126" fmla="*/ 1533993 h 2842572"/>
                  <a:gd name="connsiteX127" fmla="*/ 0 w 2517772"/>
                  <a:gd name="connsiteY127" fmla="*/ 1500865 h 2842572"/>
                  <a:gd name="connsiteX128" fmla="*/ 22086 w 2517772"/>
                  <a:gd name="connsiteY128" fmla="*/ 1434608 h 2842572"/>
                  <a:gd name="connsiteX129" fmla="*/ 66257 w 2517772"/>
                  <a:gd name="connsiteY129" fmla="*/ 1434608 h 2842572"/>
                  <a:gd name="connsiteX130" fmla="*/ 88343 w 2517772"/>
                  <a:gd name="connsiteY130" fmla="*/ 1418043 h 2842572"/>
                  <a:gd name="connsiteX131" fmla="*/ 82822 w 2517772"/>
                  <a:gd name="connsiteY131" fmla="*/ 1351786 h 2842572"/>
                  <a:gd name="connsiteX132" fmla="*/ 121471 w 2517772"/>
                  <a:gd name="connsiteY132" fmla="*/ 1313135 h 2842572"/>
                  <a:gd name="connsiteX133" fmla="*/ 187730 w 2517772"/>
                  <a:gd name="connsiteY133" fmla="*/ 1307615 h 2842572"/>
                  <a:gd name="connsiteX134" fmla="*/ 242943 w 2517772"/>
                  <a:gd name="connsiteY134" fmla="*/ 1329700 h 2842572"/>
                  <a:gd name="connsiteX135" fmla="*/ 276073 w 2517772"/>
                  <a:gd name="connsiteY135" fmla="*/ 1324179 h 2842572"/>
                  <a:gd name="connsiteX136" fmla="*/ 281594 w 2517772"/>
                  <a:gd name="connsiteY136" fmla="*/ 1268964 h 2842572"/>
                  <a:gd name="connsiteX137" fmla="*/ 314721 w 2517772"/>
                  <a:gd name="connsiteY137" fmla="*/ 1230315 h 2842572"/>
                  <a:gd name="connsiteX138" fmla="*/ 342328 w 2517772"/>
                  <a:gd name="connsiteY138" fmla="*/ 1230315 h 2842572"/>
                  <a:gd name="connsiteX139" fmla="*/ 392022 w 2517772"/>
                  <a:gd name="connsiteY139" fmla="*/ 1114364 h 2842572"/>
                  <a:gd name="connsiteX140" fmla="*/ 474842 w 2517772"/>
                  <a:gd name="connsiteY140" fmla="*/ 1070192 h 2842572"/>
                  <a:gd name="connsiteX141" fmla="*/ 474842 w 2517772"/>
                  <a:gd name="connsiteY141" fmla="*/ 1020500 h 2842572"/>
                  <a:gd name="connsiteX142" fmla="*/ 513493 w 2517772"/>
                  <a:gd name="connsiteY142" fmla="*/ 937678 h 2842572"/>
                  <a:gd name="connsiteX143" fmla="*/ 458279 w 2517772"/>
                  <a:gd name="connsiteY143" fmla="*/ 921114 h 2842572"/>
                  <a:gd name="connsiteX144" fmla="*/ 408587 w 2517772"/>
                  <a:gd name="connsiteY144" fmla="*/ 854857 h 2842572"/>
                  <a:gd name="connsiteX145" fmla="*/ 414108 w 2517772"/>
                  <a:gd name="connsiteY145" fmla="*/ 821729 h 2842572"/>
                  <a:gd name="connsiteX146" fmla="*/ 403064 w 2517772"/>
                  <a:gd name="connsiteY146" fmla="*/ 783078 h 2842572"/>
                  <a:gd name="connsiteX147" fmla="*/ 430671 w 2517772"/>
                  <a:gd name="connsiteY147" fmla="*/ 744429 h 2842572"/>
                  <a:gd name="connsiteX148" fmla="*/ 474842 w 2517772"/>
                  <a:gd name="connsiteY148" fmla="*/ 749951 h 2842572"/>
                  <a:gd name="connsiteX149" fmla="*/ 474842 w 2517772"/>
                  <a:gd name="connsiteY149" fmla="*/ 678171 h 2842572"/>
                  <a:gd name="connsiteX150" fmla="*/ 441715 w 2517772"/>
                  <a:gd name="connsiteY150" fmla="*/ 667129 h 2842572"/>
                  <a:gd name="connsiteX151" fmla="*/ 447235 w 2517772"/>
                  <a:gd name="connsiteY151" fmla="*/ 617436 h 2842572"/>
                  <a:gd name="connsiteX152" fmla="*/ 574229 w 2517772"/>
                  <a:gd name="connsiteY152" fmla="*/ 446271 h 2842572"/>
                  <a:gd name="connsiteX153" fmla="*/ 579750 w 2517772"/>
                  <a:gd name="connsiteY153" fmla="*/ 368971 h 2842572"/>
                  <a:gd name="connsiteX154" fmla="*/ 530057 w 2517772"/>
                  <a:gd name="connsiteY154" fmla="*/ 324800 h 2842572"/>
                  <a:gd name="connsiteX155" fmla="*/ 524537 w 2517772"/>
                  <a:gd name="connsiteY155" fmla="*/ 291671 h 2842572"/>
                  <a:gd name="connsiteX156" fmla="*/ 469321 w 2517772"/>
                  <a:gd name="connsiteY156" fmla="*/ 275106 h 2842572"/>
                  <a:gd name="connsiteX157" fmla="*/ 460561 w 2517772"/>
                  <a:gd name="connsiteY157" fmla="*/ 234674 h 2842572"/>
                  <a:gd name="connsiteX158" fmla="*/ 468217 w 2517772"/>
                  <a:gd name="connsiteY158" fmla="*/ 234248 h 2842572"/>
                  <a:gd name="connsiteX159" fmla="*/ 494720 w 2517772"/>
                  <a:gd name="connsiteY159" fmla="*/ 216580 h 2842572"/>
                  <a:gd name="connsiteX160" fmla="*/ 499137 w 2517772"/>
                  <a:gd name="connsiteY160" fmla="*/ 181243 h 2842572"/>
                  <a:gd name="connsiteX161" fmla="*/ 530057 w 2517772"/>
                  <a:gd name="connsiteY161" fmla="*/ 172408 h 2842572"/>
                  <a:gd name="connsiteX162" fmla="*/ 538892 w 2517772"/>
                  <a:gd name="connsiteY162" fmla="*/ 137071 h 2842572"/>
                  <a:gd name="connsiteX163" fmla="*/ 591897 w 2517772"/>
                  <a:gd name="connsiteY163" fmla="*/ 88483 h 2842572"/>
                  <a:gd name="connsiteX164" fmla="*/ 565395 w 2517772"/>
                  <a:gd name="connsiteY164" fmla="*/ 53146 h 2842572"/>
                  <a:gd name="connsiteX165" fmla="*/ 565395 w 2517772"/>
                  <a:gd name="connsiteY165" fmla="*/ 26643 h 2842572"/>
                  <a:gd name="connsiteX166" fmla="*/ 600732 w 2517772"/>
                  <a:gd name="connsiteY166" fmla="*/ 17808 h 28425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</a:cxnLst>
                <a:rect l="l" t="t" r="r" b="b"/>
                <a:pathLst>
                  <a:path w="2517772" h="2842572">
                    <a:moveTo>
                      <a:pt x="607410" y="0"/>
                    </a:moveTo>
                    <a:lnTo>
                      <a:pt x="1913851" y="0"/>
                    </a:lnTo>
                    <a:lnTo>
                      <a:pt x="1908206" y="132654"/>
                    </a:lnTo>
                    <a:lnTo>
                      <a:pt x="1992132" y="163574"/>
                    </a:lnTo>
                    <a:lnTo>
                      <a:pt x="2023052" y="203328"/>
                    </a:lnTo>
                    <a:lnTo>
                      <a:pt x="2062806" y="207746"/>
                    </a:lnTo>
                    <a:lnTo>
                      <a:pt x="2071641" y="176826"/>
                    </a:lnTo>
                    <a:lnTo>
                      <a:pt x="2137898" y="212163"/>
                    </a:lnTo>
                    <a:lnTo>
                      <a:pt x="2208572" y="167991"/>
                    </a:lnTo>
                    <a:lnTo>
                      <a:pt x="2314584" y="172408"/>
                    </a:lnTo>
                    <a:lnTo>
                      <a:pt x="2345504" y="216580"/>
                    </a:lnTo>
                    <a:lnTo>
                      <a:pt x="2354338" y="340260"/>
                    </a:lnTo>
                    <a:lnTo>
                      <a:pt x="2354338" y="433020"/>
                    </a:lnTo>
                    <a:lnTo>
                      <a:pt x="2332252" y="459523"/>
                    </a:lnTo>
                    <a:lnTo>
                      <a:pt x="2261578" y="494860"/>
                    </a:lnTo>
                    <a:lnTo>
                      <a:pt x="2270412" y="556700"/>
                    </a:lnTo>
                    <a:lnTo>
                      <a:pt x="2314584" y="600871"/>
                    </a:lnTo>
                    <a:lnTo>
                      <a:pt x="2314584" y="618540"/>
                    </a:lnTo>
                    <a:lnTo>
                      <a:pt x="2310166" y="662711"/>
                    </a:lnTo>
                    <a:lnTo>
                      <a:pt x="2319001" y="711300"/>
                    </a:lnTo>
                    <a:lnTo>
                      <a:pt x="2239492" y="728969"/>
                    </a:lnTo>
                    <a:lnTo>
                      <a:pt x="2257161" y="795226"/>
                    </a:lnTo>
                    <a:lnTo>
                      <a:pt x="2327835" y="799643"/>
                    </a:lnTo>
                    <a:lnTo>
                      <a:pt x="2349921" y="857066"/>
                    </a:lnTo>
                    <a:lnTo>
                      <a:pt x="2319001" y="896820"/>
                    </a:lnTo>
                    <a:lnTo>
                      <a:pt x="2336669" y="958660"/>
                    </a:lnTo>
                    <a:lnTo>
                      <a:pt x="2327835" y="1029334"/>
                    </a:lnTo>
                    <a:lnTo>
                      <a:pt x="2457036" y="1124082"/>
                    </a:lnTo>
                    <a:lnTo>
                      <a:pt x="2457036" y="1169579"/>
                    </a:lnTo>
                    <a:lnTo>
                      <a:pt x="2490166" y="1197186"/>
                    </a:lnTo>
                    <a:lnTo>
                      <a:pt x="2517772" y="1219272"/>
                    </a:lnTo>
                    <a:lnTo>
                      <a:pt x="2490166" y="1296572"/>
                    </a:lnTo>
                    <a:lnTo>
                      <a:pt x="2423908" y="1296572"/>
                    </a:lnTo>
                    <a:lnTo>
                      <a:pt x="2407344" y="1318657"/>
                    </a:lnTo>
                    <a:lnTo>
                      <a:pt x="2401823" y="1368351"/>
                    </a:lnTo>
                    <a:lnTo>
                      <a:pt x="2280350" y="1368351"/>
                    </a:lnTo>
                    <a:lnTo>
                      <a:pt x="2280350" y="1296572"/>
                    </a:lnTo>
                    <a:lnTo>
                      <a:pt x="2252743" y="1268964"/>
                    </a:lnTo>
                    <a:lnTo>
                      <a:pt x="2219616" y="1280008"/>
                    </a:lnTo>
                    <a:lnTo>
                      <a:pt x="2186486" y="1268964"/>
                    </a:lnTo>
                    <a:lnTo>
                      <a:pt x="2098143" y="1274486"/>
                    </a:lnTo>
                    <a:lnTo>
                      <a:pt x="2081579" y="1291050"/>
                    </a:lnTo>
                    <a:lnTo>
                      <a:pt x="2070537" y="1313135"/>
                    </a:lnTo>
                    <a:lnTo>
                      <a:pt x="2020842" y="1318657"/>
                    </a:lnTo>
                    <a:lnTo>
                      <a:pt x="1987715" y="1291050"/>
                    </a:lnTo>
                    <a:lnTo>
                      <a:pt x="1987715" y="1252400"/>
                    </a:lnTo>
                    <a:lnTo>
                      <a:pt x="1982194" y="1213751"/>
                    </a:lnTo>
                    <a:lnTo>
                      <a:pt x="1949064" y="1186143"/>
                    </a:lnTo>
                    <a:lnTo>
                      <a:pt x="1849680" y="1164057"/>
                    </a:lnTo>
                    <a:lnTo>
                      <a:pt x="1700601" y="1401478"/>
                    </a:lnTo>
                    <a:lnTo>
                      <a:pt x="1661950" y="1346265"/>
                    </a:lnTo>
                    <a:lnTo>
                      <a:pt x="1617779" y="1346265"/>
                    </a:lnTo>
                    <a:lnTo>
                      <a:pt x="1573607" y="1467735"/>
                    </a:lnTo>
                    <a:lnTo>
                      <a:pt x="1557045" y="1489821"/>
                    </a:lnTo>
                    <a:lnTo>
                      <a:pt x="1523915" y="1545037"/>
                    </a:lnTo>
                    <a:lnTo>
                      <a:pt x="1529436" y="1567122"/>
                    </a:lnTo>
                    <a:lnTo>
                      <a:pt x="1606737" y="1627858"/>
                    </a:lnTo>
                    <a:lnTo>
                      <a:pt x="1518394" y="1716200"/>
                    </a:lnTo>
                    <a:lnTo>
                      <a:pt x="1546001" y="1738286"/>
                    </a:lnTo>
                    <a:lnTo>
                      <a:pt x="1546001" y="1804543"/>
                    </a:lnTo>
                    <a:lnTo>
                      <a:pt x="1584651" y="1876322"/>
                    </a:lnTo>
                    <a:lnTo>
                      <a:pt x="1557045" y="1914972"/>
                    </a:lnTo>
                    <a:lnTo>
                      <a:pt x="1557045" y="1959143"/>
                    </a:lnTo>
                    <a:lnTo>
                      <a:pt x="1529436" y="2014358"/>
                    </a:lnTo>
                    <a:lnTo>
                      <a:pt x="1490785" y="2003315"/>
                    </a:lnTo>
                    <a:lnTo>
                      <a:pt x="1463179" y="2047486"/>
                    </a:lnTo>
                    <a:lnTo>
                      <a:pt x="1468702" y="2069572"/>
                    </a:lnTo>
                    <a:lnTo>
                      <a:pt x="1435572" y="2157915"/>
                    </a:lnTo>
                    <a:lnTo>
                      <a:pt x="1485264" y="2191043"/>
                    </a:lnTo>
                    <a:lnTo>
                      <a:pt x="1474223" y="2273865"/>
                    </a:lnTo>
                    <a:lnTo>
                      <a:pt x="1419007" y="2273865"/>
                    </a:lnTo>
                    <a:lnTo>
                      <a:pt x="1413486" y="2312515"/>
                    </a:lnTo>
                    <a:lnTo>
                      <a:pt x="1430051" y="2345643"/>
                    </a:lnTo>
                    <a:lnTo>
                      <a:pt x="1424530" y="2373250"/>
                    </a:lnTo>
                    <a:lnTo>
                      <a:pt x="1463179" y="2406380"/>
                    </a:lnTo>
                    <a:lnTo>
                      <a:pt x="1446614" y="2478158"/>
                    </a:lnTo>
                    <a:lnTo>
                      <a:pt x="1369315" y="2489201"/>
                    </a:lnTo>
                    <a:lnTo>
                      <a:pt x="1363794" y="2527850"/>
                    </a:lnTo>
                    <a:lnTo>
                      <a:pt x="1319622" y="2511286"/>
                    </a:lnTo>
                    <a:lnTo>
                      <a:pt x="1264407" y="2538894"/>
                    </a:lnTo>
                    <a:lnTo>
                      <a:pt x="1242321" y="2599629"/>
                    </a:lnTo>
                    <a:lnTo>
                      <a:pt x="1187108" y="2616193"/>
                    </a:lnTo>
                    <a:lnTo>
                      <a:pt x="1159502" y="2649323"/>
                    </a:lnTo>
                    <a:lnTo>
                      <a:pt x="1087721" y="2665886"/>
                    </a:lnTo>
                    <a:lnTo>
                      <a:pt x="1071159" y="2693494"/>
                    </a:lnTo>
                    <a:lnTo>
                      <a:pt x="1004899" y="2704536"/>
                    </a:lnTo>
                    <a:lnTo>
                      <a:pt x="993858" y="2743186"/>
                    </a:lnTo>
                    <a:lnTo>
                      <a:pt x="988337" y="2792879"/>
                    </a:lnTo>
                    <a:lnTo>
                      <a:pt x="905515" y="2792879"/>
                    </a:lnTo>
                    <a:lnTo>
                      <a:pt x="806130" y="2826008"/>
                    </a:lnTo>
                    <a:lnTo>
                      <a:pt x="773000" y="2798401"/>
                    </a:lnTo>
                    <a:lnTo>
                      <a:pt x="717787" y="2792879"/>
                    </a:lnTo>
                    <a:lnTo>
                      <a:pt x="695699" y="2759751"/>
                    </a:lnTo>
                    <a:lnTo>
                      <a:pt x="601835" y="2770793"/>
                    </a:lnTo>
                    <a:lnTo>
                      <a:pt x="579750" y="2809444"/>
                    </a:lnTo>
                    <a:lnTo>
                      <a:pt x="530057" y="2809444"/>
                    </a:lnTo>
                    <a:lnTo>
                      <a:pt x="447235" y="2842572"/>
                    </a:lnTo>
                    <a:lnTo>
                      <a:pt x="397543" y="2748707"/>
                    </a:lnTo>
                    <a:lnTo>
                      <a:pt x="414108" y="2671408"/>
                    </a:lnTo>
                    <a:lnTo>
                      <a:pt x="408587" y="2599629"/>
                    </a:lnTo>
                    <a:lnTo>
                      <a:pt x="474842" y="2566501"/>
                    </a:lnTo>
                    <a:lnTo>
                      <a:pt x="480365" y="2472637"/>
                    </a:lnTo>
                    <a:lnTo>
                      <a:pt x="452759" y="2417421"/>
                    </a:lnTo>
                    <a:lnTo>
                      <a:pt x="557664" y="2406380"/>
                    </a:lnTo>
                    <a:lnTo>
                      <a:pt x="502451" y="2334601"/>
                    </a:lnTo>
                    <a:lnTo>
                      <a:pt x="485886" y="2312515"/>
                    </a:lnTo>
                    <a:lnTo>
                      <a:pt x="507972" y="2262821"/>
                    </a:lnTo>
                    <a:lnTo>
                      <a:pt x="530057" y="2257301"/>
                    </a:lnTo>
                    <a:lnTo>
                      <a:pt x="535578" y="2174479"/>
                    </a:lnTo>
                    <a:lnTo>
                      <a:pt x="507972" y="2119265"/>
                    </a:lnTo>
                    <a:lnTo>
                      <a:pt x="436194" y="2075094"/>
                    </a:lnTo>
                    <a:lnTo>
                      <a:pt x="430671" y="2003315"/>
                    </a:lnTo>
                    <a:lnTo>
                      <a:pt x="369937" y="2003315"/>
                    </a:lnTo>
                    <a:lnTo>
                      <a:pt x="336807" y="1948100"/>
                    </a:lnTo>
                    <a:lnTo>
                      <a:pt x="342328" y="1903929"/>
                    </a:lnTo>
                    <a:lnTo>
                      <a:pt x="386499" y="1865278"/>
                    </a:lnTo>
                    <a:lnTo>
                      <a:pt x="358893" y="1804543"/>
                    </a:lnTo>
                    <a:lnTo>
                      <a:pt x="303679" y="1793500"/>
                    </a:lnTo>
                    <a:lnTo>
                      <a:pt x="287115" y="1716200"/>
                    </a:lnTo>
                    <a:lnTo>
                      <a:pt x="265029" y="1672029"/>
                    </a:lnTo>
                    <a:lnTo>
                      <a:pt x="259508" y="1638900"/>
                    </a:lnTo>
                    <a:lnTo>
                      <a:pt x="237422" y="1616815"/>
                    </a:lnTo>
                    <a:lnTo>
                      <a:pt x="204293" y="1627858"/>
                    </a:lnTo>
                    <a:lnTo>
                      <a:pt x="182207" y="1583686"/>
                    </a:lnTo>
                    <a:lnTo>
                      <a:pt x="126994" y="1583686"/>
                    </a:lnTo>
                    <a:lnTo>
                      <a:pt x="121471" y="1533993"/>
                    </a:lnTo>
                    <a:lnTo>
                      <a:pt x="44172" y="1533993"/>
                    </a:lnTo>
                    <a:lnTo>
                      <a:pt x="0" y="1500865"/>
                    </a:lnTo>
                    <a:lnTo>
                      <a:pt x="22086" y="1434608"/>
                    </a:lnTo>
                    <a:lnTo>
                      <a:pt x="66257" y="1434608"/>
                    </a:lnTo>
                    <a:lnTo>
                      <a:pt x="88343" y="1418043"/>
                    </a:lnTo>
                    <a:lnTo>
                      <a:pt x="82822" y="1351786"/>
                    </a:lnTo>
                    <a:lnTo>
                      <a:pt x="121471" y="1313135"/>
                    </a:lnTo>
                    <a:lnTo>
                      <a:pt x="187730" y="1307615"/>
                    </a:lnTo>
                    <a:lnTo>
                      <a:pt x="242943" y="1329700"/>
                    </a:lnTo>
                    <a:lnTo>
                      <a:pt x="276073" y="1324179"/>
                    </a:lnTo>
                    <a:lnTo>
                      <a:pt x="281594" y="1268964"/>
                    </a:lnTo>
                    <a:lnTo>
                      <a:pt x="314721" y="1230315"/>
                    </a:lnTo>
                    <a:lnTo>
                      <a:pt x="342328" y="1230315"/>
                    </a:lnTo>
                    <a:lnTo>
                      <a:pt x="392022" y="1114364"/>
                    </a:lnTo>
                    <a:lnTo>
                      <a:pt x="474842" y="1070192"/>
                    </a:lnTo>
                    <a:lnTo>
                      <a:pt x="474842" y="1020500"/>
                    </a:lnTo>
                    <a:lnTo>
                      <a:pt x="513493" y="937678"/>
                    </a:lnTo>
                    <a:lnTo>
                      <a:pt x="458279" y="921114"/>
                    </a:lnTo>
                    <a:lnTo>
                      <a:pt x="408587" y="854857"/>
                    </a:lnTo>
                    <a:lnTo>
                      <a:pt x="414108" y="821729"/>
                    </a:lnTo>
                    <a:lnTo>
                      <a:pt x="403064" y="783078"/>
                    </a:lnTo>
                    <a:lnTo>
                      <a:pt x="430671" y="744429"/>
                    </a:lnTo>
                    <a:lnTo>
                      <a:pt x="474842" y="749951"/>
                    </a:lnTo>
                    <a:lnTo>
                      <a:pt x="474842" y="678171"/>
                    </a:lnTo>
                    <a:lnTo>
                      <a:pt x="441715" y="667129"/>
                    </a:lnTo>
                    <a:lnTo>
                      <a:pt x="447235" y="617436"/>
                    </a:lnTo>
                    <a:lnTo>
                      <a:pt x="574229" y="446271"/>
                    </a:lnTo>
                    <a:lnTo>
                      <a:pt x="579750" y="368971"/>
                    </a:lnTo>
                    <a:lnTo>
                      <a:pt x="530057" y="324800"/>
                    </a:lnTo>
                    <a:lnTo>
                      <a:pt x="524537" y="291671"/>
                    </a:lnTo>
                    <a:lnTo>
                      <a:pt x="469321" y="275106"/>
                    </a:lnTo>
                    <a:lnTo>
                      <a:pt x="460561" y="234674"/>
                    </a:lnTo>
                    <a:lnTo>
                      <a:pt x="468217" y="234248"/>
                    </a:lnTo>
                    <a:lnTo>
                      <a:pt x="494720" y="216580"/>
                    </a:lnTo>
                    <a:lnTo>
                      <a:pt x="499137" y="181243"/>
                    </a:lnTo>
                    <a:lnTo>
                      <a:pt x="530057" y="172408"/>
                    </a:lnTo>
                    <a:lnTo>
                      <a:pt x="538892" y="137071"/>
                    </a:lnTo>
                    <a:lnTo>
                      <a:pt x="591897" y="88483"/>
                    </a:lnTo>
                    <a:lnTo>
                      <a:pt x="565395" y="53146"/>
                    </a:lnTo>
                    <a:lnTo>
                      <a:pt x="565395" y="26643"/>
                    </a:lnTo>
                    <a:lnTo>
                      <a:pt x="600732" y="17808"/>
                    </a:lnTo>
                    <a:close/>
                  </a:path>
                </a:pathLst>
              </a:custGeom>
              <a:grpFill/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grpSp>
            <p:nvGrpSpPr>
              <p:cNvPr id="252" name="グループ化 251">
                <a:extLst>
                  <a:ext uri="{FF2B5EF4-FFF2-40B4-BE49-F238E27FC236}">
                    <a16:creationId xmlns:a16="http://schemas.microsoft.com/office/drawing/2014/main" id="{91833963-9C29-34F4-AD68-E4DE04D4798B}"/>
                  </a:ext>
                </a:extLst>
              </p:cNvPr>
              <p:cNvGrpSpPr/>
              <p:nvPr/>
            </p:nvGrpSpPr>
            <p:grpSpPr>
              <a:xfrm>
                <a:off x="2165791" y="607764"/>
                <a:ext cx="5813141" cy="5926242"/>
                <a:chOff x="2165791" y="607764"/>
                <a:chExt cx="5813141" cy="5926242"/>
              </a:xfrm>
              <a:grpFill/>
            </p:grpSpPr>
            <p:sp>
              <p:nvSpPr>
                <p:cNvPr id="17" name="フリーフォーム: 図形 16">
                  <a:extLst>
                    <a:ext uri="{FF2B5EF4-FFF2-40B4-BE49-F238E27FC236}">
                      <a16:creationId xmlns:a16="http://schemas.microsoft.com/office/drawing/2014/main" id="{365B99D1-73D8-B912-CA1F-687B820FC629}"/>
                    </a:ext>
                  </a:extLst>
                </p:cNvPr>
                <p:cNvSpPr/>
                <p:nvPr/>
              </p:nvSpPr>
              <p:spPr>
                <a:xfrm>
                  <a:off x="5027105" y="2406763"/>
                  <a:ext cx="2951827" cy="2265272"/>
                </a:xfrm>
                <a:custGeom>
                  <a:avLst/>
                  <a:gdLst>
                    <a:gd name="connsiteX0" fmla="*/ 2279652 w 5105400"/>
                    <a:gd name="connsiteY0" fmla="*/ 0 h 3917950"/>
                    <a:gd name="connsiteX1" fmla="*/ 2343152 w 5105400"/>
                    <a:gd name="connsiteY1" fmla="*/ 177800 h 3917950"/>
                    <a:gd name="connsiteX2" fmla="*/ 2330452 w 5105400"/>
                    <a:gd name="connsiteY2" fmla="*/ 234950 h 3917950"/>
                    <a:gd name="connsiteX3" fmla="*/ 2343152 w 5105400"/>
                    <a:gd name="connsiteY3" fmla="*/ 298450 h 3917950"/>
                    <a:gd name="connsiteX4" fmla="*/ 2413000 w 5105400"/>
                    <a:gd name="connsiteY4" fmla="*/ 355600 h 3917950"/>
                    <a:gd name="connsiteX5" fmla="*/ 2419352 w 5105400"/>
                    <a:gd name="connsiteY5" fmla="*/ 457200 h 3917950"/>
                    <a:gd name="connsiteX6" fmla="*/ 2406652 w 5105400"/>
                    <a:gd name="connsiteY6" fmla="*/ 501650 h 3917950"/>
                    <a:gd name="connsiteX7" fmla="*/ 2393952 w 5105400"/>
                    <a:gd name="connsiteY7" fmla="*/ 628650 h 3917950"/>
                    <a:gd name="connsiteX8" fmla="*/ 2355852 w 5105400"/>
                    <a:gd name="connsiteY8" fmla="*/ 692150 h 3917950"/>
                    <a:gd name="connsiteX9" fmla="*/ 2393952 w 5105400"/>
                    <a:gd name="connsiteY9" fmla="*/ 793750 h 3917950"/>
                    <a:gd name="connsiteX10" fmla="*/ 2374904 w 5105400"/>
                    <a:gd name="connsiteY10" fmla="*/ 920750 h 3917950"/>
                    <a:gd name="connsiteX11" fmla="*/ 2292352 w 5105400"/>
                    <a:gd name="connsiteY11" fmla="*/ 990600 h 3917950"/>
                    <a:gd name="connsiteX12" fmla="*/ 2400304 w 5105400"/>
                    <a:gd name="connsiteY12" fmla="*/ 1060450 h 3917950"/>
                    <a:gd name="connsiteX13" fmla="*/ 2406652 w 5105400"/>
                    <a:gd name="connsiteY13" fmla="*/ 1212850 h 3917950"/>
                    <a:gd name="connsiteX14" fmla="*/ 2489200 w 5105400"/>
                    <a:gd name="connsiteY14" fmla="*/ 1270000 h 3917950"/>
                    <a:gd name="connsiteX15" fmla="*/ 2597152 w 5105400"/>
                    <a:gd name="connsiteY15" fmla="*/ 1168400 h 3917950"/>
                    <a:gd name="connsiteX16" fmla="*/ 2749552 w 5105400"/>
                    <a:gd name="connsiteY16" fmla="*/ 1276350 h 3917950"/>
                    <a:gd name="connsiteX17" fmla="*/ 2698752 w 5105400"/>
                    <a:gd name="connsiteY17" fmla="*/ 1416050 h 3917950"/>
                    <a:gd name="connsiteX18" fmla="*/ 2794000 w 5105400"/>
                    <a:gd name="connsiteY18" fmla="*/ 1543050 h 3917950"/>
                    <a:gd name="connsiteX19" fmla="*/ 2800352 w 5105400"/>
                    <a:gd name="connsiteY19" fmla="*/ 1631950 h 3917950"/>
                    <a:gd name="connsiteX20" fmla="*/ 2876552 w 5105400"/>
                    <a:gd name="connsiteY20" fmla="*/ 1651000 h 3917950"/>
                    <a:gd name="connsiteX21" fmla="*/ 2895600 w 5105400"/>
                    <a:gd name="connsiteY21" fmla="*/ 1733550 h 3917950"/>
                    <a:gd name="connsiteX22" fmla="*/ 3111504 w 5105400"/>
                    <a:gd name="connsiteY22" fmla="*/ 1758950 h 3917950"/>
                    <a:gd name="connsiteX23" fmla="*/ 3232152 w 5105400"/>
                    <a:gd name="connsiteY23" fmla="*/ 1638300 h 3917950"/>
                    <a:gd name="connsiteX24" fmla="*/ 3213104 w 5105400"/>
                    <a:gd name="connsiteY24" fmla="*/ 1536700 h 3917950"/>
                    <a:gd name="connsiteX25" fmla="*/ 3181352 w 5105400"/>
                    <a:gd name="connsiteY25" fmla="*/ 1466850 h 3917950"/>
                    <a:gd name="connsiteX26" fmla="*/ 3194052 w 5105400"/>
                    <a:gd name="connsiteY26" fmla="*/ 1295400 h 3917950"/>
                    <a:gd name="connsiteX27" fmla="*/ 3162304 w 5105400"/>
                    <a:gd name="connsiteY27" fmla="*/ 1212850 h 3917950"/>
                    <a:gd name="connsiteX28" fmla="*/ 3244852 w 5105400"/>
                    <a:gd name="connsiteY28" fmla="*/ 1149350 h 3917950"/>
                    <a:gd name="connsiteX29" fmla="*/ 3257552 w 5105400"/>
                    <a:gd name="connsiteY29" fmla="*/ 850900 h 3917950"/>
                    <a:gd name="connsiteX30" fmla="*/ 3378200 w 5105400"/>
                    <a:gd name="connsiteY30" fmla="*/ 742950 h 3917950"/>
                    <a:gd name="connsiteX31" fmla="*/ 3467104 w 5105400"/>
                    <a:gd name="connsiteY31" fmla="*/ 812800 h 3917950"/>
                    <a:gd name="connsiteX32" fmla="*/ 3479800 w 5105400"/>
                    <a:gd name="connsiteY32" fmla="*/ 914400 h 3917950"/>
                    <a:gd name="connsiteX33" fmla="*/ 3657600 w 5105400"/>
                    <a:gd name="connsiteY33" fmla="*/ 946150 h 3917950"/>
                    <a:gd name="connsiteX34" fmla="*/ 3689352 w 5105400"/>
                    <a:gd name="connsiteY34" fmla="*/ 1035050 h 3917950"/>
                    <a:gd name="connsiteX35" fmla="*/ 3867152 w 5105400"/>
                    <a:gd name="connsiteY35" fmla="*/ 1028700 h 3917950"/>
                    <a:gd name="connsiteX36" fmla="*/ 4000504 w 5105400"/>
                    <a:gd name="connsiteY36" fmla="*/ 977900 h 3917950"/>
                    <a:gd name="connsiteX37" fmla="*/ 4146552 w 5105400"/>
                    <a:gd name="connsiteY37" fmla="*/ 990600 h 3917950"/>
                    <a:gd name="connsiteX38" fmla="*/ 4235452 w 5105400"/>
                    <a:gd name="connsiteY38" fmla="*/ 939800 h 3917950"/>
                    <a:gd name="connsiteX39" fmla="*/ 4298952 w 5105400"/>
                    <a:gd name="connsiteY39" fmla="*/ 984250 h 3917950"/>
                    <a:gd name="connsiteX40" fmla="*/ 4432304 w 5105400"/>
                    <a:gd name="connsiteY40" fmla="*/ 908050 h 3917950"/>
                    <a:gd name="connsiteX41" fmla="*/ 4654552 w 5105400"/>
                    <a:gd name="connsiteY41" fmla="*/ 927100 h 3917950"/>
                    <a:gd name="connsiteX42" fmla="*/ 4699000 w 5105400"/>
                    <a:gd name="connsiteY42" fmla="*/ 1187450 h 3917950"/>
                    <a:gd name="connsiteX43" fmla="*/ 4654552 w 5105400"/>
                    <a:gd name="connsiteY43" fmla="*/ 1308100 h 3917950"/>
                    <a:gd name="connsiteX44" fmla="*/ 4572000 w 5105400"/>
                    <a:gd name="connsiteY44" fmla="*/ 1447800 h 3917950"/>
                    <a:gd name="connsiteX45" fmla="*/ 4591052 w 5105400"/>
                    <a:gd name="connsiteY45" fmla="*/ 1524000 h 3917950"/>
                    <a:gd name="connsiteX46" fmla="*/ 4597400 w 5105400"/>
                    <a:gd name="connsiteY46" fmla="*/ 1631950 h 3917950"/>
                    <a:gd name="connsiteX47" fmla="*/ 4686304 w 5105400"/>
                    <a:gd name="connsiteY47" fmla="*/ 1720850 h 3917950"/>
                    <a:gd name="connsiteX48" fmla="*/ 4724400 w 5105400"/>
                    <a:gd name="connsiteY48" fmla="*/ 1733550 h 3917950"/>
                    <a:gd name="connsiteX49" fmla="*/ 4775200 w 5105400"/>
                    <a:gd name="connsiteY49" fmla="*/ 1847850 h 3917950"/>
                    <a:gd name="connsiteX50" fmla="*/ 4870452 w 5105400"/>
                    <a:gd name="connsiteY50" fmla="*/ 1854200 h 3917950"/>
                    <a:gd name="connsiteX51" fmla="*/ 4984752 w 5105400"/>
                    <a:gd name="connsiteY51" fmla="*/ 1854200 h 3917950"/>
                    <a:gd name="connsiteX52" fmla="*/ 4895852 w 5105400"/>
                    <a:gd name="connsiteY52" fmla="*/ 2063750 h 3917950"/>
                    <a:gd name="connsiteX53" fmla="*/ 4902200 w 5105400"/>
                    <a:gd name="connsiteY53" fmla="*/ 2235200 h 3917950"/>
                    <a:gd name="connsiteX54" fmla="*/ 4940304 w 5105400"/>
                    <a:gd name="connsiteY54" fmla="*/ 2254250 h 3917950"/>
                    <a:gd name="connsiteX55" fmla="*/ 4953000 w 5105400"/>
                    <a:gd name="connsiteY55" fmla="*/ 2381250 h 3917950"/>
                    <a:gd name="connsiteX56" fmla="*/ 4914904 w 5105400"/>
                    <a:gd name="connsiteY56" fmla="*/ 2413000 h 3917950"/>
                    <a:gd name="connsiteX57" fmla="*/ 4978400 w 5105400"/>
                    <a:gd name="connsiteY57" fmla="*/ 2514600 h 3917950"/>
                    <a:gd name="connsiteX58" fmla="*/ 5060952 w 5105400"/>
                    <a:gd name="connsiteY58" fmla="*/ 2520950 h 3917950"/>
                    <a:gd name="connsiteX59" fmla="*/ 5080000 w 5105400"/>
                    <a:gd name="connsiteY59" fmla="*/ 2565400 h 3917950"/>
                    <a:gd name="connsiteX60" fmla="*/ 5105400 w 5105400"/>
                    <a:gd name="connsiteY60" fmla="*/ 2597150 h 3917950"/>
                    <a:gd name="connsiteX61" fmla="*/ 5054600 w 5105400"/>
                    <a:gd name="connsiteY61" fmla="*/ 2870200 h 3917950"/>
                    <a:gd name="connsiteX62" fmla="*/ 4883152 w 5105400"/>
                    <a:gd name="connsiteY62" fmla="*/ 2959100 h 3917950"/>
                    <a:gd name="connsiteX63" fmla="*/ 4864104 w 5105400"/>
                    <a:gd name="connsiteY63" fmla="*/ 3048000 h 3917950"/>
                    <a:gd name="connsiteX64" fmla="*/ 4845052 w 5105400"/>
                    <a:gd name="connsiteY64" fmla="*/ 3206750 h 3917950"/>
                    <a:gd name="connsiteX65" fmla="*/ 4781552 w 5105400"/>
                    <a:gd name="connsiteY65" fmla="*/ 3282950 h 3917950"/>
                    <a:gd name="connsiteX66" fmla="*/ 4660904 w 5105400"/>
                    <a:gd name="connsiteY66" fmla="*/ 3340100 h 3917950"/>
                    <a:gd name="connsiteX67" fmla="*/ 4597400 w 5105400"/>
                    <a:gd name="connsiteY67" fmla="*/ 3517900 h 3917950"/>
                    <a:gd name="connsiteX68" fmla="*/ 4622800 w 5105400"/>
                    <a:gd name="connsiteY68" fmla="*/ 3663950 h 3917950"/>
                    <a:gd name="connsiteX69" fmla="*/ 4559304 w 5105400"/>
                    <a:gd name="connsiteY69" fmla="*/ 3676650 h 3917950"/>
                    <a:gd name="connsiteX70" fmla="*/ 4495800 w 5105400"/>
                    <a:gd name="connsiteY70" fmla="*/ 3632200 h 3917950"/>
                    <a:gd name="connsiteX71" fmla="*/ 4419600 w 5105400"/>
                    <a:gd name="connsiteY71" fmla="*/ 3676650 h 3917950"/>
                    <a:gd name="connsiteX72" fmla="*/ 4387852 w 5105400"/>
                    <a:gd name="connsiteY72" fmla="*/ 3765550 h 3917950"/>
                    <a:gd name="connsiteX73" fmla="*/ 4133852 w 5105400"/>
                    <a:gd name="connsiteY73" fmla="*/ 3854450 h 3917950"/>
                    <a:gd name="connsiteX74" fmla="*/ 3943352 w 5105400"/>
                    <a:gd name="connsiteY74" fmla="*/ 3689350 h 3917950"/>
                    <a:gd name="connsiteX75" fmla="*/ 3987800 w 5105400"/>
                    <a:gd name="connsiteY75" fmla="*/ 3644900 h 3917950"/>
                    <a:gd name="connsiteX76" fmla="*/ 3911600 w 5105400"/>
                    <a:gd name="connsiteY76" fmla="*/ 3575050 h 3917950"/>
                    <a:gd name="connsiteX77" fmla="*/ 3867152 w 5105400"/>
                    <a:gd name="connsiteY77" fmla="*/ 3575050 h 3917950"/>
                    <a:gd name="connsiteX78" fmla="*/ 3892552 w 5105400"/>
                    <a:gd name="connsiteY78" fmla="*/ 3409950 h 3917950"/>
                    <a:gd name="connsiteX79" fmla="*/ 3949704 w 5105400"/>
                    <a:gd name="connsiteY79" fmla="*/ 3295650 h 3917950"/>
                    <a:gd name="connsiteX80" fmla="*/ 3905252 w 5105400"/>
                    <a:gd name="connsiteY80" fmla="*/ 3079750 h 3917950"/>
                    <a:gd name="connsiteX81" fmla="*/ 3962400 w 5105400"/>
                    <a:gd name="connsiteY81" fmla="*/ 2965450 h 3917950"/>
                    <a:gd name="connsiteX82" fmla="*/ 3911600 w 5105400"/>
                    <a:gd name="connsiteY82" fmla="*/ 2921000 h 3917950"/>
                    <a:gd name="connsiteX83" fmla="*/ 3917952 w 5105400"/>
                    <a:gd name="connsiteY83" fmla="*/ 2825750 h 3917950"/>
                    <a:gd name="connsiteX84" fmla="*/ 4000504 w 5105400"/>
                    <a:gd name="connsiteY84" fmla="*/ 2743200 h 3917950"/>
                    <a:gd name="connsiteX85" fmla="*/ 3898904 w 5105400"/>
                    <a:gd name="connsiteY85" fmla="*/ 2527300 h 3917950"/>
                    <a:gd name="connsiteX86" fmla="*/ 4019552 w 5105400"/>
                    <a:gd name="connsiteY86" fmla="*/ 2317750 h 3917950"/>
                    <a:gd name="connsiteX87" fmla="*/ 4184652 w 5105400"/>
                    <a:gd name="connsiteY87" fmla="*/ 2343150 h 3917950"/>
                    <a:gd name="connsiteX88" fmla="*/ 4330704 w 5105400"/>
                    <a:gd name="connsiteY88" fmla="*/ 2324100 h 3917950"/>
                    <a:gd name="connsiteX89" fmla="*/ 4337052 w 5105400"/>
                    <a:gd name="connsiteY89" fmla="*/ 2197100 h 3917950"/>
                    <a:gd name="connsiteX90" fmla="*/ 4248152 w 5105400"/>
                    <a:gd name="connsiteY90" fmla="*/ 2127250 h 3917950"/>
                    <a:gd name="connsiteX91" fmla="*/ 4083052 w 5105400"/>
                    <a:gd name="connsiteY91" fmla="*/ 1949450 h 3917950"/>
                    <a:gd name="connsiteX92" fmla="*/ 3924304 w 5105400"/>
                    <a:gd name="connsiteY92" fmla="*/ 1911350 h 3917950"/>
                    <a:gd name="connsiteX93" fmla="*/ 3702052 w 5105400"/>
                    <a:gd name="connsiteY93" fmla="*/ 1892300 h 3917950"/>
                    <a:gd name="connsiteX94" fmla="*/ 3619504 w 5105400"/>
                    <a:gd name="connsiteY94" fmla="*/ 1955800 h 3917950"/>
                    <a:gd name="connsiteX95" fmla="*/ 3511552 w 5105400"/>
                    <a:gd name="connsiteY95" fmla="*/ 1987550 h 3917950"/>
                    <a:gd name="connsiteX96" fmla="*/ 3289304 w 5105400"/>
                    <a:gd name="connsiteY96" fmla="*/ 2012950 h 3917950"/>
                    <a:gd name="connsiteX97" fmla="*/ 3251200 w 5105400"/>
                    <a:gd name="connsiteY97" fmla="*/ 2159000 h 3917950"/>
                    <a:gd name="connsiteX98" fmla="*/ 3187704 w 5105400"/>
                    <a:gd name="connsiteY98" fmla="*/ 2247900 h 3917950"/>
                    <a:gd name="connsiteX99" fmla="*/ 3175000 w 5105400"/>
                    <a:gd name="connsiteY99" fmla="*/ 2362200 h 3917950"/>
                    <a:gd name="connsiteX100" fmla="*/ 3155952 w 5105400"/>
                    <a:gd name="connsiteY100" fmla="*/ 2501900 h 3917950"/>
                    <a:gd name="connsiteX101" fmla="*/ 2984504 w 5105400"/>
                    <a:gd name="connsiteY101" fmla="*/ 2559050 h 3917950"/>
                    <a:gd name="connsiteX102" fmla="*/ 2749552 w 5105400"/>
                    <a:gd name="connsiteY102" fmla="*/ 2673350 h 3917950"/>
                    <a:gd name="connsiteX103" fmla="*/ 2667000 w 5105400"/>
                    <a:gd name="connsiteY103" fmla="*/ 2768600 h 3917950"/>
                    <a:gd name="connsiteX104" fmla="*/ 2609852 w 5105400"/>
                    <a:gd name="connsiteY104" fmla="*/ 2946400 h 3917950"/>
                    <a:gd name="connsiteX105" fmla="*/ 2628904 w 5105400"/>
                    <a:gd name="connsiteY105" fmla="*/ 3079750 h 3917950"/>
                    <a:gd name="connsiteX106" fmla="*/ 2533652 w 5105400"/>
                    <a:gd name="connsiteY106" fmla="*/ 3225800 h 3917950"/>
                    <a:gd name="connsiteX107" fmla="*/ 2425704 w 5105400"/>
                    <a:gd name="connsiteY107" fmla="*/ 3340100 h 3917950"/>
                    <a:gd name="connsiteX108" fmla="*/ 2298704 w 5105400"/>
                    <a:gd name="connsiteY108" fmla="*/ 3397250 h 3917950"/>
                    <a:gd name="connsiteX109" fmla="*/ 2241552 w 5105400"/>
                    <a:gd name="connsiteY109" fmla="*/ 3486150 h 3917950"/>
                    <a:gd name="connsiteX110" fmla="*/ 2216152 w 5105400"/>
                    <a:gd name="connsiteY110" fmla="*/ 3663950 h 3917950"/>
                    <a:gd name="connsiteX111" fmla="*/ 2222504 w 5105400"/>
                    <a:gd name="connsiteY111" fmla="*/ 3765550 h 3917950"/>
                    <a:gd name="connsiteX112" fmla="*/ 2298704 w 5105400"/>
                    <a:gd name="connsiteY112" fmla="*/ 3848100 h 3917950"/>
                    <a:gd name="connsiteX113" fmla="*/ 2305052 w 5105400"/>
                    <a:gd name="connsiteY113" fmla="*/ 3917950 h 3917950"/>
                    <a:gd name="connsiteX114" fmla="*/ 2038352 w 5105400"/>
                    <a:gd name="connsiteY114" fmla="*/ 3822700 h 3917950"/>
                    <a:gd name="connsiteX115" fmla="*/ 1714504 w 5105400"/>
                    <a:gd name="connsiteY115" fmla="*/ 3695700 h 3917950"/>
                    <a:gd name="connsiteX116" fmla="*/ 1454152 w 5105400"/>
                    <a:gd name="connsiteY116" fmla="*/ 3644900 h 3917950"/>
                    <a:gd name="connsiteX117" fmla="*/ 1174752 w 5105400"/>
                    <a:gd name="connsiteY117" fmla="*/ 3676650 h 3917950"/>
                    <a:gd name="connsiteX118" fmla="*/ 939800 w 5105400"/>
                    <a:gd name="connsiteY118" fmla="*/ 3733800 h 3917950"/>
                    <a:gd name="connsiteX119" fmla="*/ 787400 w 5105400"/>
                    <a:gd name="connsiteY119" fmla="*/ 3663950 h 3917950"/>
                    <a:gd name="connsiteX120" fmla="*/ 393704 w 5105400"/>
                    <a:gd name="connsiteY120" fmla="*/ 3606800 h 3917950"/>
                    <a:gd name="connsiteX121" fmla="*/ 31752 w 5105400"/>
                    <a:gd name="connsiteY121" fmla="*/ 3613150 h 3917950"/>
                    <a:gd name="connsiteX122" fmla="*/ 44452 w 5105400"/>
                    <a:gd name="connsiteY122" fmla="*/ 3422650 h 3917950"/>
                    <a:gd name="connsiteX123" fmla="*/ 0 w 5105400"/>
                    <a:gd name="connsiteY123" fmla="*/ 3327400 h 3917950"/>
                    <a:gd name="connsiteX124" fmla="*/ 6352 w 5105400"/>
                    <a:gd name="connsiteY124" fmla="*/ 3225800 h 3917950"/>
                    <a:gd name="connsiteX125" fmla="*/ 69852 w 5105400"/>
                    <a:gd name="connsiteY125" fmla="*/ 3175000 h 3917950"/>
                    <a:gd name="connsiteX126" fmla="*/ 63504 w 5105400"/>
                    <a:gd name="connsiteY126" fmla="*/ 3060700 h 3917950"/>
                    <a:gd name="connsiteX127" fmla="*/ 177800 w 5105400"/>
                    <a:gd name="connsiteY127" fmla="*/ 2971800 h 3917950"/>
                    <a:gd name="connsiteX128" fmla="*/ 355600 w 5105400"/>
                    <a:gd name="connsiteY128" fmla="*/ 2946400 h 3917950"/>
                    <a:gd name="connsiteX129" fmla="*/ 374652 w 5105400"/>
                    <a:gd name="connsiteY129" fmla="*/ 2851150 h 3917950"/>
                    <a:gd name="connsiteX130" fmla="*/ 463552 w 5105400"/>
                    <a:gd name="connsiteY130" fmla="*/ 2851150 h 3917950"/>
                    <a:gd name="connsiteX131" fmla="*/ 495304 w 5105400"/>
                    <a:gd name="connsiteY131" fmla="*/ 2806700 h 3917950"/>
                    <a:gd name="connsiteX132" fmla="*/ 584200 w 5105400"/>
                    <a:gd name="connsiteY132" fmla="*/ 2584450 h 3917950"/>
                    <a:gd name="connsiteX133" fmla="*/ 666752 w 5105400"/>
                    <a:gd name="connsiteY133" fmla="*/ 2546350 h 3917950"/>
                    <a:gd name="connsiteX134" fmla="*/ 711200 w 5105400"/>
                    <a:gd name="connsiteY134" fmla="*/ 2495550 h 3917950"/>
                    <a:gd name="connsiteX135" fmla="*/ 692152 w 5105400"/>
                    <a:gd name="connsiteY135" fmla="*/ 2330450 h 3917950"/>
                    <a:gd name="connsiteX136" fmla="*/ 762000 w 5105400"/>
                    <a:gd name="connsiteY136" fmla="*/ 2222500 h 3917950"/>
                    <a:gd name="connsiteX137" fmla="*/ 920752 w 5105400"/>
                    <a:gd name="connsiteY137" fmla="*/ 2095500 h 3917950"/>
                    <a:gd name="connsiteX138" fmla="*/ 946152 w 5105400"/>
                    <a:gd name="connsiteY138" fmla="*/ 2025650 h 3917950"/>
                    <a:gd name="connsiteX139" fmla="*/ 984252 w 5105400"/>
                    <a:gd name="connsiteY139" fmla="*/ 2019300 h 3917950"/>
                    <a:gd name="connsiteX140" fmla="*/ 1016000 w 5105400"/>
                    <a:gd name="connsiteY140" fmla="*/ 1879600 h 3917950"/>
                    <a:gd name="connsiteX141" fmla="*/ 1060452 w 5105400"/>
                    <a:gd name="connsiteY141" fmla="*/ 1828800 h 3917950"/>
                    <a:gd name="connsiteX142" fmla="*/ 1060452 w 5105400"/>
                    <a:gd name="connsiteY142" fmla="*/ 1765300 h 3917950"/>
                    <a:gd name="connsiteX143" fmla="*/ 1035052 w 5105400"/>
                    <a:gd name="connsiteY143" fmla="*/ 1708150 h 3917950"/>
                    <a:gd name="connsiteX144" fmla="*/ 1103160 w 5105400"/>
                    <a:gd name="connsiteY144" fmla="*/ 1584324 h 3917950"/>
                    <a:gd name="connsiteX145" fmla="*/ 1241428 w 5105400"/>
                    <a:gd name="connsiteY145" fmla="*/ 1584324 h 3917950"/>
                    <a:gd name="connsiteX146" fmla="*/ 1250952 w 5105400"/>
                    <a:gd name="connsiteY146" fmla="*/ 1498600 h 3917950"/>
                    <a:gd name="connsiteX147" fmla="*/ 1270000 w 5105400"/>
                    <a:gd name="connsiteY147" fmla="*/ 1431924 h 3917950"/>
                    <a:gd name="connsiteX148" fmla="*/ 1384304 w 5105400"/>
                    <a:gd name="connsiteY148" fmla="*/ 1412876 h 3917950"/>
                    <a:gd name="connsiteX149" fmla="*/ 1412876 w 5105400"/>
                    <a:gd name="connsiteY149" fmla="*/ 1365250 h 3917950"/>
                    <a:gd name="connsiteX150" fmla="*/ 1536704 w 5105400"/>
                    <a:gd name="connsiteY150" fmla="*/ 1336676 h 3917950"/>
                    <a:gd name="connsiteX151" fmla="*/ 1584328 w 5105400"/>
                    <a:gd name="connsiteY151" fmla="*/ 1279524 h 3917950"/>
                    <a:gd name="connsiteX152" fmla="*/ 1679576 w 5105400"/>
                    <a:gd name="connsiteY152" fmla="*/ 1250950 h 3917950"/>
                    <a:gd name="connsiteX153" fmla="*/ 1717676 w 5105400"/>
                    <a:gd name="connsiteY153" fmla="*/ 1146176 h 3917950"/>
                    <a:gd name="connsiteX154" fmla="*/ 1812928 w 5105400"/>
                    <a:gd name="connsiteY154" fmla="*/ 1098550 h 3917950"/>
                    <a:gd name="connsiteX155" fmla="*/ 1889128 w 5105400"/>
                    <a:gd name="connsiteY155" fmla="*/ 1127124 h 3917950"/>
                    <a:gd name="connsiteX156" fmla="*/ 1898652 w 5105400"/>
                    <a:gd name="connsiteY156" fmla="*/ 1060450 h 3917950"/>
                    <a:gd name="connsiteX157" fmla="*/ 2032000 w 5105400"/>
                    <a:gd name="connsiteY157" fmla="*/ 1041400 h 3917950"/>
                    <a:gd name="connsiteX158" fmla="*/ 2060576 w 5105400"/>
                    <a:gd name="connsiteY158" fmla="*/ 917576 h 3917950"/>
                    <a:gd name="connsiteX159" fmla="*/ 1993904 w 5105400"/>
                    <a:gd name="connsiteY159" fmla="*/ 860424 h 3917950"/>
                    <a:gd name="connsiteX160" fmla="*/ 2003428 w 5105400"/>
                    <a:gd name="connsiteY160" fmla="*/ 812800 h 3917950"/>
                    <a:gd name="connsiteX161" fmla="*/ 1974852 w 5105400"/>
                    <a:gd name="connsiteY161" fmla="*/ 755650 h 3917950"/>
                    <a:gd name="connsiteX162" fmla="*/ 1984376 w 5105400"/>
                    <a:gd name="connsiteY162" fmla="*/ 688976 h 3917950"/>
                    <a:gd name="connsiteX163" fmla="*/ 2079628 w 5105400"/>
                    <a:gd name="connsiteY163" fmla="*/ 688976 h 3917950"/>
                    <a:gd name="connsiteX164" fmla="*/ 2098676 w 5105400"/>
                    <a:gd name="connsiteY164" fmla="*/ 546100 h 3917950"/>
                    <a:gd name="connsiteX165" fmla="*/ 2012952 w 5105400"/>
                    <a:gd name="connsiteY165" fmla="*/ 488950 h 3917950"/>
                    <a:gd name="connsiteX166" fmla="*/ 2070104 w 5105400"/>
                    <a:gd name="connsiteY166" fmla="*/ 336550 h 3917950"/>
                    <a:gd name="connsiteX167" fmla="*/ 2060576 w 5105400"/>
                    <a:gd name="connsiteY167" fmla="*/ 298450 h 3917950"/>
                    <a:gd name="connsiteX168" fmla="*/ 2108200 w 5105400"/>
                    <a:gd name="connsiteY168" fmla="*/ 222250 h 3917950"/>
                    <a:gd name="connsiteX169" fmla="*/ 2174876 w 5105400"/>
                    <a:gd name="connsiteY169" fmla="*/ 241300 h 3917950"/>
                    <a:gd name="connsiteX170" fmla="*/ 2222504 w 5105400"/>
                    <a:gd name="connsiteY170" fmla="*/ 146050 h 3917950"/>
                    <a:gd name="connsiteX171" fmla="*/ 2222504 w 5105400"/>
                    <a:gd name="connsiteY171" fmla="*/ 69850 h 3917950"/>
                    <a:gd name="connsiteX172" fmla="*/ 2270128 w 5105400"/>
                    <a:gd name="connsiteY172" fmla="*/ 3176 h 3917950"/>
                    <a:gd name="connsiteX173" fmla="*/ 2269688 w 5105400"/>
                    <a:gd name="connsiteY173" fmla="*/ 2360 h 3917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</a:cxnLst>
                  <a:rect l="l" t="t" r="r" b="b"/>
                  <a:pathLst>
                    <a:path w="5105400" h="3917950">
                      <a:moveTo>
                        <a:pt x="2279652" y="0"/>
                      </a:moveTo>
                      <a:lnTo>
                        <a:pt x="2343152" y="177800"/>
                      </a:lnTo>
                      <a:lnTo>
                        <a:pt x="2330452" y="234950"/>
                      </a:lnTo>
                      <a:lnTo>
                        <a:pt x="2343152" y="298450"/>
                      </a:lnTo>
                      <a:lnTo>
                        <a:pt x="2413000" y="355600"/>
                      </a:lnTo>
                      <a:lnTo>
                        <a:pt x="2419352" y="457200"/>
                      </a:lnTo>
                      <a:lnTo>
                        <a:pt x="2406652" y="501650"/>
                      </a:lnTo>
                      <a:lnTo>
                        <a:pt x="2393952" y="628650"/>
                      </a:lnTo>
                      <a:lnTo>
                        <a:pt x="2355852" y="692150"/>
                      </a:lnTo>
                      <a:lnTo>
                        <a:pt x="2393952" y="793750"/>
                      </a:lnTo>
                      <a:lnTo>
                        <a:pt x="2374904" y="920750"/>
                      </a:lnTo>
                      <a:lnTo>
                        <a:pt x="2292352" y="990600"/>
                      </a:lnTo>
                      <a:lnTo>
                        <a:pt x="2400304" y="1060450"/>
                      </a:lnTo>
                      <a:lnTo>
                        <a:pt x="2406652" y="1212850"/>
                      </a:lnTo>
                      <a:lnTo>
                        <a:pt x="2489200" y="1270000"/>
                      </a:lnTo>
                      <a:lnTo>
                        <a:pt x="2597152" y="1168400"/>
                      </a:lnTo>
                      <a:lnTo>
                        <a:pt x="2749552" y="1276350"/>
                      </a:lnTo>
                      <a:lnTo>
                        <a:pt x="2698752" y="1416050"/>
                      </a:lnTo>
                      <a:lnTo>
                        <a:pt x="2794000" y="1543050"/>
                      </a:lnTo>
                      <a:lnTo>
                        <a:pt x="2800352" y="1631950"/>
                      </a:lnTo>
                      <a:lnTo>
                        <a:pt x="2876552" y="1651000"/>
                      </a:lnTo>
                      <a:lnTo>
                        <a:pt x="2895600" y="1733550"/>
                      </a:lnTo>
                      <a:lnTo>
                        <a:pt x="3111504" y="1758950"/>
                      </a:lnTo>
                      <a:lnTo>
                        <a:pt x="3232152" y="1638300"/>
                      </a:lnTo>
                      <a:lnTo>
                        <a:pt x="3213104" y="1536700"/>
                      </a:lnTo>
                      <a:lnTo>
                        <a:pt x="3181352" y="1466850"/>
                      </a:lnTo>
                      <a:lnTo>
                        <a:pt x="3194052" y="1295400"/>
                      </a:lnTo>
                      <a:lnTo>
                        <a:pt x="3162304" y="1212850"/>
                      </a:lnTo>
                      <a:lnTo>
                        <a:pt x="3244852" y="1149350"/>
                      </a:lnTo>
                      <a:lnTo>
                        <a:pt x="3257552" y="850900"/>
                      </a:lnTo>
                      <a:lnTo>
                        <a:pt x="3378200" y="742950"/>
                      </a:lnTo>
                      <a:lnTo>
                        <a:pt x="3467104" y="812800"/>
                      </a:lnTo>
                      <a:lnTo>
                        <a:pt x="3479800" y="914400"/>
                      </a:lnTo>
                      <a:lnTo>
                        <a:pt x="3657600" y="946150"/>
                      </a:lnTo>
                      <a:lnTo>
                        <a:pt x="3689352" y="1035050"/>
                      </a:lnTo>
                      <a:lnTo>
                        <a:pt x="3867152" y="1028700"/>
                      </a:lnTo>
                      <a:lnTo>
                        <a:pt x="4000504" y="977900"/>
                      </a:lnTo>
                      <a:lnTo>
                        <a:pt x="4146552" y="990600"/>
                      </a:lnTo>
                      <a:lnTo>
                        <a:pt x="4235452" y="939800"/>
                      </a:lnTo>
                      <a:lnTo>
                        <a:pt x="4298952" y="984250"/>
                      </a:lnTo>
                      <a:lnTo>
                        <a:pt x="4432304" y="908050"/>
                      </a:lnTo>
                      <a:lnTo>
                        <a:pt x="4654552" y="927100"/>
                      </a:lnTo>
                      <a:lnTo>
                        <a:pt x="4699000" y="1187450"/>
                      </a:lnTo>
                      <a:lnTo>
                        <a:pt x="4654552" y="1308100"/>
                      </a:lnTo>
                      <a:lnTo>
                        <a:pt x="4572000" y="1447800"/>
                      </a:lnTo>
                      <a:lnTo>
                        <a:pt x="4591052" y="1524000"/>
                      </a:lnTo>
                      <a:lnTo>
                        <a:pt x="4597400" y="1631950"/>
                      </a:lnTo>
                      <a:lnTo>
                        <a:pt x="4686304" y="1720850"/>
                      </a:lnTo>
                      <a:lnTo>
                        <a:pt x="4724400" y="1733550"/>
                      </a:lnTo>
                      <a:lnTo>
                        <a:pt x="4775200" y="1847850"/>
                      </a:lnTo>
                      <a:lnTo>
                        <a:pt x="4870452" y="1854200"/>
                      </a:lnTo>
                      <a:lnTo>
                        <a:pt x="4984752" y="1854200"/>
                      </a:lnTo>
                      <a:lnTo>
                        <a:pt x="4895852" y="2063750"/>
                      </a:lnTo>
                      <a:lnTo>
                        <a:pt x="4902200" y="2235200"/>
                      </a:lnTo>
                      <a:lnTo>
                        <a:pt x="4940304" y="2254250"/>
                      </a:lnTo>
                      <a:lnTo>
                        <a:pt x="4953000" y="2381250"/>
                      </a:lnTo>
                      <a:lnTo>
                        <a:pt x="4914904" y="2413000"/>
                      </a:lnTo>
                      <a:lnTo>
                        <a:pt x="4978400" y="2514600"/>
                      </a:lnTo>
                      <a:lnTo>
                        <a:pt x="5060952" y="2520950"/>
                      </a:lnTo>
                      <a:lnTo>
                        <a:pt x="5080000" y="2565400"/>
                      </a:lnTo>
                      <a:lnTo>
                        <a:pt x="5105400" y="2597150"/>
                      </a:lnTo>
                      <a:lnTo>
                        <a:pt x="5054600" y="2870200"/>
                      </a:lnTo>
                      <a:lnTo>
                        <a:pt x="4883152" y="2959100"/>
                      </a:lnTo>
                      <a:lnTo>
                        <a:pt x="4864104" y="3048000"/>
                      </a:lnTo>
                      <a:lnTo>
                        <a:pt x="4845052" y="3206750"/>
                      </a:lnTo>
                      <a:lnTo>
                        <a:pt x="4781552" y="3282950"/>
                      </a:lnTo>
                      <a:lnTo>
                        <a:pt x="4660904" y="3340100"/>
                      </a:lnTo>
                      <a:lnTo>
                        <a:pt x="4597400" y="3517900"/>
                      </a:lnTo>
                      <a:lnTo>
                        <a:pt x="4622800" y="3663950"/>
                      </a:lnTo>
                      <a:lnTo>
                        <a:pt x="4559304" y="3676650"/>
                      </a:lnTo>
                      <a:lnTo>
                        <a:pt x="4495800" y="3632200"/>
                      </a:lnTo>
                      <a:lnTo>
                        <a:pt x="4419600" y="3676650"/>
                      </a:lnTo>
                      <a:lnTo>
                        <a:pt x="4387852" y="3765550"/>
                      </a:lnTo>
                      <a:lnTo>
                        <a:pt x="4133852" y="3854450"/>
                      </a:lnTo>
                      <a:lnTo>
                        <a:pt x="3943352" y="3689350"/>
                      </a:lnTo>
                      <a:lnTo>
                        <a:pt x="3987800" y="3644900"/>
                      </a:lnTo>
                      <a:lnTo>
                        <a:pt x="3911600" y="3575050"/>
                      </a:lnTo>
                      <a:lnTo>
                        <a:pt x="3867152" y="3575050"/>
                      </a:lnTo>
                      <a:lnTo>
                        <a:pt x="3892552" y="3409950"/>
                      </a:lnTo>
                      <a:lnTo>
                        <a:pt x="3949704" y="3295650"/>
                      </a:lnTo>
                      <a:lnTo>
                        <a:pt x="3905252" y="3079750"/>
                      </a:lnTo>
                      <a:lnTo>
                        <a:pt x="3962400" y="2965450"/>
                      </a:lnTo>
                      <a:lnTo>
                        <a:pt x="3911600" y="2921000"/>
                      </a:lnTo>
                      <a:lnTo>
                        <a:pt x="3917952" y="2825750"/>
                      </a:lnTo>
                      <a:lnTo>
                        <a:pt x="4000504" y="2743200"/>
                      </a:lnTo>
                      <a:lnTo>
                        <a:pt x="3898904" y="2527300"/>
                      </a:lnTo>
                      <a:lnTo>
                        <a:pt x="4019552" y="2317750"/>
                      </a:lnTo>
                      <a:lnTo>
                        <a:pt x="4184652" y="2343150"/>
                      </a:lnTo>
                      <a:lnTo>
                        <a:pt x="4330704" y="2324100"/>
                      </a:lnTo>
                      <a:lnTo>
                        <a:pt x="4337052" y="2197100"/>
                      </a:lnTo>
                      <a:lnTo>
                        <a:pt x="4248152" y="2127250"/>
                      </a:lnTo>
                      <a:lnTo>
                        <a:pt x="4083052" y="1949450"/>
                      </a:lnTo>
                      <a:lnTo>
                        <a:pt x="3924304" y="1911350"/>
                      </a:lnTo>
                      <a:lnTo>
                        <a:pt x="3702052" y="1892300"/>
                      </a:lnTo>
                      <a:lnTo>
                        <a:pt x="3619504" y="1955800"/>
                      </a:lnTo>
                      <a:lnTo>
                        <a:pt x="3511552" y="1987550"/>
                      </a:lnTo>
                      <a:lnTo>
                        <a:pt x="3289304" y="2012950"/>
                      </a:lnTo>
                      <a:lnTo>
                        <a:pt x="3251200" y="2159000"/>
                      </a:lnTo>
                      <a:lnTo>
                        <a:pt x="3187704" y="2247900"/>
                      </a:lnTo>
                      <a:lnTo>
                        <a:pt x="3175000" y="2362200"/>
                      </a:lnTo>
                      <a:lnTo>
                        <a:pt x="3155952" y="2501900"/>
                      </a:lnTo>
                      <a:lnTo>
                        <a:pt x="2984504" y="2559050"/>
                      </a:lnTo>
                      <a:lnTo>
                        <a:pt x="2749552" y="2673350"/>
                      </a:lnTo>
                      <a:lnTo>
                        <a:pt x="2667000" y="2768600"/>
                      </a:lnTo>
                      <a:lnTo>
                        <a:pt x="2609852" y="2946400"/>
                      </a:lnTo>
                      <a:lnTo>
                        <a:pt x="2628904" y="3079750"/>
                      </a:lnTo>
                      <a:lnTo>
                        <a:pt x="2533652" y="3225800"/>
                      </a:lnTo>
                      <a:lnTo>
                        <a:pt x="2425704" y="3340100"/>
                      </a:lnTo>
                      <a:lnTo>
                        <a:pt x="2298704" y="3397250"/>
                      </a:lnTo>
                      <a:lnTo>
                        <a:pt x="2241552" y="3486150"/>
                      </a:lnTo>
                      <a:lnTo>
                        <a:pt x="2216152" y="3663950"/>
                      </a:lnTo>
                      <a:lnTo>
                        <a:pt x="2222504" y="3765550"/>
                      </a:lnTo>
                      <a:lnTo>
                        <a:pt x="2298704" y="3848100"/>
                      </a:lnTo>
                      <a:lnTo>
                        <a:pt x="2305052" y="3917950"/>
                      </a:lnTo>
                      <a:lnTo>
                        <a:pt x="2038352" y="3822700"/>
                      </a:lnTo>
                      <a:lnTo>
                        <a:pt x="1714504" y="3695700"/>
                      </a:lnTo>
                      <a:lnTo>
                        <a:pt x="1454152" y="3644900"/>
                      </a:lnTo>
                      <a:lnTo>
                        <a:pt x="1174752" y="3676650"/>
                      </a:lnTo>
                      <a:lnTo>
                        <a:pt x="939800" y="3733800"/>
                      </a:lnTo>
                      <a:lnTo>
                        <a:pt x="787400" y="3663950"/>
                      </a:lnTo>
                      <a:lnTo>
                        <a:pt x="393704" y="3606800"/>
                      </a:lnTo>
                      <a:lnTo>
                        <a:pt x="31752" y="3613150"/>
                      </a:lnTo>
                      <a:lnTo>
                        <a:pt x="44452" y="3422650"/>
                      </a:lnTo>
                      <a:lnTo>
                        <a:pt x="0" y="3327400"/>
                      </a:lnTo>
                      <a:lnTo>
                        <a:pt x="6352" y="3225800"/>
                      </a:lnTo>
                      <a:lnTo>
                        <a:pt x="69852" y="3175000"/>
                      </a:lnTo>
                      <a:lnTo>
                        <a:pt x="63504" y="3060700"/>
                      </a:lnTo>
                      <a:lnTo>
                        <a:pt x="177800" y="2971800"/>
                      </a:lnTo>
                      <a:lnTo>
                        <a:pt x="355600" y="2946400"/>
                      </a:lnTo>
                      <a:lnTo>
                        <a:pt x="374652" y="2851150"/>
                      </a:lnTo>
                      <a:lnTo>
                        <a:pt x="463552" y="2851150"/>
                      </a:lnTo>
                      <a:lnTo>
                        <a:pt x="495304" y="2806700"/>
                      </a:lnTo>
                      <a:lnTo>
                        <a:pt x="584200" y="2584450"/>
                      </a:lnTo>
                      <a:lnTo>
                        <a:pt x="666752" y="2546350"/>
                      </a:lnTo>
                      <a:lnTo>
                        <a:pt x="711200" y="2495550"/>
                      </a:lnTo>
                      <a:lnTo>
                        <a:pt x="692152" y="2330450"/>
                      </a:lnTo>
                      <a:lnTo>
                        <a:pt x="762000" y="2222500"/>
                      </a:lnTo>
                      <a:lnTo>
                        <a:pt x="920752" y="2095500"/>
                      </a:lnTo>
                      <a:lnTo>
                        <a:pt x="946152" y="2025650"/>
                      </a:lnTo>
                      <a:lnTo>
                        <a:pt x="984252" y="2019300"/>
                      </a:lnTo>
                      <a:lnTo>
                        <a:pt x="1016000" y="1879600"/>
                      </a:lnTo>
                      <a:lnTo>
                        <a:pt x="1060452" y="1828800"/>
                      </a:lnTo>
                      <a:lnTo>
                        <a:pt x="1060452" y="1765300"/>
                      </a:lnTo>
                      <a:lnTo>
                        <a:pt x="1035052" y="1708150"/>
                      </a:lnTo>
                      <a:lnTo>
                        <a:pt x="1103160" y="1584324"/>
                      </a:lnTo>
                      <a:lnTo>
                        <a:pt x="1241428" y="1584324"/>
                      </a:lnTo>
                      <a:lnTo>
                        <a:pt x="1250952" y="1498600"/>
                      </a:lnTo>
                      <a:lnTo>
                        <a:pt x="1270000" y="1431924"/>
                      </a:lnTo>
                      <a:lnTo>
                        <a:pt x="1384304" y="1412876"/>
                      </a:lnTo>
                      <a:lnTo>
                        <a:pt x="1412876" y="1365250"/>
                      </a:lnTo>
                      <a:lnTo>
                        <a:pt x="1536704" y="1336676"/>
                      </a:lnTo>
                      <a:lnTo>
                        <a:pt x="1584328" y="1279524"/>
                      </a:lnTo>
                      <a:lnTo>
                        <a:pt x="1679576" y="1250950"/>
                      </a:lnTo>
                      <a:lnTo>
                        <a:pt x="1717676" y="1146176"/>
                      </a:lnTo>
                      <a:lnTo>
                        <a:pt x="1812928" y="1098550"/>
                      </a:lnTo>
                      <a:lnTo>
                        <a:pt x="1889128" y="1127124"/>
                      </a:lnTo>
                      <a:lnTo>
                        <a:pt x="1898652" y="1060450"/>
                      </a:lnTo>
                      <a:lnTo>
                        <a:pt x="2032000" y="1041400"/>
                      </a:lnTo>
                      <a:lnTo>
                        <a:pt x="2060576" y="917576"/>
                      </a:lnTo>
                      <a:lnTo>
                        <a:pt x="1993904" y="860424"/>
                      </a:lnTo>
                      <a:lnTo>
                        <a:pt x="2003428" y="812800"/>
                      </a:lnTo>
                      <a:lnTo>
                        <a:pt x="1974852" y="755650"/>
                      </a:lnTo>
                      <a:lnTo>
                        <a:pt x="1984376" y="688976"/>
                      </a:lnTo>
                      <a:lnTo>
                        <a:pt x="2079628" y="688976"/>
                      </a:lnTo>
                      <a:lnTo>
                        <a:pt x="2098676" y="546100"/>
                      </a:lnTo>
                      <a:lnTo>
                        <a:pt x="2012952" y="488950"/>
                      </a:lnTo>
                      <a:lnTo>
                        <a:pt x="2070104" y="336550"/>
                      </a:lnTo>
                      <a:lnTo>
                        <a:pt x="2060576" y="298450"/>
                      </a:lnTo>
                      <a:lnTo>
                        <a:pt x="2108200" y="222250"/>
                      </a:lnTo>
                      <a:lnTo>
                        <a:pt x="2174876" y="241300"/>
                      </a:lnTo>
                      <a:lnTo>
                        <a:pt x="2222504" y="146050"/>
                      </a:lnTo>
                      <a:lnTo>
                        <a:pt x="2222504" y="69850"/>
                      </a:lnTo>
                      <a:lnTo>
                        <a:pt x="2270128" y="3176"/>
                      </a:lnTo>
                      <a:lnTo>
                        <a:pt x="2269688" y="2360"/>
                      </a:lnTo>
                      <a:close/>
                    </a:path>
                  </a:pathLst>
                </a:custGeom>
                <a:grpFill/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18" name="フリーフォーム: 図形 17">
                  <a:extLst>
                    <a:ext uri="{FF2B5EF4-FFF2-40B4-BE49-F238E27FC236}">
                      <a16:creationId xmlns:a16="http://schemas.microsoft.com/office/drawing/2014/main" id="{BB81E489-D4F3-8E26-D837-9A3F149A2AA0}"/>
                    </a:ext>
                  </a:extLst>
                </p:cNvPr>
                <p:cNvSpPr/>
                <p:nvPr/>
              </p:nvSpPr>
              <p:spPr>
                <a:xfrm>
                  <a:off x="2919710" y="607764"/>
                  <a:ext cx="2417634" cy="2891245"/>
                </a:xfrm>
                <a:custGeom>
                  <a:avLst/>
                  <a:gdLst>
                    <a:gd name="connsiteX0" fmla="*/ 3021330 w 4181474"/>
                    <a:gd name="connsiteY0" fmla="*/ 0 h 5000624"/>
                    <a:gd name="connsiteX1" fmla="*/ 3059430 w 4181474"/>
                    <a:gd name="connsiteY1" fmla="*/ 30480 h 5000624"/>
                    <a:gd name="connsiteX2" fmla="*/ 3128010 w 4181474"/>
                    <a:gd name="connsiteY2" fmla="*/ 7620 h 5000624"/>
                    <a:gd name="connsiteX3" fmla="*/ 3173730 w 4181474"/>
                    <a:gd name="connsiteY3" fmla="*/ 15240 h 5000624"/>
                    <a:gd name="connsiteX4" fmla="*/ 3128010 w 4181474"/>
                    <a:gd name="connsiteY4" fmla="*/ 137160 h 5000624"/>
                    <a:gd name="connsiteX5" fmla="*/ 3257550 w 4181474"/>
                    <a:gd name="connsiteY5" fmla="*/ 114300 h 5000624"/>
                    <a:gd name="connsiteX6" fmla="*/ 3310890 w 4181474"/>
                    <a:gd name="connsiteY6" fmla="*/ 106680 h 5000624"/>
                    <a:gd name="connsiteX7" fmla="*/ 3303270 w 4181474"/>
                    <a:gd name="connsiteY7" fmla="*/ 60960 h 5000624"/>
                    <a:gd name="connsiteX8" fmla="*/ 3394710 w 4181474"/>
                    <a:gd name="connsiteY8" fmla="*/ 15240 h 5000624"/>
                    <a:gd name="connsiteX9" fmla="*/ 3409950 w 4181474"/>
                    <a:gd name="connsiteY9" fmla="*/ 121920 h 5000624"/>
                    <a:gd name="connsiteX10" fmla="*/ 3569970 w 4181474"/>
                    <a:gd name="connsiteY10" fmla="*/ 198120 h 5000624"/>
                    <a:gd name="connsiteX11" fmla="*/ 3638550 w 4181474"/>
                    <a:gd name="connsiteY11" fmla="*/ 152400 h 5000624"/>
                    <a:gd name="connsiteX12" fmla="*/ 3714750 w 4181474"/>
                    <a:gd name="connsiteY12" fmla="*/ 160020 h 5000624"/>
                    <a:gd name="connsiteX13" fmla="*/ 3851910 w 4181474"/>
                    <a:gd name="connsiteY13" fmla="*/ 289560 h 5000624"/>
                    <a:gd name="connsiteX14" fmla="*/ 3989070 w 4181474"/>
                    <a:gd name="connsiteY14" fmla="*/ 281940 h 5000624"/>
                    <a:gd name="connsiteX15" fmla="*/ 3975862 w 4181474"/>
                    <a:gd name="connsiteY15" fmla="*/ 282674 h 5000624"/>
                    <a:gd name="connsiteX16" fmla="*/ 3990974 w 4181474"/>
                    <a:gd name="connsiteY16" fmla="*/ 352424 h 5000624"/>
                    <a:gd name="connsiteX17" fmla="*/ 4086226 w 4181474"/>
                    <a:gd name="connsiteY17" fmla="*/ 381000 h 5000624"/>
                    <a:gd name="connsiteX18" fmla="*/ 4095750 w 4181474"/>
                    <a:gd name="connsiteY18" fmla="*/ 438150 h 5000624"/>
                    <a:gd name="connsiteX19" fmla="*/ 4181474 w 4181474"/>
                    <a:gd name="connsiteY19" fmla="*/ 514350 h 5000624"/>
                    <a:gd name="connsiteX20" fmla="*/ 4171950 w 4181474"/>
                    <a:gd name="connsiteY20" fmla="*/ 647700 h 5000624"/>
                    <a:gd name="connsiteX21" fmla="*/ 3952874 w 4181474"/>
                    <a:gd name="connsiteY21" fmla="*/ 942976 h 5000624"/>
                    <a:gd name="connsiteX22" fmla="*/ 3943350 w 4181474"/>
                    <a:gd name="connsiteY22" fmla="*/ 1028700 h 5000624"/>
                    <a:gd name="connsiteX23" fmla="*/ 4000498 w 4181474"/>
                    <a:gd name="connsiteY23" fmla="*/ 1047750 h 5000624"/>
                    <a:gd name="connsiteX24" fmla="*/ 4000498 w 4181474"/>
                    <a:gd name="connsiteY24" fmla="*/ 1171576 h 5000624"/>
                    <a:gd name="connsiteX25" fmla="*/ 3924298 w 4181474"/>
                    <a:gd name="connsiteY25" fmla="*/ 1162050 h 5000624"/>
                    <a:gd name="connsiteX26" fmla="*/ 3876674 w 4181474"/>
                    <a:gd name="connsiteY26" fmla="*/ 1228724 h 5000624"/>
                    <a:gd name="connsiteX27" fmla="*/ 3895726 w 4181474"/>
                    <a:gd name="connsiteY27" fmla="*/ 1295400 h 5000624"/>
                    <a:gd name="connsiteX28" fmla="*/ 3886202 w 4181474"/>
                    <a:gd name="connsiteY28" fmla="*/ 1352550 h 5000624"/>
                    <a:gd name="connsiteX29" fmla="*/ 3971926 w 4181474"/>
                    <a:gd name="connsiteY29" fmla="*/ 1466850 h 5000624"/>
                    <a:gd name="connsiteX30" fmla="*/ 4067174 w 4181474"/>
                    <a:gd name="connsiteY30" fmla="*/ 1495424 h 5000624"/>
                    <a:gd name="connsiteX31" fmla="*/ 4000498 w 4181474"/>
                    <a:gd name="connsiteY31" fmla="*/ 1638300 h 5000624"/>
                    <a:gd name="connsiteX32" fmla="*/ 4000498 w 4181474"/>
                    <a:gd name="connsiteY32" fmla="*/ 1724024 h 5000624"/>
                    <a:gd name="connsiteX33" fmla="*/ 3857626 w 4181474"/>
                    <a:gd name="connsiteY33" fmla="*/ 1800224 h 5000624"/>
                    <a:gd name="connsiteX34" fmla="*/ 3771898 w 4181474"/>
                    <a:gd name="connsiteY34" fmla="*/ 2000250 h 5000624"/>
                    <a:gd name="connsiteX35" fmla="*/ 3724274 w 4181474"/>
                    <a:gd name="connsiteY35" fmla="*/ 2000250 h 5000624"/>
                    <a:gd name="connsiteX36" fmla="*/ 3667126 w 4181474"/>
                    <a:gd name="connsiteY36" fmla="*/ 2066924 h 5000624"/>
                    <a:gd name="connsiteX37" fmla="*/ 3657602 w 4181474"/>
                    <a:gd name="connsiteY37" fmla="*/ 2162176 h 5000624"/>
                    <a:gd name="connsiteX38" fmla="*/ 3600450 w 4181474"/>
                    <a:gd name="connsiteY38" fmla="*/ 2171700 h 5000624"/>
                    <a:gd name="connsiteX39" fmla="*/ 3505202 w 4181474"/>
                    <a:gd name="connsiteY39" fmla="*/ 2133600 h 5000624"/>
                    <a:gd name="connsiteX40" fmla="*/ 3390898 w 4181474"/>
                    <a:gd name="connsiteY40" fmla="*/ 2143124 h 5000624"/>
                    <a:gd name="connsiteX41" fmla="*/ 3324226 w 4181474"/>
                    <a:gd name="connsiteY41" fmla="*/ 2209800 h 5000624"/>
                    <a:gd name="connsiteX42" fmla="*/ 3333750 w 4181474"/>
                    <a:gd name="connsiteY42" fmla="*/ 2324100 h 5000624"/>
                    <a:gd name="connsiteX43" fmla="*/ 3295650 w 4181474"/>
                    <a:gd name="connsiteY43" fmla="*/ 2352676 h 5000624"/>
                    <a:gd name="connsiteX44" fmla="*/ 3219450 w 4181474"/>
                    <a:gd name="connsiteY44" fmla="*/ 2352676 h 5000624"/>
                    <a:gd name="connsiteX45" fmla="*/ 3181350 w 4181474"/>
                    <a:gd name="connsiteY45" fmla="*/ 2466976 h 5000624"/>
                    <a:gd name="connsiteX46" fmla="*/ 3257550 w 4181474"/>
                    <a:gd name="connsiteY46" fmla="*/ 2524124 h 5000624"/>
                    <a:gd name="connsiteX47" fmla="*/ 3390898 w 4181474"/>
                    <a:gd name="connsiteY47" fmla="*/ 2524124 h 5000624"/>
                    <a:gd name="connsiteX48" fmla="*/ 3400426 w 4181474"/>
                    <a:gd name="connsiteY48" fmla="*/ 2609850 h 5000624"/>
                    <a:gd name="connsiteX49" fmla="*/ 3495674 w 4181474"/>
                    <a:gd name="connsiteY49" fmla="*/ 2609850 h 5000624"/>
                    <a:gd name="connsiteX50" fmla="*/ 3533774 w 4181474"/>
                    <a:gd name="connsiteY50" fmla="*/ 2686050 h 5000624"/>
                    <a:gd name="connsiteX51" fmla="*/ 3590926 w 4181474"/>
                    <a:gd name="connsiteY51" fmla="*/ 2667000 h 5000624"/>
                    <a:gd name="connsiteX52" fmla="*/ 3629026 w 4181474"/>
                    <a:gd name="connsiteY52" fmla="*/ 2705100 h 5000624"/>
                    <a:gd name="connsiteX53" fmla="*/ 3638550 w 4181474"/>
                    <a:gd name="connsiteY53" fmla="*/ 2762250 h 5000624"/>
                    <a:gd name="connsiteX54" fmla="*/ 3676650 w 4181474"/>
                    <a:gd name="connsiteY54" fmla="*/ 2838450 h 5000624"/>
                    <a:gd name="connsiteX55" fmla="*/ 3705226 w 4181474"/>
                    <a:gd name="connsiteY55" fmla="*/ 2971800 h 5000624"/>
                    <a:gd name="connsiteX56" fmla="*/ 3800474 w 4181474"/>
                    <a:gd name="connsiteY56" fmla="*/ 2990850 h 5000624"/>
                    <a:gd name="connsiteX57" fmla="*/ 3848098 w 4181474"/>
                    <a:gd name="connsiteY57" fmla="*/ 3095624 h 5000624"/>
                    <a:gd name="connsiteX58" fmla="*/ 3771898 w 4181474"/>
                    <a:gd name="connsiteY58" fmla="*/ 3162300 h 5000624"/>
                    <a:gd name="connsiteX59" fmla="*/ 3762374 w 4181474"/>
                    <a:gd name="connsiteY59" fmla="*/ 3238500 h 5000624"/>
                    <a:gd name="connsiteX60" fmla="*/ 3819526 w 4181474"/>
                    <a:gd name="connsiteY60" fmla="*/ 3333750 h 5000624"/>
                    <a:gd name="connsiteX61" fmla="*/ 3924298 w 4181474"/>
                    <a:gd name="connsiteY61" fmla="*/ 3333750 h 5000624"/>
                    <a:gd name="connsiteX62" fmla="*/ 3933826 w 4181474"/>
                    <a:gd name="connsiteY62" fmla="*/ 3457576 h 5000624"/>
                    <a:gd name="connsiteX63" fmla="*/ 4057650 w 4181474"/>
                    <a:gd name="connsiteY63" fmla="*/ 3533776 h 5000624"/>
                    <a:gd name="connsiteX64" fmla="*/ 4105274 w 4181474"/>
                    <a:gd name="connsiteY64" fmla="*/ 3629024 h 5000624"/>
                    <a:gd name="connsiteX65" fmla="*/ 4095750 w 4181474"/>
                    <a:gd name="connsiteY65" fmla="*/ 3771900 h 5000624"/>
                    <a:gd name="connsiteX66" fmla="*/ 4057650 w 4181474"/>
                    <a:gd name="connsiteY66" fmla="*/ 3781424 h 5000624"/>
                    <a:gd name="connsiteX67" fmla="*/ 4019550 w 4181474"/>
                    <a:gd name="connsiteY67" fmla="*/ 3867150 h 5000624"/>
                    <a:gd name="connsiteX68" fmla="*/ 4048126 w 4181474"/>
                    <a:gd name="connsiteY68" fmla="*/ 3905250 h 5000624"/>
                    <a:gd name="connsiteX69" fmla="*/ 4143374 w 4181474"/>
                    <a:gd name="connsiteY69" fmla="*/ 4029076 h 5000624"/>
                    <a:gd name="connsiteX70" fmla="*/ 3962402 w 4181474"/>
                    <a:gd name="connsiteY70" fmla="*/ 4048124 h 5000624"/>
                    <a:gd name="connsiteX71" fmla="*/ 4010026 w 4181474"/>
                    <a:gd name="connsiteY71" fmla="*/ 4143376 h 5000624"/>
                    <a:gd name="connsiteX72" fmla="*/ 4000498 w 4181474"/>
                    <a:gd name="connsiteY72" fmla="*/ 4305300 h 5000624"/>
                    <a:gd name="connsiteX73" fmla="*/ 3886202 w 4181474"/>
                    <a:gd name="connsiteY73" fmla="*/ 4362450 h 5000624"/>
                    <a:gd name="connsiteX74" fmla="*/ 3895314 w 4181474"/>
                    <a:gd name="connsiteY74" fmla="*/ 4480936 h 5000624"/>
                    <a:gd name="connsiteX75" fmla="*/ 3771898 w 4181474"/>
                    <a:gd name="connsiteY75" fmla="*/ 4467224 h 5000624"/>
                    <a:gd name="connsiteX76" fmla="*/ 3724274 w 4181474"/>
                    <a:gd name="connsiteY76" fmla="*/ 4524376 h 5000624"/>
                    <a:gd name="connsiteX77" fmla="*/ 3505202 w 4181474"/>
                    <a:gd name="connsiteY77" fmla="*/ 4648200 h 5000624"/>
                    <a:gd name="connsiteX78" fmla="*/ 3409950 w 4181474"/>
                    <a:gd name="connsiteY78" fmla="*/ 4638676 h 5000624"/>
                    <a:gd name="connsiteX79" fmla="*/ 3324226 w 4181474"/>
                    <a:gd name="connsiteY79" fmla="*/ 4552950 h 5000624"/>
                    <a:gd name="connsiteX80" fmla="*/ 3267074 w 4181474"/>
                    <a:gd name="connsiteY80" fmla="*/ 4562476 h 5000624"/>
                    <a:gd name="connsiteX81" fmla="*/ 3124202 w 4181474"/>
                    <a:gd name="connsiteY81" fmla="*/ 4438650 h 5000624"/>
                    <a:gd name="connsiteX82" fmla="*/ 2933698 w 4181474"/>
                    <a:gd name="connsiteY82" fmla="*/ 4505324 h 5000624"/>
                    <a:gd name="connsiteX83" fmla="*/ 2819402 w 4181474"/>
                    <a:gd name="connsiteY83" fmla="*/ 4600576 h 5000624"/>
                    <a:gd name="connsiteX84" fmla="*/ 2733674 w 4181474"/>
                    <a:gd name="connsiteY84" fmla="*/ 4562476 h 5000624"/>
                    <a:gd name="connsiteX85" fmla="*/ 2714626 w 4181474"/>
                    <a:gd name="connsiteY85" fmla="*/ 4467224 h 5000624"/>
                    <a:gd name="connsiteX86" fmla="*/ 2533650 w 4181474"/>
                    <a:gd name="connsiteY86" fmla="*/ 4381500 h 5000624"/>
                    <a:gd name="connsiteX87" fmla="*/ 2466974 w 4181474"/>
                    <a:gd name="connsiteY87" fmla="*/ 4419600 h 5000624"/>
                    <a:gd name="connsiteX88" fmla="*/ 2419350 w 4181474"/>
                    <a:gd name="connsiteY88" fmla="*/ 4391024 h 5000624"/>
                    <a:gd name="connsiteX89" fmla="*/ 2381250 w 4181474"/>
                    <a:gd name="connsiteY89" fmla="*/ 4381500 h 5000624"/>
                    <a:gd name="connsiteX90" fmla="*/ 2400300 w 4181474"/>
                    <a:gd name="connsiteY90" fmla="*/ 4267200 h 5000624"/>
                    <a:gd name="connsiteX91" fmla="*/ 2305050 w 4181474"/>
                    <a:gd name="connsiteY91" fmla="*/ 4248150 h 5000624"/>
                    <a:gd name="connsiteX92" fmla="*/ 2324100 w 4181474"/>
                    <a:gd name="connsiteY92" fmla="*/ 4152900 h 5000624"/>
                    <a:gd name="connsiteX93" fmla="*/ 2133600 w 4181474"/>
                    <a:gd name="connsiteY93" fmla="*/ 4010024 h 5000624"/>
                    <a:gd name="connsiteX94" fmla="*/ 2124074 w 4181474"/>
                    <a:gd name="connsiteY94" fmla="*/ 3943350 h 5000624"/>
                    <a:gd name="connsiteX95" fmla="*/ 2076450 w 4181474"/>
                    <a:gd name="connsiteY95" fmla="*/ 3962400 h 5000624"/>
                    <a:gd name="connsiteX96" fmla="*/ 2066926 w 4181474"/>
                    <a:gd name="connsiteY96" fmla="*/ 4019550 h 5000624"/>
                    <a:gd name="connsiteX97" fmla="*/ 1952626 w 4181474"/>
                    <a:gd name="connsiteY97" fmla="*/ 4095750 h 5000624"/>
                    <a:gd name="connsiteX98" fmla="*/ 1847850 w 4181474"/>
                    <a:gd name="connsiteY98" fmla="*/ 4114800 h 5000624"/>
                    <a:gd name="connsiteX99" fmla="*/ 1638300 w 4181474"/>
                    <a:gd name="connsiteY99" fmla="*/ 4181476 h 5000624"/>
                    <a:gd name="connsiteX100" fmla="*/ 1495426 w 4181474"/>
                    <a:gd name="connsiteY100" fmla="*/ 4171950 h 5000624"/>
                    <a:gd name="connsiteX101" fmla="*/ 1228726 w 4181474"/>
                    <a:gd name="connsiteY101" fmla="*/ 4600576 h 5000624"/>
                    <a:gd name="connsiteX102" fmla="*/ 1190626 w 4181474"/>
                    <a:gd name="connsiteY102" fmla="*/ 5000624 h 5000624"/>
                    <a:gd name="connsiteX103" fmla="*/ 1104900 w 4181474"/>
                    <a:gd name="connsiteY103" fmla="*/ 4962524 h 5000624"/>
                    <a:gd name="connsiteX104" fmla="*/ 1019174 w 4181474"/>
                    <a:gd name="connsiteY104" fmla="*/ 4972050 h 5000624"/>
                    <a:gd name="connsiteX105" fmla="*/ 971550 w 4181474"/>
                    <a:gd name="connsiteY105" fmla="*/ 4905376 h 5000624"/>
                    <a:gd name="connsiteX106" fmla="*/ 866774 w 4181474"/>
                    <a:gd name="connsiteY106" fmla="*/ 4752976 h 5000624"/>
                    <a:gd name="connsiteX107" fmla="*/ 809626 w 4181474"/>
                    <a:gd name="connsiteY107" fmla="*/ 4619624 h 5000624"/>
                    <a:gd name="connsiteX108" fmla="*/ 723900 w 4181474"/>
                    <a:gd name="connsiteY108" fmla="*/ 4562476 h 5000624"/>
                    <a:gd name="connsiteX109" fmla="*/ 628650 w 4181474"/>
                    <a:gd name="connsiteY109" fmla="*/ 4648200 h 5000624"/>
                    <a:gd name="connsiteX110" fmla="*/ 495300 w 4181474"/>
                    <a:gd name="connsiteY110" fmla="*/ 4657724 h 5000624"/>
                    <a:gd name="connsiteX111" fmla="*/ 390526 w 4181474"/>
                    <a:gd name="connsiteY111" fmla="*/ 4705350 h 5000624"/>
                    <a:gd name="connsiteX112" fmla="*/ 304800 w 4181474"/>
                    <a:gd name="connsiteY112" fmla="*/ 4619624 h 5000624"/>
                    <a:gd name="connsiteX113" fmla="*/ 304800 w 4181474"/>
                    <a:gd name="connsiteY113" fmla="*/ 4572000 h 5000624"/>
                    <a:gd name="connsiteX114" fmla="*/ 333374 w 4181474"/>
                    <a:gd name="connsiteY114" fmla="*/ 4514850 h 5000624"/>
                    <a:gd name="connsiteX115" fmla="*/ 342900 w 4181474"/>
                    <a:gd name="connsiteY115" fmla="*/ 4429124 h 5000624"/>
                    <a:gd name="connsiteX116" fmla="*/ 390526 w 4181474"/>
                    <a:gd name="connsiteY116" fmla="*/ 4238624 h 5000624"/>
                    <a:gd name="connsiteX117" fmla="*/ 400050 w 4181474"/>
                    <a:gd name="connsiteY117" fmla="*/ 4162424 h 5000624"/>
                    <a:gd name="connsiteX118" fmla="*/ 504826 w 4181474"/>
                    <a:gd name="connsiteY118" fmla="*/ 4095750 h 5000624"/>
                    <a:gd name="connsiteX119" fmla="*/ 390526 w 4181474"/>
                    <a:gd name="connsiteY119" fmla="*/ 3933824 h 5000624"/>
                    <a:gd name="connsiteX120" fmla="*/ 381000 w 4181474"/>
                    <a:gd name="connsiteY120" fmla="*/ 3848100 h 5000624"/>
                    <a:gd name="connsiteX121" fmla="*/ 333374 w 4181474"/>
                    <a:gd name="connsiteY121" fmla="*/ 3724276 h 5000624"/>
                    <a:gd name="connsiteX122" fmla="*/ 361950 w 4181474"/>
                    <a:gd name="connsiteY122" fmla="*/ 3600450 h 5000624"/>
                    <a:gd name="connsiteX123" fmla="*/ 238126 w 4181474"/>
                    <a:gd name="connsiteY123" fmla="*/ 3438524 h 5000624"/>
                    <a:gd name="connsiteX124" fmla="*/ 200026 w 4181474"/>
                    <a:gd name="connsiteY124" fmla="*/ 3457576 h 5000624"/>
                    <a:gd name="connsiteX125" fmla="*/ 85726 w 4181474"/>
                    <a:gd name="connsiteY125" fmla="*/ 3438524 h 5000624"/>
                    <a:gd name="connsiteX126" fmla="*/ 95250 w 4181474"/>
                    <a:gd name="connsiteY126" fmla="*/ 3276600 h 5000624"/>
                    <a:gd name="connsiteX127" fmla="*/ 85726 w 4181474"/>
                    <a:gd name="connsiteY127" fmla="*/ 3190876 h 5000624"/>
                    <a:gd name="connsiteX128" fmla="*/ 0 w 4181474"/>
                    <a:gd name="connsiteY128" fmla="*/ 3171824 h 5000624"/>
                    <a:gd name="connsiteX129" fmla="*/ 0 w 4181474"/>
                    <a:gd name="connsiteY129" fmla="*/ 3067050 h 5000624"/>
                    <a:gd name="connsiteX130" fmla="*/ 19050 w 4181474"/>
                    <a:gd name="connsiteY130" fmla="*/ 2943224 h 5000624"/>
                    <a:gd name="connsiteX131" fmla="*/ 114300 w 4181474"/>
                    <a:gd name="connsiteY131" fmla="*/ 2809876 h 5000624"/>
                    <a:gd name="connsiteX132" fmla="*/ 133350 w 4181474"/>
                    <a:gd name="connsiteY132" fmla="*/ 2686050 h 5000624"/>
                    <a:gd name="connsiteX133" fmla="*/ 142874 w 4181474"/>
                    <a:gd name="connsiteY133" fmla="*/ 2600324 h 5000624"/>
                    <a:gd name="connsiteX134" fmla="*/ 276226 w 4181474"/>
                    <a:gd name="connsiteY134" fmla="*/ 2533650 h 5000624"/>
                    <a:gd name="connsiteX135" fmla="*/ 495300 w 4181474"/>
                    <a:gd name="connsiteY135" fmla="*/ 2619376 h 5000624"/>
                    <a:gd name="connsiteX136" fmla="*/ 609600 w 4181474"/>
                    <a:gd name="connsiteY136" fmla="*/ 2628900 h 5000624"/>
                    <a:gd name="connsiteX137" fmla="*/ 676274 w 4181474"/>
                    <a:gd name="connsiteY137" fmla="*/ 2705100 h 5000624"/>
                    <a:gd name="connsiteX138" fmla="*/ 723900 w 4181474"/>
                    <a:gd name="connsiteY138" fmla="*/ 2571750 h 5000624"/>
                    <a:gd name="connsiteX139" fmla="*/ 914400 w 4181474"/>
                    <a:gd name="connsiteY139" fmla="*/ 2590800 h 5000624"/>
                    <a:gd name="connsiteX140" fmla="*/ 971550 w 4181474"/>
                    <a:gd name="connsiteY140" fmla="*/ 2533650 h 5000624"/>
                    <a:gd name="connsiteX141" fmla="*/ 1000126 w 4181474"/>
                    <a:gd name="connsiteY141" fmla="*/ 2562224 h 5000624"/>
                    <a:gd name="connsiteX142" fmla="*/ 1104900 w 4181474"/>
                    <a:gd name="connsiteY142" fmla="*/ 2524124 h 5000624"/>
                    <a:gd name="connsiteX143" fmla="*/ 1133474 w 4181474"/>
                    <a:gd name="connsiteY143" fmla="*/ 2571750 h 5000624"/>
                    <a:gd name="connsiteX144" fmla="*/ 1247774 w 4181474"/>
                    <a:gd name="connsiteY144" fmla="*/ 2552700 h 5000624"/>
                    <a:gd name="connsiteX145" fmla="*/ 1276350 w 4181474"/>
                    <a:gd name="connsiteY145" fmla="*/ 2533650 h 5000624"/>
                    <a:gd name="connsiteX146" fmla="*/ 1371600 w 4181474"/>
                    <a:gd name="connsiteY146" fmla="*/ 2524124 h 5000624"/>
                    <a:gd name="connsiteX147" fmla="*/ 1438274 w 4181474"/>
                    <a:gd name="connsiteY147" fmla="*/ 2476500 h 5000624"/>
                    <a:gd name="connsiteX148" fmla="*/ 1485900 w 4181474"/>
                    <a:gd name="connsiteY148" fmla="*/ 2476500 h 5000624"/>
                    <a:gd name="connsiteX149" fmla="*/ 1533526 w 4181474"/>
                    <a:gd name="connsiteY149" fmla="*/ 2524124 h 5000624"/>
                    <a:gd name="connsiteX150" fmla="*/ 1571626 w 4181474"/>
                    <a:gd name="connsiteY150" fmla="*/ 2514600 h 5000624"/>
                    <a:gd name="connsiteX151" fmla="*/ 1571626 w 4181474"/>
                    <a:gd name="connsiteY151" fmla="*/ 2352676 h 5000624"/>
                    <a:gd name="connsiteX152" fmla="*/ 1657350 w 4181474"/>
                    <a:gd name="connsiteY152" fmla="*/ 2333624 h 5000624"/>
                    <a:gd name="connsiteX153" fmla="*/ 1657350 w 4181474"/>
                    <a:gd name="connsiteY153" fmla="*/ 2181224 h 5000624"/>
                    <a:gd name="connsiteX154" fmla="*/ 1590674 w 4181474"/>
                    <a:gd name="connsiteY154" fmla="*/ 2076450 h 5000624"/>
                    <a:gd name="connsiteX155" fmla="*/ 1485900 w 4181474"/>
                    <a:gd name="connsiteY155" fmla="*/ 2019300 h 5000624"/>
                    <a:gd name="connsiteX156" fmla="*/ 1533526 w 4181474"/>
                    <a:gd name="connsiteY156" fmla="*/ 1971676 h 5000624"/>
                    <a:gd name="connsiteX157" fmla="*/ 1495426 w 4181474"/>
                    <a:gd name="connsiteY157" fmla="*/ 1924050 h 5000624"/>
                    <a:gd name="connsiteX158" fmla="*/ 1390650 w 4181474"/>
                    <a:gd name="connsiteY158" fmla="*/ 1895476 h 5000624"/>
                    <a:gd name="connsiteX159" fmla="*/ 1438274 w 4181474"/>
                    <a:gd name="connsiteY159" fmla="*/ 1847850 h 5000624"/>
                    <a:gd name="connsiteX160" fmla="*/ 1438274 w 4181474"/>
                    <a:gd name="connsiteY160" fmla="*/ 1771650 h 5000624"/>
                    <a:gd name="connsiteX161" fmla="*/ 1343026 w 4181474"/>
                    <a:gd name="connsiteY161" fmla="*/ 1781176 h 5000624"/>
                    <a:gd name="connsiteX162" fmla="*/ 1381126 w 4181474"/>
                    <a:gd name="connsiteY162" fmla="*/ 1543050 h 5000624"/>
                    <a:gd name="connsiteX163" fmla="*/ 1466850 w 4181474"/>
                    <a:gd name="connsiteY163" fmla="*/ 1504950 h 5000624"/>
                    <a:gd name="connsiteX164" fmla="*/ 1422096 w 4181474"/>
                    <a:gd name="connsiteY164" fmla="*/ 1434464 h 5000624"/>
                    <a:gd name="connsiteX165" fmla="*/ 1436370 w 4181474"/>
                    <a:gd name="connsiteY165" fmla="*/ 1432560 h 5000624"/>
                    <a:gd name="connsiteX166" fmla="*/ 1504950 w 4181474"/>
                    <a:gd name="connsiteY166" fmla="*/ 1295400 h 5000624"/>
                    <a:gd name="connsiteX167" fmla="*/ 1504950 w 4181474"/>
                    <a:gd name="connsiteY167" fmla="*/ 1203960 h 5000624"/>
                    <a:gd name="connsiteX168" fmla="*/ 1482090 w 4181474"/>
                    <a:gd name="connsiteY168" fmla="*/ 1135380 h 5000624"/>
                    <a:gd name="connsiteX169" fmla="*/ 1558290 w 4181474"/>
                    <a:gd name="connsiteY169" fmla="*/ 1104900 h 5000624"/>
                    <a:gd name="connsiteX170" fmla="*/ 1733550 w 4181474"/>
                    <a:gd name="connsiteY170" fmla="*/ 830580 h 5000624"/>
                    <a:gd name="connsiteX171" fmla="*/ 1687830 w 4181474"/>
                    <a:gd name="connsiteY171" fmla="*/ 762000 h 5000624"/>
                    <a:gd name="connsiteX172" fmla="*/ 1626870 w 4181474"/>
                    <a:gd name="connsiteY172" fmla="*/ 739140 h 5000624"/>
                    <a:gd name="connsiteX173" fmla="*/ 1558290 w 4181474"/>
                    <a:gd name="connsiteY173" fmla="*/ 632460 h 5000624"/>
                    <a:gd name="connsiteX174" fmla="*/ 1562906 w 4181474"/>
                    <a:gd name="connsiteY174" fmla="*/ 618968 h 5000624"/>
                    <a:gd name="connsiteX175" fmla="*/ 1550670 w 4181474"/>
                    <a:gd name="connsiteY175" fmla="*/ 617220 h 5000624"/>
                    <a:gd name="connsiteX176" fmla="*/ 1657350 w 4181474"/>
                    <a:gd name="connsiteY176" fmla="*/ 632460 h 5000624"/>
                    <a:gd name="connsiteX177" fmla="*/ 1718310 w 4181474"/>
                    <a:gd name="connsiteY177" fmla="*/ 548640 h 5000624"/>
                    <a:gd name="connsiteX178" fmla="*/ 1695450 w 4181474"/>
                    <a:gd name="connsiteY178" fmla="*/ 449580 h 5000624"/>
                    <a:gd name="connsiteX179" fmla="*/ 1756410 w 4181474"/>
                    <a:gd name="connsiteY179" fmla="*/ 441960 h 5000624"/>
                    <a:gd name="connsiteX180" fmla="*/ 1824990 w 4181474"/>
                    <a:gd name="connsiteY180" fmla="*/ 480060 h 5000624"/>
                    <a:gd name="connsiteX181" fmla="*/ 1893570 w 4181474"/>
                    <a:gd name="connsiteY181" fmla="*/ 411480 h 5000624"/>
                    <a:gd name="connsiteX182" fmla="*/ 2007870 w 4181474"/>
                    <a:gd name="connsiteY182" fmla="*/ 434340 h 5000624"/>
                    <a:gd name="connsiteX183" fmla="*/ 2099310 w 4181474"/>
                    <a:gd name="connsiteY183" fmla="*/ 563880 h 5000624"/>
                    <a:gd name="connsiteX184" fmla="*/ 2068830 w 4181474"/>
                    <a:gd name="connsiteY184" fmla="*/ 685800 h 5000624"/>
                    <a:gd name="connsiteX185" fmla="*/ 2145030 w 4181474"/>
                    <a:gd name="connsiteY185" fmla="*/ 685800 h 5000624"/>
                    <a:gd name="connsiteX186" fmla="*/ 2259330 w 4181474"/>
                    <a:gd name="connsiteY186" fmla="*/ 586740 h 5000624"/>
                    <a:gd name="connsiteX187" fmla="*/ 2343150 w 4181474"/>
                    <a:gd name="connsiteY187" fmla="*/ 525780 h 5000624"/>
                    <a:gd name="connsiteX188" fmla="*/ 2366010 w 4181474"/>
                    <a:gd name="connsiteY188" fmla="*/ 365760 h 5000624"/>
                    <a:gd name="connsiteX189" fmla="*/ 2465070 w 4181474"/>
                    <a:gd name="connsiteY189" fmla="*/ 320040 h 5000624"/>
                    <a:gd name="connsiteX190" fmla="*/ 2503170 w 4181474"/>
                    <a:gd name="connsiteY190" fmla="*/ 213360 h 5000624"/>
                    <a:gd name="connsiteX191" fmla="*/ 2647950 w 4181474"/>
                    <a:gd name="connsiteY191" fmla="*/ 53340 h 5000624"/>
                    <a:gd name="connsiteX192" fmla="*/ 2754630 w 4181474"/>
                    <a:gd name="connsiteY192" fmla="*/ 53340 h 5000624"/>
                    <a:gd name="connsiteX193" fmla="*/ 2830830 w 4181474"/>
                    <a:gd name="connsiteY193" fmla="*/ 121920 h 5000624"/>
                    <a:gd name="connsiteX194" fmla="*/ 2922270 w 4181474"/>
                    <a:gd name="connsiteY194" fmla="*/ 30480 h 5000624"/>
                    <a:gd name="connsiteX195" fmla="*/ 2967990 w 4181474"/>
                    <a:gd name="connsiteY195" fmla="*/ 45720 h 50006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  <a:cxn ang="0">
                      <a:pos x="connsiteX189" y="connsiteY189"/>
                    </a:cxn>
                    <a:cxn ang="0">
                      <a:pos x="connsiteX190" y="connsiteY190"/>
                    </a:cxn>
                    <a:cxn ang="0">
                      <a:pos x="connsiteX191" y="connsiteY191"/>
                    </a:cxn>
                    <a:cxn ang="0">
                      <a:pos x="connsiteX192" y="connsiteY192"/>
                    </a:cxn>
                    <a:cxn ang="0">
                      <a:pos x="connsiteX193" y="connsiteY193"/>
                    </a:cxn>
                    <a:cxn ang="0">
                      <a:pos x="connsiteX194" y="connsiteY194"/>
                    </a:cxn>
                    <a:cxn ang="0">
                      <a:pos x="connsiteX195" y="connsiteY195"/>
                    </a:cxn>
                  </a:cxnLst>
                  <a:rect l="l" t="t" r="r" b="b"/>
                  <a:pathLst>
                    <a:path w="4181474" h="5000624">
                      <a:moveTo>
                        <a:pt x="3021330" y="0"/>
                      </a:moveTo>
                      <a:lnTo>
                        <a:pt x="3059430" y="30480"/>
                      </a:lnTo>
                      <a:lnTo>
                        <a:pt x="3128010" y="7620"/>
                      </a:lnTo>
                      <a:lnTo>
                        <a:pt x="3173730" y="15240"/>
                      </a:lnTo>
                      <a:lnTo>
                        <a:pt x="3128010" y="137160"/>
                      </a:lnTo>
                      <a:lnTo>
                        <a:pt x="3257550" y="114300"/>
                      </a:lnTo>
                      <a:lnTo>
                        <a:pt x="3310890" y="106680"/>
                      </a:lnTo>
                      <a:lnTo>
                        <a:pt x="3303270" y="60960"/>
                      </a:lnTo>
                      <a:lnTo>
                        <a:pt x="3394710" y="15240"/>
                      </a:lnTo>
                      <a:lnTo>
                        <a:pt x="3409950" y="121920"/>
                      </a:lnTo>
                      <a:lnTo>
                        <a:pt x="3569970" y="198120"/>
                      </a:lnTo>
                      <a:lnTo>
                        <a:pt x="3638550" y="152400"/>
                      </a:lnTo>
                      <a:lnTo>
                        <a:pt x="3714750" y="160020"/>
                      </a:lnTo>
                      <a:lnTo>
                        <a:pt x="3851910" y="289560"/>
                      </a:lnTo>
                      <a:lnTo>
                        <a:pt x="3989070" y="281940"/>
                      </a:lnTo>
                      <a:lnTo>
                        <a:pt x="3975862" y="282674"/>
                      </a:lnTo>
                      <a:lnTo>
                        <a:pt x="3990974" y="352424"/>
                      </a:lnTo>
                      <a:lnTo>
                        <a:pt x="4086226" y="381000"/>
                      </a:lnTo>
                      <a:lnTo>
                        <a:pt x="4095750" y="438150"/>
                      </a:lnTo>
                      <a:lnTo>
                        <a:pt x="4181474" y="514350"/>
                      </a:lnTo>
                      <a:lnTo>
                        <a:pt x="4171950" y="647700"/>
                      </a:lnTo>
                      <a:lnTo>
                        <a:pt x="3952874" y="942976"/>
                      </a:lnTo>
                      <a:lnTo>
                        <a:pt x="3943350" y="1028700"/>
                      </a:lnTo>
                      <a:lnTo>
                        <a:pt x="4000498" y="1047750"/>
                      </a:lnTo>
                      <a:lnTo>
                        <a:pt x="4000498" y="1171576"/>
                      </a:lnTo>
                      <a:lnTo>
                        <a:pt x="3924298" y="1162050"/>
                      </a:lnTo>
                      <a:lnTo>
                        <a:pt x="3876674" y="1228724"/>
                      </a:lnTo>
                      <a:lnTo>
                        <a:pt x="3895726" y="1295400"/>
                      </a:lnTo>
                      <a:lnTo>
                        <a:pt x="3886202" y="1352550"/>
                      </a:lnTo>
                      <a:lnTo>
                        <a:pt x="3971926" y="1466850"/>
                      </a:lnTo>
                      <a:lnTo>
                        <a:pt x="4067174" y="1495424"/>
                      </a:lnTo>
                      <a:lnTo>
                        <a:pt x="4000498" y="1638300"/>
                      </a:lnTo>
                      <a:lnTo>
                        <a:pt x="4000498" y="1724024"/>
                      </a:lnTo>
                      <a:lnTo>
                        <a:pt x="3857626" y="1800224"/>
                      </a:lnTo>
                      <a:lnTo>
                        <a:pt x="3771898" y="2000250"/>
                      </a:lnTo>
                      <a:lnTo>
                        <a:pt x="3724274" y="2000250"/>
                      </a:lnTo>
                      <a:lnTo>
                        <a:pt x="3667126" y="2066924"/>
                      </a:lnTo>
                      <a:lnTo>
                        <a:pt x="3657602" y="2162176"/>
                      </a:lnTo>
                      <a:lnTo>
                        <a:pt x="3600450" y="2171700"/>
                      </a:lnTo>
                      <a:lnTo>
                        <a:pt x="3505202" y="2133600"/>
                      </a:lnTo>
                      <a:lnTo>
                        <a:pt x="3390898" y="2143124"/>
                      </a:lnTo>
                      <a:lnTo>
                        <a:pt x="3324226" y="2209800"/>
                      </a:lnTo>
                      <a:lnTo>
                        <a:pt x="3333750" y="2324100"/>
                      </a:lnTo>
                      <a:lnTo>
                        <a:pt x="3295650" y="2352676"/>
                      </a:lnTo>
                      <a:lnTo>
                        <a:pt x="3219450" y="2352676"/>
                      </a:lnTo>
                      <a:lnTo>
                        <a:pt x="3181350" y="2466976"/>
                      </a:lnTo>
                      <a:lnTo>
                        <a:pt x="3257550" y="2524124"/>
                      </a:lnTo>
                      <a:lnTo>
                        <a:pt x="3390898" y="2524124"/>
                      </a:lnTo>
                      <a:lnTo>
                        <a:pt x="3400426" y="2609850"/>
                      </a:lnTo>
                      <a:lnTo>
                        <a:pt x="3495674" y="2609850"/>
                      </a:lnTo>
                      <a:lnTo>
                        <a:pt x="3533774" y="2686050"/>
                      </a:lnTo>
                      <a:lnTo>
                        <a:pt x="3590926" y="2667000"/>
                      </a:lnTo>
                      <a:lnTo>
                        <a:pt x="3629026" y="2705100"/>
                      </a:lnTo>
                      <a:lnTo>
                        <a:pt x="3638550" y="2762250"/>
                      </a:lnTo>
                      <a:lnTo>
                        <a:pt x="3676650" y="2838450"/>
                      </a:lnTo>
                      <a:lnTo>
                        <a:pt x="3705226" y="2971800"/>
                      </a:lnTo>
                      <a:lnTo>
                        <a:pt x="3800474" y="2990850"/>
                      </a:lnTo>
                      <a:lnTo>
                        <a:pt x="3848098" y="3095624"/>
                      </a:lnTo>
                      <a:lnTo>
                        <a:pt x="3771898" y="3162300"/>
                      </a:lnTo>
                      <a:lnTo>
                        <a:pt x="3762374" y="3238500"/>
                      </a:lnTo>
                      <a:lnTo>
                        <a:pt x="3819526" y="3333750"/>
                      </a:lnTo>
                      <a:lnTo>
                        <a:pt x="3924298" y="3333750"/>
                      </a:lnTo>
                      <a:lnTo>
                        <a:pt x="3933826" y="3457576"/>
                      </a:lnTo>
                      <a:lnTo>
                        <a:pt x="4057650" y="3533776"/>
                      </a:lnTo>
                      <a:lnTo>
                        <a:pt x="4105274" y="3629024"/>
                      </a:lnTo>
                      <a:lnTo>
                        <a:pt x="4095750" y="3771900"/>
                      </a:lnTo>
                      <a:lnTo>
                        <a:pt x="4057650" y="3781424"/>
                      </a:lnTo>
                      <a:lnTo>
                        <a:pt x="4019550" y="3867150"/>
                      </a:lnTo>
                      <a:lnTo>
                        <a:pt x="4048126" y="3905250"/>
                      </a:lnTo>
                      <a:lnTo>
                        <a:pt x="4143374" y="4029076"/>
                      </a:lnTo>
                      <a:lnTo>
                        <a:pt x="3962402" y="4048124"/>
                      </a:lnTo>
                      <a:lnTo>
                        <a:pt x="4010026" y="4143376"/>
                      </a:lnTo>
                      <a:lnTo>
                        <a:pt x="4000498" y="4305300"/>
                      </a:lnTo>
                      <a:lnTo>
                        <a:pt x="3886202" y="4362450"/>
                      </a:lnTo>
                      <a:lnTo>
                        <a:pt x="3895314" y="4480936"/>
                      </a:lnTo>
                      <a:lnTo>
                        <a:pt x="3771898" y="4467224"/>
                      </a:lnTo>
                      <a:lnTo>
                        <a:pt x="3724274" y="4524376"/>
                      </a:lnTo>
                      <a:lnTo>
                        <a:pt x="3505202" y="4648200"/>
                      </a:lnTo>
                      <a:lnTo>
                        <a:pt x="3409950" y="4638676"/>
                      </a:lnTo>
                      <a:lnTo>
                        <a:pt x="3324226" y="4552950"/>
                      </a:lnTo>
                      <a:lnTo>
                        <a:pt x="3267074" y="4562476"/>
                      </a:lnTo>
                      <a:lnTo>
                        <a:pt x="3124202" y="4438650"/>
                      </a:lnTo>
                      <a:lnTo>
                        <a:pt x="2933698" y="4505324"/>
                      </a:lnTo>
                      <a:lnTo>
                        <a:pt x="2819402" y="4600576"/>
                      </a:lnTo>
                      <a:lnTo>
                        <a:pt x="2733674" y="4562476"/>
                      </a:lnTo>
                      <a:lnTo>
                        <a:pt x="2714626" y="4467224"/>
                      </a:lnTo>
                      <a:lnTo>
                        <a:pt x="2533650" y="4381500"/>
                      </a:lnTo>
                      <a:lnTo>
                        <a:pt x="2466974" y="4419600"/>
                      </a:lnTo>
                      <a:lnTo>
                        <a:pt x="2419350" y="4391024"/>
                      </a:lnTo>
                      <a:lnTo>
                        <a:pt x="2381250" y="4381500"/>
                      </a:lnTo>
                      <a:lnTo>
                        <a:pt x="2400300" y="4267200"/>
                      </a:lnTo>
                      <a:lnTo>
                        <a:pt x="2305050" y="4248150"/>
                      </a:lnTo>
                      <a:lnTo>
                        <a:pt x="2324100" y="4152900"/>
                      </a:lnTo>
                      <a:lnTo>
                        <a:pt x="2133600" y="4010024"/>
                      </a:lnTo>
                      <a:lnTo>
                        <a:pt x="2124074" y="3943350"/>
                      </a:lnTo>
                      <a:lnTo>
                        <a:pt x="2076450" y="3962400"/>
                      </a:lnTo>
                      <a:lnTo>
                        <a:pt x="2066926" y="4019550"/>
                      </a:lnTo>
                      <a:lnTo>
                        <a:pt x="1952626" y="4095750"/>
                      </a:lnTo>
                      <a:lnTo>
                        <a:pt x="1847850" y="4114800"/>
                      </a:lnTo>
                      <a:lnTo>
                        <a:pt x="1638300" y="4181476"/>
                      </a:lnTo>
                      <a:lnTo>
                        <a:pt x="1495426" y="4171950"/>
                      </a:lnTo>
                      <a:lnTo>
                        <a:pt x="1228726" y="4600576"/>
                      </a:lnTo>
                      <a:lnTo>
                        <a:pt x="1190626" y="5000624"/>
                      </a:lnTo>
                      <a:lnTo>
                        <a:pt x="1104900" y="4962524"/>
                      </a:lnTo>
                      <a:lnTo>
                        <a:pt x="1019174" y="4972050"/>
                      </a:lnTo>
                      <a:lnTo>
                        <a:pt x="971550" y="4905376"/>
                      </a:lnTo>
                      <a:lnTo>
                        <a:pt x="866774" y="4752976"/>
                      </a:lnTo>
                      <a:lnTo>
                        <a:pt x="809626" y="4619624"/>
                      </a:lnTo>
                      <a:lnTo>
                        <a:pt x="723900" y="4562476"/>
                      </a:lnTo>
                      <a:lnTo>
                        <a:pt x="628650" y="4648200"/>
                      </a:lnTo>
                      <a:lnTo>
                        <a:pt x="495300" y="4657724"/>
                      </a:lnTo>
                      <a:lnTo>
                        <a:pt x="390526" y="4705350"/>
                      </a:lnTo>
                      <a:lnTo>
                        <a:pt x="304800" y="4619624"/>
                      </a:lnTo>
                      <a:lnTo>
                        <a:pt x="304800" y="4572000"/>
                      </a:lnTo>
                      <a:lnTo>
                        <a:pt x="333374" y="4514850"/>
                      </a:lnTo>
                      <a:lnTo>
                        <a:pt x="342900" y="4429124"/>
                      </a:lnTo>
                      <a:lnTo>
                        <a:pt x="390526" y="4238624"/>
                      </a:lnTo>
                      <a:lnTo>
                        <a:pt x="400050" y="4162424"/>
                      </a:lnTo>
                      <a:lnTo>
                        <a:pt x="504826" y="4095750"/>
                      </a:lnTo>
                      <a:lnTo>
                        <a:pt x="390526" y="3933824"/>
                      </a:lnTo>
                      <a:lnTo>
                        <a:pt x="381000" y="3848100"/>
                      </a:lnTo>
                      <a:lnTo>
                        <a:pt x="333374" y="3724276"/>
                      </a:lnTo>
                      <a:lnTo>
                        <a:pt x="361950" y="3600450"/>
                      </a:lnTo>
                      <a:lnTo>
                        <a:pt x="238126" y="3438524"/>
                      </a:lnTo>
                      <a:lnTo>
                        <a:pt x="200026" y="3457576"/>
                      </a:lnTo>
                      <a:lnTo>
                        <a:pt x="85726" y="3438524"/>
                      </a:lnTo>
                      <a:lnTo>
                        <a:pt x="95250" y="3276600"/>
                      </a:lnTo>
                      <a:lnTo>
                        <a:pt x="85726" y="3190876"/>
                      </a:lnTo>
                      <a:lnTo>
                        <a:pt x="0" y="3171824"/>
                      </a:lnTo>
                      <a:lnTo>
                        <a:pt x="0" y="3067050"/>
                      </a:lnTo>
                      <a:lnTo>
                        <a:pt x="19050" y="2943224"/>
                      </a:lnTo>
                      <a:lnTo>
                        <a:pt x="114300" y="2809876"/>
                      </a:lnTo>
                      <a:lnTo>
                        <a:pt x="133350" y="2686050"/>
                      </a:lnTo>
                      <a:lnTo>
                        <a:pt x="142874" y="2600324"/>
                      </a:lnTo>
                      <a:lnTo>
                        <a:pt x="276226" y="2533650"/>
                      </a:lnTo>
                      <a:lnTo>
                        <a:pt x="495300" y="2619376"/>
                      </a:lnTo>
                      <a:lnTo>
                        <a:pt x="609600" y="2628900"/>
                      </a:lnTo>
                      <a:lnTo>
                        <a:pt x="676274" y="2705100"/>
                      </a:lnTo>
                      <a:lnTo>
                        <a:pt x="723900" y="2571750"/>
                      </a:lnTo>
                      <a:lnTo>
                        <a:pt x="914400" y="2590800"/>
                      </a:lnTo>
                      <a:lnTo>
                        <a:pt x="971550" y="2533650"/>
                      </a:lnTo>
                      <a:lnTo>
                        <a:pt x="1000126" y="2562224"/>
                      </a:lnTo>
                      <a:lnTo>
                        <a:pt x="1104900" y="2524124"/>
                      </a:lnTo>
                      <a:lnTo>
                        <a:pt x="1133474" y="2571750"/>
                      </a:lnTo>
                      <a:lnTo>
                        <a:pt x="1247774" y="2552700"/>
                      </a:lnTo>
                      <a:lnTo>
                        <a:pt x="1276350" y="2533650"/>
                      </a:lnTo>
                      <a:lnTo>
                        <a:pt x="1371600" y="2524124"/>
                      </a:lnTo>
                      <a:lnTo>
                        <a:pt x="1438274" y="2476500"/>
                      </a:lnTo>
                      <a:lnTo>
                        <a:pt x="1485900" y="2476500"/>
                      </a:lnTo>
                      <a:lnTo>
                        <a:pt x="1533526" y="2524124"/>
                      </a:lnTo>
                      <a:lnTo>
                        <a:pt x="1571626" y="2514600"/>
                      </a:lnTo>
                      <a:lnTo>
                        <a:pt x="1571626" y="2352676"/>
                      </a:lnTo>
                      <a:lnTo>
                        <a:pt x="1657350" y="2333624"/>
                      </a:lnTo>
                      <a:lnTo>
                        <a:pt x="1657350" y="2181224"/>
                      </a:lnTo>
                      <a:lnTo>
                        <a:pt x="1590674" y="2076450"/>
                      </a:lnTo>
                      <a:lnTo>
                        <a:pt x="1485900" y="2019300"/>
                      </a:lnTo>
                      <a:lnTo>
                        <a:pt x="1533526" y="1971676"/>
                      </a:lnTo>
                      <a:lnTo>
                        <a:pt x="1495426" y="1924050"/>
                      </a:lnTo>
                      <a:lnTo>
                        <a:pt x="1390650" y="1895476"/>
                      </a:lnTo>
                      <a:lnTo>
                        <a:pt x="1438274" y="1847850"/>
                      </a:lnTo>
                      <a:lnTo>
                        <a:pt x="1438274" y="1771650"/>
                      </a:lnTo>
                      <a:lnTo>
                        <a:pt x="1343026" y="1781176"/>
                      </a:lnTo>
                      <a:lnTo>
                        <a:pt x="1381126" y="1543050"/>
                      </a:lnTo>
                      <a:lnTo>
                        <a:pt x="1466850" y="1504950"/>
                      </a:lnTo>
                      <a:lnTo>
                        <a:pt x="1422096" y="1434464"/>
                      </a:lnTo>
                      <a:lnTo>
                        <a:pt x="1436370" y="1432560"/>
                      </a:lnTo>
                      <a:lnTo>
                        <a:pt x="1504950" y="1295400"/>
                      </a:lnTo>
                      <a:lnTo>
                        <a:pt x="1504950" y="1203960"/>
                      </a:lnTo>
                      <a:lnTo>
                        <a:pt x="1482090" y="1135380"/>
                      </a:lnTo>
                      <a:lnTo>
                        <a:pt x="1558290" y="1104900"/>
                      </a:lnTo>
                      <a:lnTo>
                        <a:pt x="1733550" y="830580"/>
                      </a:lnTo>
                      <a:lnTo>
                        <a:pt x="1687830" y="762000"/>
                      </a:lnTo>
                      <a:lnTo>
                        <a:pt x="1626870" y="739140"/>
                      </a:lnTo>
                      <a:lnTo>
                        <a:pt x="1558290" y="632460"/>
                      </a:lnTo>
                      <a:lnTo>
                        <a:pt x="1562906" y="618968"/>
                      </a:lnTo>
                      <a:lnTo>
                        <a:pt x="1550670" y="617220"/>
                      </a:lnTo>
                      <a:lnTo>
                        <a:pt x="1657350" y="632460"/>
                      </a:lnTo>
                      <a:lnTo>
                        <a:pt x="1718310" y="548640"/>
                      </a:lnTo>
                      <a:lnTo>
                        <a:pt x="1695450" y="449580"/>
                      </a:lnTo>
                      <a:lnTo>
                        <a:pt x="1756410" y="441960"/>
                      </a:lnTo>
                      <a:lnTo>
                        <a:pt x="1824990" y="480060"/>
                      </a:lnTo>
                      <a:lnTo>
                        <a:pt x="1893570" y="411480"/>
                      </a:lnTo>
                      <a:lnTo>
                        <a:pt x="2007870" y="434340"/>
                      </a:lnTo>
                      <a:lnTo>
                        <a:pt x="2099310" y="563880"/>
                      </a:lnTo>
                      <a:lnTo>
                        <a:pt x="2068830" y="685800"/>
                      </a:lnTo>
                      <a:lnTo>
                        <a:pt x="2145030" y="685800"/>
                      </a:lnTo>
                      <a:lnTo>
                        <a:pt x="2259330" y="586740"/>
                      </a:lnTo>
                      <a:lnTo>
                        <a:pt x="2343150" y="525780"/>
                      </a:lnTo>
                      <a:lnTo>
                        <a:pt x="2366010" y="365760"/>
                      </a:lnTo>
                      <a:lnTo>
                        <a:pt x="2465070" y="320040"/>
                      </a:lnTo>
                      <a:lnTo>
                        <a:pt x="2503170" y="213360"/>
                      </a:lnTo>
                      <a:lnTo>
                        <a:pt x="2647950" y="53340"/>
                      </a:lnTo>
                      <a:lnTo>
                        <a:pt x="2754630" y="53340"/>
                      </a:lnTo>
                      <a:lnTo>
                        <a:pt x="2830830" y="121920"/>
                      </a:lnTo>
                      <a:lnTo>
                        <a:pt x="2922270" y="30480"/>
                      </a:lnTo>
                      <a:lnTo>
                        <a:pt x="2967990" y="45720"/>
                      </a:lnTo>
                      <a:close/>
                    </a:path>
                  </a:pathLst>
                </a:custGeom>
                <a:grpFill/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19" name="フリーフォーム: 図形 18">
                  <a:extLst>
                    <a:ext uri="{FF2B5EF4-FFF2-40B4-BE49-F238E27FC236}">
                      <a16:creationId xmlns:a16="http://schemas.microsoft.com/office/drawing/2014/main" id="{E8F62EC2-62D9-7470-9FF8-527F70B91F5E}"/>
                    </a:ext>
                  </a:extLst>
                </p:cNvPr>
                <p:cNvSpPr/>
                <p:nvPr/>
              </p:nvSpPr>
              <p:spPr>
                <a:xfrm>
                  <a:off x="3601783" y="2887721"/>
                  <a:ext cx="2064061" cy="1817355"/>
                </a:xfrm>
                <a:custGeom>
                  <a:avLst/>
                  <a:gdLst>
                    <a:gd name="connsiteX0" fmla="*/ 945962 w 3569946"/>
                    <a:gd name="connsiteY0" fmla="*/ 0 h 3143250"/>
                    <a:gd name="connsiteX1" fmla="*/ 955490 w 3569946"/>
                    <a:gd name="connsiteY1" fmla="*/ 66674 h 3143250"/>
                    <a:gd name="connsiteX2" fmla="*/ 1145990 w 3569946"/>
                    <a:gd name="connsiteY2" fmla="*/ 209550 h 3143250"/>
                    <a:gd name="connsiteX3" fmla="*/ 1126938 w 3569946"/>
                    <a:gd name="connsiteY3" fmla="*/ 304800 h 3143250"/>
                    <a:gd name="connsiteX4" fmla="*/ 1222190 w 3569946"/>
                    <a:gd name="connsiteY4" fmla="*/ 323850 h 3143250"/>
                    <a:gd name="connsiteX5" fmla="*/ 1203138 w 3569946"/>
                    <a:gd name="connsiteY5" fmla="*/ 438150 h 3143250"/>
                    <a:gd name="connsiteX6" fmla="*/ 1241238 w 3569946"/>
                    <a:gd name="connsiteY6" fmla="*/ 447674 h 3143250"/>
                    <a:gd name="connsiteX7" fmla="*/ 1288862 w 3569946"/>
                    <a:gd name="connsiteY7" fmla="*/ 476250 h 3143250"/>
                    <a:gd name="connsiteX8" fmla="*/ 1355538 w 3569946"/>
                    <a:gd name="connsiteY8" fmla="*/ 438150 h 3143250"/>
                    <a:gd name="connsiteX9" fmla="*/ 1536514 w 3569946"/>
                    <a:gd name="connsiteY9" fmla="*/ 523874 h 3143250"/>
                    <a:gd name="connsiteX10" fmla="*/ 1555562 w 3569946"/>
                    <a:gd name="connsiteY10" fmla="*/ 619126 h 3143250"/>
                    <a:gd name="connsiteX11" fmla="*/ 1641290 w 3569946"/>
                    <a:gd name="connsiteY11" fmla="*/ 657226 h 3143250"/>
                    <a:gd name="connsiteX12" fmla="*/ 1755586 w 3569946"/>
                    <a:gd name="connsiteY12" fmla="*/ 561974 h 3143250"/>
                    <a:gd name="connsiteX13" fmla="*/ 1946090 w 3569946"/>
                    <a:gd name="connsiteY13" fmla="*/ 495300 h 3143250"/>
                    <a:gd name="connsiteX14" fmla="*/ 2088962 w 3569946"/>
                    <a:gd name="connsiteY14" fmla="*/ 619126 h 3143250"/>
                    <a:gd name="connsiteX15" fmla="*/ 2146114 w 3569946"/>
                    <a:gd name="connsiteY15" fmla="*/ 609600 h 3143250"/>
                    <a:gd name="connsiteX16" fmla="*/ 2231838 w 3569946"/>
                    <a:gd name="connsiteY16" fmla="*/ 695326 h 3143250"/>
                    <a:gd name="connsiteX17" fmla="*/ 2327090 w 3569946"/>
                    <a:gd name="connsiteY17" fmla="*/ 704850 h 3143250"/>
                    <a:gd name="connsiteX18" fmla="*/ 2546162 w 3569946"/>
                    <a:gd name="connsiteY18" fmla="*/ 581026 h 3143250"/>
                    <a:gd name="connsiteX19" fmla="*/ 2593786 w 3569946"/>
                    <a:gd name="connsiteY19" fmla="*/ 523874 h 3143250"/>
                    <a:gd name="connsiteX20" fmla="*/ 2717202 w 3569946"/>
                    <a:gd name="connsiteY20" fmla="*/ 537586 h 3143250"/>
                    <a:gd name="connsiteX21" fmla="*/ 2717614 w 3569946"/>
                    <a:gd name="connsiteY21" fmla="*/ 542926 h 3143250"/>
                    <a:gd name="connsiteX22" fmla="*/ 2689038 w 3569946"/>
                    <a:gd name="connsiteY22" fmla="*/ 676274 h 3143250"/>
                    <a:gd name="connsiteX23" fmla="*/ 2774762 w 3569946"/>
                    <a:gd name="connsiteY23" fmla="*/ 838200 h 3143250"/>
                    <a:gd name="connsiteX24" fmla="*/ 2917638 w 3569946"/>
                    <a:gd name="connsiteY24" fmla="*/ 781050 h 3143250"/>
                    <a:gd name="connsiteX25" fmla="*/ 3003362 w 3569946"/>
                    <a:gd name="connsiteY25" fmla="*/ 781050 h 3143250"/>
                    <a:gd name="connsiteX26" fmla="*/ 3041462 w 3569946"/>
                    <a:gd name="connsiteY26" fmla="*/ 714374 h 3143250"/>
                    <a:gd name="connsiteX27" fmla="*/ 3203386 w 3569946"/>
                    <a:gd name="connsiteY27" fmla="*/ 695326 h 3143250"/>
                    <a:gd name="connsiteX28" fmla="*/ 3241490 w 3569946"/>
                    <a:gd name="connsiteY28" fmla="*/ 752474 h 3143250"/>
                    <a:gd name="connsiteX29" fmla="*/ 3336738 w 3569946"/>
                    <a:gd name="connsiteY29" fmla="*/ 762000 h 3143250"/>
                    <a:gd name="connsiteX30" fmla="*/ 3393890 w 3569946"/>
                    <a:gd name="connsiteY30" fmla="*/ 809626 h 3143250"/>
                    <a:gd name="connsiteX31" fmla="*/ 3565338 w 3569946"/>
                    <a:gd name="connsiteY31" fmla="*/ 752474 h 3143250"/>
                    <a:gd name="connsiteX32" fmla="*/ 3569946 w 3569946"/>
                    <a:gd name="connsiteY32" fmla="*/ 752474 h 3143250"/>
                    <a:gd name="connsiteX33" fmla="*/ 3501838 w 3569946"/>
                    <a:gd name="connsiteY33" fmla="*/ 876300 h 3143250"/>
                    <a:gd name="connsiteX34" fmla="*/ 3527238 w 3569946"/>
                    <a:gd name="connsiteY34" fmla="*/ 933450 h 3143250"/>
                    <a:gd name="connsiteX35" fmla="*/ 3527238 w 3569946"/>
                    <a:gd name="connsiteY35" fmla="*/ 996950 h 3143250"/>
                    <a:gd name="connsiteX36" fmla="*/ 3482786 w 3569946"/>
                    <a:gd name="connsiteY36" fmla="*/ 1047750 h 3143250"/>
                    <a:gd name="connsiteX37" fmla="*/ 3451038 w 3569946"/>
                    <a:gd name="connsiteY37" fmla="*/ 1187450 h 3143250"/>
                    <a:gd name="connsiteX38" fmla="*/ 3412938 w 3569946"/>
                    <a:gd name="connsiteY38" fmla="*/ 1193800 h 3143250"/>
                    <a:gd name="connsiteX39" fmla="*/ 3387538 w 3569946"/>
                    <a:gd name="connsiteY39" fmla="*/ 1263650 h 3143250"/>
                    <a:gd name="connsiteX40" fmla="*/ 3228786 w 3569946"/>
                    <a:gd name="connsiteY40" fmla="*/ 1390650 h 3143250"/>
                    <a:gd name="connsiteX41" fmla="*/ 3158938 w 3569946"/>
                    <a:gd name="connsiteY41" fmla="*/ 1498600 h 3143250"/>
                    <a:gd name="connsiteX42" fmla="*/ 3177986 w 3569946"/>
                    <a:gd name="connsiteY42" fmla="*/ 1663700 h 3143250"/>
                    <a:gd name="connsiteX43" fmla="*/ 3133538 w 3569946"/>
                    <a:gd name="connsiteY43" fmla="*/ 1714500 h 3143250"/>
                    <a:gd name="connsiteX44" fmla="*/ 3050986 w 3569946"/>
                    <a:gd name="connsiteY44" fmla="*/ 1752600 h 3143250"/>
                    <a:gd name="connsiteX45" fmla="*/ 2962090 w 3569946"/>
                    <a:gd name="connsiteY45" fmla="*/ 1974850 h 3143250"/>
                    <a:gd name="connsiteX46" fmla="*/ 2930338 w 3569946"/>
                    <a:gd name="connsiteY46" fmla="*/ 2019300 h 3143250"/>
                    <a:gd name="connsiteX47" fmla="*/ 2841438 w 3569946"/>
                    <a:gd name="connsiteY47" fmla="*/ 2019300 h 3143250"/>
                    <a:gd name="connsiteX48" fmla="*/ 2822386 w 3569946"/>
                    <a:gd name="connsiteY48" fmla="*/ 2114550 h 3143250"/>
                    <a:gd name="connsiteX49" fmla="*/ 2644586 w 3569946"/>
                    <a:gd name="connsiteY49" fmla="*/ 2139950 h 3143250"/>
                    <a:gd name="connsiteX50" fmla="*/ 2530290 w 3569946"/>
                    <a:gd name="connsiteY50" fmla="*/ 2228850 h 3143250"/>
                    <a:gd name="connsiteX51" fmla="*/ 2536638 w 3569946"/>
                    <a:gd name="connsiteY51" fmla="*/ 2343150 h 3143250"/>
                    <a:gd name="connsiteX52" fmla="*/ 2473138 w 3569946"/>
                    <a:gd name="connsiteY52" fmla="*/ 2393950 h 3143250"/>
                    <a:gd name="connsiteX53" fmla="*/ 2466786 w 3569946"/>
                    <a:gd name="connsiteY53" fmla="*/ 2495550 h 3143250"/>
                    <a:gd name="connsiteX54" fmla="*/ 2511238 w 3569946"/>
                    <a:gd name="connsiteY54" fmla="*/ 2590800 h 3143250"/>
                    <a:gd name="connsiteX55" fmla="*/ 2499406 w 3569946"/>
                    <a:gd name="connsiteY55" fmla="*/ 2768304 h 3143250"/>
                    <a:gd name="connsiteX56" fmla="*/ 2498538 w 3569946"/>
                    <a:gd name="connsiteY56" fmla="*/ 2768600 h 3143250"/>
                    <a:gd name="connsiteX57" fmla="*/ 2358834 w 3569946"/>
                    <a:gd name="connsiteY57" fmla="*/ 2806700 h 3143250"/>
                    <a:gd name="connsiteX58" fmla="*/ 1914338 w 3569946"/>
                    <a:gd name="connsiteY58" fmla="*/ 2933700 h 3143250"/>
                    <a:gd name="connsiteX59" fmla="*/ 1476186 w 3569946"/>
                    <a:gd name="connsiteY59" fmla="*/ 3117850 h 3143250"/>
                    <a:gd name="connsiteX60" fmla="*/ 1292036 w 3569946"/>
                    <a:gd name="connsiteY60" fmla="*/ 3111500 h 3143250"/>
                    <a:gd name="connsiteX61" fmla="*/ 1234886 w 3569946"/>
                    <a:gd name="connsiteY61" fmla="*/ 3092450 h 3143250"/>
                    <a:gd name="connsiteX62" fmla="*/ 1076136 w 3569946"/>
                    <a:gd name="connsiteY62" fmla="*/ 3143250 h 3143250"/>
                    <a:gd name="connsiteX63" fmla="*/ 1031686 w 3569946"/>
                    <a:gd name="connsiteY63" fmla="*/ 3124200 h 3143250"/>
                    <a:gd name="connsiteX64" fmla="*/ 1241236 w 3569946"/>
                    <a:gd name="connsiteY64" fmla="*/ 2832100 h 3143250"/>
                    <a:gd name="connsiteX65" fmla="*/ 1336486 w 3569946"/>
                    <a:gd name="connsiteY65" fmla="*/ 2876550 h 3143250"/>
                    <a:gd name="connsiteX66" fmla="*/ 1520634 w 3569946"/>
                    <a:gd name="connsiteY66" fmla="*/ 2844800 h 3143250"/>
                    <a:gd name="connsiteX67" fmla="*/ 1628586 w 3569946"/>
                    <a:gd name="connsiteY67" fmla="*/ 2781300 h 3143250"/>
                    <a:gd name="connsiteX68" fmla="*/ 1685738 w 3569946"/>
                    <a:gd name="connsiteY68" fmla="*/ 2781300 h 3143250"/>
                    <a:gd name="connsiteX69" fmla="*/ 1812738 w 3569946"/>
                    <a:gd name="connsiteY69" fmla="*/ 2584450 h 3143250"/>
                    <a:gd name="connsiteX70" fmla="*/ 1927034 w 3569946"/>
                    <a:gd name="connsiteY70" fmla="*/ 2616200 h 3143250"/>
                    <a:gd name="connsiteX71" fmla="*/ 1958786 w 3569946"/>
                    <a:gd name="connsiteY71" fmla="*/ 2711450 h 3143250"/>
                    <a:gd name="connsiteX72" fmla="*/ 2047686 w 3569946"/>
                    <a:gd name="connsiteY72" fmla="*/ 2590800 h 3143250"/>
                    <a:gd name="connsiteX73" fmla="*/ 1977834 w 3569946"/>
                    <a:gd name="connsiteY73" fmla="*/ 2533650 h 3143250"/>
                    <a:gd name="connsiteX74" fmla="*/ 1990538 w 3569946"/>
                    <a:gd name="connsiteY74" fmla="*/ 2438400 h 3143250"/>
                    <a:gd name="connsiteX75" fmla="*/ 1958786 w 3569946"/>
                    <a:gd name="connsiteY75" fmla="*/ 2393950 h 3143250"/>
                    <a:gd name="connsiteX76" fmla="*/ 1965138 w 3569946"/>
                    <a:gd name="connsiteY76" fmla="*/ 2330450 h 3143250"/>
                    <a:gd name="connsiteX77" fmla="*/ 1895286 w 3569946"/>
                    <a:gd name="connsiteY77" fmla="*/ 2292350 h 3143250"/>
                    <a:gd name="connsiteX78" fmla="*/ 1819086 w 3569946"/>
                    <a:gd name="connsiteY78" fmla="*/ 2317750 h 3143250"/>
                    <a:gd name="connsiteX79" fmla="*/ 1698434 w 3569946"/>
                    <a:gd name="connsiteY79" fmla="*/ 2266950 h 3143250"/>
                    <a:gd name="connsiteX80" fmla="*/ 1685738 w 3569946"/>
                    <a:gd name="connsiteY80" fmla="*/ 2305050 h 3143250"/>
                    <a:gd name="connsiteX81" fmla="*/ 1609538 w 3569946"/>
                    <a:gd name="connsiteY81" fmla="*/ 2305050 h 3143250"/>
                    <a:gd name="connsiteX82" fmla="*/ 1584138 w 3569946"/>
                    <a:gd name="connsiteY82" fmla="*/ 2349500 h 3143250"/>
                    <a:gd name="connsiteX83" fmla="*/ 1507938 w 3569946"/>
                    <a:gd name="connsiteY83" fmla="*/ 2406650 h 3143250"/>
                    <a:gd name="connsiteX84" fmla="*/ 1431736 w 3569946"/>
                    <a:gd name="connsiteY84" fmla="*/ 2349500 h 3143250"/>
                    <a:gd name="connsiteX85" fmla="*/ 1298386 w 3569946"/>
                    <a:gd name="connsiteY85" fmla="*/ 2349500 h 3143250"/>
                    <a:gd name="connsiteX86" fmla="*/ 1095186 w 3569946"/>
                    <a:gd name="connsiteY86" fmla="*/ 2406650 h 3143250"/>
                    <a:gd name="connsiteX87" fmla="*/ 993586 w 3569946"/>
                    <a:gd name="connsiteY87" fmla="*/ 2260600 h 3143250"/>
                    <a:gd name="connsiteX88" fmla="*/ 860236 w 3569946"/>
                    <a:gd name="connsiteY88" fmla="*/ 2228850 h 3143250"/>
                    <a:gd name="connsiteX89" fmla="*/ 898336 w 3569946"/>
                    <a:gd name="connsiteY89" fmla="*/ 1993900 h 3143250"/>
                    <a:gd name="connsiteX90" fmla="*/ 815786 w 3569946"/>
                    <a:gd name="connsiteY90" fmla="*/ 2070100 h 3143250"/>
                    <a:gd name="connsiteX91" fmla="*/ 771336 w 3569946"/>
                    <a:gd name="connsiteY91" fmla="*/ 2254250 h 3143250"/>
                    <a:gd name="connsiteX92" fmla="*/ 745936 w 3569946"/>
                    <a:gd name="connsiteY92" fmla="*/ 2330450 h 3143250"/>
                    <a:gd name="connsiteX93" fmla="*/ 752286 w 3569946"/>
                    <a:gd name="connsiteY93" fmla="*/ 2470150 h 3143250"/>
                    <a:gd name="connsiteX94" fmla="*/ 930086 w 3569946"/>
                    <a:gd name="connsiteY94" fmla="*/ 2603500 h 3143250"/>
                    <a:gd name="connsiteX95" fmla="*/ 936436 w 3569946"/>
                    <a:gd name="connsiteY95" fmla="*/ 2711450 h 3143250"/>
                    <a:gd name="connsiteX96" fmla="*/ 758636 w 3569946"/>
                    <a:gd name="connsiteY96" fmla="*/ 2647950 h 3143250"/>
                    <a:gd name="connsiteX97" fmla="*/ 682436 w 3569946"/>
                    <a:gd name="connsiteY97" fmla="*/ 2622550 h 3143250"/>
                    <a:gd name="connsiteX98" fmla="*/ 523686 w 3569946"/>
                    <a:gd name="connsiteY98" fmla="*/ 2476500 h 3143250"/>
                    <a:gd name="connsiteX99" fmla="*/ 612586 w 3569946"/>
                    <a:gd name="connsiteY99" fmla="*/ 2152650 h 3143250"/>
                    <a:gd name="connsiteX100" fmla="*/ 517336 w 3569946"/>
                    <a:gd name="connsiteY100" fmla="*/ 2044700 h 3143250"/>
                    <a:gd name="connsiteX101" fmla="*/ 428436 w 3569946"/>
                    <a:gd name="connsiteY101" fmla="*/ 2139950 h 3143250"/>
                    <a:gd name="connsiteX102" fmla="*/ 403036 w 3569946"/>
                    <a:gd name="connsiteY102" fmla="*/ 2044700 h 3143250"/>
                    <a:gd name="connsiteX103" fmla="*/ 460186 w 3569946"/>
                    <a:gd name="connsiteY103" fmla="*/ 2012950 h 3143250"/>
                    <a:gd name="connsiteX104" fmla="*/ 453836 w 3569946"/>
                    <a:gd name="connsiteY104" fmla="*/ 1816100 h 3143250"/>
                    <a:gd name="connsiteX105" fmla="*/ 453836 w 3569946"/>
                    <a:gd name="connsiteY105" fmla="*/ 1695450 h 3143250"/>
                    <a:gd name="connsiteX106" fmla="*/ 549086 w 3569946"/>
                    <a:gd name="connsiteY106" fmla="*/ 1562100 h 3143250"/>
                    <a:gd name="connsiteX107" fmla="*/ 644336 w 3569946"/>
                    <a:gd name="connsiteY107" fmla="*/ 1308100 h 3143250"/>
                    <a:gd name="connsiteX108" fmla="*/ 644336 w 3569946"/>
                    <a:gd name="connsiteY108" fmla="*/ 1250950 h 3143250"/>
                    <a:gd name="connsiteX109" fmla="*/ 599886 w 3569946"/>
                    <a:gd name="connsiteY109" fmla="*/ 1282700 h 3143250"/>
                    <a:gd name="connsiteX110" fmla="*/ 530036 w 3569946"/>
                    <a:gd name="connsiteY110" fmla="*/ 1327150 h 3143250"/>
                    <a:gd name="connsiteX111" fmla="*/ 479236 w 3569946"/>
                    <a:gd name="connsiteY111" fmla="*/ 1346200 h 3143250"/>
                    <a:gd name="connsiteX112" fmla="*/ 447486 w 3569946"/>
                    <a:gd name="connsiteY112" fmla="*/ 1390650 h 3143250"/>
                    <a:gd name="connsiteX113" fmla="*/ 383986 w 3569946"/>
                    <a:gd name="connsiteY113" fmla="*/ 1409700 h 3143250"/>
                    <a:gd name="connsiteX114" fmla="*/ 390336 w 3569946"/>
                    <a:gd name="connsiteY114" fmla="*/ 1466850 h 3143250"/>
                    <a:gd name="connsiteX115" fmla="*/ 333186 w 3569946"/>
                    <a:gd name="connsiteY115" fmla="*/ 1524000 h 3143250"/>
                    <a:gd name="connsiteX116" fmla="*/ 276036 w 3569946"/>
                    <a:gd name="connsiteY116" fmla="*/ 1498600 h 3143250"/>
                    <a:gd name="connsiteX117" fmla="*/ 263336 w 3569946"/>
                    <a:gd name="connsiteY117" fmla="*/ 1435100 h 3143250"/>
                    <a:gd name="connsiteX118" fmla="*/ 244286 w 3569946"/>
                    <a:gd name="connsiteY118" fmla="*/ 1282700 h 3143250"/>
                    <a:gd name="connsiteX119" fmla="*/ 104586 w 3569946"/>
                    <a:gd name="connsiteY119" fmla="*/ 1143000 h 3143250"/>
                    <a:gd name="connsiteX120" fmla="*/ 2986 w 3569946"/>
                    <a:gd name="connsiteY120" fmla="*/ 1066800 h 3143250"/>
                    <a:gd name="connsiteX121" fmla="*/ 0 w 3569946"/>
                    <a:gd name="connsiteY121" fmla="*/ 1051712 h 3143250"/>
                    <a:gd name="connsiteX122" fmla="*/ 12514 w 3569946"/>
                    <a:gd name="connsiteY122" fmla="*/ 1057274 h 3143250"/>
                    <a:gd name="connsiteX123" fmla="*/ 50614 w 3569946"/>
                    <a:gd name="connsiteY123" fmla="*/ 657226 h 3143250"/>
                    <a:gd name="connsiteX124" fmla="*/ 317314 w 3569946"/>
                    <a:gd name="connsiteY124" fmla="*/ 228600 h 3143250"/>
                    <a:gd name="connsiteX125" fmla="*/ 460190 w 3569946"/>
                    <a:gd name="connsiteY125" fmla="*/ 238126 h 3143250"/>
                    <a:gd name="connsiteX126" fmla="*/ 669738 w 3569946"/>
                    <a:gd name="connsiteY126" fmla="*/ 171450 h 3143250"/>
                    <a:gd name="connsiteX127" fmla="*/ 774514 w 3569946"/>
                    <a:gd name="connsiteY127" fmla="*/ 152400 h 3143250"/>
                    <a:gd name="connsiteX128" fmla="*/ 888814 w 3569946"/>
                    <a:gd name="connsiteY128" fmla="*/ 76200 h 3143250"/>
                    <a:gd name="connsiteX129" fmla="*/ 898338 w 3569946"/>
                    <a:gd name="connsiteY129" fmla="*/ 19050 h 3143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</a:cxnLst>
                  <a:rect l="l" t="t" r="r" b="b"/>
                  <a:pathLst>
                    <a:path w="3569946" h="3143250">
                      <a:moveTo>
                        <a:pt x="945962" y="0"/>
                      </a:moveTo>
                      <a:lnTo>
                        <a:pt x="955490" y="66674"/>
                      </a:lnTo>
                      <a:lnTo>
                        <a:pt x="1145990" y="209550"/>
                      </a:lnTo>
                      <a:lnTo>
                        <a:pt x="1126938" y="304800"/>
                      </a:lnTo>
                      <a:lnTo>
                        <a:pt x="1222190" y="323850"/>
                      </a:lnTo>
                      <a:lnTo>
                        <a:pt x="1203138" y="438150"/>
                      </a:lnTo>
                      <a:lnTo>
                        <a:pt x="1241238" y="447674"/>
                      </a:lnTo>
                      <a:lnTo>
                        <a:pt x="1288862" y="476250"/>
                      </a:lnTo>
                      <a:lnTo>
                        <a:pt x="1355538" y="438150"/>
                      </a:lnTo>
                      <a:lnTo>
                        <a:pt x="1536514" y="523874"/>
                      </a:lnTo>
                      <a:lnTo>
                        <a:pt x="1555562" y="619126"/>
                      </a:lnTo>
                      <a:lnTo>
                        <a:pt x="1641290" y="657226"/>
                      </a:lnTo>
                      <a:lnTo>
                        <a:pt x="1755586" y="561974"/>
                      </a:lnTo>
                      <a:lnTo>
                        <a:pt x="1946090" y="495300"/>
                      </a:lnTo>
                      <a:lnTo>
                        <a:pt x="2088962" y="619126"/>
                      </a:lnTo>
                      <a:lnTo>
                        <a:pt x="2146114" y="609600"/>
                      </a:lnTo>
                      <a:lnTo>
                        <a:pt x="2231838" y="695326"/>
                      </a:lnTo>
                      <a:lnTo>
                        <a:pt x="2327090" y="704850"/>
                      </a:lnTo>
                      <a:lnTo>
                        <a:pt x="2546162" y="581026"/>
                      </a:lnTo>
                      <a:lnTo>
                        <a:pt x="2593786" y="523874"/>
                      </a:lnTo>
                      <a:lnTo>
                        <a:pt x="2717202" y="537586"/>
                      </a:lnTo>
                      <a:cubicBezTo>
                        <a:pt x="2717338" y="539366"/>
                        <a:pt x="2717478" y="541146"/>
                        <a:pt x="2717614" y="542926"/>
                      </a:cubicBezTo>
                      <a:lnTo>
                        <a:pt x="2689038" y="676274"/>
                      </a:lnTo>
                      <a:lnTo>
                        <a:pt x="2774762" y="838200"/>
                      </a:lnTo>
                      <a:lnTo>
                        <a:pt x="2917638" y="781050"/>
                      </a:lnTo>
                      <a:lnTo>
                        <a:pt x="3003362" y="781050"/>
                      </a:lnTo>
                      <a:lnTo>
                        <a:pt x="3041462" y="714374"/>
                      </a:lnTo>
                      <a:lnTo>
                        <a:pt x="3203386" y="695326"/>
                      </a:lnTo>
                      <a:lnTo>
                        <a:pt x="3241490" y="752474"/>
                      </a:lnTo>
                      <a:lnTo>
                        <a:pt x="3336738" y="762000"/>
                      </a:lnTo>
                      <a:lnTo>
                        <a:pt x="3393890" y="809626"/>
                      </a:lnTo>
                      <a:lnTo>
                        <a:pt x="3565338" y="752474"/>
                      </a:lnTo>
                      <a:lnTo>
                        <a:pt x="3569946" y="752474"/>
                      </a:lnTo>
                      <a:lnTo>
                        <a:pt x="3501838" y="876300"/>
                      </a:lnTo>
                      <a:lnTo>
                        <a:pt x="3527238" y="933450"/>
                      </a:lnTo>
                      <a:lnTo>
                        <a:pt x="3527238" y="996950"/>
                      </a:lnTo>
                      <a:lnTo>
                        <a:pt x="3482786" y="1047750"/>
                      </a:lnTo>
                      <a:lnTo>
                        <a:pt x="3451038" y="1187450"/>
                      </a:lnTo>
                      <a:lnTo>
                        <a:pt x="3412938" y="1193800"/>
                      </a:lnTo>
                      <a:lnTo>
                        <a:pt x="3387538" y="1263650"/>
                      </a:lnTo>
                      <a:lnTo>
                        <a:pt x="3228786" y="1390650"/>
                      </a:lnTo>
                      <a:lnTo>
                        <a:pt x="3158938" y="1498600"/>
                      </a:lnTo>
                      <a:lnTo>
                        <a:pt x="3177986" y="1663700"/>
                      </a:lnTo>
                      <a:lnTo>
                        <a:pt x="3133538" y="1714500"/>
                      </a:lnTo>
                      <a:lnTo>
                        <a:pt x="3050986" y="1752600"/>
                      </a:lnTo>
                      <a:lnTo>
                        <a:pt x="2962090" y="1974850"/>
                      </a:lnTo>
                      <a:lnTo>
                        <a:pt x="2930338" y="2019300"/>
                      </a:lnTo>
                      <a:lnTo>
                        <a:pt x="2841438" y="2019300"/>
                      </a:lnTo>
                      <a:lnTo>
                        <a:pt x="2822386" y="2114550"/>
                      </a:lnTo>
                      <a:lnTo>
                        <a:pt x="2644586" y="2139950"/>
                      </a:lnTo>
                      <a:lnTo>
                        <a:pt x="2530290" y="2228850"/>
                      </a:lnTo>
                      <a:lnTo>
                        <a:pt x="2536638" y="2343150"/>
                      </a:lnTo>
                      <a:lnTo>
                        <a:pt x="2473138" y="2393950"/>
                      </a:lnTo>
                      <a:lnTo>
                        <a:pt x="2466786" y="2495550"/>
                      </a:lnTo>
                      <a:lnTo>
                        <a:pt x="2511238" y="2590800"/>
                      </a:lnTo>
                      <a:lnTo>
                        <a:pt x="2499406" y="2768304"/>
                      </a:lnTo>
                      <a:lnTo>
                        <a:pt x="2498538" y="2768600"/>
                      </a:lnTo>
                      <a:lnTo>
                        <a:pt x="2358834" y="2806700"/>
                      </a:lnTo>
                      <a:lnTo>
                        <a:pt x="1914338" y="2933700"/>
                      </a:lnTo>
                      <a:lnTo>
                        <a:pt x="1476186" y="3117850"/>
                      </a:lnTo>
                      <a:lnTo>
                        <a:pt x="1292036" y="3111500"/>
                      </a:lnTo>
                      <a:lnTo>
                        <a:pt x="1234886" y="3092450"/>
                      </a:lnTo>
                      <a:lnTo>
                        <a:pt x="1076136" y="3143250"/>
                      </a:lnTo>
                      <a:lnTo>
                        <a:pt x="1031686" y="3124200"/>
                      </a:lnTo>
                      <a:lnTo>
                        <a:pt x="1241236" y="2832100"/>
                      </a:lnTo>
                      <a:lnTo>
                        <a:pt x="1336486" y="2876550"/>
                      </a:lnTo>
                      <a:lnTo>
                        <a:pt x="1520634" y="2844800"/>
                      </a:lnTo>
                      <a:lnTo>
                        <a:pt x="1628586" y="2781300"/>
                      </a:lnTo>
                      <a:lnTo>
                        <a:pt x="1685738" y="2781300"/>
                      </a:lnTo>
                      <a:lnTo>
                        <a:pt x="1812738" y="2584450"/>
                      </a:lnTo>
                      <a:lnTo>
                        <a:pt x="1927034" y="2616200"/>
                      </a:lnTo>
                      <a:lnTo>
                        <a:pt x="1958786" y="2711450"/>
                      </a:lnTo>
                      <a:lnTo>
                        <a:pt x="2047686" y="2590800"/>
                      </a:lnTo>
                      <a:lnTo>
                        <a:pt x="1977834" y="2533650"/>
                      </a:lnTo>
                      <a:lnTo>
                        <a:pt x="1990538" y="2438400"/>
                      </a:lnTo>
                      <a:lnTo>
                        <a:pt x="1958786" y="2393950"/>
                      </a:lnTo>
                      <a:lnTo>
                        <a:pt x="1965138" y="2330450"/>
                      </a:lnTo>
                      <a:lnTo>
                        <a:pt x="1895286" y="2292350"/>
                      </a:lnTo>
                      <a:lnTo>
                        <a:pt x="1819086" y="2317750"/>
                      </a:lnTo>
                      <a:lnTo>
                        <a:pt x="1698434" y="2266950"/>
                      </a:lnTo>
                      <a:lnTo>
                        <a:pt x="1685738" y="2305050"/>
                      </a:lnTo>
                      <a:lnTo>
                        <a:pt x="1609538" y="2305050"/>
                      </a:lnTo>
                      <a:lnTo>
                        <a:pt x="1584138" y="2349500"/>
                      </a:lnTo>
                      <a:lnTo>
                        <a:pt x="1507938" y="2406650"/>
                      </a:lnTo>
                      <a:lnTo>
                        <a:pt x="1431736" y="2349500"/>
                      </a:lnTo>
                      <a:lnTo>
                        <a:pt x="1298386" y="2349500"/>
                      </a:lnTo>
                      <a:lnTo>
                        <a:pt x="1095186" y="2406650"/>
                      </a:lnTo>
                      <a:lnTo>
                        <a:pt x="993586" y="2260600"/>
                      </a:lnTo>
                      <a:lnTo>
                        <a:pt x="860236" y="2228850"/>
                      </a:lnTo>
                      <a:lnTo>
                        <a:pt x="898336" y="1993900"/>
                      </a:lnTo>
                      <a:lnTo>
                        <a:pt x="815786" y="2070100"/>
                      </a:lnTo>
                      <a:lnTo>
                        <a:pt x="771336" y="2254250"/>
                      </a:lnTo>
                      <a:lnTo>
                        <a:pt x="745936" y="2330450"/>
                      </a:lnTo>
                      <a:lnTo>
                        <a:pt x="752286" y="2470150"/>
                      </a:lnTo>
                      <a:lnTo>
                        <a:pt x="930086" y="2603500"/>
                      </a:lnTo>
                      <a:lnTo>
                        <a:pt x="936436" y="2711450"/>
                      </a:lnTo>
                      <a:lnTo>
                        <a:pt x="758636" y="2647950"/>
                      </a:lnTo>
                      <a:lnTo>
                        <a:pt x="682436" y="2622550"/>
                      </a:lnTo>
                      <a:lnTo>
                        <a:pt x="523686" y="2476500"/>
                      </a:lnTo>
                      <a:lnTo>
                        <a:pt x="612586" y="2152650"/>
                      </a:lnTo>
                      <a:lnTo>
                        <a:pt x="517336" y="2044700"/>
                      </a:lnTo>
                      <a:lnTo>
                        <a:pt x="428436" y="2139950"/>
                      </a:lnTo>
                      <a:lnTo>
                        <a:pt x="403036" y="2044700"/>
                      </a:lnTo>
                      <a:lnTo>
                        <a:pt x="460186" y="2012950"/>
                      </a:lnTo>
                      <a:lnTo>
                        <a:pt x="453836" y="1816100"/>
                      </a:lnTo>
                      <a:lnTo>
                        <a:pt x="453836" y="1695450"/>
                      </a:lnTo>
                      <a:lnTo>
                        <a:pt x="549086" y="1562100"/>
                      </a:lnTo>
                      <a:lnTo>
                        <a:pt x="644336" y="1308100"/>
                      </a:lnTo>
                      <a:lnTo>
                        <a:pt x="644336" y="1250950"/>
                      </a:lnTo>
                      <a:lnTo>
                        <a:pt x="599886" y="1282700"/>
                      </a:lnTo>
                      <a:lnTo>
                        <a:pt x="530036" y="1327150"/>
                      </a:lnTo>
                      <a:lnTo>
                        <a:pt x="479236" y="1346200"/>
                      </a:lnTo>
                      <a:lnTo>
                        <a:pt x="447486" y="1390650"/>
                      </a:lnTo>
                      <a:lnTo>
                        <a:pt x="383986" y="1409700"/>
                      </a:lnTo>
                      <a:lnTo>
                        <a:pt x="390336" y="1466850"/>
                      </a:lnTo>
                      <a:lnTo>
                        <a:pt x="333186" y="1524000"/>
                      </a:lnTo>
                      <a:lnTo>
                        <a:pt x="276036" y="1498600"/>
                      </a:lnTo>
                      <a:lnTo>
                        <a:pt x="263336" y="1435100"/>
                      </a:lnTo>
                      <a:lnTo>
                        <a:pt x="244286" y="1282700"/>
                      </a:lnTo>
                      <a:lnTo>
                        <a:pt x="104586" y="1143000"/>
                      </a:lnTo>
                      <a:lnTo>
                        <a:pt x="2986" y="1066800"/>
                      </a:lnTo>
                      <a:lnTo>
                        <a:pt x="0" y="1051712"/>
                      </a:lnTo>
                      <a:lnTo>
                        <a:pt x="12514" y="1057274"/>
                      </a:lnTo>
                      <a:lnTo>
                        <a:pt x="50614" y="657226"/>
                      </a:lnTo>
                      <a:lnTo>
                        <a:pt x="317314" y="228600"/>
                      </a:lnTo>
                      <a:lnTo>
                        <a:pt x="460190" y="238126"/>
                      </a:lnTo>
                      <a:lnTo>
                        <a:pt x="669738" y="171450"/>
                      </a:lnTo>
                      <a:lnTo>
                        <a:pt x="774514" y="152400"/>
                      </a:lnTo>
                      <a:lnTo>
                        <a:pt x="888814" y="76200"/>
                      </a:lnTo>
                      <a:lnTo>
                        <a:pt x="898338" y="19050"/>
                      </a:lnTo>
                      <a:close/>
                    </a:path>
                  </a:pathLst>
                </a:custGeom>
                <a:grpFill/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93DE22ED-5E0A-49E2-A7B1-E64D8E05C20B}"/>
                    </a:ext>
                  </a:extLst>
                </p:cNvPr>
                <p:cNvSpPr/>
                <p:nvPr/>
              </p:nvSpPr>
              <p:spPr>
                <a:xfrm>
                  <a:off x="2165791" y="3245685"/>
                  <a:ext cx="1870764" cy="3288321"/>
                </a:xfrm>
                <a:custGeom>
                  <a:avLst/>
                  <a:gdLst>
                    <a:gd name="connsiteX0" fmla="*/ 76200 w 3235624"/>
                    <a:gd name="connsiteY0" fmla="*/ 4987924 h 5687392"/>
                    <a:gd name="connsiteX1" fmla="*/ 81632 w 3235624"/>
                    <a:gd name="connsiteY1" fmla="*/ 5004220 h 5687392"/>
                    <a:gd name="connsiteX2" fmla="*/ 81632 w 3235624"/>
                    <a:gd name="connsiteY2" fmla="*/ 5004220 h 5687392"/>
                    <a:gd name="connsiteX3" fmla="*/ 2025648 w 3235624"/>
                    <a:gd name="connsiteY3" fmla="*/ 0 h 5687392"/>
                    <a:gd name="connsiteX4" fmla="*/ 2111376 w 3235624"/>
                    <a:gd name="connsiteY4" fmla="*/ 57148 h 5687392"/>
                    <a:gd name="connsiteX5" fmla="*/ 2168524 w 3235624"/>
                    <a:gd name="connsiteY5" fmla="*/ 190500 h 5687392"/>
                    <a:gd name="connsiteX6" fmla="*/ 2273300 w 3235624"/>
                    <a:gd name="connsiteY6" fmla="*/ 342900 h 5687392"/>
                    <a:gd name="connsiteX7" fmla="*/ 2320924 w 3235624"/>
                    <a:gd name="connsiteY7" fmla="*/ 409574 h 5687392"/>
                    <a:gd name="connsiteX8" fmla="*/ 2406648 w 3235624"/>
                    <a:gd name="connsiteY8" fmla="*/ 400048 h 5687392"/>
                    <a:gd name="connsiteX9" fmla="*/ 2481604 w 3235624"/>
                    <a:gd name="connsiteY9" fmla="*/ 433360 h 5687392"/>
                    <a:gd name="connsiteX10" fmla="*/ 2484436 w 3235624"/>
                    <a:gd name="connsiteY10" fmla="*/ 447674 h 5687392"/>
                    <a:gd name="connsiteX11" fmla="*/ 2586036 w 3235624"/>
                    <a:gd name="connsiteY11" fmla="*/ 523874 h 5687392"/>
                    <a:gd name="connsiteX12" fmla="*/ 2725736 w 3235624"/>
                    <a:gd name="connsiteY12" fmla="*/ 663574 h 5687392"/>
                    <a:gd name="connsiteX13" fmla="*/ 2744786 w 3235624"/>
                    <a:gd name="connsiteY13" fmla="*/ 815974 h 5687392"/>
                    <a:gd name="connsiteX14" fmla="*/ 2748066 w 3235624"/>
                    <a:gd name="connsiteY14" fmla="*/ 832376 h 5687392"/>
                    <a:gd name="connsiteX15" fmla="*/ 2747944 w 3235624"/>
                    <a:gd name="connsiteY15" fmla="*/ 832484 h 5687392"/>
                    <a:gd name="connsiteX16" fmla="*/ 2481244 w 3235624"/>
                    <a:gd name="connsiteY16" fmla="*/ 931544 h 5687392"/>
                    <a:gd name="connsiteX17" fmla="*/ 2458384 w 3235624"/>
                    <a:gd name="connsiteY17" fmla="*/ 1022984 h 5687392"/>
                    <a:gd name="connsiteX18" fmla="*/ 2466004 w 3235624"/>
                    <a:gd name="connsiteY18" fmla="*/ 1083944 h 5687392"/>
                    <a:gd name="connsiteX19" fmla="*/ 2427904 w 3235624"/>
                    <a:gd name="connsiteY19" fmla="*/ 1122044 h 5687392"/>
                    <a:gd name="connsiteX20" fmla="*/ 2427904 w 3235624"/>
                    <a:gd name="connsiteY20" fmla="*/ 1228724 h 5687392"/>
                    <a:gd name="connsiteX21" fmla="*/ 2427904 w 3235624"/>
                    <a:gd name="connsiteY21" fmla="*/ 1373504 h 5687392"/>
                    <a:gd name="connsiteX22" fmla="*/ 2069764 w 3235624"/>
                    <a:gd name="connsiteY22" fmla="*/ 1823084 h 5687392"/>
                    <a:gd name="connsiteX23" fmla="*/ 2024044 w 3235624"/>
                    <a:gd name="connsiteY23" fmla="*/ 2105024 h 5687392"/>
                    <a:gd name="connsiteX24" fmla="*/ 2123104 w 3235624"/>
                    <a:gd name="connsiteY24" fmla="*/ 2165984 h 5687392"/>
                    <a:gd name="connsiteX25" fmla="*/ 2085004 w 3235624"/>
                    <a:gd name="connsiteY25" fmla="*/ 2402204 h 5687392"/>
                    <a:gd name="connsiteX26" fmla="*/ 2168824 w 3235624"/>
                    <a:gd name="connsiteY26" fmla="*/ 2394584 h 5687392"/>
                    <a:gd name="connsiteX27" fmla="*/ 2397424 w 3235624"/>
                    <a:gd name="connsiteY27" fmla="*/ 2470784 h 5687392"/>
                    <a:gd name="connsiteX28" fmla="*/ 2473624 w 3235624"/>
                    <a:gd name="connsiteY28" fmla="*/ 2585084 h 5687392"/>
                    <a:gd name="connsiteX29" fmla="*/ 2763184 w 3235624"/>
                    <a:gd name="connsiteY29" fmla="*/ 2707004 h 5687392"/>
                    <a:gd name="connsiteX30" fmla="*/ 2801284 w 3235624"/>
                    <a:gd name="connsiteY30" fmla="*/ 2775584 h 5687392"/>
                    <a:gd name="connsiteX31" fmla="*/ 2915584 w 3235624"/>
                    <a:gd name="connsiteY31" fmla="*/ 2767964 h 5687392"/>
                    <a:gd name="connsiteX32" fmla="*/ 2976544 w 3235624"/>
                    <a:gd name="connsiteY32" fmla="*/ 2828924 h 5687392"/>
                    <a:gd name="connsiteX33" fmla="*/ 3014644 w 3235624"/>
                    <a:gd name="connsiteY33" fmla="*/ 2828924 h 5687392"/>
                    <a:gd name="connsiteX34" fmla="*/ 3121324 w 3235624"/>
                    <a:gd name="connsiteY34" fmla="*/ 2920364 h 5687392"/>
                    <a:gd name="connsiteX35" fmla="*/ 3136564 w 3235624"/>
                    <a:gd name="connsiteY35" fmla="*/ 3019424 h 5687392"/>
                    <a:gd name="connsiteX36" fmla="*/ 3197524 w 3235624"/>
                    <a:gd name="connsiteY36" fmla="*/ 2988944 h 5687392"/>
                    <a:gd name="connsiteX37" fmla="*/ 3235624 w 3235624"/>
                    <a:gd name="connsiteY37" fmla="*/ 3004184 h 5687392"/>
                    <a:gd name="connsiteX38" fmla="*/ 3220384 w 3235624"/>
                    <a:gd name="connsiteY38" fmla="*/ 3286124 h 5687392"/>
                    <a:gd name="connsiteX39" fmla="*/ 3136564 w 3235624"/>
                    <a:gd name="connsiteY39" fmla="*/ 3255644 h 5687392"/>
                    <a:gd name="connsiteX40" fmla="*/ 3083224 w 3235624"/>
                    <a:gd name="connsiteY40" fmla="*/ 3316604 h 5687392"/>
                    <a:gd name="connsiteX41" fmla="*/ 3136564 w 3235624"/>
                    <a:gd name="connsiteY41" fmla="*/ 3362324 h 5687392"/>
                    <a:gd name="connsiteX42" fmla="*/ 3136564 w 3235624"/>
                    <a:gd name="connsiteY42" fmla="*/ 3446144 h 5687392"/>
                    <a:gd name="connsiteX43" fmla="*/ 3159424 w 3235624"/>
                    <a:gd name="connsiteY43" fmla="*/ 3590924 h 5687392"/>
                    <a:gd name="connsiteX44" fmla="*/ 3029884 w 3235624"/>
                    <a:gd name="connsiteY44" fmla="*/ 3697604 h 5687392"/>
                    <a:gd name="connsiteX45" fmla="*/ 2862244 w 3235624"/>
                    <a:gd name="connsiteY45" fmla="*/ 3674744 h 5687392"/>
                    <a:gd name="connsiteX46" fmla="*/ 3029884 w 3235624"/>
                    <a:gd name="connsiteY46" fmla="*/ 3606164 h 5687392"/>
                    <a:gd name="connsiteX47" fmla="*/ 2930824 w 3235624"/>
                    <a:gd name="connsiteY47" fmla="*/ 3583304 h 5687392"/>
                    <a:gd name="connsiteX48" fmla="*/ 2907964 w 3235624"/>
                    <a:gd name="connsiteY48" fmla="*/ 3545204 h 5687392"/>
                    <a:gd name="connsiteX49" fmla="*/ 2778424 w 3235624"/>
                    <a:gd name="connsiteY49" fmla="*/ 3568064 h 5687392"/>
                    <a:gd name="connsiteX50" fmla="*/ 2656504 w 3235624"/>
                    <a:gd name="connsiteY50" fmla="*/ 3545204 h 5687392"/>
                    <a:gd name="connsiteX51" fmla="*/ 2542204 w 3235624"/>
                    <a:gd name="connsiteY51" fmla="*/ 3590924 h 5687392"/>
                    <a:gd name="connsiteX52" fmla="*/ 2641264 w 3235624"/>
                    <a:gd name="connsiteY52" fmla="*/ 3408044 h 5687392"/>
                    <a:gd name="connsiteX53" fmla="*/ 2526964 w 3235624"/>
                    <a:gd name="connsiteY53" fmla="*/ 3408044 h 5687392"/>
                    <a:gd name="connsiteX54" fmla="*/ 2443144 w 3235624"/>
                    <a:gd name="connsiteY54" fmla="*/ 3590924 h 5687392"/>
                    <a:gd name="connsiteX55" fmla="*/ 2260264 w 3235624"/>
                    <a:gd name="connsiteY55" fmla="*/ 3728084 h 5687392"/>
                    <a:gd name="connsiteX56" fmla="*/ 2206924 w 3235624"/>
                    <a:gd name="connsiteY56" fmla="*/ 3636644 h 5687392"/>
                    <a:gd name="connsiteX57" fmla="*/ 2107864 w 3235624"/>
                    <a:gd name="connsiteY57" fmla="*/ 3667124 h 5687392"/>
                    <a:gd name="connsiteX58" fmla="*/ 2077384 w 3235624"/>
                    <a:gd name="connsiteY58" fmla="*/ 3728084 h 5687392"/>
                    <a:gd name="connsiteX59" fmla="*/ 2001184 w 3235624"/>
                    <a:gd name="connsiteY59" fmla="*/ 3728084 h 5687392"/>
                    <a:gd name="connsiteX60" fmla="*/ 1993564 w 3235624"/>
                    <a:gd name="connsiteY60" fmla="*/ 3796664 h 5687392"/>
                    <a:gd name="connsiteX61" fmla="*/ 1902124 w 3235624"/>
                    <a:gd name="connsiteY61" fmla="*/ 3811904 h 5687392"/>
                    <a:gd name="connsiteX62" fmla="*/ 1848784 w 3235624"/>
                    <a:gd name="connsiteY62" fmla="*/ 3773804 h 5687392"/>
                    <a:gd name="connsiteX63" fmla="*/ 1818304 w 3235624"/>
                    <a:gd name="connsiteY63" fmla="*/ 3850004 h 5687392"/>
                    <a:gd name="connsiteX64" fmla="*/ 1627804 w 3235624"/>
                    <a:gd name="connsiteY64" fmla="*/ 3910964 h 5687392"/>
                    <a:gd name="connsiteX65" fmla="*/ 1513504 w 3235624"/>
                    <a:gd name="connsiteY65" fmla="*/ 3910964 h 5687392"/>
                    <a:gd name="connsiteX66" fmla="*/ 1429684 w 3235624"/>
                    <a:gd name="connsiteY66" fmla="*/ 3956684 h 5687392"/>
                    <a:gd name="connsiteX67" fmla="*/ 1422064 w 3235624"/>
                    <a:gd name="connsiteY67" fmla="*/ 4025264 h 5687392"/>
                    <a:gd name="connsiteX68" fmla="*/ 1330624 w 3235624"/>
                    <a:gd name="connsiteY68" fmla="*/ 4055744 h 5687392"/>
                    <a:gd name="connsiteX69" fmla="*/ 1277284 w 3235624"/>
                    <a:gd name="connsiteY69" fmla="*/ 4215764 h 5687392"/>
                    <a:gd name="connsiteX70" fmla="*/ 1132504 w 3235624"/>
                    <a:gd name="connsiteY70" fmla="*/ 4307204 h 5687392"/>
                    <a:gd name="connsiteX71" fmla="*/ 1147744 w 3235624"/>
                    <a:gd name="connsiteY71" fmla="*/ 4352924 h 5687392"/>
                    <a:gd name="connsiteX72" fmla="*/ 1086784 w 3235624"/>
                    <a:gd name="connsiteY72" fmla="*/ 4436744 h 5687392"/>
                    <a:gd name="connsiteX73" fmla="*/ 1216324 w 3235624"/>
                    <a:gd name="connsiteY73" fmla="*/ 4451984 h 5687392"/>
                    <a:gd name="connsiteX74" fmla="*/ 1185844 w 3235624"/>
                    <a:gd name="connsiteY74" fmla="*/ 4535804 h 5687392"/>
                    <a:gd name="connsiteX75" fmla="*/ 1292524 w 3235624"/>
                    <a:gd name="connsiteY75" fmla="*/ 4604384 h 5687392"/>
                    <a:gd name="connsiteX76" fmla="*/ 1155364 w 3235624"/>
                    <a:gd name="connsiteY76" fmla="*/ 4657724 h 5687392"/>
                    <a:gd name="connsiteX77" fmla="*/ 1178224 w 3235624"/>
                    <a:gd name="connsiteY77" fmla="*/ 4726304 h 5687392"/>
                    <a:gd name="connsiteX78" fmla="*/ 1102024 w 3235624"/>
                    <a:gd name="connsiteY78" fmla="*/ 4726304 h 5687392"/>
                    <a:gd name="connsiteX79" fmla="*/ 1079164 w 3235624"/>
                    <a:gd name="connsiteY79" fmla="*/ 4893944 h 5687392"/>
                    <a:gd name="connsiteX80" fmla="*/ 919144 w 3235624"/>
                    <a:gd name="connsiteY80" fmla="*/ 4970144 h 5687392"/>
                    <a:gd name="connsiteX81" fmla="*/ 881044 w 3235624"/>
                    <a:gd name="connsiteY81" fmla="*/ 5061584 h 5687392"/>
                    <a:gd name="connsiteX82" fmla="*/ 759124 w 3235624"/>
                    <a:gd name="connsiteY82" fmla="*/ 5084444 h 5687392"/>
                    <a:gd name="connsiteX83" fmla="*/ 599104 w 3235624"/>
                    <a:gd name="connsiteY83" fmla="*/ 5320664 h 5687392"/>
                    <a:gd name="connsiteX84" fmla="*/ 530524 w 3235624"/>
                    <a:gd name="connsiteY84" fmla="*/ 5488304 h 5687392"/>
                    <a:gd name="connsiteX85" fmla="*/ 469564 w 3235624"/>
                    <a:gd name="connsiteY85" fmla="*/ 5686424 h 5687392"/>
                    <a:gd name="connsiteX86" fmla="*/ 464536 w 3235624"/>
                    <a:gd name="connsiteY86" fmla="*/ 5687392 h 5687392"/>
                    <a:gd name="connsiteX87" fmla="*/ 469900 w 3235624"/>
                    <a:gd name="connsiteY87" fmla="*/ 5680076 h 5687392"/>
                    <a:gd name="connsiteX88" fmla="*/ 381000 w 3235624"/>
                    <a:gd name="connsiteY88" fmla="*/ 5622924 h 5687392"/>
                    <a:gd name="connsiteX89" fmla="*/ 355600 w 3235624"/>
                    <a:gd name="connsiteY89" fmla="*/ 5667372 h 5687392"/>
                    <a:gd name="connsiteX90" fmla="*/ 266700 w 3235624"/>
                    <a:gd name="connsiteY90" fmla="*/ 5641972 h 5687392"/>
                    <a:gd name="connsiteX91" fmla="*/ 260348 w 3235624"/>
                    <a:gd name="connsiteY91" fmla="*/ 5578476 h 5687392"/>
                    <a:gd name="connsiteX92" fmla="*/ 171448 w 3235624"/>
                    <a:gd name="connsiteY92" fmla="*/ 5546724 h 5687392"/>
                    <a:gd name="connsiteX93" fmla="*/ 127000 w 3235624"/>
                    <a:gd name="connsiteY93" fmla="*/ 5407024 h 5687392"/>
                    <a:gd name="connsiteX94" fmla="*/ 0 w 3235624"/>
                    <a:gd name="connsiteY94" fmla="*/ 5330824 h 5687392"/>
                    <a:gd name="connsiteX95" fmla="*/ 6348 w 3235624"/>
                    <a:gd name="connsiteY95" fmla="*/ 5133972 h 5687392"/>
                    <a:gd name="connsiteX96" fmla="*/ 114300 w 3235624"/>
                    <a:gd name="connsiteY96" fmla="*/ 5102224 h 5687392"/>
                    <a:gd name="connsiteX97" fmla="*/ 81632 w 3235624"/>
                    <a:gd name="connsiteY97" fmla="*/ 5004220 h 5687392"/>
                    <a:gd name="connsiteX98" fmla="*/ 112324 w 3235624"/>
                    <a:gd name="connsiteY98" fmla="*/ 4945196 h 5687392"/>
                    <a:gd name="connsiteX99" fmla="*/ 184768 w 3235624"/>
                    <a:gd name="connsiteY99" fmla="*/ 4953000 h 5687392"/>
                    <a:gd name="connsiteX100" fmla="*/ 199054 w 3235624"/>
                    <a:gd name="connsiteY100" fmla="*/ 4898228 h 5687392"/>
                    <a:gd name="connsiteX101" fmla="*/ 265728 w 3235624"/>
                    <a:gd name="connsiteY101" fmla="*/ 4883944 h 5687392"/>
                    <a:gd name="connsiteX102" fmla="*/ 327642 w 3235624"/>
                    <a:gd name="connsiteY102" fmla="*/ 4914900 h 5687392"/>
                    <a:gd name="connsiteX103" fmla="*/ 349072 w 3235624"/>
                    <a:gd name="connsiteY103" fmla="*/ 4900612 h 5687392"/>
                    <a:gd name="connsiteX104" fmla="*/ 358598 w 3235624"/>
                    <a:gd name="connsiteY104" fmla="*/ 4791076 h 5687392"/>
                    <a:gd name="connsiteX105" fmla="*/ 370504 w 3235624"/>
                    <a:gd name="connsiteY105" fmla="*/ 4779168 h 5687392"/>
                    <a:gd name="connsiteX106" fmla="*/ 427654 w 3235624"/>
                    <a:gd name="connsiteY106" fmla="*/ 4824412 h 5687392"/>
                    <a:gd name="connsiteX107" fmla="*/ 468136 w 3235624"/>
                    <a:gd name="connsiteY107" fmla="*/ 4762500 h 5687392"/>
                    <a:gd name="connsiteX108" fmla="*/ 434798 w 3235624"/>
                    <a:gd name="connsiteY108" fmla="*/ 4683916 h 5687392"/>
                    <a:gd name="connsiteX109" fmla="*/ 465754 w 3235624"/>
                    <a:gd name="connsiteY109" fmla="*/ 4638676 h 5687392"/>
                    <a:gd name="connsiteX110" fmla="*/ 456342 w 3235624"/>
                    <a:gd name="connsiteY110" fmla="*/ 4598668 h 5687392"/>
                    <a:gd name="connsiteX111" fmla="*/ 458788 w 3235624"/>
                    <a:gd name="connsiteY111" fmla="*/ 4595812 h 5687392"/>
                    <a:gd name="connsiteX112" fmla="*/ 492124 w 3235624"/>
                    <a:gd name="connsiteY112" fmla="*/ 4533900 h 5687392"/>
                    <a:gd name="connsiteX113" fmla="*/ 549276 w 3235624"/>
                    <a:gd name="connsiteY113" fmla="*/ 4519612 h 5687392"/>
                    <a:gd name="connsiteX114" fmla="*/ 744536 w 3235624"/>
                    <a:gd name="connsiteY114" fmla="*/ 4543424 h 5687392"/>
                    <a:gd name="connsiteX115" fmla="*/ 711200 w 3235624"/>
                    <a:gd name="connsiteY115" fmla="*/ 4338636 h 5687392"/>
                    <a:gd name="connsiteX116" fmla="*/ 763588 w 3235624"/>
                    <a:gd name="connsiteY116" fmla="*/ 4324348 h 5687392"/>
                    <a:gd name="connsiteX117" fmla="*/ 758824 w 3235624"/>
                    <a:gd name="connsiteY117" fmla="*/ 4286248 h 5687392"/>
                    <a:gd name="connsiteX118" fmla="*/ 763588 w 3235624"/>
                    <a:gd name="connsiteY118" fmla="*/ 4195764 h 5687392"/>
                    <a:gd name="connsiteX119" fmla="*/ 763588 w 3235624"/>
                    <a:gd name="connsiteY119" fmla="*/ 4124324 h 5687392"/>
                    <a:gd name="connsiteX120" fmla="*/ 773112 w 3235624"/>
                    <a:gd name="connsiteY120" fmla="*/ 4067172 h 5687392"/>
                    <a:gd name="connsiteX121" fmla="*/ 773112 w 3235624"/>
                    <a:gd name="connsiteY121" fmla="*/ 4038600 h 5687392"/>
                    <a:gd name="connsiteX122" fmla="*/ 777876 w 3235624"/>
                    <a:gd name="connsiteY122" fmla="*/ 3981448 h 5687392"/>
                    <a:gd name="connsiteX123" fmla="*/ 715964 w 3235624"/>
                    <a:gd name="connsiteY123" fmla="*/ 3952876 h 5687392"/>
                    <a:gd name="connsiteX124" fmla="*/ 792164 w 3235624"/>
                    <a:gd name="connsiteY124" fmla="*/ 3876676 h 5687392"/>
                    <a:gd name="connsiteX125" fmla="*/ 777876 w 3235624"/>
                    <a:gd name="connsiteY125" fmla="*/ 3829048 h 5687392"/>
                    <a:gd name="connsiteX126" fmla="*/ 830264 w 3235624"/>
                    <a:gd name="connsiteY126" fmla="*/ 3738564 h 5687392"/>
                    <a:gd name="connsiteX127" fmla="*/ 706436 w 3235624"/>
                    <a:gd name="connsiteY127" fmla="*/ 3548060 h 5687392"/>
                    <a:gd name="connsiteX128" fmla="*/ 806448 w 3235624"/>
                    <a:gd name="connsiteY128" fmla="*/ 3509964 h 5687392"/>
                    <a:gd name="connsiteX129" fmla="*/ 806448 w 3235624"/>
                    <a:gd name="connsiteY129" fmla="*/ 3462336 h 5687392"/>
                    <a:gd name="connsiteX130" fmla="*/ 744536 w 3235624"/>
                    <a:gd name="connsiteY130" fmla="*/ 3443288 h 5687392"/>
                    <a:gd name="connsiteX131" fmla="*/ 673100 w 3235624"/>
                    <a:gd name="connsiteY131" fmla="*/ 3243262 h 5687392"/>
                    <a:gd name="connsiteX132" fmla="*/ 635000 w 3235624"/>
                    <a:gd name="connsiteY132" fmla="*/ 3214688 h 5687392"/>
                    <a:gd name="connsiteX133" fmla="*/ 701676 w 3235624"/>
                    <a:gd name="connsiteY133" fmla="*/ 3138488 h 5687392"/>
                    <a:gd name="connsiteX134" fmla="*/ 715964 w 3235624"/>
                    <a:gd name="connsiteY134" fmla="*/ 3081336 h 5687392"/>
                    <a:gd name="connsiteX135" fmla="*/ 811212 w 3235624"/>
                    <a:gd name="connsiteY135" fmla="*/ 3033712 h 5687392"/>
                    <a:gd name="connsiteX136" fmla="*/ 1054100 w 3235624"/>
                    <a:gd name="connsiteY136" fmla="*/ 3000374 h 5687392"/>
                    <a:gd name="connsiteX137" fmla="*/ 1073148 w 3235624"/>
                    <a:gd name="connsiteY137" fmla="*/ 2924174 h 5687392"/>
                    <a:gd name="connsiteX138" fmla="*/ 1135064 w 3235624"/>
                    <a:gd name="connsiteY138" fmla="*/ 2833688 h 5687392"/>
                    <a:gd name="connsiteX139" fmla="*/ 1092200 w 3235624"/>
                    <a:gd name="connsiteY139" fmla="*/ 2819400 h 5687392"/>
                    <a:gd name="connsiteX140" fmla="*/ 1096964 w 3235624"/>
                    <a:gd name="connsiteY140" fmla="*/ 2771774 h 5687392"/>
                    <a:gd name="connsiteX141" fmla="*/ 1096964 w 3235624"/>
                    <a:gd name="connsiteY141" fmla="*/ 2733674 h 5687392"/>
                    <a:gd name="connsiteX142" fmla="*/ 1068388 w 3235624"/>
                    <a:gd name="connsiteY142" fmla="*/ 2705100 h 5687392"/>
                    <a:gd name="connsiteX143" fmla="*/ 949324 w 3235624"/>
                    <a:gd name="connsiteY143" fmla="*/ 2747962 h 5687392"/>
                    <a:gd name="connsiteX144" fmla="*/ 944564 w 3235624"/>
                    <a:gd name="connsiteY144" fmla="*/ 2671762 h 5687392"/>
                    <a:gd name="connsiteX145" fmla="*/ 906464 w 3235624"/>
                    <a:gd name="connsiteY145" fmla="*/ 2605088 h 5687392"/>
                    <a:gd name="connsiteX146" fmla="*/ 858836 w 3235624"/>
                    <a:gd name="connsiteY146" fmla="*/ 2605088 h 5687392"/>
                    <a:gd name="connsiteX147" fmla="*/ 777876 w 3235624"/>
                    <a:gd name="connsiteY147" fmla="*/ 2643188 h 5687392"/>
                    <a:gd name="connsiteX148" fmla="*/ 758824 w 3235624"/>
                    <a:gd name="connsiteY148" fmla="*/ 2590800 h 5687392"/>
                    <a:gd name="connsiteX149" fmla="*/ 639764 w 3235624"/>
                    <a:gd name="connsiteY149" fmla="*/ 2576512 h 5687392"/>
                    <a:gd name="connsiteX150" fmla="*/ 611188 w 3235624"/>
                    <a:gd name="connsiteY150" fmla="*/ 2533648 h 5687392"/>
                    <a:gd name="connsiteX151" fmla="*/ 587376 w 3235624"/>
                    <a:gd name="connsiteY151" fmla="*/ 2424112 h 5687392"/>
                    <a:gd name="connsiteX152" fmla="*/ 639764 w 3235624"/>
                    <a:gd name="connsiteY152" fmla="*/ 2305048 h 5687392"/>
                    <a:gd name="connsiteX153" fmla="*/ 625476 w 3235624"/>
                    <a:gd name="connsiteY153" fmla="*/ 2243136 h 5687392"/>
                    <a:gd name="connsiteX154" fmla="*/ 663576 w 3235624"/>
                    <a:gd name="connsiteY154" fmla="*/ 2224088 h 5687392"/>
                    <a:gd name="connsiteX155" fmla="*/ 668336 w 3235624"/>
                    <a:gd name="connsiteY155" fmla="*/ 2090736 h 5687392"/>
                    <a:gd name="connsiteX156" fmla="*/ 620712 w 3235624"/>
                    <a:gd name="connsiteY156" fmla="*/ 2062162 h 5687392"/>
                    <a:gd name="connsiteX157" fmla="*/ 639764 w 3235624"/>
                    <a:gd name="connsiteY157" fmla="*/ 2014536 h 5687392"/>
                    <a:gd name="connsiteX158" fmla="*/ 620712 w 3235624"/>
                    <a:gd name="connsiteY158" fmla="*/ 1985962 h 5687392"/>
                    <a:gd name="connsiteX159" fmla="*/ 587376 w 3235624"/>
                    <a:gd name="connsiteY159" fmla="*/ 1919288 h 5687392"/>
                    <a:gd name="connsiteX160" fmla="*/ 585268 w 3235624"/>
                    <a:gd name="connsiteY160" fmla="*/ 1922976 h 5687392"/>
                    <a:gd name="connsiteX161" fmla="*/ 545764 w 3235624"/>
                    <a:gd name="connsiteY161" fmla="*/ 1838324 h 5687392"/>
                    <a:gd name="connsiteX162" fmla="*/ 568624 w 3235624"/>
                    <a:gd name="connsiteY162" fmla="*/ 1784984 h 5687392"/>
                    <a:gd name="connsiteX163" fmla="*/ 519940 w 3235624"/>
                    <a:gd name="connsiteY163" fmla="*/ 1748470 h 5687392"/>
                    <a:gd name="connsiteX164" fmla="*/ 688340 w 3235624"/>
                    <a:gd name="connsiteY164" fmla="*/ 1678304 h 5687392"/>
                    <a:gd name="connsiteX165" fmla="*/ 726440 w 3235624"/>
                    <a:gd name="connsiteY165" fmla="*/ 1655444 h 5687392"/>
                    <a:gd name="connsiteX166" fmla="*/ 695960 w 3235624"/>
                    <a:gd name="connsiteY166" fmla="*/ 1571624 h 5687392"/>
                    <a:gd name="connsiteX167" fmla="*/ 749300 w 3235624"/>
                    <a:gd name="connsiteY167" fmla="*/ 1564004 h 5687392"/>
                    <a:gd name="connsiteX168" fmla="*/ 810260 w 3235624"/>
                    <a:gd name="connsiteY168" fmla="*/ 1457324 h 5687392"/>
                    <a:gd name="connsiteX169" fmla="*/ 695960 w 3235624"/>
                    <a:gd name="connsiteY169" fmla="*/ 1403984 h 5687392"/>
                    <a:gd name="connsiteX170" fmla="*/ 756920 w 3235624"/>
                    <a:gd name="connsiteY170" fmla="*/ 1350644 h 5687392"/>
                    <a:gd name="connsiteX171" fmla="*/ 817880 w 3235624"/>
                    <a:gd name="connsiteY171" fmla="*/ 1365884 h 5687392"/>
                    <a:gd name="connsiteX172" fmla="*/ 901700 w 3235624"/>
                    <a:gd name="connsiteY172" fmla="*/ 1358264 h 5687392"/>
                    <a:gd name="connsiteX173" fmla="*/ 1130300 w 3235624"/>
                    <a:gd name="connsiteY173" fmla="*/ 1449704 h 5687392"/>
                    <a:gd name="connsiteX174" fmla="*/ 1267460 w 3235624"/>
                    <a:gd name="connsiteY174" fmla="*/ 1449704 h 5687392"/>
                    <a:gd name="connsiteX175" fmla="*/ 1511300 w 3235624"/>
                    <a:gd name="connsiteY175" fmla="*/ 1335404 h 5687392"/>
                    <a:gd name="connsiteX176" fmla="*/ 1572260 w 3235624"/>
                    <a:gd name="connsiteY176" fmla="*/ 1167764 h 5687392"/>
                    <a:gd name="connsiteX177" fmla="*/ 1648460 w 3235624"/>
                    <a:gd name="connsiteY177" fmla="*/ 1114424 h 5687392"/>
                    <a:gd name="connsiteX178" fmla="*/ 1701800 w 3235624"/>
                    <a:gd name="connsiteY178" fmla="*/ 977264 h 5687392"/>
                    <a:gd name="connsiteX179" fmla="*/ 1717040 w 3235624"/>
                    <a:gd name="connsiteY179" fmla="*/ 771524 h 5687392"/>
                    <a:gd name="connsiteX180" fmla="*/ 1793240 w 3235624"/>
                    <a:gd name="connsiteY180" fmla="*/ 680084 h 5687392"/>
                    <a:gd name="connsiteX181" fmla="*/ 1778000 w 3235624"/>
                    <a:gd name="connsiteY181" fmla="*/ 481964 h 5687392"/>
                    <a:gd name="connsiteX182" fmla="*/ 1823720 w 3235624"/>
                    <a:gd name="connsiteY182" fmla="*/ 344804 h 5687392"/>
                    <a:gd name="connsiteX183" fmla="*/ 1694180 w 3235624"/>
                    <a:gd name="connsiteY183" fmla="*/ 253364 h 5687392"/>
                    <a:gd name="connsiteX184" fmla="*/ 1702580 w 3235624"/>
                    <a:gd name="connsiteY184" fmla="*/ 139948 h 5687392"/>
                    <a:gd name="connsiteX185" fmla="*/ 1696144 w 3235624"/>
                    <a:gd name="connsiteY185" fmla="*/ 142874 h 5687392"/>
                    <a:gd name="connsiteX186" fmla="*/ 1694936 w 3235624"/>
                    <a:gd name="connsiteY186" fmla="*/ 141666 h 5687392"/>
                    <a:gd name="connsiteX187" fmla="*/ 1797048 w 3235624"/>
                    <a:gd name="connsiteY187" fmla="*/ 95248 h 5687392"/>
                    <a:gd name="connsiteX188" fmla="*/ 1930400 w 3235624"/>
                    <a:gd name="connsiteY188" fmla="*/ 85724 h 56873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</a:cxnLst>
                  <a:rect l="l" t="t" r="r" b="b"/>
                  <a:pathLst>
                    <a:path w="3235624" h="5687392">
                      <a:moveTo>
                        <a:pt x="76200" y="4987924"/>
                      </a:moveTo>
                      <a:lnTo>
                        <a:pt x="81632" y="5004220"/>
                      </a:lnTo>
                      <a:lnTo>
                        <a:pt x="81632" y="5004220"/>
                      </a:lnTo>
                      <a:close/>
                      <a:moveTo>
                        <a:pt x="2025648" y="0"/>
                      </a:moveTo>
                      <a:lnTo>
                        <a:pt x="2111376" y="57148"/>
                      </a:lnTo>
                      <a:lnTo>
                        <a:pt x="2168524" y="190500"/>
                      </a:lnTo>
                      <a:lnTo>
                        <a:pt x="2273300" y="342900"/>
                      </a:lnTo>
                      <a:lnTo>
                        <a:pt x="2320924" y="409574"/>
                      </a:lnTo>
                      <a:lnTo>
                        <a:pt x="2406648" y="400048"/>
                      </a:lnTo>
                      <a:lnTo>
                        <a:pt x="2481604" y="433360"/>
                      </a:lnTo>
                      <a:lnTo>
                        <a:pt x="2484436" y="447674"/>
                      </a:lnTo>
                      <a:lnTo>
                        <a:pt x="2586036" y="523874"/>
                      </a:lnTo>
                      <a:lnTo>
                        <a:pt x="2725736" y="663574"/>
                      </a:lnTo>
                      <a:lnTo>
                        <a:pt x="2744786" y="815974"/>
                      </a:lnTo>
                      <a:lnTo>
                        <a:pt x="2748066" y="832376"/>
                      </a:lnTo>
                      <a:lnTo>
                        <a:pt x="2747944" y="832484"/>
                      </a:lnTo>
                      <a:lnTo>
                        <a:pt x="2481244" y="931544"/>
                      </a:lnTo>
                      <a:lnTo>
                        <a:pt x="2458384" y="1022984"/>
                      </a:lnTo>
                      <a:lnTo>
                        <a:pt x="2466004" y="1083944"/>
                      </a:lnTo>
                      <a:lnTo>
                        <a:pt x="2427904" y="1122044"/>
                      </a:lnTo>
                      <a:lnTo>
                        <a:pt x="2427904" y="1228724"/>
                      </a:lnTo>
                      <a:lnTo>
                        <a:pt x="2427904" y="1373504"/>
                      </a:lnTo>
                      <a:lnTo>
                        <a:pt x="2069764" y="1823084"/>
                      </a:lnTo>
                      <a:lnTo>
                        <a:pt x="2024044" y="2105024"/>
                      </a:lnTo>
                      <a:lnTo>
                        <a:pt x="2123104" y="2165984"/>
                      </a:lnTo>
                      <a:lnTo>
                        <a:pt x="2085004" y="2402204"/>
                      </a:lnTo>
                      <a:lnTo>
                        <a:pt x="2168824" y="2394584"/>
                      </a:lnTo>
                      <a:lnTo>
                        <a:pt x="2397424" y="2470784"/>
                      </a:lnTo>
                      <a:lnTo>
                        <a:pt x="2473624" y="2585084"/>
                      </a:lnTo>
                      <a:lnTo>
                        <a:pt x="2763184" y="2707004"/>
                      </a:lnTo>
                      <a:lnTo>
                        <a:pt x="2801284" y="2775584"/>
                      </a:lnTo>
                      <a:lnTo>
                        <a:pt x="2915584" y="2767964"/>
                      </a:lnTo>
                      <a:lnTo>
                        <a:pt x="2976544" y="2828924"/>
                      </a:lnTo>
                      <a:lnTo>
                        <a:pt x="3014644" y="2828924"/>
                      </a:lnTo>
                      <a:lnTo>
                        <a:pt x="3121324" y="2920364"/>
                      </a:lnTo>
                      <a:lnTo>
                        <a:pt x="3136564" y="3019424"/>
                      </a:lnTo>
                      <a:lnTo>
                        <a:pt x="3197524" y="2988944"/>
                      </a:lnTo>
                      <a:lnTo>
                        <a:pt x="3235624" y="3004184"/>
                      </a:lnTo>
                      <a:lnTo>
                        <a:pt x="3220384" y="3286124"/>
                      </a:lnTo>
                      <a:lnTo>
                        <a:pt x="3136564" y="3255644"/>
                      </a:lnTo>
                      <a:lnTo>
                        <a:pt x="3083224" y="3316604"/>
                      </a:lnTo>
                      <a:lnTo>
                        <a:pt x="3136564" y="3362324"/>
                      </a:lnTo>
                      <a:lnTo>
                        <a:pt x="3136564" y="3446144"/>
                      </a:lnTo>
                      <a:lnTo>
                        <a:pt x="3159424" y="3590924"/>
                      </a:lnTo>
                      <a:lnTo>
                        <a:pt x="3029884" y="3697604"/>
                      </a:lnTo>
                      <a:lnTo>
                        <a:pt x="2862244" y="3674744"/>
                      </a:lnTo>
                      <a:lnTo>
                        <a:pt x="3029884" y="3606164"/>
                      </a:lnTo>
                      <a:lnTo>
                        <a:pt x="2930824" y="3583304"/>
                      </a:lnTo>
                      <a:lnTo>
                        <a:pt x="2907964" y="3545204"/>
                      </a:lnTo>
                      <a:lnTo>
                        <a:pt x="2778424" y="3568064"/>
                      </a:lnTo>
                      <a:lnTo>
                        <a:pt x="2656504" y="3545204"/>
                      </a:lnTo>
                      <a:lnTo>
                        <a:pt x="2542204" y="3590924"/>
                      </a:lnTo>
                      <a:lnTo>
                        <a:pt x="2641264" y="3408044"/>
                      </a:lnTo>
                      <a:lnTo>
                        <a:pt x="2526964" y="3408044"/>
                      </a:lnTo>
                      <a:lnTo>
                        <a:pt x="2443144" y="3590924"/>
                      </a:lnTo>
                      <a:lnTo>
                        <a:pt x="2260264" y="3728084"/>
                      </a:lnTo>
                      <a:lnTo>
                        <a:pt x="2206924" y="3636644"/>
                      </a:lnTo>
                      <a:lnTo>
                        <a:pt x="2107864" y="3667124"/>
                      </a:lnTo>
                      <a:lnTo>
                        <a:pt x="2077384" y="3728084"/>
                      </a:lnTo>
                      <a:lnTo>
                        <a:pt x="2001184" y="3728084"/>
                      </a:lnTo>
                      <a:lnTo>
                        <a:pt x="1993564" y="3796664"/>
                      </a:lnTo>
                      <a:lnTo>
                        <a:pt x="1902124" y="3811904"/>
                      </a:lnTo>
                      <a:lnTo>
                        <a:pt x="1848784" y="3773804"/>
                      </a:lnTo>
                      <a:lnTo>
                        <a:pt x="1818304" y="3850004"/>
                      </a:lnTo>
                      <a:lnTo>
                        <a:pt x="1627804" y="3910964"/>
                      </a:lnTo>
                      <a:lnTo>
                        <a:pt x="1513504" y="3910964"/>
                      </a:lnTo>
                      <a:lnTo>
                        <a:pt x="1429684" y="3956684"/>
                      </a:lnTo>
                      <a:lnTo>
                        <a:pt x="1422064" y="4025264"/>
                      </a:lnTo>
                      <a:lnTo>
                        <a:pt x="1330624" y="4055744"/>
                      </a:lnTo>
                      <a:lnTo>
                        <a:pt x="1277284" y="4215764"/>
                      </a:lnTo>
                      <a:lnTo>
                        <a:pt x="1132504" y="4307204"/>
                      </a:lnTo>
                      <a:lnTo>
                        <a:pt x="1147744" y="4352924"/>
                      </a:lnTo>
                      <a:lnTo>
                        <a:pt x="1086784" y="4436744"/>
                      </a:lnTo>
                      <a:lnTo>
                        <a:pt x="1216324" y="4451984"/>
                      </a:lnTo>
                      <a:lnTo>
                        <a:pt x="1185844" y="4535804"/>
                      </a:lnTo>
                      <a:lnTo>
                        <a:pt x="1292524" y="4604384"/>
                      </a:lnTo>
                      <a:lnTo>
                        <a:pt x="1155364" y="4657724"/>
                      </a:lnTo>
                      <a:lnTo>
                        <a:pt x="1178224" y="4726304"/>
                      </a:lnTo>
                      <a:lnTo>
                        <a:pt x="1102024" y="4726304"/>
                      </a:lnTo>
                      <a:lnTo>
                        <a:pt x="1079164" y="4893944"/>
                      </a:lnTo>
                      <a:lnTo>
                        <a:pt x="919144" y="4970144"/>
                      </a:lnTo>
                      <a:lnTo>
                        <a:pt x="881044" y="5061584"/>
                      </a:lnTo>
                      <a:lnTo>
                        <a:pt x="759124" y="5084444"/>
                      </a:lnTo>
                      <a:lnTo>
                        <a:pt x="599104" y="5320664"/>
                      </a:lnTo>
                      <a:lnTo>
                        <a:pt x="530524" y="5488304"/>
                      </a:lnTo>
                      <a:lnTo>
                        <a:pt x="469564" y="5686424"/>
                      </a:lnTo>
                      <a:lnTo>
                        <a:pt x="464536" y="5687392"/>
                      </a:lnTo>
                      <a:lnTo>
                        <a:pt x="469900" y="5680076"/>
                      </a:lnTo>
                      <a:lnTo>
                        <a:pt x="381000" y="5622924"/>
                      </a:lnTo>
                      <a:lnTo>
                        <a:pt x="355600" y="5667372"/>
                      </a:lnTo>
                      <a:lnTo>
                        <a:pt x="266700" y="5641972"/>
                      </a:lnTo>
                      <a:lnTo>
                        <a:pt x="260348" y="5578476"/>
                      </a:lnTo>
                      <a:lnTo>
                        <a:pt x="171448" y="5546724"/>
                      </a:lnTo>
                      <a:lnTo>
                        <a:pt x="127000" y="5407024"/>
                      </a:lnTo>
                      <a:lnTo>
                        <a:pt x="0" y="5330824"/>
                      </a:lnTo>
                      <a:lnTo>
                        <a:pt x="6348" y="5133972"/>
                      </a:lnTo>
                      <a:lnTo>
                        <a:pt x="114300" y="5102224"/>
                      </a:lnTo>
                      <a:lnTo>
                        <a:pt x="81632" y="5004220"/>
                      </a:lnTo>
                      <a:lnTo>
                        <a:pt x="112324" y="4945196"/>
                      </a:lnTo>
                      <a:lnTo>
                        <a:pt x="184768" y="4953000"/>
                      </a:lnTo>
                      <a:lnTo>
                        <a:pt x="199054" y="4898228"/>
                      </a:lnTo>
                      <a:lnTo>
                        <a:pt x="265728" y="4883944"/>
                      </a:lnTo>
                      <a:lnTo>
                        <a:pt x="327642" y="4914900"/>
                      </a:lnTo>
                      <a:lnTo>
                        <a:pt x="349072" y="4900612"/>
                      </a:lnTo>
                      <a:lnTo>
                        <a:pt x="358598" y="4791076"/>
                      </a:lnTo>
                      <a:lnTo>
                        <a:pt x="370504" y="4779168"/>
                      </a:lnTo>
                      <a:lnTo>
                        <a:pt x="427654" y="4824412"/>
                      </a:lnTo>
                      <a:lnTo>
                        <a:pt x="468136" y="4762500"/>
                      </a:lnTo>
                      <a:lnTo>
                        <a:pt x="434798" y="4683916"/>
                      </a:lnTo>
                      <a:lnTo>
                        <a:pt x="465754" y="4638676"/>
                      </a:lnTo>
                      <a:lnTo>
                        <a:pt x="456342" y="4598668"/>
                      </a:lnTo>
                      <a:lnTo>
                        <a:pt x="458788" y="4595812"/>
                      </a:lnTo>
                      <a:lnTo>
                        <a:pt x="492124" y="4533900"/>
                      </a:lnTo>
                      <a:lnTo>
                        <a:pt x="549276" y="4519612"/>
                      </a:lnTo>
                      <a:lnTo>
                        <a:pt x="744536" y="4543424"/>
                      </a:lnTo>
                      <a:lnTo>
                        <a:pt x="711200" y="4338636"/>
                      </a:lnTo>
                      <a:lnTo>
                        <a:pt x="763588" y="4324348"/>
                      </a:lnTo>
                      <a:lnTo>
                        <a:pt x="758824" y="4286248"/>
                      </a:lnTo>
                      <a:lnTo>
                        <a:pt x="763588" y="4195764"/>
                      </a:lnTo>
                      <a:lnTo>
                        <a:pt x="763588" y="4124324"/>
                      </a:lnTo>
                      <a:lnTo>
                        <a:pt x="773112" y="4067172"/>
                      </a:lnTo>
                      <a:lnTo>
                        <a:pt x="773112" y="4038600"/>
                      </a:lnTo>
                      <a:lnTo>
                        <a:pt x="777876" y="3981448"/>
                      </a:lnTo>
                      <a:lnTo>
                        <a:pt x="715964" y="3952876"/>
                      </a:lnTo>
                      <a:lnTo>
                        <a:pt x="792164" y="3876676"/>
                      </a:lnTo>
                      <a:lnTo>
                        <a:pt x="777876" y="3829048"/>
                      </a:lnTo>
                      <a:lnTo>
                        <a:pt x="830264" y="3738564"/>
                      </a:lnTo>
                      <a:lnTo>
                        <a:pt x="706436" y="3548060"/>
                      </a:lnTo>
                      <a:lnTo>
                        <a:pt x="806448" y="3509964"/>
                      </a:lnTo>
                      <a:lnTo>
                        <a:pt x="806448" y="3462336"/>
                      </a:lnTo>
                      <a:lnTo>
                        <a:pt x="744536" y="3443288"/>
                      </a:lnTo>
                      <a:lnTo>
                        <a:pt x="673100" y="3243262"/>
                      </a:lnTo>
                      <a:lnTo>
                        <a:pt x="635000" y="3214688"/>
                      </a:lnTo>
                      <a:lnTo>
                        <a:pt x="701676" y="3138488"/>
                      </a:lnTo>
                      <a:lnTo>
                        <a:pt x="715964" y="3081336"/>
                      </a:lnTo>
                      <a:lnTo>
                        <a:pt x="811212" y="3033712"/>
                      </a:lnTo>
                      <a:lnTo>
                        <a:pt x="1054100" y="3000374"/>
                      </a:lnTo>
                      <a:lnTo>
                        <a:pt x="1073148" y="2924174"/>
                      </a:lnTo>
                      <a:lnTo>
                        <a:pt x="1135064" y="2833688"/>
                      </a:lnTo>
                      <a:lnTo>
                        <a:pt x="1092200" y="2819400"/>
                      </a:lnTo>
                      <a:lnTo>
                        <a:pt x="1096964" y="2771774"/>
                      </a:lnTo>
                      <a:lnTo>
                        <a:pt x="1096964" y="2733674"/>
                      </a:lnTo>
                      <a:lnTo>
                        <a:pt x="1068388" y="2705100"/>
                      </a:lnTo>
                      <a:lnTo>
                        <a:pt x="949324" y="2747962"/>
                      </a:lnTo>
                      <a:lnTo>
                        <a:pt x="944564" y="2671762"/>
                      </a:lnTo>
                      <a:lnTo>
                        <a:pt x="906464" y="2605088"/>
                      </a:lnTo>
                      <a:lnTo>
                        <a:pt x="858836" y="2605088"/>
                      </a:lnTo>
                      <a:lnTo>
                        <a:pt x="777876" y="2643188"/>
                      </a:lnTo>
                      <a:lnTo>
                        <a:pt x="758824" y="2590800"/>
                      </a:lnTo>
                      <a:lnTo>
                        <a:pt x="639764" y="2576512"/>
                      </a:lnTo>
                      <a:lnTo>
                        <a:pt x="611188" y="2533648"/>
                      </a:lnTo>
                      <a:lnTo>
                        <a:pt x="587376" y="2424112"/>
                      </a:lnTo>
                      <a:lnTo>
                        <a:pt x="639764" y="2305048"/>
                      </a:lnTo>
                      <a:lnTo>
                        <a:pt x="625476" y="2243136"/>
                      </a:lnTo>
                      <a:lnTo>
                        <a:pt x="663576" y="2224088"/>
                      </a:lnTo>
                      <a:lnTo>
                        <a:pt x="668336" y="2090736"/>
                      </a:lnTo>
                      <a:lnTo>
                        <a:pt x="620712" y="2062162"/>
                      </a:lnTo>
                      <a:lnTo>
                        <a:pt x="639764" y="2014536"/>
                      </a:lnTo>
                      <a:lnTo>
                        <a:pt x="620712" y="1985962"/>
                      </a:lnTo>
                      <a:lnTo>
                        <a:pt x="587376" y="1919288"/>
                      </a:lnTo>
                      <a:lnTo>
                        <a:pt x="585268" y="1922976"/>
                      </a:lnTo>
                      <a:lnTo>
                        <a:pt x="545764" y="1838324"/>
                      </a:lnTo>
                      <a:lnTo>
                        <a:pt x="568624" y="1784984"/>
                      </a:lnTo>
                      <a:lnTo>
                        <a:pt x="519940" y="1748470"/>
                      </a:lnTo>
                      <a:lnTo>
                        <a:pt x="688340" y="1678304"/>
                      </a:lnTo>
                      <a:lnTo>
                        <a:pt x="726440" y="1655444"/>
                      </a:lnTo>
                      <a:lnTo>
                        <a:pt x="695960" y="1571624"/>
                      </a:lnTo>
                      <a:lnTo>
                        <a:pt x="749300" y="1564004"/>
                      </a:lnTo>
                      <a:lnTo>
                        <a:pt x="810260" y="1457324"/>
                      </a:lnTo>
                      <a:lnTo>
                        <a:pt x="695960" y="1403984"/>
                      </a:lnTo>
                      <a:lnTo>
                        <a:pt x="756920" y="1350644"/>
                      </a:lnTo>
                      <a:lnTo>
                        <a:pt x="817880" y="1365884"/>
                      </a:lnTo>
                      <a:lnTo>
                        <a:pt x="901700" y="1358264"/>
                      </a:lnTo>
                      <a:lnTo>
                        <a:pt x="1130300" y="1449704"/>
                      </a:lnTo>
                      <a:lnTo>
                        <a:pt x="1267460" y="1449704"/>
                      </a:lnTo>
                      <a:lnTo>
                        <a:pt x="1511300" y="1335404"/>
                      </a:lnTo>
                      <a:lnTo>
                        <a:pt x="1572260" y="1167764"/>
                      </a:lnTo>
                      <a:lnTo>
                        <a:pt x="1648460" y="1114424"/>
                      </a:lnTo>
                      <a:lnTo>
                        <a:pt x="1701800" y="977264"/>
                      </a:lnTo>
                      <a:lnTo>
                        <a:pt x="1717040" y="771524"/>
                      </a:lnTo>
                      <a:lnTo>
                        <a:pt x="1793240" y="680084"/>
                      </a:lnTo>
                      <a:lnTo>
                        <a:pt x="1778000" y="481964"/>
                      </a:lnTo>
                      <a:lnTo>
                        <a:pt x="1823720" y="344804"/>
                      </a:lnTo>
                      <a:lnTo>
                        <a:pt x="1694180" y="253364"/>
                      </a:lnTo>
                      <a:lnTo>
                        <a:pt x="1702580" y="139948"/>
                      </a:lnTo>
                      <a:lnTo>
                        <a:pt x="1696144" y="142874"/>
                      </a:lnTo>
                      <a:lnTo>
                        <a:pt x="1694936" y="141666"/>
                      </a:lnTo>
                      <a:lnTo>
                        <a:pt x="1797048" y="95248"/>
                      </a:lnTo>
                      <a:lnTo>
                        <a:pt x="1930400" y="85724"/>
                      </a:lnTo>
                      <a:close/>
                    </a:path>
                  </a:pathLst>
                </a:custGeom>
                <a:grpFill/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</p:grpSp>
        </p:grpSp>
        <p:grpSp>
          <p:nvGrpSpPr>
            <p:cNvPr id="283" name="グループ化 282">
              <a:extLst>
                <a:ext uri="{FF2B5EF4-FFF2-40B4-BE49-F238E27FC236}">
                  <a16:creationId xmlns:a16="http://schemas.microsoft.com/office/drawing/2014/main" id="{B1021054-73C6-EF61-36D3-FB00FF623DAC}"/>
                </a:ext>
              </a:extLst>
            </p:cNvPr>
            <p:cNvGrpSpPr/>
            <p:nvPr/>
          </p:nvGrpSpPr>
          <p:grpSpPr>
            <a:xfrm>
              <a:off x="2595563" y="1481138"/>
              <a:ext cx="5048250" cy="4112418"/>
              <a:chOff x="2595563" y="1481138"/>
              <a:chExt cx="5048250" cy="4112418"/>
            </a:xfrm>
          </p:grpSpPr>
          <p:sp>
            <p:nvSpPr>
              <p:cNvPr id="235" name="フリーフォーム: 図形 234">
                <a:extLst>
                  <a:ext uri="{FF2B5EF4-FFF2-40B4-BE49-F238E27FC236}">
                    <a16:creationId xmlns:a16="http://schemas.microsoft.com/office/drawing/2014/main" id="{5A9DC00F-6844-2E0C-3E73-1E316C692F8C}"/>
                  </a:ext>
                </a:extLst>
              </p:cNvPr>
              <p:cNvSpPr/>
              <p:nvPr/>
            </p:nvSpPr>
            <p:spPr>
              <a:xfrm>
                <a:off x="2652713" y="4783931"/>
                <a:ext cx="1050131" cy="809625"/>
              </a:xfrm>
              <a:custGeom>
                <a:avLst/>
                <a:gdLst>
                  <a:gd name="connsiteX0" fmla="*/ 0 w 1050131"/>
                  <a:gd name="connsiteY0" fmla="*/ 809625 h 809625"/>
                  <a:gd name="connsiteX1" fmla="*/ 23812 w 1050131"/>
                  <a:gd name="connsiteY1" fmla="*/ 692944 h 809625"/>
                  <a:gd name="connsiteX2" fmla="*/ 80962 w 1050131"/>
                  <a:gd name="connsiteY2" fmla="*/ 707232 h 809625"/>
                  <a:gd name="connsiteX3" fmla="*/ 90487 w 1050131"/>
                  <a:gd name="connsiteY3" fmla="*/ 604838 h 809625"/>
                  <a:gd name="connsiteX4" fmla="*/ 80962 w 1050131"/>
                  <a:gd name="connsiteY4" fmla="*/ 569119 h 809625"/>
                  <a:gd name="connsiteX5" fmla="*/ 102393 w 1050131"/>
                  <a:gd name="connsiteY5" fmla="*/ 542925 h 809625"/>
                  <a:gd name="connsiteX6" fmla="*/ 159543 w 1050131"/>
                  <a:gd name="connsiteY6" fmla="*/ 566738 h 809625"/>
                  <a:gd name="connsiteX7" fmla="*/ 188118 w 1050131"/>
                  <a:gd name="connsiteY7" fmla="*/ 447675 h 809625"/>
                  <a:gd name="connsiteX8" fmla="*/ 271462 w 1050131"/>
                  <a:gd name="connsiteY8" fmla="*/ 426244 h 809625"/>
                  <a:gd name="connsiteX9" fmla="*/ 302418 w 1050131"/>
                  <a:gd name="connsiteY9" fmla="*/ 385763 h 809625"/>
                  <a:gd name="connsiteX10" fmla="*/ 395287 w 1050131"/>
                  <a:gd name="connsiteY10" fmla="*/ 378619 h 809625"/>
                  <a:gd name="connsiteX11" fmla="*/ 438150 w 1050131"/>
                  <a:gd name="connsiteY11" fmla="*/ 321469 h 809625"/>
                  <a:gd name="connsiteX12" fmla="*/ 483393 w 1050131"/>
                  <a:gd name="connsiteY12" fmla="*/ 319088 h 809625"/>
                  <a:gd name="connsiteX13" fmla="*/ 504825 w 1050131"/>
                  <a:gd name="connsiteY13" fmla="*/ 302419 h 809625"/>
                  <a:gd name="connsiteX14" fmla="*/ 550068 w 1050131"/>
                  <a:gd name="connsiteY14" fmla="*/ 323850 h 809625"/>
                  <a:gd name="connsiteX15" fmla="*/ 621506 w 1050131"/>
                  <a:gd name="connsiteY15" fmla="*/ 250032 h 809625"/>
                  <a:gd name="connsiteX16" fmla="*/ 745331 w 1050131"/>
                  <a:gd name="connsiteY16" fmla="*/ 197644 h 809625"/>
                  <a:gd name="connsiteX17" fmla="*/ 766762 w 1050131"/>
                  <a:gd name="connsiteY17" fmla="*/ 230982 h 809625"/>
                  <a:gd name="connsiteX18" fmla="*/ 812006 w 1050131"/>
                  <a:gd name="connsiteY18" fmla="*/ 221457 h 809625"/>
                  <a:gd name="connsiteX19" fmla="*/ 883443 w 1050131"/>
                  <a:gd name="connsiteY19" fmla="*/ 235744 h 809625"/>
                  <a:gd name="connsiteX20" fmla="*/ 919162 w 1050131"/>
                  <a:gd name="connsiteY20" fmla="*/ 173832 h 809625"/>
                  <a:gd name="connsiteX21" fmla="*/ 969168 w 1050131"/>
                  <a:gd name="connsiteY21" fmla="*/ 135732 h 809625"/>
                  <a:gd name="connsiteX22" fmla="*/ 959643 w 1050131"/>
                  <a:gd name="connsiteY22" fmla="*/ 69057 h 809625"/>
                  <a:gd name="connsiteX23" fmla="*/ 1050131 w 1050131"/>
                  <a:gd name="connsiteY23" fmla="*/ 0 h 8096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050131" h="809625">
                    <a:moveTo>
                      <a:pt x="0" y="809625"/>
                    </a:moveTo>
                    <a:lnTo>
                      <a:pt x="23812" y="692944"/>
                    </a:lnTo>
                    <a:lnTo>
                      <a:pt x="80962" y="707232"/>
                    </a:lnTo>
                    <a:lnTo>
                      <a:pt x="90487" y="604838"/>
                    </a:lnTo>
                    <a:lnTo>
                      <a:pt x="80962" y="569119"/>
                    </a:lnTo>
                    <a:lnTo>
                      <a:pt x="102393" y="542925"/>
                    </a:lnTo>
                    <a:lnTo>
                      <a:pt x="159543" y="566738"/>
                    </a:lnTo>
                    <a:lnTo>
                      <a:pt x="188118" y="447675"/>
                    </a:lnTo>
                    <a:lnTo>
                      <a:pt x="271462" y="426244"/>
                    </a:lnTo>
                    <a:lnTo>
                      <a:pt x="302418" y="385763"/>
                    </a:lnTo>
                    <a:lnTo>
                      <a:pt x="395287" y="378619"/>
                    </a:lnTo>
                    <a:lnTo>
                      <a:pt x="438150" y="321469"/>
                    </a:lnTo>
                    <a:lnTo>
                      <a:pt x="483393" y="319088"/>
                    </a:lnTo>
                    <a:lnTo>
                      <a:pt x="504825" y="302419"/>
                    </a:lnTo>
                    <a:lnTo>
                      <a:pt x="550068" y="323850"/>
                    </a:lnTo>
                    <a:lnTo>
                      <a:pt x="621506" y="250032"/>
                    </a:lnTo>
                    <a:lnTo>
                      <a:pt x="745331" y="197644"/>
                    </a:lnTo>
                    <a:lnTo>
                      <a:pt x="766762" y="230982"/>
                    </a:lnTo>
                    <a:lnTo>
                      <a:pt x="812006" y="221457"/>
                    </a:lnTo>
                    <a:lnTo>
                      <a:pt x="883443" y="235744"/>
                    </a:lnTo>
                    <a:lnTo>
                      <a:pt x="919162" y="173832"/>
                    </a:lnTo>
                    <a:lnTo>
                      <a:pt x="969168" y="135732"/>
                    </a:lnTo>
                    <a:lnTo>
                      <a:pt x="959643" y="69057"/>
                    </a:lnTo>
                    <a:lnTo>
                      <a:pt x="1050131" y="0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6" name="フリーフォーム: 図形 235">
                <a:extLst>
                  <a:ext uri="{FF2B5EF4-FFF2-40B4-BE49-F238E27FC236}">
                    <a16:creationId xmlns:a16="http://schemas.microsoft.com/office/drawing/2014/main" id="{86B30C6A-94C7-EC46-E8C7-8ACEEE21BA5F}"/>
                  </a:ext>
                </a:extLst>
              </p:cNvPr>
              <p:cNvSpPr/>
              <p:nvPr/>
            </p:nvSpPr>
            <p:spPr>
              <a:xfrm>
                <a:off x="2595563" y="4641056"/>
                <a:ext cx="873918" cy="466725"/>
              </a:xfrm>
              <a:custGeom>
                <a:avLst/>
                <a:gdLst>
                  <a:gd name="connsiteX0" fmla="*/ 831056 w 873918"/>
                  <a:gd name="connsiteY0" fmla="*/ 0 h 466725"/>
                  <a:gd name="connsiteX1" fmla="*/ 873918 w 873918"/>
                  <a:gd name="connsiteY1" fmla="*/ 104775 h 466725"/>
                  <a:gd name="connsiteX2" fmla="*/ 845343 w 873918"/>
                  <a:gd name="connsiteY2" fmla="*/ 180975 h 466725"/>
                  <a:gd name="connsiteX3" fmla="*/ 769143 w 873918"/>
                  <a:gd name="connsiteY3" fmla="*/ 214313 h 466725"/>
                  <a:gd name="connsiteX4" fmla="*/ 688181 w 873918"/>
                  <a:gd name="connsiteY4" fmla="*/ 211932 h 466725"/>
                  <a:gd name="connsiteX5" fmla="*/ 652462 w 873918"/>
                  <a:gd name="connsiteY5" fmla="*/ 316707 h 466725"/>
                  <a:gd name="connsiteX6" fmla="*/ 616743 w 873918"/>
                  <a:gd name="connsiteY6" fmla="*/ 280988 h 466725"/>
                  <a:gd name="connsiteX7" fmla="*/ 571500 w 873918"/>
                  <a:gd name="connsiteY7" fmla="*/ 271463 h 466725"/>
                  <a:gd name="connsiteX8" fmla="*/ 521493 w 873918"/>
                  <a:gd name="connsiteY8" fmla="*/ 300038 h 466725"/>
                  <a:gd name="connsiteX9" fmla="*/ 533400 w 873918"/>
                  <a:gd name="connsiteY9" fmla="*/ 354807 h 466725"/>
                  <a:gd name="connsiteX10" fmla="*/ 400050 w 873918"/>
                  <a:gd name="connsiteY10" fmla="*/ 388144 h 466725"/>
                  <a:gd name="connsiteX11" fmla="*/ 369093 w 873918"/>
                  <a:gd name="connsiteY11" fmla="*/ 366713 h 466725"/>
                  <a:gd name="connsiteX12" fmla="*/ 359568 w 873918"/>
                  <a:gd name="connsiteY12" fmla="*/ 407194 h 466725"/>
                  <a:gd name="connsiteX13" fmla="*/ 240506 w 873918"/>
                  <a:gd name="connsiteY13" fmla="*/ 400050 h 466725"/>
                  <a:gd name="connsiteX14" fmla="*/ 183356 w 873918"/>
                  <a:gd name="connsiteY14" fmla="*/ 466725 h 466725"/>
                  <a:gd name="connsiteX15" fmla="*/ 142875 w 873918"/>
                  <a:gd name="connsiteY15" fmla="*/ 419100 h 466725"/>
                  <a:gd name="connsiteX16" fmla="*/ 90487 w 873918"/>
                  <a:gd name="connsiteY16" fmla="*/ 407194 h 466725"/>
                  <a:gd name="connsiteX17" fmla="*/ 61912 w 873918"/>
                  <a:gd name="connsiteY17" fmla="*/ 419100 h 466725"/>
                  <a:gd name="connsiteX18" fmla="*/ 0 w 873918"/>
                  <a:gd name="connsiteY18" fmla="*/ 390525 h 4667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873918" h="466725">
                    <a:moveTo>
                      <a:pt x="831056" y="0"/>
                    </a:moveTo>
                    <a:lnTo>
                      <a:pt x="873918" y="104775"/>
                    </a:lnTo>
                    <a:lnTo>
                      <a:pt x="845343" y="180975"/>
                    </a:lnTo>
                    <a:lnTo>
                      <a:pt x="769143" y="214313"/>
                    </a:lnTo>
                    <a:lnTo>
                      <a:pt x="688181" y="211932"/>
                    </a:lnTo>
                    <a:lnTo>
                      <a:pt x="652462" y="316707"/>
                    </a:lnTo>
                    <a:lnTo>
                      <a:pt x="616743" y="280988"/>
                    </a:lnTo>
                    <a:lnTo>
                      <a:pt x="571500" y="271463"/>
                    </a:lnTo>
                    <a:lnTo>
                      <a:pt x="521493" y="300038"/>
                    </a:lnTo>
                    <a:lnTo>
                      <a:pt x="533400" y="354807"/>
                    </a:lnTo>
                    <a:lnTo>
                      <a:pt x="400050" y="388144"/>
                    </a:lnTo>
                    <a:lnTo>
                      <a:pt x="369093" y="366713"/>
                    </a:lnTo>
                    <a:lnTo>
                      <a:pt x="359568" y="407194"/>
                    </a:lnTo>
                    <a:lnTo>
                      <a:pt x="240506" y="400050"/>
                    </a:lnTo>
                    <a:lnTo>
                      <a:pt x="183356" y="466725"/>
                    </a:lnTo>
                    <a:lnTo>
                      <a:pt x="142875" y="419100"/>
                    </a:lnTo>
                    <a:lnTo>
                      <a:pt x="90487" y="407194"/>
                    </a:lnTo>
                    <a:lnTo>
                      <a:pt x="61912" y="419100"/>
                    </a:lnTo>
                    <a:lnTo>
                      <a:pt x="0" y="390525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61F95B18-A6ED-FD66-8753-69BF3B89906B}"/>
                  </a:ext>
                </a:extLst>
              </p:cNvPr>
              <p:cNvSpPr/>
              <p:nvPr/>
            </p:nvSpPr>
            <p:spPr>
              <a:xfrm>
                <a:off x="2864644" y="4507706"/>
                <a:ext cx="511969" cy="452438"/>
              </a:xfrm>
              <a:custGeom>
                <a:avLst/>
                <a:gdLst>
                  <a:gd name="connsiteX0" fmla="*/ 7144 w 511969"/>
                  <a:gd name="connsiteY0" fmla="*/ 452438 h 452438"/>
                  <a:gd name="connsiteX1" fmla="*/ 7144 w 511969"/>
                  <a:gd name="connsiteY1" fmla="*/ 369094 h 452438"/>
                  <a:gd name="connsiteX2" fmla="*/ 26194 w 511969"/>
                  <a:gd name="connsiteY2" fmla="*/ 323850 h 452438"/>
                  <a:gd name="connsiteX3" fmla="*/ 0 w 511969"/>
                  <a:gd name="connsiteY3" fmla="*/ 259557 h 452438"/>
                  <a:gd name="connsiteX4" fmla="*/ 38100 w 511969"/>
                  <a:gd name="connsiteY4" fmla="*/ 211932 h 452438"/>
                  <a:gd name="connsiteX5" fmla="*/ 95250 w 511969"/>
                  <a:gd name="connsiteY5" fmla="*/ 161925 h 452438"/>
                  <a:gd name="connsiteX6" fmla="*/ 95250 w 511969"/>
                  <a:gd name="connsiteY6" fmla="*/ 126207 h 452438"/>
                  <a:gd name="connsiteX7" fmla="*/ 90487 w 511969"/>
                  <a:gd name="connsiteY7" fmla="*/ 95250 h 452438"/>
                  <a:gd name="connsiteX8" fmla="*/ 128587 w 511969"/>
                  <a:gd name="connsiteY8" fmla="*/ 92869 h 452438"/>
                  <a:gd name="connsiteX9" fmla="*/ 128587 w 511969"/>
                  <a:gd name="connsiteY9" fmla="*/ 54769 h 452438"/>
                  <a:gd name="connsiteX10" fmla="*/ 216694 w 511969"/>
                  <a:gd name="connsiteY10" fmla="*/ 35719 h 452438"/>
                  <a:gd name="connsiteX11" fmla="*/ 240506 w 511969"/>
                  <a:gd name="connsiteY11" fmla="*/ 66675 h 452438"/>
                  <a:gd name="connsiteX12" fmla="*/ 273844 w 511969"/>
                  <a:gd name="connsiteY12" fmla="*/ 57150 h 452438"/>
                  <a:gd name="connsiteX13" fmla="*/ 273844 w 511969"/>
                  <a:gd name="connsiteY13" fmla="*/ 23813 h 452438"/>
                  <a:gd name="connsiteX14" fmla="*/ 304800 w 511969"/>
                  <a:gd name="connsiteY14" fmla="*/ 0 h 452438"/>
                  <a:gd name="connsiteX15" fmla="*/ 397669 w 511969"/>
                  <a:gd name="connsiteY15" fmla="*/ 52388 h 452438"/>
                  <a:gd name="connsiteX16" fmla="*/ 421481 w 511969"/>
                  <a:gd name="connsiteY16" fmla="*/ 47625 h 452438"/>
                  <a:gd name="connsiteX17" fmla="*/ 464344 w 511969"/>
                  <a:gd name="connsiteY17" fmla="*/ 50007 h 452438"/>
                  <a:gd name="connsiteX18" fmla="*/ 511969 w 511969"/>
                  <a:gd name="connsiteY18" fmla="*/ 80963 h 452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511969" h="452438">
                    <a:moveTo>
                      <a:pt x="7144" y="452438"/>
                    </a:moveTo>
                    <a:lnTo>
                      <a:pt x="7144" y="369094"/>
                    </a:lnTo>
                    <a:lnTo>
                      <a:pt x="26194" y="323850"/>
                    </a:lnTo>
                    <a:lnTo>
                      <a:pt x="0" y="259557"/>
                    </a:lnTo>
                    <a:lnTo>
                      <a:pt x="38100" y="211932"/>
                    </a:lnTo>
                    <a:lnTo>
                      <a:pt x="95250" y="161925"/>
                    </a:lnTo>
                    <a:lnTo>
                      <a:pt x="95250" y="126207"/>
                    </a:lnTo>
                    <a:lnTo>
                      <a:pt x="90487" y="95250"/>
                    </a:lnTo>
                    <a:lnTo>
                      <a:pt x="128587" y="92869"/>
                    </a:lnTo>
                    <a:lnTo>
                      <a:pt x="128587" y="54769"/>
                    </a:lnTo>
                    <a:lnTo>
                      <a:pt x="216694" y="35719"/>
                    </a:lnTo>
                    <a:lnTo>
                      <a:pt x="240506" y="66675"/>
                    </a:lnTo>
                    <a:lnTo>
                      <a:pt x="273844" y="57150"/>
                    </a:lnTo>
                    <a:lnTo>
                      <a:pt x="273844" y="23813"/>
                    </a:lnTo>
                    <a:lnTo>
                      <a:pt x="304800" y="0"/>
                    </a:lnTo>
                    <a:lnTo>
                      <a:pt x="397669" y="52388"/>
                    </a:lnTo>
                    <a:lnTo>
                      <a:pt x="421481" y="47625"/>
                    </a:lnTo>
                    <a:lnTo>
                      <a:pt x="464344" y="50007"/>
                    </a:lnTo>
                    <a:lnTo>
                      <a:pt x="511969" y="80963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8" name="フリーフォーム: 図形 237">
                <a:extLst>
                  <a:ext uri="{FF2B5EF4-FFF2-40B4-BE49-F238E27FC236}">
                    <a16:creationId xmlns:a16="http://schemas.microsoft.com/office/drawing/2014/main" id="{21F62C95-AD00-4ADB-B439-1B4C5AA08361}"/>
                  </a:ext>
                </a:extLst>
              </p:cNvPr>
              <p:cNvSpPr/>
              <p:nvPr/>
            </p:nvSpPr>
            <p:spPr>
              <a:xfrm>
                <a:off x="2978944" y="3936206"/>
                <a:ext cx="588169" cy="190500"/>
              </a:xfrm>
              <a:custGeom>
                <a:avLst/>
                <a:gdLst>
                  <a:gd name="connsiteX0" fmla="*/ 588169 w 588169"/>
                  <a:gd name="connsiteY0" fmla="*/ 0 h 190500"/>
                  <a:gd name="connsiteX1" fmla="*/ 535781 w 588169"/>
                  <a:gd name="connsiteY1" fmla="*/ 14288 h 190500"/>
                  <a:gd name="connsiteX2" fmla="*/ 495300 w 588169"/>
                  <a:gd name="connsiteY2" fmla="*/ 59532 h 190500"/>
                  <a:gd name="connsiteX3" fmla="*/ 400050 w 588169"/>
                  <a:gd name="connsiteY3" fmla="*/ 88107 h 190500"/>
                  <a:gd name="connsiteX4" fmla="*/ 307181 w 588169"/>
                  <a:gd name="connsiteY4" fmla="*/ 183357 h 190500"/>
                  <a:gd name="connsiteX5" fmla="*/ 171450 w 588169"/>
                  <a:gd name="connsiteY5" fmla="*/ 173832 h 190500"/>
                  <a:gd name="connsiteX6" fmla="*/ 154781 w 588169"/>
                  <a:gd name="connsiteY6" fmla="*/ 190500 h 190500"/>
                  <a:gd name="connsiteX7" fmla="*/ 78581 w 588169"/>
                  <a:gd name="connsiteY7" fmla="*/ 157163 h 190500"/>
                  <a:gd name="connsiteX8" fmla="*/ 71437 w 588169"/>
                  <a:gd name="connsiteY8" fmla="*/ 109538 h 190500"/>
                  <a:gd name="connsiteX9" fmla="*/ 52387 w 588169"/>
                  <a:gd name="connsiteY9" fmla="*/ 97632 h 190500"/>
                  <a:gd name="connsiteX10" fmla="*/ 0 w 588169"/>
                  <a:gd name="connsiteY10" fmla="*/ 11430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88169" h="190500">
                    <a:moveTo>
                      <a:pt x="588169" y="0"/>
                    </a:moveTo>
                    <a:lnTo>
                      <a:pt x="535781" y="14288"/>
                    </a:lnTo>
                    <a:lnTo>
                      <a:pt x="495300" y="59532"/>
                    </a:lnTo>
                    <a:lnTo>
                      <a:pt x="400050" y="88107"/>
                    </a:lnTo>
                    <a:lnTo>
                      <a:pt x="307181" y="183357"/>
                    </a:lnTo>
                    <a:lnTo>
                      <a:pt x="171450" y="173832"/>
                    </a:lnTo>
                    <a:lnTo>
                      <a:pt x="154781" y="190500"/>
                    </a:lnTo>
                    <a:lnTo>
                      <a:pt x="78581" y="157163"/>
                    </a:lnTo>
                    <a:lnTo>
                      <a:pt x="71437" y="109538"/>
                    </a:lnTo>
                    <a:lnTo>
                      <a:pt x="52387" y="97632"/>
                    </a:lnTo>
                    <a:lnTo>
                      <a:pt x="0" y="114300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9" name="フリーフォーム: 図形 238">
                <a:extLst>
                  <a:ext uri="{FF2B5EF4-FFF2-40B4-BE49-F238E27FC236}">
                    <a16:creationId xmlns:a16="http://schemas.microsoft.com/office/drawing/2014/main" id="{AA78716C-D4A7-52A2-6362-98ED530710FB}"/>
                  </a:ext>
                </a:extLst>
              </p:cNvPr>
              <p:cNvSpPr/>
              <p:nvPr/>
            </p:nvSpPr>
            <p:spPr>
              <a:xfrm>
                <a:off x="7458075" y="3562350"/>
                <a:ext cx="185738" cy="471488"/>
              </a:xfrm>
              <a:custGeom>
                <a:avLst/>
                <a:gdLst>
                  <a:gd name="connsiteX0" fmla="*/ 0 w 185738"/>
                  <a:gd name="connsiteY0" fmla="*/ 47625 h 471488"/>
                  <a:gd name="connsiteX1" fmla="*/ 52388 w 185738"/>
                  <a:gd name="connsiteY1" fmla="*/ 0 h 471488"/>
                  <a:gd name="connsiteX2" fmla="*/ 171450 w 185738"/>
                  <a:gd name="connsiteY2" fmla="*/ 95250 h 471488"/>
                  <a:gd name="connsiteX3" fmla="*/ 152400 w 185738"/>
                  <a:gd name="connsiteY3" fmla="*/ 142875 h 471488"/>
                  <a:gd name="connsiteX4" fmla="*/ 166688 w 185738"/>
                  <a:gd name="connsiteY4" fmla="*/ 204788 h 471488"/>
                  <a:gd name="connsiteX5" fmla="*/ 166688 w 185738"/>
                  <a:gd name="connsiteY5" fmla="*/ 233363 h 471488"/>
                  <a:gd name="connsiteX6" fmla="*/ 185738 w 185738"/>
                  <a:gd name="connsiteY6" fmla="*/ 252413 h 471488"/>
                  <a:gd name="connsiteX7" fmla="*/ 147638 w 185738"/>
                  <a:gd name="connsiteY7" fmla="*/ 404813 h 471488"/>
                  <a:gd name="connsiteX8" fmla="*/ 147638 w 185738"/>
                  <a:gd name="connsiteY8" fmla="*/ 471488 h 471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85738" h="471488">
                    <a:moveTo>
                      <a:pt x="0" y="47625"/>
                    </a:moveTo>
                    <a:lnTo>
                      <a:pt x="52388" y="0"/>
                    </a:lnTo>
                    <a:lnTo>
                      <a:pt x="171450" y="95250"/>
                    </a:lnTo>
                    <a:lnTo>
                      <a:pt x="152400" y="142875"/>
                    </a:lnTo>
                    <a:lnTo>
                      <a:pt x="166688" y="204788"/>
                    </a:lnTo>
                    <a:lnTo>
                      <a:pt x="166688" y="233363"/>
                    </a:lnTo>
                    <a:lnTo>
                      <a:pt x="185738" y="252413"/>
                    </a:lnTo>
                    <a:lnTo>
                      <a:pt x="147638" y="404813"/>
                    </a:lnTo>
                    <a:lnTo>
                      <a:pt x="147638" y="471488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0" name="フリーフォーム: 図形 239">
                <a:extLst>
                  <a:ext uri="{FF2B5EF4-FFF2-40B4-BE49-F238E27FC236}">
                    <a16:creationId xmlns:a16="http://schemas.microsoft.com/office/drawing/2014/main" id="{C806F252-6F8D-7813-C83F-6E0A85E22D0A}"/>
                  </a:ext>
                </a:extLst>
              </p:cNvPr>
              <p:cNvSpPr/>
              <p:nvPr/>
            </p:nvSpPr>
            <p:spPr>
              <a:xfrm>
                <a:off x="6534150" y="3128963"/>
                <a:ext cx="100013" cy="800100"/>
              </a:xfrm>
              <a:custGeom>
                <a:avLst/>
                <a:gdLst>
                  <a:gd name="connsiteX0" fmla="*/ 100013 w 100013"/>
                  <a:gd name="connsiteY0" fmla="*/ 800100 h 800100"/>
                  <a:gd name="connsiteX1" fmla="*/ 38100 w 100013"/>
                  <a:gd name="connsiteY1" fmla="*/ 695325 h 800100"/>
                  <a:gd name="connsiteX2" fmla="*/ 76200 w 100013"/>
                  <a:gd name="connsiteY2" fmla="*/ 609600 h 800100"/>
                  <a:gd name="connsiteX3" fmla="*/ 90488 w 100013"/>
                  <a:gd name="connsiteY3" fmla="*/ 461962 h 800100"/>
                  <a:gd name="connsiteX4" fmla="*/ 38100 w 100013"/>
                  <a:gd name="connsiteY4" fmla="*/ 404812 h 800100"/>
                  <a:gd name="connsiteX5" fmla="*/ 71438 w 100013"/>
                  <a:gd name="connsiteY5" fmla="*/ 376237 h 800100"/>
                  <a:gd name="connsiteX6" fmla="*/ 52388 w 100013"/>
                  <a:gd name="connsiteY6" fmla="*/ 238125 h 800100"/>
                  <a:gd name="connsiteX7" fmla="*/ 42863 w 100013"/>
                  <a:gd name="connsiteY7" fmla="*/ 142875 h 800100"/>
                  <a:gd name="connsiteX8" fmla="*/ 0 w 100013"/>
                  <a:gd name="connsiteY8" fmla="*/ 104775 h 800100"/>
                  <a:gd name="connsiteX9" fmla="*/ 38100 w 100013"/>
                  <a:gd name="connsiteY9" fmla="*/ 0 h 8001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0013" h="800100">
                    <a:moveTo>
                      <a:pt x="100013" y="800100"/>
                    </a:moveTo>
                    <a:lnTo>
                      <a:pt x="38100" y="695325"/>
                    </a:lnTo>
                    <a:lnTo>
                      <a:pt x="76200" y="609600"/>
                    </a:lnTo>
                    <a:lnTo>
                      <a:pt x="90488" y="461962"/>
                    </a:lnTo>
                    <a:lnTo>
                      <a:pt x="38100" y="404812"/>
                    </a:lnTo>
                    <a:lnTo>
                      <a:pt x="71438" y="376237"/>
                    </a:lnTo>
                    <a:lnTo>
                      <a:pt x="52388" y="238125"/>
                    </a:lnTo>
                    <a:lnTo>
                      <a:pt x="42863" y="142875"/>
                    </a:lnTo>
                    <a:lnTo>
                      <a:pt x="0" y="104775"/>
                    </a:lnTo>
                    <a:lnTo>
                      <a:pt x="38100" y="0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1" name="フリーフォーム: 図形 240">
                <a:extLst>
                  <a:ext uri="{FF2B5EF4-FFF2-40B4-BE49-F238E27FC236}">
                    <a16:creationId xmlns:a16="http://schemas.microsoft.com/office/drawing/2014/main" id="{C9E61ED3-796E-A64F-356D-0E74EFBCA3BD}"/>
                  </a:ext>
                </a:extLst>
              </p:cNvPr>
              <p:cNvSpPr/>
              <p:nvPr/>
            </p:nvSpPr>
            <p:spPr>
              <a:xfrm>
                <a:off x="6091238" y="2452688"/>
                <a:ext cx="381000" cy="1833562"/>
              </a:xfrm>
              <a:custGeom>
                <a:avLst/>
                <a:gdLst>
                  <a:gd name="connsiteX0" fmla="*/ 252412 w 381000"/>
                  <a:gd name="connsiteY0" fmla="*/ 0 h 1833562"/>
                  <a:gd name="connsiteX1" fmla="*/ 252412 w 381000"/>
                  <a:gd name="connsiteY1" fmla="*/ 109537 h 1833562"/>
                  <a:gd name="connsiteX2" fmla="*/ 304800 w 381000"/>
                  <a:gd name="connsiteY2" fmla="*/ 166687 h 1833562"/>
                  <a:gd name="connsiteX3" fmla="*/ 280987 w 381000"/>
                  <a:gd name="connsiteY3" fmla="*/ 319087 h 1833562"/>
                  <a:gd name="connsiteX4" fmla="*/ 247650 w 381000"/>
                  <a:gd name="connsiteY4" fmla="*/ 366712 h 1833562"/>
                  <a:gd name="connsiteX5" fmla="*/ 233362 w 381000"/>
                  <a:gd name="connsiteY5" fmla="*/ 504825 h 1833562"/>
                  <a:gd name="connsiteX6" fmla="*/ 166687 w 381000"/>
                  <a:gd name="connsiteY6" fmla="*/ 614362 h 1833562"/>
                  <a:gd name="connsiteX7" fmla="*/ 252412 w 381000"/>
                  <a:gd name="connsiteY7" fmla="*/ 690562 h 1833562"/>
                  <a:gd name="connsiteX8" fmla="*/ 261937 w 381000"/>
                  <a:gd name="connsiteY8" fmla="*/ 747712 h 1833562"/>
                  <a:gd name="connsiteX9" fmla="*/ 295275 w 381000"/>
                  <a:gd name="connsiteY9" fmla="*/ 871537 h 1833562"/>
                  <a:gd name="connsiteX10" fmla="*/ 233362 w 381000"/>
                  <a:gd name="connsiteY10" fmla="*/ 904875 h 1833562"/>
                  <a:gd name="connsiteX11" fmla="*/ 200025 w 381000"/>
                  <a:gd name="connsiteY11" fmla="*/ 957262 h 1833562"/>
                  <a:gd name="connsiteX12" fmla="*/ 128587 w 381000"/>
                  <a:gd name="connsiteY12" fmla="*/ 966787 h 1833562"/>
                  <a:gd name="connsiteX13" fmla="*/ 123825 w 381000"/>
                  <a:gd name="connsiteY13" fmla="*/ 1062037 h 1833562"/>
                  <a:gd name="connsiteX14" fmla="*/ 104775 w 381000"/>
                  <a:gd name="connsiteY14" fmla="*/ 1133475 h 1833562"/>
                  <a:gd name="connsiteX15" fmla="*/ 42862 w 381000"/>
                  <a:gd name="connsiteY15" fmla="*/ 1162050 h 1833562"/>
                  <a:gd name="connsiteX16" fmla="*/ 14287 w 381000"/>
                  <a:gd name="connsiteY16" fmla="*/ 1266825 h 1833562"/>
                  <a:gd name="connsiteX17" fmla="*/ 23812 w 381000"/>
                  <a:gd name="connsiteY17" fmla="*/ 1404937 h 1833562"/>
                  <a:gd name="connsiteX18" fmla="*/ 0 w 381000"/>
                  <a:gd name="connsiteY18" fmla="*/ 1466850 h 1833562"/>
                  <a:gd name="connsiteX19" fmla="*/ 57150 w 381000"/>
                  <a:gd name="connsiteY19" fmla="*/ 1562100 h 1833562"/>
                  <a:gd name="connsiteX20" fmla="*/ 57150 w 381000"/>
                  <a:gd name="connsiteY20" fmla="*/ 1609725 h 1833562"/>
                  <a:gd name="connsiteX21" fmla="*/ 142875 w 381000"/>
                  <a:gd name="connsiteY21" fmla="*/ 1738312 h 1833562"/>
                  <a:gd name="connsiteX22" fmla="*/ 252412 w 381000"/>
                  <a:gd name="connsiteY22" fmla="*/ 1719262 h 1833562"/>
                  <a:gd name="connsiteX23" fmla="*/ 381000 w 381000"/>
                  <a:gd name="connsiteY23" fmla="*/ 1833562 h 18335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81000" h="1833562">
                    <a:moveTo>
                      <a:pt x="252412" y="0"/>
                    </a:moveTo>
                    <a:lnTo>
                      <a:pt x="252412" y="109537"/>
                    </a:lnTo>
                    <a:lnTo>
                      <a:pt x="304800" y="166687"/>
                    </a:lnTo>
                    <a:lnTo>
                      <a:pt x="280987" y="319087"/>
                    </a:lnTo>
                    <a:lnTo>
                      <a:pt x="247650" y="366712"/>
                    </a:lnTo>
                    <a:lnTo>
                      <a:pt x="233362" y="504825"/>
                    </a:lnTo>
                    <a:lnTo>
                      <a:pt x="166687" y="614362"/>
                    </a:lnTo>
                    <a:lnTo>
                      <a:pt x="252412" y="690562"/>
                    </a:lnTo>
                    <a:lnTo>
                      <a:pt x="261937" y="747712"/>
                    </a:lnTo>
                    <a:lnTo>
                      <a:pt x="295275" y="871537"/>
                    </a:lnTo>
                    <a:lnTo>
                      <a:pt x="233362" y="904875"/>
                    </a:lnTo>
                    <a:lnTo>
                      <a:pt x="200025" y="957262"/>
                    </a:lnTo>
                    <a:lnTo>
                      <a:pt x="128587" y="966787"/>
                    </a:lnTo>
                    <a:lnTo>
                      <a:pt x="123825" y="1062037"/>
                    </a:lnTo>
                    <a:lnTo>
                      <a:pt x="104775" y="1133475"/>
                    </a:lnTo>
                    <a:lnTo>
                      <a:pt x="42862" y="1162050"/>
                    </a:lnTo>
                    <a:lnTo>
                      <a:pt x="14287" y="1266825"/>
                    </a:lnTo>
                    <a:lnTo>
                      <a:pt x="23812" y="1404937"/>
                    </a:lnTo>
                    <a:lnTo>
                      <a:pt x="0" y="1466850"/>
                    </a:lnTo>
                    <a:lnTo>
                      <a:pt x="57150" y="1562100"/>
                    </a:lnTo>
                    <a:lnTo>
                      <a:pt x="57150" y="1609725"/>
                    </a:lnTo>
                    <a:lnTo>
                      <a:pt x="142875" y="1738312"/>
                    </a:lnTo>
                    <a:lnTo>
                      <a:pt x="252412" y="1719262"/>
                    </a:lnTo>
                    <a:lnTo>
                      <a:pt x="381000" y="1833562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2" name="フリーフォーム: 図形 241">
                <a:extLst>
                  <a:ext uri="{FF2B5EF4-FFF2-40B4-BE49-F238E27FC236}">
                    <a16:creationId xmlns:a16="http://schemas.microsoft.com/office/drawing/2014/main" id="{C16062D3-928B-296C-0C54-FD3320EE427F}"/>
                  </a:ext>
                </a:extLst>
              </p:cNvPr>
              <p:cNvSpPr/>
              <p:nvPr/>
            </p:nvSpPr>
            <p:spPr>
              <a:xfrm>
                <a:off x="6048375" y="4143375"/>
                <a:ext cx="114300" cy="428625"/>
              </a:xfrm>
              <a:custGeom>
                <a:avLst/>
                <a:gdLst>
                  <a:gd name="connsiteX0" fmla="*/ 42863 w 114300"/>
                  <a:gd name="connsiteY0" fmla="*/ 428625 h 428625"/>
                  <a:gd name="connsiteX1" fmla="*/ 0 w 114300"/>
                  <a:gd name="connsiteY1" fmla="*/ 376238 h 428625"/>
                  <a:gd name="connsiteX2" fmla="*/ 28575 w 114300"/>
                  <a:gd name="connsiteY2" fmla="*/ 342900 h 428625"/>
                  <a:gd name="connsiteX3" fmla="*/ 66675 w 114300"/>
                  <a:gd name="connsiteY3" fmla="*/ 138113 h 428625"/>
                  <a:gd name="connsiteX4" fmla="*/ 114300 w 114300"/>
                  <a:gd name="connsiteY4" fmla="*/ 109538 h 428625"/>
                  <a:gd name="connsiteX5" fmla="*/ 76200 w 114300"/>
                  <a:gd name="connsiteY5" fmla="*/ 0 h 4286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14300" h="428625">
                    <a:moveTo>
                      <a:pt x="42863" y="428625"/>
                    </a:moveTo>
                    <a:lnTo>
                      <a:pt x="0" y="376238"/>
                    </a:lnTo>
                    <a:lnTo>
                      <a:pt x="28575" y="342900"/>
                    </a:lnTo>
                    <a:lnTo>
                      <a:pt x="66675" y="138113"/>
                    </a:lnTo>
                    <a:lnTo>
                      <a:pt x="114300" y="109538"/>
                    </a:lnTo>
                    <a:lnTo>
                      <a:pt x="76200" y="0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5" name="フリーフォーム: 図形 244">
                <a:extLst>
                  <a:ext uri="{FF2B5EF4-FFF2-40B4-BE49-F238E27FC236}">
                    <a16:creationId xmlns:a16="http://schemas.microsoft.com/office/drawing/2014/main" id="{5B298F61-2483-B7A0-14E7-9D9C1F57CD6D}"/>
                  </a:ext>
                </a:extLst>
              </p:cNvPr>
              <p:cNvSpPr/>
              <p:nvPr/>
            </p:nvSpPr>
            <p:spPr>
              <a:xfrm>
                <a:off x="4757738" y="3509963"/>
                <a:ext cx="433387" cy="766762"/>
              </a:xfrm>
              <a:custGeom>
                <a:avLst/>
                <a:gdLst>
                  <a:gd name="connsiteX0" fmla="*/ 0 w 433387"/>
                  <a:gd name="connsiteY0" fmla="*/ 742950 h 766762"/>
                  <a:gd name="connsiteX1" fmla="*/ 133350 w 433387"/>
                  <a:gd name="connsiteY1" fmla="*/ 766762 h 766762"/>
                  <a:gd name="connsiteX2" fmla="*/ 147637 w 433387"/>
                  <a:gd name="connsiteY2" fmla="*/ 733425 h 766762"/>
                  <a:gd name="connsiteX3" fmla="*/ 142875 w 433387"/>
                  <a:gd name="connsiteY3" fmla="*/ 709612 h 766762"/>
                  <a:gd name="connsiteX4" fmla="*/ 185737 w 433387"/>
                  <a:gd name="connsiteY4" fmla="*/ 690562 h 766762"/>
                  <a:gd name="connsiteX5" fmla="*/ 171450 w 433387"/>
                  <a:gd name="connsiteY5" fmla="*/ 623887 h 766762"/>
                  <a:gd name="connsiteX6" fmla="*/ 204787 w 433387"/>
                  <a:gd name="connsiteY6" fmla="*/ 600075 h 766762"/>
                  <a:gd name="connsiteX7" fmla="*/ 204787 w 433387"/>
                  <a:gd name="connsiteY7" fmla="*/ 571500 h 766762"/>
                  <a:gd name="connsiteX8" fmla="*/ 400050 w 433387"/>
                  <a:gd name="connsiteY8" fmla="*/ 457200 h 766762"/>
                  <a:gd name="connsiteX9" fmla="*/ 385762 w 433387"/>
                  <a:gd name="connsiteY9" fmla="*/ 390525 h 766762"/>
                  <a:gd name="connsiteX10" fmla="*/ 404812 w 433387"/>
                  <a:gd name="connsiteY10" fmla="*/ 314325 h 766762"/>
                  <a:gd name="connsiteX11" fmla="*/ 347662 w 433387"/>
                  <a:gd name="connsiteY11" fmla="*/ 242887 h 766762"/>
                  <a:gd name="connsiteX12" fmla="*/ 357187 w 433387"/>
                  <a:gd name="connsiteY12" fmla="*/ 180975 h 766762"/>
                  <a:gd name="connsiteX13" fmla="*/ 433387 w 433387"/>
                  <a:gd name="connsiteY13" fmla="*/ 104775 h 766762"/>
                  <a:gd name="connsiteX14" fmla="*/ 361950 w 433387"/>
                  <a:gd name="connsiteY14" fmla="*/ 0 h 7667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33387" h="766762">
                    <a:moveTo>
                      <a:pt x="0" y="742950"/>
                    </a:moveTo>
                    <a:lnTo>
                      <a:pt x="133350" y="766762"/>
                    </a:lnTo>
                    <a:lnTo>
                      <a:pt x="147637" y="733425"/>
                    </a:lnTo>
                    <a:lnTo>
                      <a:pt x="142875" y="709612"/>
                    </a:lnTo>
                    <a:lnTo>
                      <a:pt x="185737" y="690562"/>
                    </a:lnTo>
                    <a:lnTo>
                      <a:pt x="171450" y="623887"/>
                    </a:lnTo>
                    <a:lnTo>
                      <a:pt x="204787" y="600075"/>
                    </a:lnTo>
                    <a:lnTo>
                      <a:pt x="204787" y="571500"/>
                    </a:lnTo>
                    <a:lnTo>
                      <a:pt x="400050" y="457200"/>
                    </a:lnTo>
                    <a:lnTo>
                      <a:pt x="385762" y="390525"/>
                    </a:lnTo>
                    <a:lnTo>
                      <a:pt x="404812" y="314325"/>
                    </a:lnTo>
                    <a:lnTo>
                      <a:pt x="347662" y="242887"/>
                    </a:lnTo>
                    <a:lnTo>
                      <a:pt x="357187" y="180975"/>
                    </a:lnTo>
                    <a:lnTo>
                      <a:pt x="433387" y="104775"/>
                    </a:lnTo>
                    <a:lnTo>
                      <a:pt x="361950" y="0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6" name="フリーフォーム: 図形 245">
                <a:extLst>
                  <a:ext uri="{FF2B5EF4-FFF2-40B4-BE49-F238E27FC236}">
                    <a16:creationId xmlns:a16="http://schemas.microsoft.com/office/drawing/2014/main" id="{8F9ECC11-AD09-BA03-B48E-923F4C487579}"/>
                  </a:ext>
                </a:extLst>
              </p:cNvPr>
              <p:cNvSpPr/>
              <p:nvPr/>
            </p:nvSpPr>
            <p:spPr>
              <a:xfrm>
                <a:off x="5586413" y="1490663"/>
                <a:ext cx="461962" cy="3062287"/>
              </a:xfrm>
              <a:custGeom>
                <a:avLst/>
                <a:gdLst>
                  <a:gd name="connsiteX0" fmla="*/ 461962 w 461962"/>
                  <a:gd name="connsiteY0" fmla="*/ 0 h 3062287"/>
                  <a:gd name="connsiteX1" fmla="*/ 404812 w 461962"/>
                  <a:gd name="connsiteY1" fmla="*/ 23812 h 3062287"/>
                  <a:gd name="connsiteX2" fmla="*/ 338137 w 461962"/>
                  <a:gd name="connsiteY2" fmla="*/ 200025 h 3062287"/>
                  <a:gd name="connsiteX3" fmla="*/ 371475 w 461962"/>
                  <a:gd name="connsiteY3" fmla="*/ 252412 h 3062287"/>
                  <a:gd name="connsiteX4" fmla="*/ 352425 w 461962"/>
                  <a:gd name="connsiteY4" fmla="*/ 319087 h 3062287"/>
                  <a:gd name="connsiteX5" fmla="*/ 319087 w 461962"/>
                  <a:gd name="connsiteY5" fmla="*/ 461962 h 3062287"/>
                  <a:gd name="connsiteX6" fmla="*/ 261937 w 461962"/>
                  <a:gd name="connsiteY6" fmla="*/ 547687 h 3062287"/>
                  <a:gd name="connsiteX7" fmla="*/ 314325 w 461962"/>
                  <a:gd name="connsiteY7" fmla="*/ 666750 h 3062287"/>
                  <a:gd name="connsiteX8" fmla="*/ 314325 w 461962"/>
                  <a:gd name="connsiteY8" fmla="*/ 781050 h 3062287"/>
                  <a:gd name="connsiteX9" fmla="*/ 280987 w 461962"/>
                  <a:gd name="connsiteY9" fmla="*/ 819150 h 3062287"/>
                  <a:gd name="connsiteX10" fmla="*/ 280987 w 461962"/>
                  <a:gd name="connsiteY10" fmla="*/ 819150 h 3062287"/>
                  <a:gd name="connsiteX11" fmla="*/ 257175 w 461962"/>
                  <a:gd name="connsiteY11" fmla="*/ 962025 h 3062287"/>
                  <a:gd name="connsiteX12" fmla="*/ 257175 w 461962"/>
                  <a:gd name="connsiteY12" fmla="*/ 985837 h 3062287"/>
                  <a:gd name="connsiteX13" fmla="*/ 247650 w 461962"/>
                  <a:gd name="connsiteY13" fmla="*/ 1057275 h 3062287"/>
                  <a:gd name="connsiteX14" fmla="*/ 190500 w 461962"/>
                  <a:gd name="connsiteY14" fmla="*/ 1057275 h 3062287"/>
                  <a:gd name="connsiteX15" fmla="*/ 33337 w 461962"/>
                  <a:gd name="connsiteY15" fmla="*/ 1347787 h 3062287"/>
                  <a:gd name="connsiteX16" fmla="*/ 38100 w 461962"/>
                  <a:gd name="connsiteY16" fmla="*/ 1409700 h 3062287"/>
                  <a:gd name="connsiteX17" fmla="*/ 28575 w 461962"/>
                  <a:gd name="connsiteY17" fmla="*/ 1447800 h 3062287"/>
                  <a:gd name="connsiteX18" fmla="*/ 109537 w 461962"/>
                  <a:gd name="connsiteY18" fmla="*/ 1547812 h 3062287"/>
                  <a:gd name="connsiteX19" fmla="*/ 85725 w 461962"/>
                  <a:gd name="connsiteY19" fmla="*/ 1595437 h 3062287"/>
                  <a:gd name="connsiteX20" fmla="*/ 109537 w 461962"/>
                  <a:gd name="connsiteY20" fmla="*/ 1662112 h 3062287"/>
                  <a:gd name="connsiteX21" fmla="*/ 76200 w 461962"/>
                  <a:gd name="connsiteY21" fmla="*/ 1738312 h 3062287"/>
                  <a:gd name="connsiteX22" fmla="*/ 47625 w 461962"/>
                  <a:gd name="connsiteY22" fmla="*/ 1814512 h 3062287"/>
                  <a:gd name="connsiteX23" fmla="*/ 38100 w 461962"/>
                  <a:gd name="connsiteY23" fmla="*/ 1890712 h 3062287"/>
                  <a:gd name="connsiteX24" fmla="*/ 33337 w 461962"/>
                  <a:gd name="connsiteY24" fmla="*/ 1914525 h 3062287"/>
                  <a:gd name="connsiteX25" fmla="*/ 57150 w 461962"/>
                  <a:gd name="connsiteY25" fmla="*/ 1957387 h 3062287"/>
                  <a:gd name="connsiteX26" fmla="*/ 19050 w 461962"/>
                  <a:gd name="connsiteY26" fmla="*/ 1995487 h 3062287"/>
                  <a:gd name="connsiteX27" fmla="*/ 23812 w 461962"/>
                  <a:gd name="connsiteY27" fmla="*/ 2114550 h 3062287"/>
                  <a:gd name="connsiteX28" fmla="*/ 76200 w 461962"/>
                  <a:gd name="connsiteY28" fmla="*/ 2143125 h 3062287"/>
                  <a:gd name="connsiteX29" fmla="*/ 109537 w 461962"/>
                  <a:gd name="connsiteY29" fmla="*/ 2190750 h 3062287"/>
                  <a:gd name="connsiteX30" fmla="*/ 42862 w 461962"/>
                  <a:gd name="connsiteY30" fmla="*/ 2338387 h 3062287"/>
                  <a:gd name="connsiteX31" fmla="*/ 71437 w 461962"/>
                  <a:gd name="connsiteY31" fmla="*/ 2395537 h 3062287"/>
                  <a:gd name="connsiteX32" fmla="*/ 66675 w 461962"/>
                  <a:gd name="connsiteY32" fmla="*/ 2457450 h 3062287"/>
                  <a:gd name="connsiteX33" fmla="*/ 4762 w 461962"/>
                  <a:gd name="connsiteY33" fmla="*/ 2495550 h 3062287"/>
                  <a:gd name="connsiteX34" fmla="*/ 14287 w 461962"/>
                  <a:gd name="connsiteY34" fmla="*/ 2590800 h 3062287"/>
                  <a:gd name="connsiteX35" fmla="*/ 66675 w 461962"/>
                  <a:gd name="connsiteY35" fmla="*/ 2662237 h 3062287"/>
                  <a:gd name="connsiteX36" fmla="*/ 66675 w 461962"/>
                  <a:gd name="connsiteY36" fmla="*/ 2771775 h 3062287"/>
                  <a:gd name="connsiteX37" fmla="*/ 66675 w 461962"/>
                  <a:gd name="connsiteY37" fmla="*/ 2852737 h 3062287"/>
                  <a:gd name="connsiteX38" fmla="*/ 14287 w 461962"/>
                  <a:gd name="connsiteY38" fmla="*/ 2924175 h 3062287"/>
                  <a:gd name="connsiteX39" fmla="*/ 0 w 461962"/>
                  <a:gd name="connsiteY39" fmla="*/ 2986087 h 3062287"/>
                  <a:gd name="connsiteX40" fmla="*/ 23812 w 461962"/>
                  <a:gd name="connsiteY40" fmla="*/ 3062287 h 30622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</a:cxnLst>
                <a:rect l="l" t="t" r="r" b="b"/>
                <a:pathLst>
                  <a:path w="461962" h="3062287">
                    <a:moveTo>
                      <a:pt x="461962" y="0"/>
                    </a:moveTo>
                    <a:lnTo>
                      <a:pt x="404812" y="23812"/>
                    </a:lnTo>
                    <a:lnTo>
                      <a:pt x="338137" y="200025"/>
                    </a:lnTo>
                    <a:lnTo>
                      <a:pt x="371475" y="252412"/>
                    </a:lnTo>
                    <a:lnTo>
                      <a:pt x="352425" y="319087"/>
                    </a:lnTo>
                    <a:lnTo>
                      <a:pt x="319087" y="461962"/>
                    </a:lnTo>
                    <a:lnTo>
                      <a:pt x="261937" y="547687"/>
                    </a:lnTo>
                    <a:lnTo>
                      <a:pt x="314325" y="666750"/>
                    </a:lnTo>
                    <a:lnTo>
                      <a:pt x="314325" y="781050"/>
                    </a:lnTo>
                    <a:lnTo>
                      <a:pt x="280987" y="819150"/>
                    </a:lnTo>
                    <a:lnTo>
                      <a:pt x="280987" y="819150"/>
                    </a:lnTo>
                    <a:lnTo>
                      <a:pt x="257175" y="962025"/>
                    </a:lnTo>
                    <a:lnTo>
                      <a:pt x="257175" y="985837"/>
                    </a:lnTo>
                    <a:lnTo>
                      <a:pt x="247650" y="1057275"/>
                    </a:lnTo>
                    <a:lnTo>
                      <a:pt x="190500" y="1057275"/>
                    </a:lnTo>
                    <a:lnTo>
                      <a:pt x="33337" y="1347787"/>
                    </a:lnTo>
                    <a:lnTo>
                      <a:pt x="38100" y="1409700"/>
                    </a:lnTo>
                    <a:lnTo>
                      <a:pt x="28575" y="1447800"/>
                    </a:lnTo>
                    <a:lnTo>
                      <a:pt x="109537" y="1547812"/>
                    </a:lnTo>
                    <a:lnTo>
                      <a:pt x="85725" y="1595437"/>
                    </a:lnTo>
                    <a:lnTo>
                      <a:pt x="109537" y="1662112"/>
                    </a:lnTo>
                    <a:lnTo>
                      <a:pt x="76200" y="1738312"/>
                    </a:lnTo>
                    <a:lnTo>
                      <a:pt x="47625" y="1814512"/>
                    </a:lnTo>
                    <a:lnTo>
                      <a:pt x="38100" y="1890712"/>
                    </a:lnTo>
                    <a:lnTo>
                      <a:pt x="33337" y="1914525"/>
                    </a:lnTo>
                    <a:lnTo>
                      <a:pt x="57150" y="1957387"/>
                    </a:lnTo>
                    <a:lnTo>
                      <a:pt x="19050" y="1995487"/>
                    </a:lnTo>
                    <a:lnTo>
                      <a:pt x="23812" y="2114550"/>
                    </a:lnTo>
                    <a:lnTo>
                      <a:pt x="76200" y="2143125"/>
                    </a:lnTo>
                    <a:lnTo>
                      <a:pt x="109537" y="2190750"/>
                    </a:lnTo>
                    <a:lnTo>
                      <a:pt x="42862" y="2338387"/>
                    </a:lnTo>
                    <a:lnTo>
                      <a:pt x="71437" y="2395537"/>
                    </a:lnTo>
                    <a:lnTo>
                      <a:pt x="66675" y="2457450"/>
                    </a:lnTo>
                    <a:lnTo>
                      <a:pt x="4762" y="2495550"/>
                    </a:lnTo>
                    <a:lnTo>
                      <a:pt x="14287" y="2590800"/>
                    </a:lnTo>
                    <a:lnTo>
                      <a:pt x="66675" y="2662237"/>
                    </a:lnTo>
                    <a:lnTo>
                      <a:pt x="66675" y="2771775"/>
                    </a:lnTo>
                    <a:lnTo>
                      <a:pt x="66675" y="2852737"/>
                    </a:lnTo>
                    <a:lnTo>
                      <a:pt x="14287" y="2924175"/>
                    </a:lnTo>
                    <a:lnTo>
                      <a:pt x="0" y="2986087"/>
                    </a:lnTo>
                    <a:lnTo>
                      <a:pt x="23812" y="3062287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8" name="フリーフォーム: 図形 247">
                <a:extLst>
                  <a:ext uri="{FF2B5EF4-FFF2-40B4-BE49-F238E27FC236}">
                    <a16:creationId xmlns:a16="http://schemas.microsoft.com/office/drawing/2014/main" id="{EE8C89AA-A48C-4F51-E984-18657E67A860}"/>
                  </a:ext>
                </a:extLst>
              </p:cNvPr>
              <p:cNvSpPr/>
              <p:nvPr/>
            </p:nvSpPr>
            <p:spPr>
              <a:xfrm>
                <a:off x="4138613" y="3214688"/>
                <a:ext cx="1238250" cy="971550"/>
              </a:xfrm>
              <a:custGeom>
                <a:avLst/>
                <a:gdLst>
                  <a:gd name="connsiteX0" fmla="*/ 0 w 1238250"/>
                  <a:gd name="connsiteY0" fmla="*/ 971550 h 971550"/>
                  <a:gd name="connsiteX1" fmla="*/ 76200 w 1238250"/>
                  <a:gd name="connsiteY1" fmla="*/ 838200 h 971550"/>
                  <a:gd name="connsiteX2" fmla="*/ 214312 w 1238250"/>
                  <a:gd name="connsiteY2" fmla="*/ 819150 h 971550"/>
                  <a:gd name="connsiteX3" fmla="*/ 228600 w 1238250"/>
                  <a:gd name="connsiteY3" fmla="*/ 757237 h 971550"/>
                  <a:gd name="connsiteX4" fmla="*/ 295275 w 1238250"/>
                  <a:gd name="connsiteY4" fmla="*/ 714375 h 971550"/>
                  <a:gd name="connsiteX5" fmla="*/ 304800 w 1238250"/>
                  <a:gd name="connsiteY5" fmla="*/ 666750 h 971550"/>
                  <a:gd name="connsiteX6" fmla="*/ 295275 w 1238250"/>
                  <a:gd name="connsiteY6" fmla="*/ 600075 h 971550"/>
                  <a:gd name="connsiteX7" fmla="*/ 333375 w 1238250"/>
                  <a:gd name="connsiteY7" fmla="*/ 576262 h 971550"/>
                  <a:gd name="connsiteX8" fmla="*/ 333375 w 1238250"/>
                  <a:gd name="connsiteY8" fmla="*/ 552450 h 971550"/>
                  <a:gd name="connsiteX9" fmla="*/ 371475 w 1238250"/>
                  <a:gd name="connsiteY9" fmla="*/ 481012 h 971550"/>
                  <a:gd name="connsiteX10" fmla="*/ 333375 w 1238250"/>
                  <a:gd name="connsiteY10" fmla="*/ 342900 h 971550"/>
                  <a:gd name="connsiteX11" fmla="*/ 395287 w 1238250"/>
                  <a:gd name="connsiteY11" fmla="*/ 295275 h 971550"/>
                  <a:gd name="connsiteX12" fmla="*/ 400050 w 1238250"/>
                  <a:gd name="connsiteY12" fmla="*/ 271462 h 971550"/>
                  <a:gd name="connsiteX13" fmla="*/ 490537 w 1238250"/>
                  <a:gd name="connsiteY13" fmla="*/ 242887 h 971550"/>
                  <a:gd name="connsiteX14" fmla="*/ 566737 w 1238250"/>
                  <a:gd name="connsiteY14" fmla="*/ 123825 h 971550"/>
                  <a:gd name="connsiteX15" fmla="*/ 652462 w 1238250"/>
                  <a:gd name="connsiteY15" fmla="*/ 95250 h 971550"/>
                  <a:gd name="connsiteX16" fmla="*/ 719137 w 1238250"/>
                  <a:gd name="connsiteY16" fmla="*/ 57150 h 971550"/>
                  <a:gd name="connsiteX17" fmla="*/ 776287 w 1238250"/>
                  <a:gd name="connsiteY17" fmla="*/ 52387 h 971550"/>
                  <a:gd name="connsiteX18" fmla="*/ 795337 w 1238250"/>
                  <a:gd name="connsiteY18" fmla="*/ 66675 h 971550"/>
                  <a:gd name="connsiteX19" fmla="*/ 981075 w 1238250"/>
                  <a:gd name="connsiteY19" fmla="*/ 0 h 971550"/>
                  <a:gd name="connsiteX20" fmla="*/ 1128712 w 1238250"/>
                  <a:gd name="connsiteY20" fmla="*/ 23812 h 971550"/>
                  <a:gd name="connsiteX21" fmla="*/ 1238250 w 1238250"/>
                  <a:gd name="connsiteY21" fmla="*/ 71437 h 971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238250" h="971550">
                    <a:moveTo>
                      <a:pt x="0" y="971550"/>
                    </a:moveTo>
                    <a:lnTo>
                      <a:pt x="76200" y="838200"/>
                    </a:lnTo>
                    <a:lnTo>
                      <a:pt x="214312" y="819150"/>
                    </a:lnTo>
                    <a:lnTo>
                      <a:pt x="228600" y="757237"/>
                    </a:lnTo>
                    <a:lnTo>
                      <a:pt x="295275" y="714375"/>
                    </a:lnTo>
                    <a:lnTo>
                      <a:pt x="304800" y="666750"/>
                    </a:lnTo>
                    <a:lnTo>
                      <a:pt x="295275" y="600075"/>
                    </a:lnTo>
                    <a:lnTo>
                      <a:pt x="333375" y="576262"/>
                    </a:lnTo>
                    <a:lnTo>
                      <a:pt x="333375" y="552450"/>
                    </a:lnTo>
                    <a:lnTo>
                      <a:pt x="371475" y="481012"/>
                    </a:lnTo>
                    <a:lnTo>
                      <a:pt x="333375" y="342900"/>
                    </a:lnTo>
                    <a:lnTo>
                      <a:pt x="395287" y="295275"/>
                    </a:lnTo>
                    <a:lnTo>
                      <a:pt x="400050" y="271462"/>
                    </a:lnTo>
                    <a:lnTo>
                      <a:pt x="490537" y="242887"/>
                    </a:lnTo>
                    <a:lnTo>
                      <a:pt x="566737" y="123825"/>
                    </a:lnTo>
                    <a:lnTo>
                      <a:pt x="652462" y="95250"/>
                    </a:lnTo>
                    <a:lnTo>
                      <a:pt x="719137" y="57150"/>
                    </a:lnTo>
                    <a:lnTo>
                      <a:pt x="776287" y="52387"/>
                    </a:lnTo>
                    <a:lnTo>
                      <a:pt x="795337" y="66675"/>
                    </a:lnTo>
                    <a:lnTo>
                      <a:pt x="981075" y="0"/>
                    </a:lnTo>
                    <a:lnTo>
                      <a:pt x="1128712" y="23812"/>
                    </a:lnTo>
                    <a:lnTo>
                      <a:pt x="1238250" y="71437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9" name="フリーフォーム: 図形 248">
                <a:extLst>
                  <a:ext uri="{FF2B5EF4-FFF2-40B4-BE49-F238E27FC236}">
                    <a16:creationId xmlns:a16="http://schemas.microsoft.com/office/drawing/2014/main" id="{C7CCFC5C-649C-DAF2-96FD-F94188DEF61A}"/>
                  </a:ext>
                </a:extLst>
              </p:cNvPr>
              <p:cNvSpPr/>
              <p:nvPr/>
            </p:nvSpPr>
            <p:spPr>
              <a:xfrm>
                <a:off x="3624263" y="1481138"/>
                <a:ext cx="1957387" cy="2247900"/>
              </a:xfrm>
              <a:custGeom>
                <a:avLst/>
                <a:gdLst>
                  <a:gd name="connsiteX0" fmla="*/ 109537 w 1957387"/>
                  <a:gd name="connsiteY0" fmla="*/ 2247900 h 2247900"/>
                  <a:gd name="connsiteX1" fmla="*/ 19050 w 1957387"/>
                  <a:gd name="connsiteY1" fmla="*/ 2038350 h 2247900"/>
                  <a:gd name="connsiteX2" fmla="*/ 0 w 1957387"/>
                  <a:gd name="connsiteY2" fmla="*/ 1785937 h 2247900"/>
                  <a:gd name="connsiteX3" fmla="*/ 142875 w 1957387"/>
                  <a:gd name="connsiteY3" fmla="*/ 1524000 h 2247900"/>
                  <a:gd name="connsiteX4" fmla="*/ 438150 w 1957387"/>
                  <a:gd name="connsiteY4" fmla="*/ 1485900 h 2247900"/>
                  <a:gd name="connsiteX5" fmla="*/ 519112 w 1957387"/>
                  <a:gd name="connsiteY5" fmla="*/ 1385887 h 2247900"/>
                  <a:gd name="connsiteX6" fmla="*/ 661987 w 1957387"/>
                  <a:gd name="connsiteY6" fmla="*/ 1338262 h 2247900"/>
                  <a:gd name="connsiteX7" fmla="*/ 700087 w 1957387"/>
                  <a:gd name="connsiteY7" fmla="*/ 1343025 h 2247900"/>
                  <a:gd name="connsiteX8" fmla="*/ 752475 w 1957387"/>
                  <a:gd name="connsiteY8" fmla="*/ 1295400 h 2247900"/>
                  <a:gd name="connsiteX9" fmla="*/ 881062 w 1957387"/>
                  <a:gd name="connsiteY9" fmla="*/ 1295400 h 2247900"/>
                  <a:gd name="connsiteX10" fmla="*/ 1062037 w 1957387"/>
                  <a:gd name="connsiteY10" fmla="*/ 1323975 h 2247900"/>
                  <a:gd name="connsiteX11" fmla="*/ 1109662 w 1957387"/>
                  <a:gd name="connsiteY11" fmla="*/ 1276350 h 2247900"/>
                  <a:gd name="connsiteX12" fmla="*/ 1266825 w 1957387"/>
                  <a:gd name="connsiteY12" fmla="*/ 1285875 h 2247900"/>
                  <a:gd name="connsiteX13" fmla="*/ 1290637 w 1957387"/>
                  <a:gd name="connsiteY13" fmla="*/ 1223962 h 2247900"/>
                  <a:gd name="connsiteX14" fmla="*/ 1476375 w 1957387"/>
                  <a:gd name="connsiteY14" fmla="*/ 1190625 h 2247900"/>
                  <a:gd name="connsiteX15" fmla="*/ 1500187 w 1957387"/>
                  <a:gd name="connsiteY15" fmla="*/ 1123950 h 2247900"/>
                  <a:gd name="connsiteX16" fmla="*/ 1500187 w 1957387"/>
                  <a:gd name="connsiteY16" fmla="*/ 1023937 h 2247900"/>
                  <a:gd name="connsiteX17" fmla="*/ 1628775 w 1957387"/>
                  <a:gd name="connsiteY17" fmla="*/ 1019175 h 2247900"/>
                  <a:gd name="connsiteX18" fmla="*/ 1671637 w 1957387"/>
                  <a:gd name="connsiteY18" fmla="*/ 857250 h 2247900"/>
                  <a:gd name="connsiteX19" fmla="*/ 1800225 w 1957387"/>
                  <a:gd name="connsiteY19" fmla="*/ 785812 h 2247900"/>
                  <a:gd name="connsiteX20" fmla="*/ 1838325 w 1957387"/>
                  <a:gd name="connsiteY20" fmla="*/ 704850 h 2247900"/>
                  <a:gd name="connsiteX21" fmla="*/ 1771650 w 1957387"/>
                  <a:gd name="connsiteY21" fmla="*/ 481012 h 2247900"/>
                  <a:gd name="connsiteX22" fmla="*/ 1933575 w 1957387"/>
                  <a:gd name="connsiteY22" fmla="*/ 371475 h 2247900"/>
                  <a:gd name="connsiteX23" fmla="*/ 1933575 w 1957387"/>
                  <a:gd name="connsiteY23" fmla="*/ 309562 h 2247900"/>
                  <a:gd name="connsiteX24" fmla="*/ 1957387 w 1957387"/>
                  <a:gd name="connsiteY24" fmla="*/ 266700 h 2247900"/>
                  <a:gd name="connsiteX25" fmla="*/ 1919287 w 1957387"/>
                  <a:gd name="connsiteY25" fmla="*/ 238125 h 2247900"/>
                  <a:gd name="connsiteX26" fmla="*/ 1924050 w 1957387"/>
                  <a:gd name="connsiteY26" fmla="*/ 66675 h 2247900"/>
                  <a:gd name="connsiteX27" fmla="*/ 1938337 w 1957387"/>
                  <a:gd name="connsiteY27" fmla="*/ 38100 h 2247900"/>
                  <a:gd name="connsiteX28" fmla="*/ 1924050 w 1957387"/>
                  <a:gd name="connsiteY28" fmla="*/ 0 h 22479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957387" h="2247900">
                    <a:moveTo>
                      <a:pt x="109537" y="2247900"/>
                    </a:moveTo>
                    <a:lnTo>
                      <a:pt x="19050" y="2038350"/>
                    </a:lnTo>
                    <a:lnTo>
                      <a:pt x="0" y="1785937"/>
                    </a:lnTo>
                    <a:lnTo>
                      <a:pt x="142875" y="1524000"/>
                    </a:lnTo>
                    <a:lnTo>
                      <a:pt x="438150" y="1485900"/>
                    </a:lnTo>
                    <a:lnTo>
                      <a:pt x="519112" y="1385887"/>
                    </a:lnTo>
                    <a:lnTo>
                      <a:pt x="661987" y="1338262"/>
                    </a:lnTo>
                    <a:lnTo>
                      <a:pt x="700087" y="1343025"/>
                    </a:lnTo>
                    <a:lnTo>
                      <a:pt x="752475" y="1295400"/>
                    </a:lnTo>
                    <a:lnTo>
                      <a:pt x="881062" y="1295400"/>
                    </a:lnTo>
                    <a:lnTo>
                      <a:pt x="1062037" y="1323975"/>
                    </a:lnTo>
                    <a:lnTo>
                      <a:pt x="1109662" y="1276350"/>
                    </a:lnTo>
                    <a:lnTo>
                      <a:pt x="1266825" y="1285875"/>
                    </a:lnTo>
                    <a:lnTo>
                      <a:pt x="1290637" y="1223962"/>
                    </a:lnTo>
                    <a:lnTo>
                      <a:pt x="1476375" y="1190625"/>
                    </a:lnTo>
                    <a:lnTo>
                      <a:pt x="1500187" y="1123950"/>
                    </a:lnTo>
                    <a:lnTo>
                      <a:pt x="1500187" y="1023937"/>
                    </a:lnTo>
                    <a:lnTo>
                      <a:pt x="1628775" y="1019175"/>
                    </a:lnTo>
                    <a:lnTo>
                      <a:pt x="1671637" y="857250"/>
                    </a:lnTo>
                    <a:lnTo>
                      <a:pt x="1800225" y="785812"/>
                    </a:lnTo>
                    <a:lnTo>
                      <a:pt x="1838325" y="704850"/>
                    </a:lnTo>
                    <a:lnTo>
                      <a:pt x="1771650" y="481012"/>
                    </a:lnTo>
                    <a:lnTo>
                      <a:pt x="1933575" y="371475"/>
                    </a:lnTo>
                    <a:lnTo>
                      <a:pt x="1933575" y="309562"/>
                    </a:lnTo>
                    <a:lnTo>
                      <a:pt x="1957387" y="266700"/>
                    </a:lnTo>
                    <a:lnTo>
                      <a:pt x="1919287" y="238125"/>
                    </a:lnTo>
                    <a:lnTo>
                      <a:pt x="1924050" y="66675"/>
                    </a:lnTo>
                    <a:lnTo>
                      <a:pt x="1938337" y="38100"/>
                    </a:lnTo>
                    <a:lnTo>
                      <a:pt x="1924050" y="0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0" name="フリーフォーム: 図形 249">
                <a:extLst>
                  <a:ext uri="{FF2B5EF4-FFF2-40B4-BE49-F238E27FC236}">
                    <a16:creationId xmlns:a16="http://schemas.microsoft.com/office/drawing/2014/main" id="{BFC19B6F-4503-FE49-25E7-53F539A1520D}"/>
                  </a:ext>
                </a:extLst>
              </p:cNvPr>
              <p:cNvSpPr/>
              <p:nvPr/>
            </p:nvSpPr>
            <p:spPr>
              <a:xfrm>
                <a:off x="3895725" y="2852738"/>
                <a:ext cx="990600" cy="790575"/>
              </a:xfrm>
              <a:custGeom>
                <a:avLst/>
                <a:gdLst>
                  <a:gd name="connsiteX0" fmla="*/ 990600 w 990600"/>
                  <a:gd name="connsiteY0" fmla="*/ 76200 h 790575"/>
                  <a:gd name="connsiteX1" fmla="*/ 938213 w 990600"/>
                  <a:gd name="connsiteY1" fmla="*/ 0 h 790575"/>
                  <a:gd name="connsiteX2" fmla="*/ 790575 w 990600"/>
                  <a:gd name="connsiteY2" fmla="*/ 76200 h 790575"/>
                  <a:gd name="connsiteX3" fmla="*/ 738188 w 990600"/>
                  <a:gd name="connsiteY3" fmla="*/ 161925 h 790575"/>
                  <a:gd name="connsiteX4" fmla="*/ 661988 w 990600"/>
                  <a:gd name="connsiteY4" fmla="*/ 152400 h 790575"/>
                  <a:gd name="connsiteX5" fmla="*/ 490538 w 990600"/>
                  <a:gd name="connsiteY5" fmla="*/ 242887 h 790575"/>
                  <a:gd name="connsiteX6" fmla="*/ 428625 w 990600"/>
                  <a:gd name="connsiteY6" fmla="*/ 342900 h 790575"/>
                  <a:gd name="connsiteX7" fmla="*/ 190500 w 990600"/>
                  <a:gd name="connsiteY7" fmla="*/ 485775 h 790575"/>
                  <a:gd name="connsiteX8" fmla="*/ 119063 w 990600"/>
                  <a:gd name="connsiteY8" fmla="*/ 457200 h 790575"/>
                  <a:gd name="connsiteX9" fmla="*/ 0 w 990600"/>
                  <a:gd name="connsiteY9" fmla="*/ 576262 h 790575"/>
                  <a:gd name="connsiteX10" fmla="*/ 0 w 990600"/>
                  <a:gd name="connsiteY10" fmla="*/ 790575 h 7905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90600" h="790575">
                    <a:moveTo>
                      <a:pt x="990600" y="76200"/>
                    </a:moveTo>
                    <a:lnTo>
                      <a:pt x="938213" y="0"/>
                    </a:lnTo>
                    <a:lnTo>
                      <a:pt x="790575" y="76200"/>
                    </a:lnTo>
                    <a:lnTo>
                      <a:pt x="738188" y="161925"/>
                    </a:lnTo>
                    <a:lnTo>
                      <a:pt x="661988" y="152400"/>
                    </a:lnTo>
                    <a:lnTo>
                      <a:pt x="490538" y="242887"/>
                    </a:lnTo>
                    <a:lnTo>
                      <a:pt x="428625" y="342900"/>
                    </a:lnTo>
                    <a:lnTo>
                      <a:pt x="190500" y="485775"/>
                    </a:lnTo>
                    <a:lnTo>
                      <a:pt x="119063" y="457200"/>
                    </a:lnTo>
                    <a:lnTo>
                      <a:pt x="0" y="576262"/>
                    </a:lnTo>
                    <a:lnTo>
                      <a:pt x="0" y="790575"/>
                    </a:lnTo>
                  </a:path>
                </a:pathLst>
              </a:custGeom>
              <a:noFill/>
              <a:ln w="1905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81" name="グループ化 280">
              <a:extLst>
                <a:ext uri="{FF2B5EF4-FFF2-40B4-BE49-F238E27FC236}">
                  <a16:creationId xmlns:a16="http://schemas.microsoft.com/office/drawing/2014/main" id="{F4243C37-C696-4282-9E24-C6EB92F21E30}"/>
                </a:ext>
              </a:extLst>
            </p:cNvPr>
            <p:cNvGrpSpPr/>
            <p:nvPr/>
          </p:nvGrpSpPr>
          <p:grpSpPr>
            <a:xfrm>
              <a:off x="2474258" y="952569"/>
              <a:ext cx="5264555" cy="3609260"/>
              <a:chOff x="2474258" y="952569"/>
              <a:chExt cx="5264555" cy="3609260"/>
            </a:xfrm>
          </p:grpSpPr>
          <p:sp>
            <p:nvSpPr>
              <p:cNvPr id="253" name="テキスト ボックス 252">
                <a:extLst>
                  <a:ext uri="{FF2B5EF4-FFF2-40B4-BE49-F238E27FC236}">
                    <a16:creationId xmlns:a16="http://schemas.microsoft.com/office/drawing/2014/main" id="{61969E1C-F015-0D10-49AD-A5A689899F9D}"/>
                  </a:ext>
                </a:extLst>
              </p:cNvPr>
              <p:cNvSpPr txBox="1"/>
              <p:nvPr/>
            </p:nvSpPr>
            <p:spPr>
              <a:xfrm>
                <a:off x="2474258" y="4223275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三重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4" name="テキスト ボックス 253">
                <a:extLst>
                  <a:ext uri="{FF2B5EF4-FFF2-40B4-BE49-F238E27FC236}">
                    <a16:creationId xmlns:a16="http://schemas.microsoft.com/office/drawing/2014/main" id="{64F58D80-47D4-5873-21E6-0185EB91DB52}"/>
                  </a:ext>
                </a:extLst>
              </p:cNvPr>
              <p:cNvSpPr txBox="1"/>
              <p:nvPr/>
            </p:nvSpPr>
            <p:spPr>
              <a:xfrm>
                <a:off x="6791281" y="2209837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山梨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5" name="テキスト ボックス 254">
                <a:extLst>
                  <a:ext uri="{FF2B5EF4-FFF2-40B4-BE49-F238E27FC236}">
                    <a16:creationId xmlns:a16="http://schemas.microsoft.com/office/drawing/2014/main" id="{E0015F72-7504-F26D-09BC-2848225EB817}"/>
                  </a:ext>
                </a:extLst>
              </p:cNvPr>
              <p:cNvSpPr txBox="1"/>
              <p:nvPr/>
            </p:nvSpPr>
            <p:spPr>
              <a:xfrm>
                <a:off x="7143778" y="3149750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60" name="テキスト ボックス 259">
                <a:extLst>
                  <a:ext uri="{FF2B5EF4-FFF2-40B4-BE49-F238E27FC236}">
                    <a16:creationId xmlns:a16="http://schemas.microsoft.com/office/drawing/2014/main" id="{12290879-AD84-FD6A-E8AF-944FA4D3C968}"/>
                  </a:ext>
                </a:extLst>
              </p:cNvPr>
              <p:cNvSpPr txBox="1"/>
              <p:nvPr/>
            </p:nvSpPr>
            <p:spPr>
              <a:xfrm>
                <a:off x="5793720" y="952569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長野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61" name="テキスト ボックス 260">
                <a:extLst>
                  <a:ext uri="{FF2B5EF4-FFF2-40B4-BE49-F238E27FC236}">
                    <a16:creationId xmlns:a16="http://schemas.microsoft.com/office/drawing/2014/main" id="{EA9C57A0-1EC3-AB1B-C51D-62ACD6B7BE04}"/>
                  </a:ext>
                </a:extLst>
              </p:cNvPr>
              <p:cNvSpPr txBox="1"/>
              <p:nvPr/>
            </p:nvSpPr>
            <p:spPr>
              <a:xfrm>
                <a:off x="4008882" y="1796631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岐阜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62" name="テキスト ボックス 261">
                <a:extLst>
                  <a:ext uri="{FF2B5EF4-FFF2-40B4-BE49-F238E27FC236}">
                    <a16:creationId xmlns:a16="http://schemas.microsoft.com/office/drawing/2014/main" id="{1E1EF84F-D64B-4A17-E255-05427C803D3B}"/>
                  </a:ext>
                </a:extLst>
              </p:cNvPr>
              <p:cNvSpPr txBox="1"/>
              <p:nvPr/>
            </p:nvSpPr>
            <p:spPr>
              <a:xfrm>
                <a:off x="4501251" y="3563884"/>
                <a:ext cx="595035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6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愛知</a:t>
                </a:r>
                <a:endParaRPr kumimoji="1" lang="ja-JP" altLang="en-US" sz="28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282" name="グループ化 281">
              <a:extLst>
                <a:ext uri="{FF2B5EF4-FFF2-40B4-BE49-F238E27FC236}">
                  <a16:creationId xmlns:a16="http://schemas.microsoft.com/office/drawing/2014/main" id="{135103C7-737E-CE9A-740B-3DAD65F5D05B}"/>
                </a:ext>
              </a:extLst>
            </p:cNvPr>
            <p:cNvGrpSpPr/>
            <p:nvPr/>
          </p:nvGrpSpPr>
          <p:grpSpPr>
            <a:xfrm>
              <a:off x="3198513" y="3510142"/>
              <a:ext cx="4363094" cy="1377671"/>
              <a:chOff x="3198513" y="3510142"/>
              <a:chExt cx="4363094" cy="1377671"/>
            </a:xfrm>
          </p:grpSpPr>
          <p:sp>
            <p:nvSpPr>
              <p:cNvPr id="263" name="テキスト ボックス 262">
                <a:extLst>
                  <a:ext uri="{FF2B5EF4-FFF2-40B4-BE49-F238E27FC236}">
                    <a16:creationId xmlns:a16="http://schemas.microsoft.com/office/drawing/2014/main" id="{3A30ED9E-72D9-EF0D-B1F5-38AA7F99CEE4}"/>
                  </a:ext>
                </a:extLst>
              </p:cNvPr>
              <p:cNvSpPr txBox="1"/>
              <p:nvPr/>
            </p:nvSpPr>
            <p:spPr>
              <a:xfrm>
                <a:off x="7030692" y="3510142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かのがわ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狩野川</a:t>
                </a:r>
              </a:p>
            </p:txBody>
          </p:sp>
          <p:sp>
            <p:nvSpPr>
              <p:cNvPr id="264" name="テキスト ボックス 263">
                <a:extLst>
                  <a:ext uri="{FF2B5EF4-FFF2-40B4-BE49-F238E27FC236}">
                    <a16:creationId xmlns:a16="http://schemas.microsoft.com/office/drawing/2014/main" id="{A3798014-E972-D6F7-E73C-818FD01EF97F}"/>
                  </a:ext>
                </a:extLst>
              </p:cNvPr>
              <p:cNvSpPr txBox="1"/>
              <p:nvPr/>
            </p:nvSpPr>
            <p:spPr>
              <a:xfrm>
                <a:off x="6545206" y="3936344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あべかわ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安倍川</a:t>
                </a:r>
              </a:p>
            </p:txBody>
          </p:sp>
          <p:sp>
            <p:nvSpPr>
              <p:cNvPr id="265" name="テキスト ボックス 264">
                <a:extLst>
                  <a:ext uri="{FF2B5EF4-FFF2-40B4-BE49-F238E27FC236}">
                    <a16:creationId xmlns:a16="http://schemas.microsoft.com/office/drawing/2014/main" id="{71663CBB-F28F-2C19-917A-3A6304014562}"/>
                  </a:ext>
                </a:extLst>
              </p:cNvPr>
              <p:cNvSpPr txBox="1"/>
              <p:nvPr/>
            </p:nvSpPr>
            <p:spPr>
              <a:xfrm>
                <a:off x="6368071" y="4284514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おおいがわ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大井川</a:t>
                </a:r>
              </a:p>
            </p:txBody>
          </p:sp>
          <p:sp>
            <p:nvSpPr>
              <p:cNvPr id="266" name="テキスト ボックス 265">
                <a:extLst>
                  <a:ext uri="{FF2B5EF4-FFF2-40B4-BE49-F238E27FC236}">
                    <a16:creationId xmlns:a16="http://schemas.microsoft.com/office/drawing/2014/main" id="{5B25ED86-2626-F621-33A3-440B45EC8081}"/>
                  </a:ext>
                </a:extLst>
              </p:cNvPr>
              <p:cNvSpPr txBox="1"/>
              <p:nvPr/>
            </p:nvSpPr>
            <p:spPr>
              <a:xfrm>
                <a:off x="5836563" y="4561184"/>
                <a:ext cx="441146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きくがわ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</a:t>
                </a:r>
              </a:p>
            </p:txBody>
          </p:sp>
          <p:sp>
            <p:nvSpPr>
              <p:cNvPr id="267" name="テキスト ボックス 266">
                <a:extLst>
                  <a:ext uri="{FF2B5EF4-FFF2-40B4-BE49-F238E27FC236}">
                    <a16:creationId xmlns:a16="http://schemas.microsoft.com/office/drawing/2014/main" id="{64EFA410-96C9-7A10-1F3C-619DAEF62323}"/>
                  </a:ext>
                </a:extLst>
              </p:cNvPr>
              <p:cNvSpPr txBox="1"/>
              <p:nvPr/>
            </p:nvSpPr>
            <p:spPr>
              <a:xfrm>
                <a:off x="5195121" y="4536901"/>
                <a:ext cx="633507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てんりゅうがわ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天竜川</a:t>
                </a:r>
              </a:p>
            </p:txBody>
          </p:sp>
          <p:sp>
            <p:nvSpPr>
              <p:cNvPr id="269" name="テキスト ボックス 268">
                <a:extLst>
                  <a:ext uri="{FF2B5EF4-FFF2-40B4-BE49-F238E27FC236}">
                    <a16:creationId xmlns:a16="http://schemas.microsoft.com/office/drawing/2014/main" id="{8B55E14D-E774-FEBE-05AE-837E86A4D3EC}"/>
                  </a:ext>
                </a:extLst>
              </p:cNvPr>
              <p:cNvSpPr txBox="1"/>
              <p:nvPr/>
            </p:nvSpPr>
            <p:spPr>
              <a:xfrm>
                <a:off x="4405281" y="4231976"/>
                <a:ext cx="441146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とよがわ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豊川</a:t>
                </a:r>
              </a:p>
            </p:txBody>
          </p:sp>
          <p:sp>
            <p:nvSpPr>
              <p:cNvPr id="270" name="テキスト ボックス 269">
                <a:extLst>
                  <a:ext uri="{FF2B5EF4-FFF2-40B4-BE49-F238E27FC236}">
                    <a16:creationId xmlns:a16="http://schemas.microsoft.com/office/drawing/2014/main" id="{076566E2-6407-E640-E127-E8098B3094F6}"/>
                  </a:ext>
                </a:extLst>
              </p:cNvPr>
              <p:cNvSpPr txBox="1"/>
              <p:nvPr/>
            </p:nvSpPr>
            <p:spPr>
              <a:xfrm>
                <a:off x="3972554" y="4173714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やはぎがわ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矢作川</a:t>
                </a:r>
              </a:p>
            </p:txBody>
          </p:sp>
          <p:sp>
            <p:nvSpPr>
              <p:cNvPr id="271" name="テキスト ボックス 270">
                <a:extLst>
                  <a:ext uri="{FF2B5EF4-FFF2-40B4-BE49-F238E27FC236}">
                    <a16:creationId xmlns:a16="http://schemas.microsoft.com/office/drawing/2014/main" id="{1CD64071-557F-08B2-1AC8-CC4612A0FD61}"/>
                  </a:ext>
                </a:extLst>
              </p:cNvPr>
              <p:cNvSpPr txBox="1"/>
              <p:nvPr/>
            </p:nvSpPr>
            <p:spPr>
              <a:xfrm>
                <a:off x="3742626" y="3630040"/>
                <a:ext cx="633507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しょうないがわ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庄内川</a:t>
                </a:r>
              </a:p>
            </p:txBody>
          </p:sp>
          <p:sp>
            <p:nvSpPr>
              <p:cNvPr id="272" name="テキスト ボックス 271">
                <a:extLst>
                  <a:ext uri="{FF2B5EF4-FFF2-40B4-BE49-F238E27FC236}">
                    <a16:creationId xmlns:a16="http://schemas.microsoft.com/office/drawing/2014/main" id="{B54416C5-C2F4-170C-D48B-11230A873093}"/>
                  </a:ext>
                </a:extLst>
              </p:cNvPr>
              <p:cNvSpPr txBox="1"/>
              <p:nvPr/>
            </p:nvSpPr>
            <p:spPr>
              <a:xfrm>
                <a:off x="3317986" y="3642059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きそがわ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木曽川</a:t>
                </a:r>
              </a:p>
            </p:txBody>
          </p:sp>
          <p:sp>
            <p:nvSpPr>
              <p:cNvPr id="273" name="テキスト ボックス 272">
                <a:extLst>
                  <a:ext uri="{FF2B5EF4-FFF2-40B4-BE49-F238E27FC236}">
                    <a16:creationId xmlns:a16="http://schemas.microsoft.com/office/drawing/2014/main" id="{79F87B7B-EAC2-1AB2-7D11-9FC21D826127}"/>
                  </a:ext>
                </a:extLst>
              </p:cNvPr>
              <p:cNvSpPr txBox="1"/>
              <p:nvPr/>
            </p:nvSpPr>
            <p:spPr>
              <a:xfrm>
                <a:off x="3415032" y="3966666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すずかがわ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鈴鹿川</a:t>
                </a:r>
              </a:p>
            </p:txBody>
          </p:sp>
          <p:sp>
            <p:nvSpPr>
              <p:cNvPr id="274" name="テキスト ボックス 273">
                <a:extLst>
                  <a:ext uri="{FF2B5EF4-FFF2-40B4-BE49-F238E27FC236}">
                    <a16:creationId xmlns:a16="http://schemas.microsoft.com/office/drawing/2014/main" id="{3907C6B3-B75A-003A-2D20-531FCB9BC25A}"/>
                  </a:ext>
                </a:extLst>
              </p:cNvPr>
              <p:cNvSpPr txBox="1"/>
              <p:nvPr/>
            </p:nvSpPr>
            <p:spPr>
              <a:xfrm>
                <a:off x="3198513" y="4235938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くもずがわ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雲頭川</a:t>
                </a:r>
              </a:p>
            </p:txBody>
          </p:sp>
          <p:sp>
            <p:nvSpPr>
              <p:cNvPr id="275" name="テキスト ボックス 274">
                <a:extLst>
                  <a:ext uri="{FF2B5EF4-FFF2-40B4-BE49-F238E27FC236}">
                    <a16:creationId xmlns:a16="http://schemas.microsoft.com/office/drawing/2014/main" id="{9F8D8EF1-07F7-E994-B90A-96E037FC7EAD}"/>
                  </a:ext>
                </a:extLst>
              </p:cNvPr>
              <p:cNvSpPr txBox="1"/>
              <p:nvPr/>
            </p:nvSpPr>
            <p:spPr>
              <a:xfrm>
                <a:off x="3373228" y="4415459"/>
                <a:ext cx="530915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くしだがわ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櫛田川</a:t>
                </a:r>
              </a:p>
            </p:txBody>
          </p:sp>
          <p:sp>
            <p:nvSpPr>
              <p:cNvPr id="276" name="テキスト ボックス 275">
                <a:extLst>
                  <a:ext uri="{FF2B5EF4-FFF2-40B4-BE49-F238E27FC236}">
                    <a16:creationId xmlns:a16="http://schemas.microsoft.com/office/drawing/2014/main" id="{71AAF4CB-C5EA-3E51-4D8F-54274853F5DD}"/>
                  </a:ext>
                </a:extLst>
              </p:cNvPr>
              <p:cNvSpPr txBox="1"/>
              <p:nvPr/>
            </p:nvSpPr>
            <p:spPr>
              <a:xfrm>
                <a:off x="3716829" y="4580036"/>
                <a:ext cx="441146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5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みやがわ</a:t>
                </a:r>
                <a:endParaRPr kumimoji="1" lang="en-US" altLang="ja-JP" sz="5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9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宮川</a:t>
                </a:r>
              </a:p>
            </p:txBody>
          </p:sp>
        </p:grpSp>
      </p:grpSp>
      <p:sp>
        <p:nvSpPr>
          <p:cNvPr id="279" name="テキスト ボックス 278">
            <a:extLst>
              <a:ext uri="{FF2B5EF4-FFF2-40B4-BE49-F238E27FC236}">
                <a16:creationId xmlns:a16="http://schemas.microsoft.com/office/drawing/2014/main" id="{AABEB0EA-DE0F-5A56-7136-C83E8D616F90}"/>
              </a:ext>
            </a:extLst>
          </p:cNvPr>
          <p:cNvSpPr txBox="1"/>
          <p:nvPr/>
        </p:nvSpPr>
        <p:spPr>
          <a:xfrm>
            <a:off x="276046" y="232912"/>
            <a:ext cx="2262158" cy="369332"/>
          </a:xfrm>
          <a:prstGeom prst="rect">
            <a:avLst/>
          </a:prstGeom>
          <a:solidFill>
            <a:schemeClr val="tx1"/>
          </a:solidFill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中部</a:t>
            </a:r>
            <a:r>
              <a:rPr kumimoji="1" lang="ja-JP" altLang="en-US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地方の一級河川</a:t>
            </a:r>
          </a:p>
        </p:txBody>
      </p:sp>
    </p:spTree>
    <p:extLst>
      <p:ext uri="{BB962C8B-B14F-4D97-AF65-F5344CB8AC3E}">
        <p14:creationId xmlns:p14="http://schemas.microsoft.com/office/powerpoint/2010/main" val="41765008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C1C78B9-FA9B-CC88-7036-3F3CE1E3501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8" name="グループ化 277">
            <a:extLst>
              <a:ext uri="{FF2B5EF4-FFF2-40B4-BE49-F238E27FC236}">
                <a16:creationId xmlns:a16="http://schemas.microsoft.com/office/drawing/2014/main" id="{A8B9318A-4676-E818-1C36-275FEA2AABBC}"/>
              </a:ext>
            </a:extLst>
          </p:cNvPr>
          <p:cNvGrpSpPr/>
          <p:nvPr/>
        </p:nvGrpSpPr>
        <p:grpSpPr>
          <a:xfrm>
            <a:off x="813241" y="762361"/>
            <a:ext cx="4215959" cy="4351655"/>
            <a:chOff x="813241" y="762361"/>
            <a:chExt cx="4215959" cy="4351655"/>
          </a:xfrm>
        </p:grpSpPr>
        <p:grpSp>
          <p:nvGrpSpPr>
            <p:cNvPr id="280" name="グループ化 279">
              <a:extLst>
                <a:ext uri="{FF2B5EF4-FFF2-40B4-BE49-F238E27FC236}">
                  <a16:creationId xmlns:a16="http://schemas.microsoft.com/office/drawing/2014/main" id="{EBA19BE2-76FD-282B-1ACF-5E7795D8A4AF}"/>
                </a:ext>
              </a:extLst>
            </p:cNvPr>
            <p:cNvGrpSpPr/>
            <p:nvPr/>
          </p:nvGrpSpPr>
          <p:grpSpPr>
            <a:xfrm>
              <a:off x="813241" y="762361"/>
              <a:ext cx="4215959" cy="4351655"/>
              <a:chOff x="2165791" y="533761"/>
              <a:chExt cx="5813141" cy="6000245"/>
            </a:xfrm>
          </p:grpSpPr>
          <p:sp>
            <p:nvSpPr>
              <p:cNvPr id="256" name="フリーフォーム: 図形 255">
                <a:extLst>
                  <a:ext uri="{FF2B5EF4-FFF2-40B4-BE49-F238E27FC236}">
                    <a16:creationId xmlns:a16="http://schemas.microsoft.com/office/drawing/2014/main" id="{C3ADA8BF-5AAE-D350-3799-36FC5309C90E}"/>
                  </a:ext>
                </a:extLst>
              </p:cNvPr>
              <p:cNvSpPr/>
              <p:nvPr/>
            </p:nvSpPr>
            <p:spPr>
              <a:xfrm>
                <a:off x="6271297" y="1695270"/>
                <a:ext cx="1682730" cy="1728710"/>
              </a:xfrm>
              <a:custGeom>
                <a:avLst/>
                <a:gdLst>
                  <a:gd name="connsiteX0" fmla="*/ 571500 w 2905124"/>
                  <a:gd name="connsiteY0" fmla="*/ 0 h 2984500"/>
                  <a:gd name="connsiteX1" fmla="*/ 742948 w 2905124"/>
                  <a:gd name="connsiteY1" fmla="*/ 38100 h 2984500"/>
                  <a:gd name="connsiteX2" fmla="*/ 800100 w 2905124"/>
                  <a:gd name="connsiteY2" fmla="*/ 85726 h 2984500"/>
                  <a:gd name="connsiteX3" fmla="*/ 809624 w 2905124"/>
                  <a:gd name="connsiteY3" fmla="*/ 152400 h 2984500"/>
                  <a:gd name="connsiteX4" fmla="*/ 809624 w 2905124"/>
                  <a:gd name="connsiteY4" fmla="*/ 219074 h 2984500"/>
                  <a:gd name="connsiteX5" fmla="*/ 866772 w 2905124"/>
                  <a:gd name="connsiteY5" fmla="*/ 266700 h 2984500"/>
                  <a:gd name="connsiteX6" fmla="*/ 952500 w 2905124"/>
                  <a:gd name="connsiteY6" fmla="*/ 257174 h 2984500"/>
                  <a:gd name="connsiteX7" fmla="*/ 971548 w 2905124"/>
                  <a:gd name="connsiteY7" fmla="*/ 219074 h 2984500"/>
                  <a:gd name="connsiteX8" fmla="*/ 1000124 w 2905124"/>
                  <a:gd name="connsiteY8" fmla="*/ 190500 h 2984500"/>
                  <a:gd name="connsiteX9" fmla="*/ 1152524 w 2905124"/>
                  <a:gd name="connsiteY9" fmla="*/ 180974 h 2984500"/>
                  <a:gd name="connsiteX10" fmla="*/ 1209676 w 2905124"/>
                  <a:gd name="connsiteY10" fmla="*/ 200026 h 2984500"/>
                  <a:gd name="connsiteX11" fmla="*/ 1266824 w 2905124"/>
                  <a:gd name="connsiteY11" fmla="*/ 180974 h 2984500"/>
                  <a:gd name="connsiteX12" fmla="*/ 1314448 w 2905124"/>
                  <a:gd name="connsiteY12" fmla="*/ 228600 h 2984500"/>
                  <a:gd name="connsiteX13" fmla="*/ 1314448 w 2905124"/>
                  <a:gd name="connsiteY13" fmla="*/ 352426 h 2984500"/>
                  <a:gd name="connsiteX14" fmla="*/ 1524000 w 2905124"/>
                  <a:gd name="connsiteY14" fmla="*/ 352426 h 2984500"/>
                  <a:gd name="connsiteX15" fmla="*/ 1533524 w 2905124"/>
                  <a:gd name="connsiteY15" fmla="*/ 266700 h 2984500"/>
                  <a:gd name="connsiteX16" fmla="*/ 1562100 w 2905124"/>
                  <a:gd name="connsiteY16" fmla="*/ 228600 h 2984500"/>
                  <a:gd name="connsiteX17" fmla="*/ 1676400 w 2905124"/>
                  <a:gd name="connsiteY17" fmla="*/ 228600 h 2984500"/>
                  <a:gd name="connsiteX18" fmla="*/ 1676804 w 2905124"/>
                  <a:gd name="connsiteY18" fmla="*/ 227466 h 2984500"/>
                  <a:gd name="connsiteX19" fmla="*/ 1685924 w 2905124"/>
                  <a:gd name="connsiteY19" fmla="*/ 233362 h 2984500"/>
                  <a:gd name="connsiteX20" fmla="*/ 1833564 w 2905124"/>
                  <a:gd name="connsiteY20" fmla="*/ 252414 h 2984500"/>
                  <a:gd name="connsiteX21" fmla="*/ 1866900 w 2905124"/>
                  <a:gd name="connsiteY21" fmla="*/ 295274 h 2984500"/>
                  <a:gd name="connsiteX22" fmla="*/ 1871660 w 2905124"/>
                  <a:gd name="connsiteY22" fmla="*/ 342900 h 2984500"/>
                  <a:gd name="connsiteX23" fmla="*/ 1938336 w 2905124"/>
                  <a:gd name="connsiteY23" fmla="*/ 381000 h 2984500"/>
                  <a:gd name="connsiteX24" fmla="*/ 2052636 w 2905124"/>
                  <a:gd name="connsiteY24" fmla="*/ 381000 h 2984500"/>
                  <a:gd name="connsiteX25" fmla="*/ 2181224 w 2905124"/>
                  <a:gd name="connsiteY25" fmla="*/ 471488 h 2984500"/>
                  <a:gd name="connsiteX26" fmla="*/ 2247900 w 2905124"/>
                  <a:gd name="connsiteY26" fmla="*/ 419100 h 2984500"/>
                  <a:gd name="connsiteX27" fmla="*/ 2286000 w 2905124"/>
                  <a:gd name="connsiteY27" fmla="*/ 442914 h 2984500"/>
                  <a:gd name="connsiteX28" fmla="*/ 2322544 w 2905124"/>
                  <a:gd name="connsiteY28" fmla="*/ 429210 h 2984500"/>
                  <a:gd name="connsiteX29" fmla="*/ 2362200 w 2905124"/>
                  <a:gd name="connsiteY29" fmla="*/ 495300 h 2984500"/>
                  <a:gd name="connsiteX30" fmla="*/ 2400300 w 2905124"/>
                  <a:gd name="connsiteY30" fmla="*/ 504826 h 2984500"/>
                  <a:gd name="connsiteX31" fmla="*/ 2400300 w 2905124"/>
                  <a:gd name="connsiteY31" fmla="*/ 609600 h 2984500"/>
                  <a:gd name="connsiteX32" fmla="*/ 2476500 w 2905124"/>
                  <a:gd name="connsiteY32" fmla="*/ 666750 h 2984500"/>
                  <a:gd name="connsiteX33" fmla="*/ 2447924 w 2905124"/>
                  <a:gd name="connsiteY33" fmla="*/ 742950 h 2984500"/>
                  <a:gd name="connsiteX34" fmla="*/ 2581276 w 2905124"/>
                  <a:gd name="connsiteY34" fmla="*/ 952500 h 2984500"/>
                  <a:gd name="connsiteX35" fmla="*/ 2714624 w 2905124"/>
                  <a:gd name="connsiteY35" fmla="*/ 1009650 h 2984500"/>
                  <a:gd name="connsiteX36" fmla="*/ 2800348 w 2905124"/>
                  <a:gd name="connsiteY36" fmla="*/ 1076326 h 2984500"/>
                  <a:gd name="connsiteX37" fmla="*/ 2905124 w 2905124"/>
                  <a:gd name="connsiteY37" fmla="*/ 1104900 h 2984500"/>
                  <a:gd name="connsiteX38" fmla="*/ 2867024 w 2905124"/>
                  <a:gd name="connsiteY38" fmla="*/ 1200150 h 2984500"/>
                  <a:gd name="connsiteX39" fmla="*/ 2905124 w 2905124"/>
                  <a:gd name="connsiteY39" fmla="*/ 1304926 h 2984500"/>
                  <a:gd name="connsiteX40" fmla="*/ 2876548 w 2905124"/>
                  <a:gd name="connsiteY40" fmla="*/ 1495426 h 2984500"/>
                  <a:gd name="connsiteX41" fmla="*/ 2847972 w 2905124"/>
                  <a:gd name="connsiteY41" fmla="*/ 1581150 h 2984500"/>
                  <a:gd name="connsiteX42" fmla="*/ 2809876 w 2905124"/>
                  <a:gd name="connsiteY42" fmla="*/ 1695450 h 2984500"/>
                  <a:gd name="connsiteX43" fmla="*/ 2686048 w 2905124"/>
                  <a:gd name="connsiteY43" fmla="*/ 1724026 h 2984500"/>
                  <a:gd name="connsiteX44" fmla="*/ 2609848 w 2905124"/>
                  <a:gd name="connsiteY44" fmla="*/ 1828800 h 2984500"/>
                  <a:gd name="connsiteX45" fmla="*/ 2486024 w 2905124"/>
                  <a:gd name="connsiteY45" fmla="*/ 1895474 h 2984500"/>
                  <a:gd name="connsiteX46" fmla="*/ 2371724 w 2905124"/>
                  <a:gd name="connsiteY46" fmla="*/ 1905000 h 2984500"/>
                  <a:gd name="connsiteX47" fmla="*/ 2286000 w 2905124"/>
                  <a:gd name="connsiteY47" fmla="*/ 1943100 h 2984500"/>
                  <a:gd name="connsiteX48" fmla="*/ 2251912 w 2905124"/>
                  <a:gd name="connsiteY48" fmla="*/ 2147638 h 2984500"/>
                  <a:gd name="connsiteX49" fmla="*/ 2143124 w 2905124"/>
                  <a:gd name="connsiteY49" fmla="*/ 2209800 h 2984500"/>
                  <a:gd name="connsiteX50" fmla="*/ 2079624 w 2905124"/>
                  <a:gd name="connsiteY50" fmla="*/ 2165350 h 2984500"/>
                  <a:gd name="connsiteX51" fmla="*/ 1990724 w 2905124"/>
                  <a:gd name="connsiteY51" fmla="*/ 2216150 h 2984500"/>
                  <a:gd name="connsiteX52" fmla="*/ 1844676 w 2905124"/>
                  <a:gd name="connsiteY52" fmla="*/ 2203450 h 2984500"/>
                  <a:gd name="connsiteX53" fmla="*/ 1711324 w 2905124"/>
                  <a:gd name="connsiteY53" fmla="*/ 2254250 h 2984500"/>
                  <a:gd name="connsiteX54" fmla="*/ 1533524 w 2905124"/>
                  <a:gd name="connsiteY54" fmla="*/ 2260600 h 2984500"/>
                  <a:gd name="connsiteX55" fmla="*/ 1501772 w 2905124"/>
                  <a:gd name="connsiteY55" fmla="*/ 2171700 h 2984500"/>
                  <a:gd name="connsiteX56" fmla="*/ 1323972 w 2905124"/>
                  <a:gd name="connsiteY56" fmla="*/ 2139950 h 2984500"/>
                  <a:gd name="connsiteX57" fmla="*/ 1311276 w 2905124"/>
                  <a:gd name="connsiteY57" fmla="*/ 2038350 h 2984500"/>
                  <a:gd name="connsiteX58" fmla="*/ 1222372 w 2905124"/>
                  <a:gd name="connsiteY58" fmla="*/ 1968500 h 2984500"/>
                  <a:gd name="connsiteX59" fmla="*/ 1101724 w 2905124"/>
                  <a:gd name="connsiteY59" fmla="*/ 2076450 h 2984500"/>
                  <a:gd name="connsiteX60" fmla="*/ 1089024 w 2905124"/>
                  <a:gd name="connsiteY60" fmla="*/ 2374900 h 2984500"/>
                  <a:gd name="connsiteX61" fmla="*/ 1006476 w 2905124"/>
                  <a:gd name="connsiteY61" fmla="*/ 2438400 h 2984500"/>
                  <a:gd name="connsiteX62" fmla="*/ 1038224 w 2905124"/>
                  <a:gd name="connsiteY62" fmla="*/ 2520950 h 2984500"/>
                  <a:gd name="connsiteX63" fmla="*/ 1025524 w 2905124"/>
                  <a:gd name="connsiteY63" fmla="*/ 2692400 h 2984500"/>
                  <a:gd name="connsiteX64" fmla="*/ 1057276 w 2905124"/>
                  <a:gd name="connsiteY64" fmla="*/ 2762250 h 2984500"/>
                  <a:gd name="connsiteX65" fmla="*/ 1076324 w 2905124"/>
                  <a:gd name="connsiteY65" fmla="*/ 2863850 h 2984500"/>
                  <a:gd name="connsiteX66" fmla="*/ 955676 w 2905124"/>
                  <a:gd name="connsiteY66" fmla="*/ 2984500 h 2984500"/>
                  <a:gd name="connsiteX67" fmla="*/ 739772 w 2905124"/>
                  <a:gd name="connsiteY67" fmla="*/ 2959100 h 2984500"/>
                  <a:gd name="connsiteX68" fmla="*/ 720724 w 2905124"/>
                  <a:gd name="connsiteY68" fmla="*/ 2876550 h 2984500"/>
                  <a:gd name="connsiteX69" fmla="*/ 644524 w 2905124"/>
                  <a:gd name="connsiteY69" fmla="*/ 2857500 h 2984500"/>
                  <a:gd name="connsiteX70" fmla="*/ 638172 w 2905124"/>
                  <a:gd name="connsiteY70" fmla="*/ 2768600 h 2984500"/>
                  <a:gd name="connsiteX71" fmla="*/ 542924 w 2905124"/>
                  <a:gd name="connsiteY71" fmla="*/ 2641600 h 2984500"/>
                  <a:gd name="connsiteX72" fmla="*/ 593724 w 2905124"/>
                  <a:gd name="connsiteY72" fmla="*/ 2501900 h 2984500"/>
                  <a:gd name="connsiteX73" fmla="*/ 441324 w 2905124"/>
                  <a:gd name="connsiteY73" fmla="*/ 2393950 h 2984500"/>
                  <a:gd name="connsiteX74" fmla="*/ 333372 w 2905124"/>
                  <a:gd name="connsiteY74" fmla="*/ 2495550 h 2984500"/>
                  <a:gd name="connsiteX75" fmla="*/ 250824 w 2905124"/>
                  <a:gd name="connsiteY75" fmla="*/ 2438400 h 2984500"/>
                  <a:gd name="connsiteX76" fmla="*/ 244476 w 2905124"/>
                  <a:gd name="connsiteY76" fmla="*/ 2286000 h 2984500"/>
                  <a:gd name="connsiteX77" fmla="*/ 136524 w 2905124"/>
                  <a:gd name="connsiteY77" fmla="*/ 2216150 h 2984500"/>
                  <a:gd name="connsiteX78" fmla="*/ 219076 w 2905124"/>
                  <a:gd name="connsiteY78" fmla="*/ 2146300 h 2984500"/>
                  <a:gd name="connsiteX79" fmla="*/ 238124 w 2905124"/>
                  <a:gd name="connsiteY79" fmla="*/ 2019300 h 2984500"/>
                  <a:gd name="connsiteX80" fmla="*/ 200024 w 2905124"/>
                  <a:gd name="connsiteY80" fmla="*/ 1917700 h 2984500"/>
                  <a:gd name="connsiteX81" fmla="*/ 238124 w 2905124"/>
                  <a:gd name="connsiteY81" fmla="*/ 1854200 h 2984500"/>
                  <a:gd name="connsiteX82" fmla="*/ 250824 w 2905124"/>
                  <a:gd name="connsiteY82" fmla="*/ 1727200 h 2984500"/>
                  <a:gd name="connsiteX83" fmla="*/ 263524 w 2905124"/>
                  <a:gd name="connsiteY83" fmla="*/ 1682750 h 2984500"/>
                  <a:gd name="connsiteX84" fmla="*/ 257172 w 2905124"/>
                  <a:gd name="connsiteY84" fmla="*/ 1581150 h 2984500"/>
                  <a:gd name="connsiteX85" fmla="*/ 187324 w 2905124"/>
                  <a:gd name="connsiteY85" fmla="*/ 1524000 h 2984500"/>
                  <a:gd name="connsiteX86" fmla="*/ 174624 w 2905124"/>
                  <a:gd name="connsiteY86" fmla="*/ 1460500 h 2984500"/>
                  <a:gd name="connsiteX87" fmla="*/ 187324 w 2905124"/>
                  <a:gd name="connsiteY87" fmla="*/ 1403350 h 2984500"/>
                  <a:gd name="connsiteX88" fmla="*/ 123824 w 2905124"/>
                  <a:gd name="connsiteY88" fmla="*/ 1225550 h 2984500"/>
                  <a:gd name="connsiteX89" fmla="*/ 113860 w 2905124"/>
                  <a:gd name="connsiteY89" fmla="*/ 1227910 h 2984500"/>
                  <a:gd name="connsiteX90" fmla="*/ 47624 w 2905124"/>
                  <a:gd name="connsiteY90" fmla="*/ 1104900 h 2984500"/>
                  <a:gd name="connsiteX91" fmla="*/ 47624 w 2905124"/>
                  <a:gd name="connsiteY91" fmla="*/ 990600 h 2984500"/>
                  <a:gd name="connsiteX92" fmla="*/ 0 w 2905124"/>
                  <a:gd name="connsiteY92" fmla="*/ 952500 h 2984500"/>
                  <a:gd name="connsiteX93" fmla="*/ 152400 w 2905124"/>
                  <a:gd name="connsiteY93" fmla="*/ 800100 h 2984500"/>
                  <a:gd name="connsiteX94" fmla="*/ 19048 w 2905124"/>
                  <a:gd name="connsiteY94" fmla="*/ 695326 h 2984500"/>
                  <a:gd name="connsiteX95" fmla="*/ 9524 w 2905124"/>
                  <a:gd name="connsiteY95" fmla="*/ 657226 h 2984500"/>
                  <a:gd name="connsiteX96" fmla="*/ 66676 w 2905124"/>
                  <a:gd name="connsiteY96" fmla="*/ 561974 h 2984500"/>
                  <a:gd name="connsiteX97" fmla="*/ 95248 w 2905124"/>
                  <a:gd name="connsiteY97" fmla="*/ 523874 h 2984500"/>
                  <a:gd name="connsiteX98" fmla="*/ 171448 w 2905124"/>
                  <a:gd name="connsiteY98" fmla="*/ 314326 h 2984500"/>
                  <a:gd name="connsiteX99" fmla="*/ 247648 w 2905124"/>
                  <a:gd name="connsiteY99" fmla="*/ 314326 h 2984500"/>
                  <a:gd name="connsiteX100" fmla="*/ 314324 w 2905124"/>
                  <a:gd name="connsiteY100" fmla="*/ 409574 h 2984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</a:cxnLst>
                <a:rect l="l" t="t" r="r" b="b"/>
                <a:pathLst>
                  <a:path w="2905124" h="2984500">
                    <a:moveTo>
                      <a:pt x="571500" y="0"/>
                    </a:moveTo>
                    <a:lnTo>
                      <a:pt x="742948" y="38100"/>
                    </a:lnTo>
                    <a:lnTo>
                      <a:pt x="800100" y="85726"/>
                    </a:lnTo>
                    <a:lnTo>
                      <a:pt x="809624" y="152400"/>
                    </a:lnTo>
                    <a:lnTo>
                      <a:pt x="809624" y="219074"/>
                    </a:lnTo>
                    <a:lnTo>
                      <a:pt x="866772" y="266700"/>
                    </a:lnTo>
                    <a:lnTo>
                      <a:pt x="952500" y="257174"/>
                    </a:lnTo>
                    <a:lnTo>
                      <a:pt x="971548" y="219074"/>
                    </a:lnTo>
                    <a:lnTo>
                      <a:pt x="1000124" y="190500"/>
                    </a:lnTo>
                    <a:lnTo>
                      <a:pt x="1152524" y="180974"/>
                    </a:lnTo>
                    <a:lnTo>
                      <a:pt x="1209676" y="200026"/>
                    </a:lnTo>
                    <a:lnTo>
                      <a:pt x="1266824" y="180974"/>
                    </a:lnTo>
                    <a:lnTo>
                      <a:pt x="1314448" y="228600"/>
                    </a:lnTo>
                    <a:lnTo>
                      <a:pt x="1314448" y="352426"/>
                    </a:lnTo>
                    <a:lnTo>
                      <a:pt x="1524000" y="352426"/>
                    </a:lnTo>
                    <a:lnTo>
                      <a:pt x="1533524" y="266700"/>
                    </a:lnTo>
                    <a:lnTo>
                      <a:pt x="1562100" y="228600"/>
                    </a:lnTo>
                    <a:lnTo>
                      <a:pt x="1676400" y="228600"/>
                    </a:lnTo>
                    <a:lnTo>
                      <a:pt x="1676804" y="227466"/>
                    </a:lnTo>
                    <a:lnTo>
                      <a:pt x="1685924" y="233362"/>
                    </a:lnTo>
                    <a:lnTo>
                      <a:pt x="1833564" y="252414"/>
                    </a:lnTo>
                    <a:lnTo>
                      <a:pt x="1866900" y="295274"/>
                    </a:lnTo>
                    <a:lnTo>
                      <a:pt x="1871660" y="342900"/>
                    </a:lnTo>
                    <a:lnTo>
                      <a:pt x="1938336" y="381000"/>
                    </a:lnTo>
                    <a:lnTo>
                      <a:pt x="2052636" y="381000"/>
                    </a:lnTo>
                    <a:lnTo>
                      <a:pt x="2181224" y="471488"/>
                    </a:lnTo>
                    <a:lnTo>
                      <a:pt x="2247900" y="419100"/>
                    </a:lnTo>
                    <a:lnTo>
                      <a:pt x="2286000" y="442914"/>
                    </a:lnTo>
                    <a:lnTo>
                      <a:pt x="2322544" y="429210"/>
                    </a:lnTo>
                    <a:lnTo>
                      <a:pt x="2362200" y="495300"/>
                    </a:lnTo>
                    <a:lnTo>
                      <a:pt x="2400300" y="504826"/>
                    </a:lnTo>
                    <a:lnTo>
                      <a:pt x="2400300" y="609600"/>
                    </a:lnTo>
                    <a:lnTo>
                      <a:pt x="2476500" y="666750"/>
                    </a:lnTo>
                    <a:lnTo>
                      <a:pt x="2447924" y="742950"/>
                    </a:lnTo>
                    <a:lnTo>
                      <a:pt x="2581276" y="952500"/>
                    </a:lnTo>
                    <a:lnTo>
                      <a:pt x="2714624" y="1009650"/>
                    </a:lnTo>
                    <a:lnTo>
                      <a:pt x="2800348" y="1076326"/>
                    </a:lnTo>
                    <a:lnTo>
                      <a:pt x="2905124" y="1104900"/>
                    </a:lnTo>
                    <a:lnTo>
                      <a:pt x="2867024" y="1200150"/>
                    </a:lnTo>
                    <a:lnTo>
                      <a:pt x="2905124" y="1304926"/>
                    </a:lnTo>
                    <a:lnTo>
                      <a:pt x="2876548" y="1495426"/>
                    </a:lnTo>
                    <a:lnTo>
                      <a:pt x="2847972" y="1581150"/>
                    </a:lnTo>
                    <a:lnTo>
                      <a:pt x="2809876" y="1695450"/>
                    </a:lnTo>
                    <a:lnTo>
                      <a:pt x="2686048" y="1724026"/>
                    </a:lnTo>
                    <a:lnTo>
                      <a:pt x="2609848" y="1828800"/>
                    </a:lnTo>
                    <a:lnTo>
                      <a:pt x="2486024" y="1895474"/>
                    </a:lnTo>
                    <a:lnTo>
                      <a:pt x="2371724" y="1905000"/>
                    </a:lnTo>
                    <a:lnTo>
                      <a:pt x="2286000" y="1943100"/>
                    </a:lnTo>
                    <a:lnTo>
                      <a:pt x="2251912" y="2147638"/>
                    </a:lnTo>
                    <a:lnTo>
                      <a:pt x="2143124" y="2209800"/>
                    </a:lnTo>
                    <a:lnTo>
                      <a:pt x="2079624" y="2165350"/>
                    </a:lnTo>
                    <a:lnTo>
                      <a:pt x="1990724" y="2216150"/>
                    </a:lnTo>
                    <a:lnTo>
                      <a:pt x="1844676" y="2203450"/>
                    </a:lnTo>
                    <a:lnTo>
                      <a:pt x="1711324" y="2254250"/>
                    </a:lnTo>
                    <a:lnTo>
                      <a:pt x="1533524" y="2260600"/>
                    </a:lnTo>
                    <a:lnTo>
                      <a:pt x="1501772" y="2171700"/>
                    </a:lnTo>
                    <a:lnTo>
                      <a:pt x="1323972" y="2139950"/>
                    </a:lnTo>
                    <a:lnTo>
                      <a:pt x="1311276" y="2038350"/>
                    </a:lnTo>
                    <a:lnTo>
                      <a:pt x="1222372" y="1968500"/>
                    </a:lnTo>
                    <a:lnTo>
                      <a:pt x="1101724" y="2076450"/>
                    </a:lnTo>
                    <a:lnTo>
                      <a:pt x="1089024" y="2374900"/>
                    </a:lnTo>
                    <a:lnTo>
                      <a:pt x="1006476" y="2438400"/>
                    </a:lnTo>
                    <a:lnTo>
                      <a:pt x="1038224" y="2520950"/>
                    </a:lnTo>
                    <a:lnTo>
                      <a:pt x="1025524" y="2692400"/>
                    </a:lnTo>
                    <a:lnTo>
                      <a:pt x="1057276" y="2762250"/>
                    </a:lnTo>
                    <a:lnTo>
                      <a:pt x="1076324" y="2863850"/>
                    </a:lnTo>
                    <a:lnTo>
                      <a:pt x="955676" y="2984500"/>
                    </a:lnTo>
                    <a:lnTo>
                      <a:pt x="739772" y="2959100"/>
                    </a:lnTo>
                    <a:lnTo>
                      <a:pt x="720724" y="2876550"/>
                    </a:lnTo>
                    <a:lnTo>
                      <a:pt x="644524" y="2857500"/>
                    </a:lnTo>
                    <a:lnTo>
                      <a:pt x="638172" y="2768600"/>
                    </a:lnTo>
                    <a:lnTo>
                      <a:pt x="542924" y="2641600"/>
                    </a:lnTo>
                    <a:lnTo>
                      <a:pt x="593724" y="2501900"/>
                    </a:lnTo>
                    <a:lnTo>
                      <a:pt x="441324" y="2393950"/>
                    </a:lnTo>
                    <a:lnTo>
                      <a:pt x="333372" y="2495550"/>
                    </a:lnTo>
                    <a:lnTo>
                      <a:pt x="250824" y="2438400"/>
                    </a:lnTo>
                    <a:lnTo>
                      <a:pt x="244476" y="2286000"/>
                    </a:lnTo>
                    <a:lnTo>
                      <a:pt x="136524" y="2216150"/>
                    </a:lnTo>
                    <a:lnTo>
                      <a:pt x="219076" y="2146300"/>
                    </a:lnTo>
                    <a:lnTo>
                      <a:pt x="238124" y="2019300"/>
                    </a:lnTo>
                    <a:lnTo>
                      <a:pt x="200024" y="1917700"/>
                    </a:lnTo>
                    <a:lnTo>
                      <a:pt x="238124" y="1854200"/>
                    </a:lnTo>
                    <a:lnTo>
                      <a:pt x="250824" y="1727200"/>
                    </a:lnTo>
                    <a:lnTo>
                      <a:pt x="263524" y="1682750"/>
                    </a:lnTo>
                    <a:lnTo>
                      <a:pt x="257172" y="1581150"/>
                    </a:lnTo>
                    <a:lnTo>
                      <a:pt x="187324" y="1524000"/>
                    </a:lnTo>
                    <a:lnTo>
                      <a:pt x="174624" y="1460500"/>
                    </a:lnTo>
                    <a:lnTo>
                      <a:pt x="187324" y="1403350"/>
                    </a:lnTo>
                    <a:lnTo>
                      <a:pt x="123824" y="1225550"/>
                    </a:lnTo>
                    <a:lnTo>
                      <a:pt x="113860" y="1227910"/>
                    </a:lnTo>
                    <a:lnTo>
                      <a:pt x="47624" y="1104900"/>
                    </a:lnTo>
                    <a:lnTo>
                      <a:pt x="47624" y="990600"/>
                    </a:lnTo>
                    <a:lnTo>
                      <a:pt x="0" y="952500"/>
                    </a:lnTo>
                    <a:lnTo>
                      <a:pt x="152400" y="800100"/>
                    </a:lnTo>
                    <a:lnTo>
                      <a:pt x="19048" y="695326"/>
                    </a:lnTo>
                    <a:lnTo>
                      <a:pt x="9524" y="657226"/>
                    </a:lnTo>
                    <a:lnTo>
                      <a:pt x="66676" y="561974"/>
                    </a:lnTo>
                    <a:lnTo>
                      <a:pt x="95248" y="523874"/>
                    </a:lnTo>
                    <a:lnTo>
                      <a:pt x="171448" y="314326"/>
                    </a:lnTo>
                    <a:lnTo>
                      <a:pt x="247648" y="314326"/>
                    </a:lnTo>
                    <a:lnTo>
                      <a:pt x="314324" y="409574"/>
                    </a:lnTo>
                    <a:close/>
                  </a:path>
                </a:pathLst>
              </a:custGeom>
              <a:solidFill>
                <a:schemeClr val="accent6">
                  <a:lumMod val="40000"/>
                  <a:lumOff val="6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8" name="フリーフォーム: 図形 257">
                <a:extLst>
                  <a:ext uri="{FF2B5EF4-FFF2-40B4-BE49-F238E27FC236}">
                    <a16:creationId xmlns:a16="http://schemas.microsoft.com/office/drawing/2014/main" id="{AD79DC3B-42B4-F9C6-44E6-5C066952F46C}"/>
                  </a:ext>
                </a:extLst>
              </p:cNvPr>
              <p:cNvSpPr/>
              <p:nvPr/>
            </p:nvSpPr>
            <p:spPr>
              <a:xfrm>
                <a:off x="4762485" y="533761"/>
                <a:ext cx="2517772" cy="2842572"/>
              </a:xfrm>
              <a:custGeom>
                <a:avLst/>
                <a:gdLst>
                  <a:gd name="connsiteX0" fmla="*/ 607410 w 2517772"/>
                  <a:gd name="connsiteY0" fmla="*/ 0 h 2842572"/>
                  <a:gd name="connsiteX1" fmla="*/ 1913851 w 2517772"/>
                  <a:gd name="connsiteY1" fmla="*/ 0 h 2842572"/>
                  <a:gd name="connsiteX2" fmla="*/ 1908206 w 2517772"/>
                  <a:gd name="connsiteY2" fmla="*/ 132654 h 2842572"/>
                  <a:gd name="connsiteX3" fmla="*/ 1992132 w 2517772"/>
                  <a:gd name="connsiteY3" fmla="*/ 163574 h 2842572"/>
                  <a:gd name="connsiteX4" fmla="*/ 2023052 w 2517772"/>
                  <a:gd name="connsiteY4" fmla="*/ 203328 h 2842572"/>
                  <a:gd name="connsiteX5" fmla="*/ 2062806 w 2517772"/>
                  <a:gd name="connsiteY5" fmla="*/ 207746 h 2842572"/>
                  <a:gd name="connsiteX6" fmla="*/ 2071641 w 2517772"/>
                  <a:gd name="connsiteY6" fmla="*/ 176826 h 2842572"/>
                  <a:gd name="connsiteX7" fmla="*/ 2137898 w 2517772"/>
                  <a:gd name="connsiteY7" fmla="*/ 212163 h 2842572"/>
                  <a:gd name="connsiteX8" fmla="*/ 2208572 w 2517772"/>
                  <a:gd name="connsiteY8" fmla="*/ 167991 h 2842572"/>
                  <a:gd name="connsiteX9" fmla="*/ 2314584 w 2517772"/>
                  <a:gd name="connsiteY9" fmla="*/ 172408 h 2842572"/>
                  <a:gd name="connsiteX10" fmla="*/ 2345504 w 2517772"/>
                  <a:gd name="connsiteY10" fmla="*/ 216580 h 2842572"/>
                  <a:gd name="connsiteX11" fmla="*/ 2354338 w 2517772"/>
                  <a:gd name="connsiteY11" fmla="*/ 340260 h 2842572"/>
                  <a:gd name="connsiteX12" fmla="*/ 2354338 w 2517772"/>
                  <a:gd name="connsiteY12" fmla="*/ 433020 h 2842572"/>
                  <a:gd name="connsiteX13" fmla="*/ 2332252 w 2517772"/>
                  <a:gd name="connsiteY13" fmla="*/ 459523 h 2842572"/>
                  <a:gd name="connsiteX14" fmla="*/ 2261578 w 2517772"/>
                  <a:gd name="connsiteY14" fmla="*/ 494860 h 2842572"/>
                  <a:gd name="connsiteX15" fmla="*/ 2270412 w 2517772"/>
                  <a:gd name="connsiteY15" fmla="*/ 556700 h 2842572"/>
                  <a:gd name="connsiteX16" fmla="*/ 2314584 w 2517772"/>
                  <a:gd name="connsiteY16" fmla="*/ 600871 h 2842572"/>
                  <a:gd name="connsiteX17" fmla="*/ 2314584 w 2517772"/>
                  <a:gd name="connsiteY17" fmla="*/ 618540 h 2842572"/>
                  <a:gd name="connsiteX18" fmla="*/ 2310166 w 2517772"/>
                  <a:gd name="connsiteY18" fmla="*/ 662711 h 2842572"/>
                  <a:gd name="connsiteX19" fmla="*/ 2319001 w 2517772"/>
                  <a:gd name="connsiteY19" fmla="*/ 711300 h 2842572"/>
                  <a:gd name="connsiteX20" fmla="*/ 2239492 w 2517772"/>
                  <a:gd name="connsiteY20" fmla="*/ 728969 h 2842572"/>
                  <a:gd name="connsiteX21" fmla="*/ 2257161 w 2517772"/>
                  <a:gd name="connsiteY21" fmla="*/ 795226 h 2842572"/>
                  <a:gd name="connsiteX22" fmla="*/ 2327835 w 2517772"/>
                  <a:gd name="connsiteY22" fmla="*/ 799643 h 2842572"/>
                  <a:gd name="connsiteX23" fmla="*/ 2349921 w 2517772"/>
                  <a:gd name="connsiteY23" fmla="*/ 857066 h 2842572"/>
                  <a:gd name="connsiteX24" fmla="*/ 2319001 w 2517772"/>
                  <a:gd name="connsiteY24" fmla="*/ 896820 h 2842572"/>
                  <a:gd name="connsiteX25" fmla="*/ 2336669 w 2517772"/>
                  <a:gd name="connsiteY25" fmla="*/ 958660 h 2842572"/>
                  <a:gd name="connsiteX26" fmla="*/ 2327835 w 2517772"/>
                  <a:gd name="connsiteY26" fmla="*/ 1029334 h 2842572"/>
                  <a:gd name="connsiteX27" fmla="*/ 2457036 w 2517772"/>
                  <a:gd name="connsiteY27" fmla="*/ 1124082 h 2842572"/>
                  <a:gd name="connsiteX28" fmla="*/ 2457036 w 2517772"/>
                  <a:gd name="connsiteY28" fmla="*/ 1169579 h 2842572"/>
                  <a:gd name="connsiteX29" fmla="*/ 2490166 w 2517772"/>
                  <a:gd name="connsiteY29" fmla="*/ 1197186 h 2842572"/>
                  <a:gd name="connsiteX30" fmla="*/ 2517772 w 2517772"/>
                  <a:gd name="connsiteY30" fmla="*/ 1219272 h 2842572"/>
                  <a:gd name="connsiteX31" fmla="*/ 2490166 w 2517772"/>
                  <a:gd name="connsiteY31" fmla="*/ 1296572 h 2842572"/>
                  <a:gd name="connsiteX32" fmla="*/ 2423908 w 2517772"/>
                  <a:gd name="connsiteY32" fmla="*/ 1296572 h 2842572"/>
                  <a:gd name="connsiteX33" fmla="*/ 2407344 w 2517772"/>
                  <a:gd name="connsiteY33" fmla="*/ 1318657 h 2842572"/>
                  <a:gd name="connsiteX34" fmla="*/ 2401823 w 2517772"/>
                  <a:gd name="connsiteY34" fmla="*/ 1368351 h 2842572"/>
                  <a:gd name="connsiteX35" fmla="*/ 2280350 w 2517772"/>
                  <a:gd name="connsiteY35" fmla="*/ 1368351 h 2842572"/>
                  <a:gd name="connsiteX36" fmla="*/ 2280350 w 2517772"/>
                  <a:gd name="connsiteY36" fmla="*/ 1296572 h 2842572"/>
                  <a:gd name="connsiteX37" fmla="*/ 2252743 w 2517772"/>
                  <a:gd name="connsiteY37" fmla="*/ 1268964 h 2842572"/>
                  <a:gd name="connsiteX38" fmla="*/ 2219616 w 2517772"/>
                  <a:gd name="connsiteY38" fmla="*/ 1280008 h 2842572"/>
                  <a:gd name="connsiteX39" fmla="*/ 2186486 w 2517772"/>
                  <a:gd name="connsiteY39" fmla="*/ 1268964 h 2842572"/>
                  <a:gd name="connsiteX40" fmla="*/ 2098143 w 2517772"/>
                  <a:gd name="connsiteY40" fmla="*/ 1274486 h 2842572"/>
                  <a:gd name="connsiteX41" fmla="*/ 2081579 w 2517772"/>
                  <a:gd name="connsiteY41" fmla="*/ 1291050 h 2842572"/>
                  <a:gd name="connsiteX42" fmla="*/ 2070537 w 2517772"/>
                  <a:gd name="connsiteY42" fmla="*/ 1313135 h 2842572"/>
                  <a:gd name="connsiteX43" fmla="*/ 2020842 w 2517772"/>
                  <a:gd name="connsiteY43" fmla="*/ 1318657 h 2842572"/>
                  <a:gd name="connsiteX44" fmla="*/ 1987715 w 2517772"/>
                  <a:gd name="connsiteY44" fmla="*/ 1291050 h 2842572"/>
                  <a:gd name="connsiteX45" fmla="*/ 1987715 w 2517772"/>
                  <a:gd name="connsiteY45" fmla="*/ 1252400 h 2842572"/>
                  <a:gd name="connsiteX46" fmla="*/ 1982194 w 2517772"/>
                  <a:gd name="connsiteY46" fmla="*/ 1213751 h 2842572"/>
                  <a:gd name="connsiteX47" fmla="*/ 1949064 w 2517772"/>
                  <a:gd name="connsiteY47" fmla="*/ 1186143 h 2842572"/>
                  <a:gd name="connsiteX48" fmla="*/ 1849680 w 2517772"/>
                  <a:gd name="connsiteY48" fmla="*/ 1164057 h 2842572"/>
                  <a:gd name="connsiteX49" fmla="*/ 1700601 w 2517772"/>
                  <a:gd name="connsiteY49" fmla="*/ 1401478 h 2842572"/>
                  <a:gd name="connsiteX50" fmla="*/ 1661950 w 2517772"/>
                  <a:gd name="connsiteY50" fmla="*/ 1346265 h 2842572"/>
                  <a:gd name="connsiteX51" fmla="*/ 1617779 w 2517772"/>
                  <a:gd name="connsiteY51" fmla="*/ 1346265 h 2842572"/>
                  <a:gd name="connsiteX52" fmla="*/ 1573607 w 2517772"/>
                  <a:gd name="connsiteY52" fmla="*/ 1467735 h 2842572"/>
                  <a:gd name="connsiteX53" fmla="*/ 1557045 w 2517772"/>
                  <a:gd name="connsiteY53" fmla="*/ 1489821 h 2842572"/>
                  <a:gd name="connsiteX54" fmla="*/ 1523915 w 2517772"/>
                  <a:gd name="connsiteY54" fmla="*/ 1545037 h 2842572"/>
                  <a:gd name="connsiteX55" fmla="*/ 1529436 w 2517772"/>
                  <a:gd name="connsiteY55" fmla="*/ 1567122 h 2842572"/>
                  <a:gd name="connsiteX56" fmla="*/ 1606737 w 2517772"/>
                  <a:gd name="connsiteY56" fmla="*/ 1627858 h 2842572"/>
                  <a:gd name="connsiteX57" fmla="*/ 1518394 w 2517772"/>
                  <a:gd name="connsiteY57" fmla="*/ 1716200 h 2842572"/>
                  <a:gd name="connsiteX58" fmla="*/ 1546001 w 2517772"/>
                  <a:gd name="connsiteY58" fmla="*/ 1738286 h 2842572"/>
                  <a:gd name="connsiteX59" fmla="*/ 1546001 w 2517772"/>
                  <a:gd name="connsiteY59" fmla="*/ 1804543 h 2842572"/>
                  <a:gd name="connsiteX60" fmla="*/ 1584651 w 2517772"/>
                  <a:gd name="connsiteY60" fmla="*/ 1876322 h 2842572"/>
                  <a:gd name="connsiteX61" fmla="*/ 1557045 w 2517772"/>
                  <a:gd name="connsiteY61" fmla="*/ 1914972 h 2842572"/>
                  <a:gd name="connsiteX62" fmla="*/ 1557045 w 2517772"/>
                  <a:gd name="connsiteY62" fmla="*/ 1959143 h 2842572"/>
                  <a:gd name="connsiteX63" fmla="*/ 1529436 w 2517772"/>
                  <a:gd name="connsiteY63" fmla="*/ 2014358 h 2842572"/>
                  <a:gd name="connsiteX64" fmla="*/ 1490785 w 2517772"/>
                  <a:gd name="connsiteY64" fmla="*/ 2003315 h 2842572"/>
                  <a:gd name="connsiteX65" fmla="*/ 1463179 w 2517772"/>
                  <a:gd name="connsiteY65" fmla="*/ 2047486 h 2842572"/>
                  <a:gd name="connsiteX66" fmla="*/ 1468702 w 2517772"/>
                  <a:gd name="connsiteY66" fmla="*/ 2069572 h 2842572"/>
                  <a:gd name="connsiteX67" fmla="*/ 1435572 w 2517772"/>
                  <a:gd name="connsiteY67" fmla="*/ 2157915 h 2842572"/>
                  <a:gd name="connsiteX68" fmla="*/ 1485264 w 2517772"/>
                  <a:gd name="connsiteY68" fmla="*/ 2191043 h 2842572"/>
                  <a:gd name="connsiteX69" fmla="*/ 1474223 w 2517772"/>
                  <a:gd name="connsiteY69" fmla="*/ 2273865 h 2842572"/>
                  <a:gd name="connsiteX70" fmla="*/ 1419007 w 2517772"/>
                  <a:gd name="connsiteY70" fmla="*/ 2273865 h 2842572"/>
                  <a:gd name="connsiteX71" fmla="*/ 1413486 w 2517772"/>
                  <a:gd name="connsiteY71" fmla="*/ 2312515 h 2842572"/>
                  <a:gd name="connsiteX72" fmla="*/ 1430051 w 2517772"/>
                  <a:gd name="connsiteY72" fmla="*/ 2345643 h 2842572"/>
                  <a:gd name="connsiteX73" fmla="*/ 1424530 w 2517772"/>
                  <a:gd name="connsiteY73" fmla="*/ 2373250 h 2842572"/>
                  <a:gd name="connsiteX74" fmla="*/ 1463179 w 2517772"/>
                  <a:gd name="connsiteY74" fmla="*/ 2406380 h 2842572"/>
                  <a:gd name="connsiteX75" fmla="*/ 1446614 w 2517772"/>
                  <a:gd name="connsiteY75" fmla="*/ 2478158 h 2842572"/>
                  <a:gd name="connsiteX76" fmla="*/ 1369315 w 2517772"/>
                  <a:gd name="connsiteY76" fmla="*/ 2489201 h 2842572"/>
                  <a:gd name="connsiteX77" fmla="*/ 1363794 w 2517772"/>
                  <a:gd name="connsiteY77" fmla="*/ 2527850 h 2842572"/>
                  <a:gd name="connsiteX78" fmla="*/ 1319622 w 2517772"/>
                  <a:gd name="connsiteY78" fmla="*/ 2511286 h 2842572"/>
                  <a:gd name="connsiteX79" fmla="*/ 1264407 w 2517772"/>
                  <a:gd name="connsiteY79" fmla="*/ 2538894 h 2842572"/>
                  <a:gd name="connsiteX80" fmla="*/ 1242321 w 2517772"/>
                  <a:gd name="connsiteY80" fmla="*/ 2599629 h 2842572"/>
                  <a:gd name="connsiteX81" fmla="*/ 1187108 w 2517772"/>
                  <a:gd name="connsiteY81" fmla="*/ 2616193 h 2842572"/>
                  <a:gd name="connsiteX82" fmla="*/ 1159502 w 2517772"/>
                  <a:gd name="connsiteY82" fmla="*/ 2649323 h 2842572"/>
                  <a:gd name="connsiteX83" fmla="*/ 1087721 w 2517772"/>
                  <a:gd name="connsiteY83" fmla="*/ 2665886 h 2842572"/>
                  <a:gd name="connsiteX84" fmla="*/ 1071159 w 2517772"/>
                  <a:gd name="connsiteY84" fmla="*/ 2693494 h 2842572"/>
                  <a:gd name="connsiteX85" fmla="*/ 1004899 w 2517772"/>
                  <a:gd name="connsiteY85" fmla="*/ 2704536 h 2842572"/>
                  <a:gd name="connsiteX86" fmla="*/ 993858 w 2517772"/>
                  <a:gd name="connsiteY86" fmla="*/ 2743186 h 2842572"/>
                  <a:gd name="connsiteX87" fmla="*/ 988337 w 2517772"/>
                  <a:gd name="connsiteY87" fmla="*/ 2792879 h 2842572"/>
                  <a:gd name="connsiteX88" fmla="*/ 905515 w 2517772"/>
                  <a:gd name="connsiteY88" fmla="*/ 2792879 h 2842572"/>
                  <a:gd name="connsiteX89" fmla="*/ 806130 w 2517772"/>
                  <a:gd name="connsiteY89" fmla="*/ 2826008 h 2842572"/>
                  <a:gd name="connsiteX90" fmla="*/ 773000 w 2517772"/>
                  <a:gd name="connsiteY90" fmla="*/ 2798401 h 2842572"/>
                  <a:gd name="connsiteX91" fmla="*/ 717787 w 2517772"/>
                  <a:gd name="connsiteY91" fmla="*/ 2792879 h 2842572"/>
                  <a:gd name="connsiteX92" fmla="*/ 695699 w 2517772"/>
                  <a:gd name="connsiteY92" fmla="*/ 2759751 h 2842572"/>
                  <a:gd name="connsiteX93" fmla="*/ 601835 w 2517772"/>
                  <a:gd name="connsiteY93" fmla="*/ 2770793 h 2842572"/>
                  <a:gd name="connsiteX94" fmla="*/ 579750 w 2517772"/>
                  <a:gd name="connsiteY94" fmla="*/ 2809444 h 2842572"/>
                  <a:gd name="connsiteX95" fmla="*/ 530057 w 2517772"/>
                  <a:gd name="connsiteY95" fmla="*/ 2809444 h 2842572"/>
                  <a:gd name="connsiteX96" fmla="*/ 447235 w 2517772"/>
                  <a:gd name="connsiteY96" fmla="*/ 2842572 h 2842572"/>
                  <a:gd name="connsiteX97" fmla="*/ 397543 w 2517772"/>
                  <a:gd name="connsiteY97" fmla="*/ 2748707 h 2842572"/>
                  <a:gd name="connsiteX98" fmla="*/ 414108 w 2517772"/>
                  <a:gd name="connsiteY98" fmla="*/ 2671408 h 2842572"/>
                  <a:gd name="connsiteX99" fmla="*/ 408587 w 2517772"/>
                  <a:gd name="connsiteY99" fmla="*/ 2599629 h 2842572"/>
                  <a:gd name="connsiteX100" fmla="*/ 474842 w 2517772"/>
                  <a:gd name="connsiteY100" fmla="*/ 2566501 h 2842572"/>
                  <a:gd name="connsiteX101" fmla="*/ 480365 w 2517772"/>
                  <a:gd name="connsiteY101" fmla="*/ 2472637 h 2842572"/>
                  <a:gd name="connsiteX102" fmla="*/ 452759 w 2517772"/>
                  <a:gd name="connsiteY102" fmla="*/ 2417421 h 2842572"/>
                  <a:gd name="connsiteX103" fmla="*/ 557664 w 2517772"/>
                  <a:gd name="connsiteY103" fmla="*/ 2406380 h 2842572"/>
                  <a:gd name="connsiteX104" fmla="*/ 502451 w 2517772"/>
                  <a:gd name="connsiteY104" fmla="*/ 2334601 h 2842572"/>
                  <a:gd name="connsiteX105" fmla="*/ 485886 w 2517772"/>
                  <a:gd name="connsiteY105" fmla="*/ 2312515 h 2842572"/>
                  <a:gd name="connsiteX106" fmla="*/ 507972 w 2517772"/>
                  <a:gd name="connsiteY106" fmla="*/ 2262821 h 2842572"/>
                  <a:gd name="connsiteX107" fmla="*/ 530057 w 2517772"/>
                  <a:gd name="connsiteY107" fmla="*/ 2257301 h 2842572"/>
                  <a:gd name="connsiteX108" fmla="*/ 535578 w 2517772"/>
                  <a:gd name="connsiteY108" fmla="*/ 2174479 h 2842572"/>
                  <a:gd name="connsiteX109" fmla="*/ 507972 w 2517772"/>
                  <a:gd name="connsiteY109" fmla="*/ 2119265 h 2842572"/>
                  <a:gd name="connsiteX110" fmla="*/ 436194 w 2517772"/>
                  <a:gd name="connsiteY110" fmla="*/ 2075094 h 2842572"/>
                  <a:gd name="connsiteX111" fmla="*/ 430671 w 2517772"/>
                  <a:gd name="connsiteY111" fmla="*/ 2003315 h 2842572"/>
                  <a:gd name="connsiteX112" fmla="*/ 369937 w 2517772"/>
                  <a:gd name="connsiteY112" fmla="*/ 2003315 h 2842572"/>
                  <a:gd name="connsiteX113" fmla="*/ 336807 w 2517772"/>
                  <a:gd name="connsiteY113" fmla="*/ 1948100 h 2842572"/>
                  <a:gd name="connsiteX114" fmla="*/ 342328 w 2517772"/>
                  <a:gd name="connsiteY114" fmla="*/ 1903929 h 2842572"/>
                  <a:gd name="connsiteX115" fmla="*/ 386499 w 2517772"/>
                  <a:gd name="connsiteY115" fmla="*/ 1865278 h 2842572"/>
                  <a:gd name="connsiteX116" fmla="*/ 358893 w 2517772"/>
                  <a:gd name="connsiteY116" fmla="*/ 1804543 h 2842572"/>
                  <a:gd name="connsiteX117" fmla="*/ 303679 w 2517772"/>
                  <a:gd name="connsiteY117" fmla="*/ 1793500 h 2842572"/>
                  <a:gd name="connsiteX118" fmla="*/ 287115 w 2517772"/>
                  <a:gd name="connsiteY118" fmla="*/ 1716200 h 2842572"/>
                  <a:gd name="connsiteX119" fmla="*/ 265029 w 2517772"/>
                  <a:gd name="connsiteY119" fmla="*/ 1672029 h 2842572"/>
                  <a:gd name="connsiteX120" fmla="*/ 259508 w 2517772"/>
                  <a:gd name="connsiteY120" fmla="*/ 1638900 h 2842572"/>
                  <a:gd name="connsiteX121" fmla="*/ 237422 w 2517772"/>
                  <a:gd name="connsiteY121" fmla="*/ 1616815 h 2842572"/>
                  <a:gd name="connsiteX122" fmla="*/ 204293 w 2517772"/>
                  <a:gd name="connsiteY122" fmla="*/ 1627858 h 2842572"/>
                  <a:gd name="connsiteX123" fmla="*/ 182207 w 2517772"/>
                  <a:gd name="connsiteY123" fmla="*/ 1583686 h 2842572"/>
                  <a:gd name="connsiteX124" fmla="*/ 126994 w 2517772"/>
                  <a:gd name="connsiteY124" fmla="*/ 1583686 h 2842572"/>
                  <a:gd name="connsiteX125" fmla="*/ 121471 w 2517772"/>
                  <a:gd name="connsiteY125" fmla="*/ 1533993 h 2842572"/>
                  <a:gd name="connsiteX126" fmla="*/ 44172 w 2517772"/>
                  <a:gd name="connsiteY126" fmla="*/ 1533993 h 2842572"/>
                  <a:gd name="connsiteX127" fmla="*/ 0 w 2517772"/>
                  <a:gd name="connsiteY127" fmla="*/ 1500865 h 2842572"/>
                  <a:gd name="connsiteX128" fmla="*/ 22086 w 2517772"/>
                  <a:gd name="connsiteY128" fmla="*/ 1434608 h 2842572"/>
                  <a:gd name="connsiteX129" fmla="*/ 66257 w 2517772"/>
                  <a:gd name="connsiteY129" fmla="*/ 1434608 h 2842572"/>
                  <a:gd name="connsiteX130" fmla="*/ 88343 w 2517772"/>
                  <a:gd name="connsiteY130" fmla="*/ 1418043 h 2842572"/>
                  <a:gd name="connsiteX131" fmla="*/ 82822 w 2517772"/>
                  <a:gd name="connsiteY131" fmla="*/ 1351786 h 2842572"/>
                  <a:gd name="connsiteX132" fmla="*/ 121471 w 2517772"/>
                  <a:gd name="connsiteY132" fmla="*/ 1313135 h 2842572"/>
                  <a:gd name="connsiteX133" fmla="*/ 187730 w 2517772"/>
                  <a:gd name="connsiteY133" fmla="*/ 1307615 h 2842572"/>
                  <a:gd name="connsiteX134" fmla="*/ 242943 w 2517772"/>
                  <a:gd name="connsiteY134" fmla="*/ 1329700 h 2842572"/>
                  <a:gd name="connsiteX135" fmla="*/ 276073 w 2517772"/>
                  <a:gd name="connsiteY135" fmla="*/ 1324179 h 2842572"/>
                  <a:gd name="connsiteX136" fmla="*/ 281594 w 2517772"/>
                  <a:gd name="connsiteY136" fmla="*/ 1268964 h 2842572"/>
                  <a:gd name="connsiteX137" fmla="*/ 314721 w 2517772"/>
                  <a:gd name="connsiteY137" fmla="*/ 1230315 h 2842572"/>
                  <a:gd name="connsiteX138" fmla="*/ 342328 w 2517772"/>
                  <a:gd name="connsiteY138" fmla="*/ 1230315 h 2842572"/>
                  <a:gd name="connsiteX139" fmla="*/ 392022 w 2517772"/>
                  <a:gd name="connsiteY139" fmla="*/ 1114364 h 2842572"/>
                  <a:gd name="connsiteX140" fmla="*/ 474842 w 2517772"/>
                  <a:gd name="connsiteY140" fmla="*/ 1070192 h 2842572"/>
                  <a:gd name="connsiteX141" fmla="*/ 474842 w 2517772"/>
                  <a:gd name="connsiteY141" fmla="*/ 1020500 h 2842572"/>
                  <a:gd name="connsiteX142" fmla="*/ 513493 w 2517772"/>
                  <a:gd name="connsiteY142" fmla="*/ 937678 h 2842572"/>
                  <a:gd name="connsiteX143" fmla="*/ 458279 w 2517772"/>
                  <a:gd name="connsiteY143" fmla="*/ 921114 h 2842572"/>
                  <a:gd name="connsiteX144" fmla="*/ 408587 w 2517772"/>
                  <a:gd name="connsiteY144" fmla="*/ 854857 h 2842572"/>
                  <a:gd name="connsiteX145" fmla="*/ 414108 w 2517772"/>
                  <a:gd name="connsiteY145" fmla="*/ 821729 h 2842572"/>
                  <a:gd name="connsiteX146" fmla="*/ 403064 w 2517772"/>
                  <a:gd name="connsiteY146" fmla="*/ 783078 h 2842572"/>
                  <a:gd name="connsiteX147" fmla="*/ 430671 w 2517772"/>
                  <a:gd name="connsiteY147" fmla="*/ 744429 h 2842572"/>
                  <a:gd name="connsiteX148" fmla="*/ 474842 w 2517772"/>
                  <a:gd name="connsiteY148" fmla="*/ 749951 h 2842572"/>
                  <a:gd name="connsiteX149" fmla="*/ 474842 w 2517772"/>
                  <a:gd name="connsiteY149" fmla="*/ 678171 h 2842572"/>
                  <a:gd name="connsiteX150" fmla="*/ 441715 w 2517772"/>
                  <a:gd name="connsiteY150" fmla="*/ 667129 h 2842572"/>
                  <a:gd name="connsiteX151" fmla="*/ 447235 w 2517772"/>
                  <a:gd name="connsiteY151" fmla="*/ 617436 h 2842572"/>
                  <a:gd name="connsiteX152" fmla="*/ 574229 w 2517772"/>
                  <a:gd name="connsiteY152" fmla="*/ 446271 h 2842572"/>
                  <a:gd name="connsiteX153" fmla="*/ 579750 w 2517772"/>
                  <a:gd name="connsiteY153" fmla="*/ 368971 h 2842572"/>
                  <a:gd name="connsiteX154" fmla="*/ 530057 w 2517772"/>
                  <a:gd name="connsiteY154" fmla="*/ 324800 h 2842572"/>
                  <a:gd name="connsiteX155" fmla="*/ 524537 w 2517772"/>
                  <a:gd name="connsiteY155" fmla="*/ 291671 h 2842572"/>
                  <a:gd name="connsiteX156" fmla="*/ 469321 w 2517772"/>
                  <a:gd name="connsiteY156" fmla="*/ 275106 h 2842572"/>
                  <a:gd name="connsiteX157" fmla="*/ 460561 w 2517772"/>
                  <a:gd name="connsiteY157" fmla="*/ 234674 h 2842572"/>
                  <a:gd name="connsiteX158" fmla="*/ 468217 w 2517772"/>
                  <a:gd name="connsiteY158" fmla="*/ 234248 h 2842572"/>
                  <a:gd name="connsiteX159" fmla="*/ 494720 w 2517772"/>
                  <a:gd name="connsiteY159" fmla="*/ 216580 h 2842572"/>
                  <a:gd name="connsiteX160" fmla="*/ 499137 w 2517772"/>
                  <a:gd name="connsiteY160" fmla="*/ 181243 h 2842572"/>
                  <a:gd name="connsiteX161" fmla="*/ 530057 w 2517772"/>
                  <a:gd name="connsiteY161" fmla="*/ 172408 h 2842572"/>
                  <a:gd name="connsiteX162" fmla="*/ 538892 w 2517772"/>
                  <a:gd name="connsiteY162" fmla="*/ 137071 h 2842572"/>
                  <a:gd name="connsiteX163" fmla="*/ 591897 w 2517772"/>
                  <a:gd name="connsiteY163" fmla="*/ 88483 h 2842572"/>
                  <a:gd name="connsiteX164" fmla="*/ 565395 w 2517772"/>
                  <a:gd name="connsiteY164" fmla="*/ 53146 h 2842572"/>
                  <a:gd name="connsiteX165" fmla="*/ 565395 w 2517772"/>
                  <a:gd name="connsiteY165" fmla="*/ 26643 h 2842572"/>
                  <a:gd name="connsiteX166" fmla="*/ 600732 w 2517772"/>
                  <a:gd name="connsiteY166" fmla="*/ 17808 h 28425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</a:cxnLst>
                <a:rect l="l" t="t" r="r" b="b"/>
                <a:pathLst>
                  <a:path w="2517772" h="2842572">
                    <a:moveTo>
                      <a:pt x="607410" y="0"/>
                    </a:moveTo>
                    <a:lnTo>
                      <a:pt x="1913851" y="0"/>
                    </a:lnTo>
                    <a:lnTo>
                      <a:pt x="1908206" y="132654"/>
                    </a:lnTo>
                    <a:lnTo>
                      <a:pt x="1992132" y="163574"/>
                    </a:lnTo>
                    <a:lnTo>
                      <a:pt x="2023052" y="203328"/>
                    </a:lnTo>
                    <a:lnTo>
                      <a:pt x="2062806" y="207746"/>
                    </a:lnTo>
                    <a:lnTo>
                      <a:pt x="2071641" y="176826"/>
                    </a:lnTo>
                    <a:lnTo>
                      <a:pt x="2137898" y="212163"/>
                    </a:lnTo>
                    <a:lnTo>
                      <a:pt x="2208572" y="167991"/>
                    </a:lnTo>
                    <a:lnTo>
                      <a:pt x="2314584" y="172408"/>
                    </a:lnTo>
                    <a:lnTo>
                      <a:pt x="2345504" y="216580"/>
                    </a:lnTo>
                    <a:lnTo>
                      <a:pt x="2354338" y="340260"/>
                    </a:lnTo>
                    <a:lnTo>
                      <a:pt x="2354338" y="433020"/>
                    </a:lnTo>
                    <a:lnTo>
                      <a:pt x="2332252" y="459523"/>
                    </a:lnTo>
                    <a:lnTo>
                      <a:pt x="2261578" y="494860"/>
                    </a:lnTo>
                    <a:lnTo>
                      <a:pt x="2270412" y="556700"/>
                    </a:lnTo>
                    <a:lnTo>
                      <a:pt x="2314584" y="600871"/>
                    </a:lnTo>
                    <a:lnTo>
                      <a:pt x="2314584" y="618540"/>
                    </a:lnTo>
                    <a:lnTo>
                      <a:pt x="2310166" y="662711"/>
                    </a:lnTo>
                    <a:lnTo>
                      <a:pt x="2319001" y="711300"/>
                    </a:lnTo>
                    <a:lnTo>
                      <a:pt x="2239492" y="728969"/>
                    </a:lnTo>
                    <a:lnTo>
                      <a:pt x="2257161" y="795226"/>
                    </a:lnTo>
                    <a:lnTo>
                      <a:pt x="2327835" y="799643"/>
                    </a:lnTo>
                    <a:lnTo>
                      <a:pt x="2349921" y="857066"/>
                    </a:lnTo>
                    <a:lnTo>
                      <a:pt x="2319001" y="896820"/>
                    </a:lnTo>
                    <a:lnTo>
                      <a:pt x="2336669" y="958660"/>
                    </a:lnTo>
                    <a:lnTo>
                      <a:pt x="2327835" y="1029334"/>
                    </a:lnTo>
                    <a:lnTo>
                      <a:pt x="2457036" y="1124082"/>
                    </a:lnTo>
                    <a:lnTo>
                      <a:pt x="2457036" y="1169579"/>
                    </a:lnTo>
                    <a:lnTo>
                      <a:pt x="2490166" y="1197186"/>
                    </a:lnTo>
                    <a:lnTo>
                      <a:pt x="2517772" y="1219272"/>
                    </a:lnTo>
                    <a:lnTo>
                      <a:pt x="2490166" y="1296572"/>
                    </a:lnTo>
                    <a:lnTo>
                      <a:pt x="2423908" y="1296572"/>
                    </a:lnTo>
                    <a:lnTo>
                      <a:pt x="2407344" y="1318657"/>
                    </a:lnTo>
                    <a:lnTo>
                      <a:pt x="2401823" y="1368351"/>
                    </a:lnTo>
                    <a:lnTo>
                      <a:pt x="2280350" y="1368351"/>
                    </a:lnTo>
                    <a:lnTo>
                      <a:pt x="2280350" y="1296572"/>
                    </a:lnTo>
                    <a:lnTo>
                      <a:pt x="2252743" y="1268964"/>
                    </a:lnTo>
                    <a:lnTo>
                      <a:pt x="2219616" y="1280008"/>
                    </a:lnTo>
                    <a:lnTo>
                      <a:pt x="2186486" y="1268964"/>
                    </a:lnTo>
                    <a:lnTo>
                      <a:pt x="2098143" y="1274486"/>
                    </a:lnTo>
                    <a:lnTo>
                      <a:pt x="2081579" y="1291050"/>
                    </a:lnTo>
                    <a:lnTo>
                      <a:pt x="2070537" y="1313135"/>
                    </a:lnTo>
                    <a:lnTo>
                      <a:pt x="2020842" y="1318657"/>
                    </a:lnTo>
                    <a:lnTo>
                      <a:pt x="1987715" y="1291050"/>
                    </a:lnTo>
                    <a:lnTo>
                      <a:pt x="1987715" y="1252400"/>
                    </a:lnTo>
                    <a:lnTo>
                      <a:pt x="1982194" y="1213751"/>
                    </a:lnTo>
                    <a:lnTo>
                      <a:pt x="1949064" y="1186143"/>
                    </a:lnTo>
                    <a:lnTo>
                      <a:pt x="1849680" y="1164057"/>
                    </a:lnTo>
                    <a:lnTo>
                      <a:pt x="1700601" y="1401478"/>
                    </a:lnTo>
                    <a:lnTo>
                      <a:pt x="1661950" y="1346265"/>
                    </a:lnTo>
                    <a:lnTo>
                      <a:pt x="1617779" y="1346265"/>
                    </a:lnTo>
                    <a:lnTo>
                      <a:pt x="1573607" y="1467735"/>
                    </a:lnTo>
                    <a:lnTo>
                      <a:pt x="1557045" y="1489821"/>
                    </a:lnTo>
                    <a:lnTo>
                      <a:pt x="1523915" y="1545037"/>
                    </a:lnTo>
                    <a:lnTo>
                      <a:pt x="1529436" y="1567122"/>
                    </a:lnTo>
                    <a:lnTo>
                      <a:pt x="1606737" y="1627858"/>
                    </a:lnTo>
                    <a:lnTo>
                      <a:pt x="1518394" y="1716200"/>
                    </a:lnTo>
                    <a:lnTo>
                      <a:pt x="1546001" y="1738286"/>
                    </a:lnTo>
                    <a:lnTo>
                      <a:pt x="1546001" y="1804543"/>
                    </a:lnTo>
                    <a:lnTo>
                      <a:pt x="1584651" y="1876322"/>
                    </a:lnTo>
                    <a:lnTo>
                      <a:pt x="1557045" y="1914972"/>
                    </a:lnTo>
                    <a:lnTo>
                      <a:pt x="1557045" y="1959143"/>
                    </a:lnTo>
                    <a:lnTo>
                      <a:pt x="1529436" y="2014358"/>
                    </a:lnTo>
                    <a:lnTo>
                      <a:pt x="1490785" y="2003315"/>
                    </a:lnTo>
                    <a:lnTo>
                      <a:pt x="1463179" y="2047486"/>
                    </a:lnTo>
                    <a:lnTo>
                      <a:pt x="1468702" y="2069572"/>
                    </a:lnTo>
                    <a:lnTo>
                      <a:pt x="1435572" y="2157915"/>
                    </a:lnTo>
                    <a:lnTo>
                      <a:pt x="1485264" y="2191043"/>
                    </a:lnTo>
                    <a:lnTo>
                      <a:pt x="1474223" y="2273865"/>
                    </a:lnTo>
                    <a:lnTo>
                      <a:pt x="1419007" y="2273865"/>
                    </a:lnTo>
                    <a:lnTo>
                      <a:pt x="1413486" y="2312515"/>
                    </a:lnTo>
                    <a:lnTo>
                      <a:pt x="1430051" y="2345643"/>
                    </a:lnTo>
                    <a:lnTo>
                      <a:pt x="1424530" y="2373250"/>
                    </a:lnTo>
                    <a:lnTo>
                      <a:pt x="1463179" y="2406380"/>
                    </a:lnTo>
                    <a:lnTo>
                      <a:pt x="1446614" y="2478158"/>
                    </a:lnTo>
                    <a:lnTo>
                      <a:pt x="1369315" y="2489201"/>
                    </a:lnTo>
                    <a:lnTo>
                      <a:pt x="1363794" y="2527850"/>
                    </a:lnTo>
                    <a:lnTo>
                      <a:pt x="1319622" y="2511286"/>
                    </a:lnTo>
                    <a:lnTo>
                      <a:pt x="1264407" y="2538894"/>
                    </a:lnTo>
                    <a:lnTo>
                      <a:pt x="1242321" y="2599629"/>
                    </a:lnTo>
                    <a:lnTo>
                      <a:pt x="1187108" y="2616193"/>
                    </a:lnTo>
                    <a:lnTo>
                      <a:pt x="1159502" y="2649323"/>
                    </a:lnTo>
                    <a:lnTo>
                      <a:pt x="1087721" y="2665886"/>
                    </a:lnTo>
                    <a:lnTo>
                      <a:pt x="1071159" y="2693494"/>
                    </a:lnTo>
                    <a:lnTo>
                      <a:pt x="1004899" y="2704536"/>
                    </a:lnTo>
                    <a:lnTo>
                      <a:pt x="993858" y="2743186"/>
                    </a:lnTo>
                    <a:lnTo>
                      <a:pt x="988337" y="2792879"/>
                    </a:lnTo>
                    <a:lnTo>
                      <a:pt x="905515" y="2792879"/>
                    </a:lnTo>
                    <a:lnTo>
                      <a:pt x="806130" y="2826008"/>
                    </a:lnTo>
                    <a:lnTo>
                      <a:pt x="773000" y="2798401"/>
                    </a:lnTo>
                    <a:lnTo>
                      <a:pt x="717787" y="2792879"/>
                    </a:lnTo>
                    <a:lnTo>
                      <a:pt x="695699" y="2759751"/>
                    </a:lnTo>
                    <a:lnTo>
                      <a:pt x="601835" y="2770793"/>
                    </a:lnTo>
                    <a:lnTo>
                      <a:pt x="579750" y="2809444"/>
                    </a:lnTo>
                    <a:lnTo>
                      <a:pt x="530057" y="2809444"/>
                    </a:lnTo>
                    <a:lnTo>
                      <a:pt x="447235" y="2842572"/>
                    </a:lnTo>
                    <a:lnTo>
                      <a:pt x="397543" y="2748707"/>
                    </a:lnTo>
                    <a:lnTo>
                      <a:pt x="414108" y="2671408"/>
                    </a:lnTo>
                    <a:lnTo>
                      <a:pt x="408587" y="2599629"/>
                    </a:lnTo>
                    <a:lnTo>
                      <a:pt x="474842" y="2566501"/>
                    </a:lnTo>
                    <a:lnTo>
                      <a:pt x="480365" y="2472637"/>
                    </a:lnTo>
                    <a:lnTo>
                      <a:pt x="452759" y="2417421"/>
                    </a:lnTo>
                    <a:lnTo>
                      <a:pt x="557664" y="2406380"/>
                    </a:lnTo>
                    <a:lnTo>
                      <a:pt x="502451" y="2334601"/>
                    </a:lnTo>
                    <a:lnTo>
                      <a:pt x="485886" y="2312515"/>
                    </a:lnTo>
                    <a:lnTo>
                      <a:pt x="507972" y="2262821"/>
                    </a:lnTo>
                    <a:lnTo>
                      <a:pt x="530057" y="2257301"/>
                    </a:lnTo>
                    <a:lnTo>
                      <a:pt x="535578" y="2174479"/>
                    </a:lnTo>
                    <a:lnTo>
                      <a:pt x="507972" y="2119265"/>
                    </a:lnTo>
                    <a:lnTo>
                      <a:pt x="436194" y="2075094"/>
                    </a:lnTo>
                    <a:lnTo>
                      <a:pt x="430671" y="2003315"/>
                    </a:lnTo>
                    <a:lnTo>
                      <a:pt x="369937" y="2003315"/>
                    </a:lnTo>
                    <a:lnTo>
                      <a:pt x="336807" y="1948100"/>
                    </a:lnTo>
                    <a:lnTo>
                      <a:pt x="342328" y="1903929"/>
                    </a:lnTo>
                    <a:lnTo>
                      <a:pt x="386499" y="1865278"/>
                    </a:lnTo>
                    <a:lnTo>
                      <a:pt x="358893" y="1804543"/>
                    </a:lnTo>
                    <a:lnTo>
                      <a:pt x="303679" y="1793500"/>
                    </a:lnTo>
                    <a:lnTo>
                      <a:pt x="287115" y="1716200"/>
                    </a:lnTo>
                    <a:lnTo>
                      <a:pt x="265029" y="1672029"/>
                    </a:lnTo>
                    <a:lnTo>
                      <a:pt x="259508" y="1638900"/>
                    </a:lnTo>
                    <a:lnTo>
                      <a:pt x="237422" y="1616815"/>
                    </a:lnTo>
                    <a:lnTo>
                      <a:pt x="204293" y="1627858"/>
                    </a:lnTo>
                    <a:lnTo>
                      <a:pt x="182207" y="1583686"/>
                    </a:lnTo>
                    <a:lnTo>
                      <a:pt x="126994" y="1583686"/>
                    </a:lnTo>
                    <a:lnTo>
                      <a:pt x="121471" y="1533993"/>
                    </a:lnTo>
                    <a:lnTo>
                      <a:pt x="44172" y="1533993"/>
                    </a:lnTo>
                    <a:lnTo>
                      <a:pt x="0" y="1500865"/>
                    </a:lnTo>
                    <a:lnTo>
                      <a:pt x="22086" y="1434608"/>
                    </a:lnTo>
                    <a:lnTo>
                      <a:pt x="66257" y="1434608"/>
                    </a:lnTo>
                    <a:lnTo>
                      <a:pt x="88343" y="1418043"/>
                    </a:lnTo>
                    <a:lnTo>
                      <a:pt x="82822" y="1351786"/>
                    </a:lnTo>
                    <a:lnTo>
                      <a:pt x="121471" y="1313135"/>
                    </a:lnTo>
                    <a:lnTo>
                      <a:pt x="187730" y="1307615"/>
                    </a:lnTo>
                    <a:lnTo>
                      <a:pt x="242943" y="1329700"/>
                    </a:lnTo>
                    <a:lnTo>
                      <a:pt x="276073" y="1324179"/>
                    </a:lnTo>
                    <a:lnTo>
                      <a:pt x="281594" y="1268964"/>
                    </a:lnTo>
                    <a:lnTo>
                      <a:pt x="314721" y="1230315"/>
                    </a:lnTo>
                    <a:lnTo>
                      <a:pt x="342328" y="1230315"/>
                    </a:lnTo>
                    <a:lnTo>
                      <a:pt x="392022" y="1114364"/>
                    </a:lnTo>
                    <a:lnTo>
                      <a:pt x="474842" y="1070192"/>
                    </a:lnTo>
                    <a:lnTo>
                      <a:pt x="474842" y="1020500"/>
                    </a:lnTo>
                    <a:lnTo>
                      <a:pt x="513493" y="937678"/>
                    </a:lnTo>
                    <a:lnTo>
                      <a:pt x="458279" y="921114"/>
                    </a:lnTo>
                    <a:lnTo>
                      <a:pt x="408587" y="854857"/>
                    </a:lnTo>
                    <a:lnTo>
                      <a:pt x="414108" y="821729"/>
                    </a:lnTo>
                    <a:lnTo>
                      <a:pt x="403064" y="783078"/>
                    </a:lnTo>
                    <a:lnTo>
                      <a:pt x="430671" y="744429"/>
                    </a:lnTo>
                    <a:lnTo>
                      <a:pt x="474842" y="749951"/>
                    </a:lnTo>
                    <a:lnTo>
                      <a:pt x="474842" y="678171"/>
                    </a:lnTo>
                    <a:lnTo>
                      <a:pt x="441715" y="667129"/>
                    </a:lnTo>
                    <a:lnTo>
                      <a:pt x="447235" y="617436"/>
                    </a:lnTo>
                    <a:lnTo>
                      <a:pt x="574229" y="446271"/>
                    </a:lnTo>
                    <a:lnTo>
                      <a:pt x="579750" y="368971"/>
                    </a:lnTo>
                    <a:lnTo>
                      <a:pt x="530057" y="324800"/>
                    </a:lnTo>
                    <a:lnTo>
                      <a:pt x="524537" y="291671"/>
                    </a:lnTo>
                    <a:lnTo>
                      <a:pt x="469321" y="275106"/>
                    </a:lnTo>
                    <a:lnTo>
                      <a:pt x="460561" y="234674"/>
                    </a:lnTo>
                    <a:lnTo>
                      <a:pt x="468217" y="234248"/>
                    </a:lnTo>
                    <a:lnTo>
                      <a:pt x="494720" y="216580"/>
                    </a:lnTo>
                    <a:lnTo>
                      <a:pt x="499137" y="181243"/>
                    </a:lnTo>
                    <a:lnTo>
                      <a:pt x="530057" y="172408"/>
                    </a:lnTo>
                    <a:lnTo>
                      <a:pt x="538892" y="137071"/>
                    </a:lnTo>
                    <a:lnTo>
                      <a:pt x="591897" y="88483"/>
                    </a:lnTo>
                    <a:lnTo>
                      <a:pt x="565395" y="53146"/>
                    </a:lnTo>
                    <a:lnTo>
                      <a:pt x="565395" y="26643"/>
                    </a:lnTo>
                    <a:lnTo>
                      <a:pt x="600732" y="17808"/>
                    </a:lnTo>
                    <a:close/>
                  </a:path>
                </a:pathLst>
              </a:custGeom>
              <a:solidFill>
                <a:schemeClr val="accent6">
                  <a:lumMod val="40000"/>
                  <a:lumOff val="60000"/>
                </a:schemeClr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grpSp>
            <p:nvGrpSpPr>
              <p:cNvPr id="252" name="グループ化 251">
                <a:extLst>
                  <a:ext uri="{FF2B5EF4-FFF2-40B4-BE49-F238E27FC236}">
                    <a16:creationId xmlns:a16="http://schemas.microsoft.com/office/drawing/2014/main" id="{02486D98-8FEC-B55D-1E07-ECE22C83F5BE}"/>
                  </a:ext>
                </a:extLst>
              </p:cNvPr>
              <p:cNvGrpSpPr/>
              <p:nvPr/>
            </p:nvGrpSpPr>
            <p:grpSpPr>
              <a:xfrm>
                <a:off x="2165791" y="607764"/>
                <a:ext cx="5813141" cy="5926242"/>
                <a:chOff x="2165791" y="607764"/>
                <a:chExt cx="5813141" cy="5926242"/>
              </a:xfrm>
            </p:grpSpPr>
            <p:sp>
              <p:nvSpPr>
                <p:cNvPr id="17" name="フリーフォーム: 図形 16">
                  <a:extLst>
                    <a:ext uri="{FF2B5EF4-FFF2-40B4-BE49-F238E27FC236}">
                      <a16:creationId xmlns:a16="http://schemas.microsoft.com/office/drawing/2014/main" id="{A9153AE3-8216-4B7D-48CD-598FFDB90335}"/>
                    </a:ext>
                  </a:extLst>
                </p:cNvPr>
                <p:cNvSpPr/>
                <p:nvPr/>
              </p:nvSpPr>
              <p:spPr>
                <a:xfrm>
                  <a:off x="5027105" y="2406763"/>
                  <a:ext cx="2951827" cy="2265272"/>
                </a:xfrm>
                <a:custGeom>
                  <a:avLst/>
                  <a:gdLst>
                    <a:gd name="connsiteX0" fmla="*/ 2279652 w 5105400"/>
                    <a:gd name="connsiteY0" fmla="*/ 0 h 3917950"/>
                    <a:gd name="connsiteX1" fmla="*/ 2343152 w 5105400"/>
                    <a:gd name="connsiteY1" fmla="*/ 177800 h 3917950"/>
                    <a:gd name="connsiteX2" fmla="*/ 2330452 w 5105400"/>
                    <a:gd name="connsiteY2" fmla="*/ 234950 h 3917950"/>
                    <a:gd name="connsiteX3" fmla="*/ 2343152 w 5105400"/>
                    <a:gd name="connsiteY3" fmla="*/ 298450 h 3917950"/>
                    <a:gd name="connsiteX4" fmla="*/ 2413000 w 5105400"/>
                    <a:gd name="connsiteY4" fmla="*/ 355600 h 3917950"/>
                    <a:gd name="connsiteX5" fmla="*/ 2419352 w 5105400"/>
                    <a:gd name="connsiteY5" fmla="*/ 457200 h 3917950"/>
                    <a:gd name="connsiteX6" fmla="*/ 2406652 w 5105400"/>
                    <a:gd name="connsiteY6" fmla="*/ 501650 h 3917950"/>
                    <a:gd name="connsiteX7" fmla="*/ 2393952 w 5105400"/>
                    <a:gd name="connsiteY7" fmla="*/ 628650 h 3917950"/>
                    <a:gd name="connsiteX8" fmla="*/ 2355852 w 5105400"/>
                    <a:gd name="connsiteY8" fmla="*/ 692150 h 3917950"/>
                    <a:gd name="connsiteX9" fmla="*/ 2393952 w 5105400"/>
                    <a:gd name="connsiteY9" fmla="*/ 793750 h 3917950"/>
                    <a:gd name="connsiteX10" fmla="*/ 2374904 w 5105400"/>
                    <a:gd name="connsiteY10" fmla="*/ 920750 h 3917950"/>
                    <a:gd name="connsiteX11" fmla="*/ 2292352 w 5105400"/>
                    <a:gd name="connsiteY11" fmla="*/ 990600 h 3917950"/>
                    <a:gd name="connsiteX12" fmla="*/ 2400304 w 5105400"/>
                    <a:gd name="connsiteY12" fmla="*/ 1060450 h 3917950"/>
                    <a:gd name="connsiteX13" fmla="*/ 2406652 w 5105400"/>
                    <a:gd name="connsiteY13" fmla="*/ 1212850 h 3917950"/>
                    <a:gd name="connsiteX14" fmla="*/ 2489200 w 5105400"/>
                    <a:gd name="connsiteY14" fmla="*/ 1270000 h 3917950"/>
                    <a:gd name="connsiteX15" fmla="*/ 2597152 w 5105400"/>
                    <a:gd name="connsiteY15" fmla="*/ 1168400 h 3917950"/>
                    <a:gd name="connsiteX16" fmla="*/ 2749552 w 5105400"/>
                    <a:gd name="connsiteY16" fmla="*/ 1276350 h 3917950"/>
                    <a:gd name="connsiteX17" fmla="*/ 2698752 w 5105400"/>
                    <a:gd name="connsiteY17" fmla="*/ 1416050 h 3917950"/>
                    <a:gd name="connsiteX18" fmla="*/ 2794000 w 5105400"/>
                    <a:gd name="connsiteY18" fmla="*/ 1543050 h 3917950"/>
                    <a:gd name="connsiteX19" fmla="*/ 2800352 w 5105400"/>
                    <a:gd name="connsiteY19" fmla="*/ 1631950 h 3917950"/>
                    <a:gd name="connsiteX20" fmla="*/ 2876552 w 5105400"/>
                    <a:gd name="connsiteY20" fmla="*/ 1651000 h 3917950"/>
                    <a:gd name="connsiteX21" fmla="*/ 2895600 w 5105400"/>
                    <a:gd name="connsiteY21" fmla="*/ 1733550 h 3917950"/>
                    <a:gd name="connsiteX22" fmla="*/ 3111504 w 5105400"/>
                    <a:gd name="connsiteY22" fmla="*/ 1758950 h 3917950"/>
                    <a:gd name="connsiteX23" fmla="*/ 3232152 w 5105400"/>
                    <a:gd name="connsiteY23" fmla="*/ 1638300 h 3917950"/>
                    <a:gd name="connsiteX24" fmla="*/ 3213104 w 5105400"/>
                    <a:gd name="connsiteY24" fmla="*/ 1536700 h 3917950"/>
                    <a:gd name="connsiteX25" fmla="*/ 3181352 w 5105400"/>
                    <a:gd name="connsiteY25" fmla="*/ 1466850 h 3917950"/>
                    <a:gd name="connsiteX26" fmla="*/ 3194052 w 5105400"/>
                    <a:gd name="connsiteY26" fmla="*/ 1295400 h 3917950"/>
                    <a:gd name="connsiteX27" fmla="*/ 3162304 w 5105400"/>
                    <a:gd name="connsiteY27" fmla="*/ 1212850 h 3917950"/>
                    <a:gd name="connsiteX28" fmla="*/ 3244852 w 5105400"/>
                    <a:gd name="connsiteY28" fmla="*/ 1149350 h 3917950"/>
                    <a:gd name="connsiteX29" fmla="*/ 3257552 w 5105400"/>
                    <a:gd name="connsiteY29" fmla="*/ 850900 h 3917950"/>
                    <a:gd name="connsiteX30" fmla="*/ 3378200 w 5105400"/>
                    <a:gd name="connsiteY30" fmla="*/ 742950 h 3917950"/>
                    <a:gd name="connsiteX31" fmla="*/ 3467104 w 5105400"/>
                    <a:gd name="connsiteY31" fmla="*/ 812800 h 3917950"/>
                    <a:gd name="connsiteX32" fmla="*/ 3479800 w 5105400"/>
                    <a:gd name="connsiteY32" fmla="*/ 914400 h 3917950"/>
                    <a:gd name="connsiteX33" fmla="*/ 3657600 w 5105400"/>
                    <a:gd name="connsiteY33" fmla="*/ 946150 h 3917950"/>
                    <a:gd name="connsiteX34" fmla="*/ 3689352 w 5105400"/>
                    <a:gd name="connsiteY34" fmla="*/ 1035050 h 3917950"/>
                    <a:gd name="connsiteX35" fmla="*/ 3867152 w 5105400"/>
                    <a:gd name="connsiteY35" fmla="*/ 1028700 h 3917950"/>
                    <a:gd name="connsiteX36" fmla="*/ 4000504 w 5105400"/>
                    <a:gd name="connsiteY36" fmla="*/ 977900 h 3917950"/>
                    <a:gd name="connsiteX37" fmla="*/ 4146552 w 5105400"/>
                    <a:gd name="connsiteY37" fmla="*/ 990600 h 3917950"/>
                    <a:gd name="connsiteX38" fmla="*/ 4235452 w 5105400"/>
                    <a:gd name="connsiteY38" fmla="*/ 939800 h 3917950"/>
                    <a:gd name="connsiteX39" fmla="*/ 4298952 w 5105400"/>
                    <a:gd name="connsiteY39" fmla="*/ 984250 h 3917950"/>
                    <a:gd name="connsiteX40" fmla="*/ 4432304 w 5105400"/>
                    <a:gd name="connsiteY40" fmla="*/ 908050 h 3917950"/>
                    <a:gd name="connsiteX41" fmla="*/ 4654552 w 5105400"/>
                    <a:gd name="connsiteY41" fmla="*/ 927100 h 3917950"/>
                    <a:gd name="connsiteX42" fmla="*/ 4699000 w 5105400"/>
                    <a:gd name="connsiteY42" fmla="*/ 1187450 h 3917950"/>
                    <a:gd name="connsiteX43" fmla="*/ 4654552 w 5105400"/>
                    <a:gd name="connsiteY43" fmla="*/ 1308100 h 3917950"/>
                    <a:gd name="connsiteX44" fmla="*/ 4572000 w 5105400"/>
                    <a:gd name="connsiteY44" fmla="*/ 1447800 h 3917950"/>
                    <a:gd name="connsiteX45" fmla="*/ 4591052 w 5105400"/>
                    <a:gd name="connsiteY45" fmla="*/ 1524000 h 3917950"/>
                    <a:gd name="connsiteX46" fmla="*/ 4597400 w 5105400"/>
                    <a:gd name="connsiteY46" fmla="*/ 1631950 h 3917950"/>
                    <a:gd name="connsiteX47" fmla="*/ 4686304 w 5105400"/>
                    <a:gd name="connsiteY47" fmla="*/ 1720850 h 3917950"/>
                    <a:gd name="connsiteX48" fmla="*/ 4724400 w 5105400"/>
                    <a:gd name="connsiteY48" fmla="*/ 1733550 h 3917950"/>
                    <a:gd name="connsiteX49" fmla="*/ 4775200 w 5105400"/>
                    <a:gd name="connsiteY49" fmla="*/ 1847850 h 3917950"/>
                    <a:gd name="connsiteX50" fmla="*/ 4870452 w 5105400"/>
                    <a:gd name="connsiteY50" fmla="*/ 1854200 h 3917950"/>
                    <a:gd name="connsiteX51" fmla="*/ 4984752 w 5105400"/>
                    <a:gd name="connsiteY51" fmla="*/ 1854200 h 3917950"/>
                    <a:gd name="connsiteX52" fmla="*/ 4895852 w 5105400"/>
                    <a:gd name="connsiteY52" fmla="*/ 2063750 h 3917950"/>
                    <a:gd name="connsiteX53" fmla="*/ 4902200 w 5105400"/>
                    <a:gd name="connsiteY53" fmla="*/ 2235200 h 3917950"/>
                    <a:gd name="connsiteX54" fmla="*/ 4940304 w 5105400"/>
                    <a:gd name="connsiteY54" fmla="*/ 2254250 h 3917950"/>
                    <a:gd name="connsiteX55" fmla="*/ 4953000 w 5105400"/>
                    <a:gd name="connsiteY55" fmla="*/ 2381250 h 3917950"/>
                    <a:gd name="connsiteX56" fmla="*/ 4914904 w 5105400"/>
                    <a:gd name="connsiteY56" fmla="*/ 2413000 h 3917950"/>
                    <a:gd name="connsiteX57" fmla="*/ 4978400 w 5105400"/>
                    <a:gd name="connsiteY57" fmla="*/ 2514600 h 3917950"/>
                    <a:gd name="connsiteX58" fmla="*/ 5060952 w 5105400"/>
                    <a:gd name="connsiteY58" fmla="*/ 2520950 h 3917950"/>
                    <a:gd name="connsiteX59" fmla="*/ 5080000 w 5105400"/>
                    <a:gd name="connsiteY59" fmla="*/ 2565400 h 3917950"/>
                    <a:gd name="connsiteX60" fmla="*/ 5105400 w 5105400"/>
                    <a:gd name="connsiteY60" fmla="*/ 2597150 h 3917950"/>
                    <a:gd name="connsiteX61" fmla="*/ 5054600 w 5105400"/>
                    <a:gd name="connsiteY61" fmla="*/ 2870200 h 3917950"/>
                    <a:gd name="connsiteX62" fmla="*/ 4883152 w 5105400"/>
                    <a:gd name="connsiteY62" fmla="*/ 2959100 h 3917950"/>
                    <a:gd name="connsiteX63" fmla="*/ 4864104 w 5105400"/>
                    <a:gd name="connsiteY63" fmla="*/ 3048000 h 3917950"/>
                    <a:gd name="connsiteX64" fmla="*/ 4845052 w 5105400"/>
                    <a:gd name="connsiteY64" fmla="*/ 3206750 h 3917950"/>
                    <a:gd name="connsiteX65" fmla="*/ 4781552 w 5105400"/>
                    <a:gd name="connsiteY65" fmla="*/ 3282950 h 3917950"/>
                    <a:gd name="connsiteX66" fmla="*/ 4660904 w 5105400"/>
                    <a:gd name="connsiteY66" fmla="*/ 3340100 h 3917950"/>
                    <a:gd name="connsiteX67" fmla="*/ 4597400 w 5105400"/>
                    <a:gd name="connsiteY67" fmla="*/ 3517900 h 3917950"/>
                    <a:gd name="connsiteX68" fmla="*/ 4622800 w 5105400"/>
                    <a:gd name="connsiteY68" fmla="*/ 3663950 h 3917950"/>
                    <a:gd name="connsiteX69" fmla="*/ 4559304 w 5105400"/>
                    <a:gd name="connsiteY69" fmla="*/ 3676650 h 3917950"/>
                    <a:gd name="connsiteX70" fmla="*/ 4495800 w 5105400"/>
                    <a:gd name="connsiteY70" fmla="*/ 3632200 h 3917950"/>
                    <a:gd name="connsiteX71" fmla="*/ 4419600 w 5105400"/>
                    <a:gd name="connsiteY71" fmla="*/ 3676650 h 3917950"/>
                    <a:gd name="connsiteX72" fmla="*/ 4387852 w 5105400"/>
                    <a:gd name="connsiteY72" fmla="*/ 3765550 h 3917950"/>
                    <a:gd name="connsiteX73" fmla="*/ 4133852 w 5105400"/>
                    <a:gd name="connsiteY73" fmla="*/ 3854450 h 3917950"/>
                    <a:gd name="connsiteX74" fmla="*/ 3943352 w 5105400"/>
                    <a:gd name="connsiteY74" fmla="*/ 3689350 h 3917950"/>
                    <a:gd name="connsiteX75" fmla="*/ 3987800 w 5105400"/>
                    <a:gd name="connsiteY75" fmla="*/ 3644900 h 3917950"/>
                    <a:gd name="connsiteX76" fmla="*/ 3911600 w 5105400"/>
                    <a:gd name="connsiteY76" fmla="*/ 3575050 h 3917950"/>
                    <a:gd name="connsiteX77" fmla="*/ 3867152 w 5105400"/>
                    <a:gd name="connsiteY77" fmla="*/ 3575050 h 3917950"/>
                    <a:gd name="connsiteX78" fmla="*/ 3892552 w 5105400"/>
                    <a:gd name="connsiteY78" fmla="*/ 3409950 h 3917950"/>
                    <a:gd name="connsiteX79" fmla="*/ 3949704 w 5105400"/>
                    <a:gd name="connsiteY79" fmla="*/ 3295650 h 3917950"/>
                    <a:gd name="connsiteX80" fmla="*/ 3905252 w 5105400"/>
                    <a:gd name="connsiteY80" fmla="*/ 3079750 h 3917950"/>
                    <a:gd name="connsiteX81" fmla="*/ 3962400 w 5105400"/>
                    <a:gd name="connsiteY81" fmla="*/ 2965450 h 3917950"/>
                    <a:gd name="connsiteX82" fmla="*/ 3911600 w 5105400"/>
                    <a:gd name="connsiteY82" fmla="*/ 2921000 h 3917950"/>
                    <a:gd name="connsiteX83" fmla="*/ 3917952 w 5105400"/>
                    <a:gd name="connsiteY83" fmla="*/ 2825750 h 3917950"/>
                    <a:gd name="connsiteX84" fmla="*/ 4000504 w 5105400"/>
                    <a:gd name="connsiteY84" fmla="*/ 2743200 h 3917950"/>
                    <a:gd name="connsiteX85" fmla="*/ 3898904 w 5105400"/>
                    <a:gd name="connsiteY85" fmla="*/ 2527300 h 3917950"/>
                    <a:gd name="connsiteX86" fmla="*/ 4019552 w 5105400"/>
                    <a:gd name="connsiteY86" fmla="*/ 2317750 h 3917950"/>
                    <a:gd name="connsiteX87" fmla="*/ 4184652 w 5105400"/>
                    <a:gd name="connsiteY87" fmla="*/ 2343150 h 3917950"/>
                    <a:gd name="connsiteX88" fmla="*/ 4330704 w 5105400"/>
                    <a:gd name="connsiteY88" fmla="*/ 2324100 h 3917950"/>
                    <a:gd name="connsiteX89" fmla="*/ 4337052 w 5105400"/>
                    <a:gd name="connsiteY89" fmla="*/ 2197100 h 3917950"/>
                    <a:gd name="connsiteX90" fmla="*/ 4248152 w 5105400"/>
                    <a:gd name="connsiteY90" fmla="*/ 2127250 h 3917950"/>
                    <a:gd name="connsiteX91" fmla="*/ 4083052 w 5105400"/>
                    <a:gd name="connsiteY91" fmla="*/ 1949450 h 3917950"/>
                    <a:gd name="connsiteX92" fmla="*/ 3924304 w 5105400"/>
                    <a:gd name="connsiteY92" fmla="*/ 1911350 h 3917950"/>
                    <a:gd name="connsiteX93" fmla="*/ 3702052 w 5105400"/>
                    <a:gd name="connsiteY93" fmla="*/ 1892300 h 3917950"/>
                    <a:gd name="connsiteX94" fmla="*/ 3619504 w 5105400"/>
                    <a:gd name="connsiteY94" fmla="*/ 1955800 h 3917950"/>
                    <a:gd name="connsiteX95" fmla="*/ 3511552 w 5105400"/>
                    <a:gd name="connsiteY95" fmla="*/ 1987550 h 3917950"/>
                    <a:gd name="connsiteX96" fmla="*/ 3289304 w 5105400"/>
                    <a:gd name="connsiteY96" fmla="*/ 2012950 h 3917950"/>
                    <a:gd name="connsiteX97" fmla="*/ 3251200 w 5105400"/>
                    <a:gd name="connsiteY97" fmla="*/ 2159000 h 3917950"/>
                    <a:gd name="connsiteX98" fmla="*/ 3187704 w 5105400"/>
                    <a:gd name="connsiteY98" fmla="*/ 2247900 h 3917950"/>
                    <a:gd name="connsiteX99" fmla="*/ 3175000 w 5105400"/>
                    <a:gd name="connsiteY99" fmla="*/ 2362200 h 3917950"/>
                    <a:gd name="connsiteX100" fmla="*/ 3155952 w 5105400"/>
                    <a:gd name="connsiteY100" fmla="*/ 2501900 h 3917950"/>
                    <a:gd name="connsiteX101" fmla="*/ 2984504 w 5105400"/>
                    <a:gd name="connsiteY101" fmla="*/ 2559050 h 3917950"/>
                    <a:gd name="connsiteX102" fmla="*/ 2749552 w 5105400"/>
                    <a:gd name="connsiteY102" fmla="*/ 2673350 h 3917950"/>
                    <a:gd name="connsiteX103" fmla="*/ 2667000 w 5105400"/>
                    <a:gd name="connsiteY103" fmla="*/ 2768600 h 3917950"/>
                    <a:gd name="connsiteX104" fmla="*/ 2609852 w 5105400"/>
                    <a:gd name="connsiteY104" fmla="*/ 2946400 h 3917950"/>
                    <a:gd name="connsiteX105" fmla="*/ 2628904 w 5105400"/>
                    <a:gd name="connsiteY105" fmla="*/ 3079750 h 3917950"/>
                    <a:gd name="connsiteX106" fmla="*/ 2533652 w 5105400"/>
                    <a:gd name="connsiteY106" fmla="*/ 3225800 h 3917950"/>
                    <a:gd name="connsiteX107" fmla="*/ 2425704 w 5105400"/>
                    <a:gd name="connsiteY107" fmla="*/ 3340100 h 3917950"/>
                    <a:gd name="connsiteX108" fmla="*/ 2298704 w 5105400"/>
                    <a:gd name="connsiteY108" fmla="*/ 3397250 h 3917950"/>
                    <a:gd name="connsiteX109" fmla="*/ 2241552 w 5105400"/>
                    <a:gd name="connsiteY109" fmla="*/ 3486150 h 3917950"/>
                    <a:gd name="connsiteX110" fmla="*/ 2216152 w 5105400"/>
                    <a:gd name="connsiteY110" fmla="*/ 3663950 h 3917950"/>
                    <a:gd name="connsiteX111" fmla="*/ 2222504 w 5105400"/>
                    <a:gd name="connsiteY111" fmla="*/ 3765550 h 3917950"/>
                    <a:gd name="connsiteX112" fmla="*/ 2298704 w 5105400"/>
                    <a:gd name="connsiteY112" fmla="*/ 3848100 h 3917950"/>
                    <a:gd name="connsiteX113" fmla="*/ 2305052 w 5105400"/>
                    <a:gd name="connsiteY113" fmla="*/ 3917950 h 3917950"/>
                    <a:gd name="connsiteX114" fmla="*/ 2038352 w 5105400"/>
                    <a:gd name="connsiteY114" fmla="*/ 3822700 h 3917950"/>
                    <a:gd name="connsiteX115" fmla="*/ 1714504 w 5105400"/>
                    <a:gd name="connsiteY115" fmla="*/ 3695700 h 3917950"/>
                    <a:gd name="connsiteX116" fmla="*/ 1454152 w 5105400"/>
                    <a:gd name="connsiteY116" fmla="*/ 3644900 h 3917950"/>
                    <a:gd name="connsiteX117" fmla="*/ 1174752 w 5105400"/>
                    <a:gd name="connsiteY117" fmla="*/ 3676650 h 3917950"/>
                    <a:gd name="connsiteX118" fmla="*/ 939800 w 5105400"/>
                    <a:gd name="connsiteY118" fmla="*/ 3733800 h 3917950"/>
                    <a:gd name="connsiteX119" fmla="*/ 787400 w 5105400"/>
                    <a:gd name="connsiteY119" fmla="*/ 3663950 h 3917950"/>
                    <a:gd name="connsiteX120" fmla="*/ 393704 w 5105400"/>
                    <a:gd name="connsiteY120" fmla="*/ 3606800 h 3917950"/>
                    <a:gd name="connsiteX121" fmla="*/ 31752 w 5105400"/>
                    <a:gd name="connsiteY121" fmla="*/ 3613150 h 3917950"/>
                    <a:gd name="connsiteX122" fmla="*/ 44452 w 5105400"/>
                    <a:gd name="connsiteY122" fmla="*/ 3422650 h 3917950"/>
                    <a:gd name="connsiteX123" fmla="*/ 0 w 5105400"/>
                    <a:gd name="connsiteY123" fmla="*/ 3327400 h 3917950"/>
                    <a:gd name="connsiteX124" fmla="*/ 6352 w 5105400"/>
                    <a:gd name="connsiteY124" fmla="*/ 3225800 h 3917950"/>
                    <a:gd name="connsiteX125" fmla="*/ 69852 w 5105400"/>
                    <a:gd name="connsiteY125" fmla="*/ 3175000 h 3917950"/>
                    <a:gd name="connsiteX126" fmla="*/ 63504 w 5105400"/>
                    <a:gd name="connsiteY126" fmla="*/ 3060700 h 3917950"/>
                    <a:gd name="connsiteX127" fmla="*/ 177800 w 5105400"/>
                    <a:gd name="connsiteY127" fmla="*/ 2971800 h 3917950"/>
                    <a:gd name="connsiteX128" fmla="*/ 355600 w 5105400"/>
                    <a:gd name="connsiteY128" fmla="*/ 2946400 h 3917950"/>
                    <a:gd name="connsiteX129" fmla="*/ 374652 w 5105400"/>
                    <a:gd name="connsiteY129" fmla="*/ 2851150 h 3917950"/>
                    <a:gd name="connsiteX130" fmla="*/ 463552 w 5105400"/>
                    <a:gd name="connsiteY130" fmla="*/ 2851150 h 3917950"/>
                    <a:gd name="connsiteX131" fmla="*/ 495304 w 5105400"/>
                    <a:gd name="connsiteY131" fmla="*/ 2806700 h 3917950"/>
                    <a:gd name="connsiteX132" fmla="*/ 584200 w 5105400"/>
                    <a:gd name="connsiteY132" fmla="*/ 2584450 h 3917950"/>
                    <a:gd name="connsiteX133" fmla="*/ 666752 w 5105400"/>
                    <a:gd name="connsiteY133" fmla="*/ 2546350 h 3917950"/>
                    <a:gd name="connsiteX134" fmla="*/ 711200 w 5105400"/>
                    <a:gd name="connsiteY134" fmla="*/ 2495550 h 3917950"/>
                    <a:gd name="connsiteX135" fmla="*/ 692152 w 5105400"/>
                    <a:gd name="connsiteY135" fmla="*/ 2330450 h 3917950"/>
                    <a:gd name="connsiteX136" fmla="*/ 762000 w 5105400"/>
                    <a:gd name="connsiteY136" fmla="*/ 2222500 h 3917950"/>
                    <a:gd name="connsiteX137" fmla="*/ 920752 w 5105400"/>
                    <a:gd name="connsiteY137" fmla="*/ 2095500 h 3917950"/>
                    <a:gd name="connsiteX138" fmla="*/ 946152 w 5105400"/>
                    <a:gd name="connsiteY138" fmla="*/ 2025650 h 3917950"/>
                    <a:gd name="connsiteX139" fmla="*/ 984252 w 5105400"/>
                    <a:gd name="connsiteY139" fmla="*/ 2019300 h 3917950"/>
                    <a:gd name="connsiteX140" fmla="*/ 1016000 w 5105400"/>
                    <a:gd name="connsiteY140" fmla="*/ 1879600 h 3917950"/>
                    <a:gd name="connsiteX141" fmla="*/ 1060452 w 5105400"/>
                    <a:gd name="connsiteY141" fmla="*/ 1828800 h 3917950"/>
                    <a:gd name="connsiteX142" fmla="*/ 1060452 w 5105400"/>
                    <a:gd name="connsiteY142" fmla="*/ 1765300 h 3917950"/>
                    <a:gd name="connsiteX143" fmla="*/ 1035052 w 5105400"/>
                    <a:gd name="connsiteY143" fmla="*/ 1708150 h 3917950"/>
                    <a:gd name="connsiteX144" fmla="*/ 1103160 w 5105400"/>
                    <a:gd name="connsiteY144" fmla="*/ 1584324 h 3917950"/>
                    <a:gd name="connsiteX145" fmla="*/ 1241428 w 5105400"/>
                    <a:gd name="connsiteY145" fmla="*/ 1584324 h 3917950"/>
                    <a:gd name="connsiteX146" fmla="*/ 1250952 w 5105400"/>
                    <a:gd name="connsiteY146" fmla="*/ 1498600 h 3917950"/>
                    <a:gd name="connsiteX147" fmla="*/ 1270000 w 5105400"/>
                    <a:gd name="connsiteY147" fmla="*/ 1431924 h 3917950"/>
                    <a:gd name="connsiteX148" fmla="*/ 1384304 w 5105400"/>
                    <a:gd name="connsiteY148" fmla="*/ 1412876 h 3917950"/>
                    <a:gd name="connsiteX149" fmla="*/ 1412876 w 5105400"/>
                    <a:gd name="connsiteY149" fmla="*/ 1365250 h 3917950"/>
                    <a:gd name="connsiteX150" fmla="*/ 1536704 w 5105400"/>
                    <a:gd name="connsiteY150" fmla="*/ 1336676 h 3917950"/>
                    <a:gd name="connsiteX151" fmla="*/ 1584328 w 5105400"/>
                    <a:gd name="connsiteY151" fmla="*/ 1279524 h 3917950"/>
                    <a:gd name="connsiteX152" fmla="*/ 1679576 w 5105400"/>
                    <a:gd name="connsiteY152" fmla="*/ 1250950 h 3917950"/>
                    <a:gd name="connsiteX153" fmla="*/ 1717676 w 5105400"/>
                    <a:gd name="connsiteY153" fmla="*/ 1146176 h 3917950"/>
                    <a:gd name="connsiteX154" fmla="*/ 1812928 w 5105400"/>
                    <a:gd name="connsiteY154" fmla="*/ 1098550 h 3917950"/>
                    <a:gd name="connsiteX155" fmla="*/ 1889128 w 5105400"/>
                    <a:gd name="connsiteY155" fmla="*/ 1127124 h 3917950"/>
                    <a:gd name="connsiteX156" fmla="*/ 1898652 w 5105400"/>
                    <a:gd name="connsiteY156" fmla="*/ 1060450 h 3917950"/>
                    <a:gd name="connsiteX157" fmla="*/ 2032000 w 5105400"/>
                    <a:gd name="connsiteY157" fmla="*/ 1041400 h 3917950"/>
                    <a:gd name="connsiteX158" fmla="*/ 2060576 w 5105400"/>
                    <a:gd name="connsiteY158" fmla="*/ 917576 h 3917950"/>
                    <a:gd name="connsiteX159" fmla="*/ 1993904 w 5105400"/>
                    <a:gd name="connsiteY159" fmla="*/ 860424 h 3917950"/>
                    <a:gd name="connsiteX160" fmla="*/ 2003428 w 5105400"/>
                    <a:gd name="connsiteY160" fmla="*/ 812800 h 3917950"/>
                    <a:gd name="connsiteX161" fmla="*/ 1974852 w 5105400"/>
                    <a:gd name="connsiteY161" fmla="*/ 755650 h 3917950"/>
                    <a:gd name="connsiteX162" fmla="*/ 1984376 w 5105400"/>
                    <a:gd name="connsiteY162" fmla="*/ 688976 h 3917950"/>
                    <a:gd name="connsiteX163" fmla="*/ 2079628 w 5105400"/>
                    <a:gd name="connsiteY163" fmla="*/ 688976 h 3917950"/>
                    <a:gd name="connsiteX164" fmla="*/ 2098676 w 5105400"/>
                    <a:gd name="connsiteY164" fmla="*/ 546100 h 3917950"/>
                    <a:gd name="connsiteX165" fmla="*/ 2012952 w 5105400"/>
                    <a:gd name="connsiteY165" fmla="*/ 488950 h 3917950"/>
                    <a:gd name="connsiteX166" fmla="*/ 2070104 w 5105400"/>
                    <a:gd name="connsiteY166" fmla="*/ 336550 h 3917950"/>
                    <a:gd name="connsiteX167" fmla="*/ 2060576 w 5105400"/>
                    <a:gd name="connsiteY167" fmla="*/ 298450 h 3917950"/>
                    <a:gd name="connsiteX168" fmla="*/ 2108200 w 5105400"/>
                    <a:gd name="connsiteY168" fmla="*/ 222250 h 3917950"/>
                    <a:gd name="connsiteX169" fmla="*/ 2174876 w 5105400"/>
                    <a:gd name="connsiteY169" fmla="*/ 241300 h 3917950"/>
                    <a:gd name="connsiteX170" fmla="*/ 2222504 w 5105400"/>
                    <a:gd name="connsiteY170" fmla="*/ 146050 h 3917950"/>
                    <a:gd name="connsiteX171" fmla="*/ 2222504 w 5105400"/>
                    <a:gd name="connsiteY171" fmla="*/ 69850 h 3917950"/>
                    <a:gd name="connsiteX172" fmla="*/ 2270128 w 5105400"/>
                    <a:gd name="connsiteY172" fmla="*/ 3176 h 3917950"/>
                    <a:gd name="connsiteX173" fmla="*/ 2269688 w 5105400"/>
                    <a:gd name="connsiteY173" fmla="*/ 2360 h 3917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</a:cxnLst>
                  <a:rect l="l" t="t" r="r" b="b"/>
                  <a:pathLst>
                    <a:path w="5105400" h="3917950">
                      <a:moveTo>
                        <a:pt x="2279652" y="0"/>
                      </a:moveTo>
                      <a:lnTo>
                        <a:pt x="2343152" y="177800"/>
                      </a:lnTo>
                      <a:lnTo>
                        <a:pt x="2330452" y="234950"/>
                      </a:lnTo>
                      <a:lnTo>
                        <a:pt x="2343152" y="298450"/>
                      </a:lnTo>
                      <a:lnTo>
                        <a:pt x="2413000" y="355600"/>
                      </a:lnTo>
                      <a:lnTo>
                        <a:pt x="2419352" y="457200"/>
                      </a:lnTo>
                      <a:lnTo>
                        <a:pt x="2406652" y="501650"/>
                      </a:lnTo>
                      <a:lnTo>
                        <a:pt x="2393952" y="628650"/>
                      </a:lnTo>
                      <a:lnTo>
                        <a:pt x="2355852" y="692150"/>
                      </a:lnTo>
                      <a:lnTo>
                        <a:pt x="2393952" y="793750"/>
                      </a:lnTo>
                      <a:lnTo>
                        <a:pt x="2374904" y="920750"/>
                      </a:lnTo>
                      <a:lnTo>
                        <a:pt x="2292352" y="990600"/>
                      </a:lnTo>
                      <a:lnTo>
                        <a:pt x="2400304" y="1060450"/>
                      </a:lnTo>
                      <a:lnTo>
                        <a:pt x="2406652" y="1212850"/>
                      </a:lnTo>
                      <a:lnTo>
                        <a:pt x="2489200" y="1270000"/>
                      </a:lnTo>
                      <a:lnTo>
                        <a:pt x="2597152" y="1168400"/>
                      </a:lnTo>
                      <a:lnTo>
                        <a:pt x="2749552" y="1276350"/>
                      </a:lnTo>
                      <a:lnTo>
                        <a:pt x="2698752" y="1416050"/>
                      </a:lnTo>
                      <a:lnTo>
                        <a:pt x="2794000" y="1543050"/>
                      </a:lnTo>
                      <a:lnTo>
                        <a:pt x="2800352" y="1631950"/>
                      </a:lnTo>
                      <a:lnTo>
                        <a:pt x="2876552" y="1651000"/>
                      </a:lnTo>
                      <a:lnTo>
                        <a:pt x="2895600" y="1733550"/>
                      </a:lnTo>
                      <a:lnTo>
                        <a:pt x="3111504" y="1758950"/>
                      </a:lnTo>
                      <a:lnTo>
                        <a:pt x="3232152" y="1638300"/>
                      </a:lnTo>
                      <a:lnTo>
                        <a:pt x="3213104" y="1536700"/>
                      </a:lnTo>
                      <a:lnTo>
                        <a:pt x="3181352" y="1466850"/>
                      </a:lnTo>
                      <a:lnTo>
                        <a:pt x="3194052" y="1295400"/>
                      </a:lnTo>
                      <a:lnTo>
                        <a:pt x="3162304" y="1212850"/>
                      </a:lnTo>
                      <a:lnTo>
                        <a:pt x="3244852" y="1149350"/>
                      </a:lnTo>
                      <a:lnTo>
                        <a:pt x="3257552" y="850900"/>
                      </a:lnTo>
                      <a:lnTo>
                        <a:pt x="3378200" y="742950"/>
                      </a:lnTo>
                      <a:lnTo>
                        <a:pt x="3467104" y="812800"/>
                      </a:lnTo>
                      <a:lnTo>
                        <a:pt x="3479800" y="914400"/>
                      </a:lnTo>
                      <a:lnTo>
                        <a:pt x="3657600" y="946150"/>
                      </a:lnTo>
                      <a:lnTo>
                        <a:pt x="3689352" y="1035050"/>
                      </a:lnTo>
                      <a:lnTo>
                        <a:pt x="3867152" y="1028700"/>
                      </a:lnTo>
                      <a:lnTo>
                        <a:pt x="4000504" y="977900"/>
                      </a:lnTo>
                      <a:lnTo>
                        <a:pt x="4146552" y="990600"/>
                      </a:lnTo>
                      <a:lnTo>
                        <a:pt x="4235452" y="939800"/>
                      </a:lnTo>
                      <a:lnTo>
                        <a:pt x="4298952" y="984250"/>
                      </a:lnTo>
                      <a:lnTo>
                        <a:pt x="4432304" y="908050"/>
                      </a:lnTo>
                      <a:lnTo>
                        <a:pt x="4654552" y="927100"/>
                      </a:lnTo>
                      <a:lnTo>
                        <a:pt x="4699000" y="1187450"/>
                      </a:lnTo>
                      <a:lnTo>
                        <a:pt x="4654552" y="1308100"/>
                      </a:lnTo>
                      <a:lnTo>
                        <a:pt x="4572000" y="1447800"/>
                      </a:lnTo>
                      <a:lnTo>
                        <a:pt x="4591052" y="1524000"/>
                      </a:lnTo>
                      <a:lnTo>
                        <a:pt x="4597400" y="1631950"/>
                      </a:lnTo>
                      <a:lnTo>
                        <a:pt x="4686304" y="1720850"/>
                      </a:lnTo>
                      <a:lnTo>
                        <a:pt x="4724400" y="1733550"/>
                      </a:lnTo>
                      <a:lnTo>
                        <a:pt x="4775200" y="1847850"/>
                      </a:lnTo>
                      <a:lnTo>
                        <a:pt x="4870452" y="1854200"/>
                      </a:lnTo>
                      <a:lnTo>
                        <a:pt x="4984752" y="1854200"/>
                      </a:lnTo>
                      <a:lnTo>
                        <a:pt x="4895852" y="2063750"/>
                      </a:lnTo>
                      <a:lnTo>
                        <a:pt x="4902200" y="2235200"/>
                      </a:lnTo>
                      <a:lnTo>
                        <a:pt x="4940304" y="2254250"/>
                      </a:lnTo>
                      <a:lnTo>
                        <a:pt x="4953000" y="2381250"/>
                      </a:lnTo>
                      <a:lnTo>
                        <a:pt x="4914904" y="2413000"/>
                      </a:lnTo>
                      <a:lnTo>
                        <a:pt x="4978400" y="2514600"/>
                      </a:lnTo>
                      <a:lnTo>
                        <a:pt x="5060952" y="2520950"/>
                      </a:lnTo>
                      <a:lnTo>
                        <a:pt x="5080000" y="2565400"/>
                      </a:lnTo>
                      <a:lnTo>
                        <a:pt x="5105400" y="2597150"/>
                      </a:lnTo>
                      <a:lnTo>
                        <a:pt x="5054600" y="2870200"/>
                      </a:lnTo>
                      <a:lnTo>
                        <a:pt x="4883152" y="2959100"/>
                      </a:lnTo>
                      <a:lnTo>
                        <a:pt x="4864104" y="3048000"/>
                      </a:lnTo>
                      <a:lnTo>
                        <a:pt x="4845052" y="3206750"/>
                      </a:lnTo>
                      <a:lnTo>
                        <a:pt x="4781552" y="3282950"/>
                      </a:lnTo>
                      <a:lnTo>
                        <a:pt x="4660904" y="3340100"/>
                      </a:lnTo>
                      <a:lnTo>
                        <a:pt x="4597400" y="3517900"/>
                      </a:lnTo>
                      <a:lnTo>
                        <a:pt x="4622800" y="3663950"/>
                      </a:lnTo>
                      <a:lnTo>
                        <a:pt x="4559304" y="3676650"/>
                      </a:lnTo>
                      <a:lnTo>
                        <a:pt x="4495800" y="3632200"/>
                      </a:lnTo>
                      <a:lnTo>
                        <a:pt x="4419600" y="3676650"/>
                      </a:lnTo>
                      <a:lnTo>
                        <a:pt x="4387852" y="3765550"/>
                      </a:lnTo>
                      <a:lnTo>
                        <a:pt x="4133852" y="3854450"/>
                      </a:lnTo>
                      <a:lnTo>
                        <a:pt x="3943352" y="3689350"/>
                      </a:lnTo>
                      <a:lnTo>
                        <a:pt x="3987800" y="3644900"/>
                      </a:lnTo>
                      <a:lnTo>
                        <a:pt x="3911600" y="3575050"/>
                      </a:lnTo>
                      <a:lnTo>
                        <a:pt x="3867152" y="3575050"/>
                      </a:lnTo>
                      <a:lnTo>
                        <a:pt x="3892552" y="3409950"/>
                      </a:lnTo>
                      <a:lnTo>
                        <a:pt x="3949704" y="3295650"/>
                      </a:lnTo>
                      <a:lnTo>
                        <a:pt x="3905252" y="3079750"/>
                      </a:lnTo>
                      <a:lnTo>
                        <a:pt x="3962400" y="2965450"/>
                      </a:lnTo>
                      <a:lnTo>
                        <a:pt x="3911600" y="2921000"/>
                      </a:lnTo>
                      <a:lnTo>
                        <a:pt x="3917952" y="2825750"/>
                      </a:lnTo>
                      <a:lnTo>
                        <a:pt x="4000504" y="2743200"/>
                      </a:lnTo>
                      <a:lnTo>
                        <a:pt x="3898904" y="2527300"/>
                      </a:lnTo>
                      <a:lnTo>
                        <a:pt x="4019552" y="2317750"/>
                      </a:lnTo>
                      <a:lnTo>
                        <a:pt x="4184652" y="2343150"/>
                      </a:lnTo>
                      <a:lnTo>
                        <a:pt x="4330704" y="2324100"/>
                      </a:lnTo>
                      <a:lnTo>
                        <a:pt x="4337052" y="2197100"/>
                      </a:lnTo>
                      <a:lnTo>
                        <a:pt x="4248152" y="2127250"/>
                      </a:lnTo>
                      <a:lnTo>
                        <a:pt x="4083052" y="1949450"/>
                      </a:lnTo>
                      <a:lnTo>
                        <a:pt x="3924304" y="1911350"/>
                      </a:lnTo>
                      <a:lnTo>
                        <a:pt x="3702052" y="1892300"/>
                      </a:lnTo>
                      <a:lnTo>
                        <a:pt x="3619504" y="1955800"/>
                      </a:lnTo>
                      <a:lnTo>
                        <a:pt x="3511552" y="1987550"/>
                      </a:lnTo>
                      <a:lnTo>
                        <a:pt x="3289304" y="2012950"/>
                      </a:lnTo>
                      <a:lnTo>
                        <a:pt x="3251200" y="2159000"/>
                      </a:lnTo>
                      <a:lnTo>
                        <a:pt x="3187704" y="2247900"/>
                      </a:lnTo>
                      <a:lnTo>
                        <a:pt x="3175000" y="2362200"/>
                      </a:lnTo>
                      <a:lnTo>
                        <a:pt x="3155952" y="2501900"/>
                      </a:lnTo>
                      <a:lnTo>
                        <a:pt x="2984504" y="2559050"/>
                      </a:lnTo>
                      <a:lnTo>
                        <a:pt x="2749552" y="2673350"/>
                      </a:lnTo>
                      <a:lnTo>
                        <a:pt x="2667000" y="2768600"/>
                      </a:lnTo>
                      <a:lnTo>
                        <a:pt x="2609852" y="2946400"/>
                      </a:lnTo>
                      <a:lnTo>
                        <a:pt x="2628904" y="3079750"/>
                      </a:lnTo>
                      <a:lnTo>
                        <a:pt x="2533652" y="3225800"/>
                      </a:lnTo>
                      <a:lnTo>
                        <a:pt x="2425704" y="3340100"/>
                      </a:lnTo>
                      <a:lnTo>
                        <a:pt x="2298704" y="3397250"/>
                      </a:lnTo>
                      <a:lnTo>
                        <a:pt x="2241552" y="3486150"/>
                      </a:lnTo>
                      <a:lnTo>
                        <a:pt x="2216152" y="3663950"/>
                      </a:lnTo>
                      <a:lnTo>
                        <a:pt x="2222504" y="3765550"/>
                      </a:lnTo>
                      <a:lnTo>
                        <a:pt x="2298704" y="3848100"/>
                      </a:lnTo>
                      <a:lnTo>
                        <a:pt x="2305052" y="3917950"/>
                      </a:lnTo>
                      <a:lnTo>
                        <a:pt x="2038352" y="3822700"/>
                      </a:lnTo>
                      <a:lnTo>
                        <a:pt x="1714504" y="3695700"/>
                      </a:lnTo>
                      <a:lnTo>
                        <a:pt x="1454152" y="3644900"/>
                      </a:lnTo>
                      <a:lnTo>
                        <a:pt x="1174752" y="3676650"/>
                      </a:lnTo>
                      <a:lnTo>
                        <a:pt x="939800" y="3733800"/>
                      </a:lnTo>
                      <a:lnTo>
                        <a:pt x="787400" y="3663950"/>
                      </a:lnTo>
                      <a:lnTo>
                        <a:pt x="393704" y="3606800"/>
                      </a:lnTo>
                      <a:lnTo>
                        <a:pt x="31752" y="3613150"/>
                      </a:lnTo>
                      <a:lnTo>
                        <a:pt x="44452" y="3422650"/>
                      </a:lnTo>
                      <a:lnTo>
                        <a:pt x="0" y="3327400"/>
                      </a:lnTo>
                      <a:lnTo>
                        <a:pt x="6352" y="3225800"/>
                      </a:lnTo>
                      <a:lnTo>
                        <a:pt x="69852" y="3175000"/>
                      </a:lnTo>
                      <a:lnTo>
                        <a:pt x="63504" y="3060700"/>
                      </a:lnTo>
                      <a:lnTo>
                        <a:pt x="177800" y="2971800"/>
                      </a:lnTo>
                      <a:lnTo>
                        <a:pt x="355600" y="2946400"/>
                      </a:lnTo>
                      <a:lnTo>
                        <a:pt x="374652" y="2851150"/>
                      </a:lnTo>
                      <a:lnTo>
                        <a:pt x="463552" y="2851150"/>
                      </a:lnTo>
                      <a:lnTo>
                        <a:pt x="495304" y="2806700"/>
                      </a:lnTo>
                      <a:lnTo>
                        <a:pt x="584200" y="2584450"/>
                      </a:lnTo>
                      <a:lnTo>
                        <a:pt x="666752" y="2546350"/>
                      </a:lnTo>
                      <a:lnTo>
                        <a:pt x="711200" y="2495550"/>
                      </a:lnTo>
                      <a:lnTo>
                        <a:pt x="692152" y="2330450"/>
                      </a:lnTo>
                      <a:lnTo>
                        <a:pt x="762000" y="2222500"/>
                      </a:lnTo>
                      <a:lnTo>
                        <a:pt x="920752" y="2095500"/>
                      </a:lnTo>
                      <a:lnTo>
                        <a:pt x="946152" y="2025650"/>
                      </a:lnTo>
                      <a:lnTo>
                        <a:pt x="984252" y="2019300"/>
                      </a:lnTo>
                      <a:lnTo>
                        <a:pt x="1016000" y="1879600"/>
                      </a:lnTo>
                      <a:lnTo>
                        <a:pt x="1060452" y="1828800"/>
                      </a:lnTo>
                      <a:lnTo>
                        <a:pt x="1060452" y="1765300"/>
                      </a:lnTo>
                      <a:lnTo>
                        <a:pt x="1035052" y="1708150"/>
                      </a:lnTo>
                      <a:lnTo>
                        <a:pt x="1103160" y="1584324"/>
                      </a:lnTo>
                      <a:lnTo>
                        <a:pt x="1241428" y="1584324"/>
                      </a:lnTo>
                      <a:lnTo>
                        <a:pt x="1250952" y="1498600"/>
                      </a:lnTo>
                      <a:lnTo>
                        <a:pt x="1270000" y="1431924"/>
                      </a:lnTo>
                      <a:lnTo>
                        <a:pt x="1384304" y="1412876"/>
                      </a:lnTo>
                      <a:lnTo>
                        <a:pt x="1412876" y="1365250"/>
                      </a:lnTo>
                      <a:lnTo>
                        <a:pt x="1536704" y="1336676"/>
                      </a:lnTo>
                      <a:lnTo>
                        <a:pt x="1584328" y="1279524"/>
                      </a:lnTo>
                      <a:lnTo>
                        <a:pt x="1679576" y="1250950"/>
                      </a:lnTo>
                      <a:lnTo>
                        <a:pt x="1717676" y="1146176"/>
                      </a:lnTo>
                      <a:lnTo>
                        <a:pt x="1812928" y="1098550"/>
                      </a:lnTo>
                      <a:lnTo>
                        <a:pt x="1889128" y="1127124"/>
                      </a:lnTo>
                      <a:lnTo>
                        <a:pt x="1898652" y="1060450"/>
                      </a:lnTo>
                      <a:lnTo>
                        <a:pt x="2032000" y="1041400"/>
                      </a:lnTo>
                      <a:lnTo>
                        <a:pt x="2060576" y="917576"/>
                      </a:lnTo>
                      <a:lnTo>
                        <a:pt x="1993904" y="860424"/>
                      </a:lnTo>
                      <a:lnTo>
                        <a:pt x="2003428" y="812800"/>
                      </a:lnTo>
                      <a:lnTo>
                        <a:pt x="1974852" y="755650"/>
                      </a:lnTo>
                      <a:lnTo>
                        <a:pt x="1984376" y="688976"/>
                      </a:lnTo>
                      <a:lnTo>
                        <a:pt x="2079628" y="688976"/>
                      </a:lnTo>
                      <a:lnTo>
                        <a:pt x="2098676" y="546100"/>
                      </a:lnTo>
                      <a:lnTo>
                        <a:pt x="2012952" y="488950"/>
                      </a:lnTo>
                      <a:lnTo>
                        <a:pt x="2070104" y="336550"/>
                      </a:lnTo>
                      <a:lnTo>
                        <a:pt x="2060576" y="298450"/>
                      </a:lnTo>
                      <a:lnTo>
                        <a:pt x="2108200" y="222250"/>
                      </a:lnTo>
                      <a:lnTo>
                        <a:pt x="2174876" y="241300"/>
                      </a:lnTo>
                      <a:lnTo>
                        <a:pt x="2222504" y="146050"/>
                      </a:lnTo>
                      <a:lnTo>
                        <a:pt x="2222504" y="69850"/>
                      </a:lnTo>
                      <a:lnTo>
                        <a:pt x="2270128" y="3176"/>
                      </a:lnTo>
                      <a:lnTo>
                        <a:pt x="2269688" y="2360"/>
                      </a:lnTo>
                      <a:close/>
                    </a:path>
                  </a:pathLst>
                </a:custGeom>
                <a:solidFill>
                  <a:srgbClr val="92D050"/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18" name="フリーフォーム: 図形 17">
                  <a:extLst>
                    <a:ext uri="{FF2B5EF4-FFF2-40B4-BE49-F238E27FC236}">
                      <a16:creationId xmlns:a16="http://schemas.microsoft.com/office/drawing/2014/main" id="{BADADCE9-5F3C-239C-F3CF-1638FC9F1D98}"/>
                    </a:ext>
                  </a:extLst>
                </p:cNvPr>
                <p:cNvSpPr/>
                <p:nvPr/>
              </p:nvSpPr>
              <p:spPr>
                <a:xfrm>
                  <a:off x="2919710" y="607764"/>
                  <a:ext cx="2417634" cy="2891245"/>
                </a:xfrm>
                <a:custGeom>
                  <a:avLst/>
                  <a:gdLst>
                    <a:gd name="connsiteX0" fmla="*/ 3021330 w 4181474"/>
                    <a:gd name="connsiteY0" fmla="*/ 0 h 5000624"/>
                    <a:gd name="connsiteX1" fmla="*/ 3059430 w 4181474"/>
                    <a:gd name="connsiteY1" fmla="*/ 30480 h 5000624"/>
                    <a:gd name="connsiteX2" fmla="*/ 3128010 w 4181474"/>
                    <a:gd name="connsiteY2" fmla="*/ 7620 h 5000624"/>
                    <a:gd name="connsiteX3" fmla="*/ 3173730 w 4181474"/>
                    <a:gd name="connsiteY3" fmla="*/ 15240 h 5000624"/>
                    <a:gd name="connsiteX4" fmla="*/ 3128010 w 4181474"/>
                    <a:gd name="connsiteY4" fmla="*/ 137160 h 5000624"/>
                    <a:gd name="connsiteX5" fmla="*/ 3257550 w 4181474"/>
                    <a:gd name="connsiteY5" fmla="*/ 114300 h 5000624"/>
                    <a:gd name="connsiteX6" fmla="*/ 3310890 w 4181474"/>
                    <a:gd name="connsiteY6" fmla="*/ 106680 h 5000624"/>
                    <a:gd name="connsiteX7" fmla="*/ 3303270 w 4181474"/>
                    <a:gd name="connsiteY7" fmla="*/ 60960 h 5000624"/>
                    <a:gd name="connsiteX8" fmla="*/ 3394710 w 4181474"/>
                    <a:gd name="connsiteY8" fmla="*/ 15240 h 5000624"/>
                    <a:gd name="connsiteX9" fmla="*/ 3409950 w 4181474"/>
                    <a:gd name="connsiteY9" fmla="*/ 121920 h 5000624"/>
                    <a:gd name="connsiteX10" fmla="*/ 3569970 w 4181474"/>
                    <a:gd name="connsiteY10" fmla="*/ 198120 h 5000624"/>
                    <a:gd name="connsiteX11" fmla="*/ 3638550 w 4181474"/>
                    <a:gd name="connsiteY11" fmla="*/ 152400 h 5000624"/>
                    <a:gd name="connsiteX12" fmla="*/ 3714750 w 4181474"/>
                    <a:gd name="connsiteY12" fmla="*/ 160020 h 5000624"/>
                    <a:gd name="connsiteX13" fmla="*/ 3851910 w 4181474"/>
                    <a:gd name="connsiteY13" fmla="*/ 289560 h 5000624"/>
                    <a:gd name="connsiteX14" fmla="*/ 3989070 w 4181474"/>
                    <a:gd name="connsiteY14" fmla="*/ 281940 h 5000624"/>
                    <a:gd name="connsiteX15" fmla="*/ 3975862 w 4181474"/>
                    <a:gd name="connsiteY15" fmla="*/ 282674 h 5000624"/>
                    <a:gd name="connsiteX16" fmla="*/ 3990974 w 4181474"/>
                    <a:gd name="connsiteY16" fmla="*/ 352424 h 5000624"/>
                    <a:gd name="connsiteX17" fmla="*/ 4086226 w 4181474"/>
                    <a:gd name="connsiteY17" fmla="*/ 381000 h 5000624"/>
                    <a:gd name="connsiteX18" fmla="*/ 4095750 w 4181474"/>
                    <a:gd name="connsiteY18" fmla="*/ 438150 h 5000624"/>
                    <a:gd name="connsiteX19" fmla="*/ 4181474 w 4181474"/>
                    <a:gd name="connsiteY19" fmla="*/ 514350 h 5000624"/>
                    <a:gd name="connsiteX20" fmla="*/ 4171950 w 4181474"/>
                    <a:gd name="connsiteY20" fmla="*/ 647700 h 5000624"/>
                    <a:gd name="connsiteX21" fmla="*/ 3952874 w 4181474"/>
                    <a:gd name="connsiteY21" fmla="*/ 942976 h 5000624"/>
                    <a:gd name="connsiteX22" fmla="*/ 3943350 w 4181474"/>
                    <a:gd name="connsiteY22" fmla="*/ 1028700 h 5000624"/>
                    <a:gd name="connsiteX23" fmla="*/ 4000498 w 4181474"/>
                    <a:gd name="connsiteY23" fmla="*/ 1047750 h 5000624"/>
                    <a:gd name="connsiteX24" fmla="*/ 4000498 w 4181474"/>
                    <a:gd name="connsiteY24" fmla="*/ 1171576 h 5000624"/>
                    <a:gd name="connsiteX25" fmla="*/ 3924298 w 4181474"/>
                    <a:gd name="connsiteY25" fmla="*/ 1162050 h 5000624"/>
                    <a:gd name="connsiteX26" fmla="*/ 3876674 w 4181474"/>
                    <a:gd name="connsiteY26" fmla="*/ 1228724 h 5000624"/>
                    <a:gd name="connsiteX27" fmla="*/ 3895726 w 4181474"/>
                    <a:gd name="connsiteY27" fmla="*/ 1295400 h 5000624"/>
                    <a:gd name="connsiteX28" fmla="*/ 3886202 w 4181474"/>
                    <a:gd name="connsiteY28" fmla="*/ 1352550 h 5000624"/>
                    <a:gd name="connsiteX29" fmla="*/ 3971926 w 4181474"/>
                    <a:gd name="connsiteY29" fmla="*/ 1466850 h 5000624"/>
                    <a:gd name="connsiteX30" fmla="*/ 4067174 w 4181474"/>
                    <a:gd name="connsiteY30" fmla="*/ 1495424 h 5000624"/>
                    <a:gd name="connsiteX31" fmla="*/ 4000498 w 4181474"/>
                    <a:gd name="connsiteY31" fmla="*/ 1638300 h 5000624"/>
                    <a:gd name="connsiteX32" fmla="*/ 4000498 w 4181474"/>
                    <a:gd name="connsiteY32" fmla="*/ 1724024 h 5000624"/>
                    <a:gd name="connsiteX33" fmla="*/ 3857626 w 4181474"/>
                    <a:gd name="connsiteY33" fmla="*/ 1800224 h 5000624"/>
                    <a:gd name="connsiteX34" fmla="*/ 3771898 w 4181474"/>
                    <a:gd name="connsiteY34" fmla="*/ 2000250 h 5000624"/>
                    <a:gd name="connsiteX35" fmla="*/ 3724274 w 4181474"/>
                    <a:gd name="connsiteY35" fmla="*/ 2000250 h 5000624"/>
                    <a:gd name="connsiteX36" fmla="*/ 3667126 w 4181474"/>
                    <a:gd name="connsiteY36" fmla="*/ 2066924 h 5000624"/>
                    <a:gd name="connsiteX37" fmla="*/ 3657602 w 4181474"/>
                    <a:gd name="connsiteY37" fmla="*/ 2162176 h 5000624"/>
                    <a:gd name="connsiteX38" fmla="*/ 3600450 w 4181474"/>
                    <a:gd name="connsiteY38" fmla="*/ 2171700 h 5000624"/>
                    <a:gd name="connsiteX39" fmla="*/ 3505202 w 4181474"/>
                    <a:gd name="connsiteY39" fmla="*/ 2133600 h 5000624"/>
                    <a:gd name="connsiteX40" fmla="*/ 3390898 w 4181474"/>
                    <a:gd name="connsiteY40" fmla="*/ 2143124 h 5000624"/>
                    <a:gd name="connsiteX41" fmla="*/ 3324226 w 4181474"/>
                    <a:gd name="connsiteY41" fmla="*/ 2209800 h 5000624"/>
                    <a:gd name="connsiteX42" fmla="*/ 3333750 w 4181474"/>
                    <a:gd name="connsiteY42" fmla="*/ 2324100 h 5000624"/>
                    <a:gd name="connsiteX43" fmla="*/ 3295650 w 4181474"/>
                    <a:gd name="connsiteY43" fmla="*/ 2352676 h 5000624"/>
                    <a:gd name="connsiteX44" fmla="*/ 3219450 w 4181474"/>
                    <a:gd name="connsiteY44" fmla="*/ 2352676 h 5000624"/>
                    <a:gd name="connsiteX45" fmla="*/ 3181350 w 4181474"/>
                    <a:gd name="connsiteY45" fmla="*/ 2466976 h 5000624"/>
                    <a:gd name="connsiteX46" fmla="*/ 3257550 w 4181474"/>
                    <a:gd name="connsiteY46" fmla="*/ 2524124 h 5000624"/>
                    <a:gd name="connsiteX47" fmla="*/ 3390898 w 4181474"/>
                    <a:gd name="connsiteY47" fmla="*/ 2524124 h 5000624"/>
                    <a:gd name="connsiteX48" fmla="*/ 3400426 w 4181474"/>
                    <a:gd name="connsiteY48" fmla="*/ 2609850 h 5000624"/>
                    <a:gd name="connsiteX49" fmla="*/ 3495674 w 4181474"/>
                    <a:gd name="connsiteY49" fmla="*/ 2609850 h 5000624"/>
                    <a:gd name="connsiteX50" fmla="*/ 3533774 w 4181474"/>
                    <a:gd name="connsiteY50" fmla="*/ 2686050 h 5000624"/>
                    <a:gd name="connsiteX51" fmla="*/ 3590926 w 4181474"/>
                    <a:gd name="connsiteY51" fmla="*/ 2667000 h 5000624"/>
                    <a:gd name="connsiteX52" fmla="*/ 3629026 w 4181474"/>
                    <a:gd name="connsiteY52" fmla="*/ 2705100 h 5000624"/>
                    <a:gd name="connsiteX53" fmla="*/ 3638550 w 4181474"/>
                    <a:gd name="connsiteY53" fmla="*/ 2762250 h 5000624"/>
                    <a:gd name="connsiteX54" fmla="*/ 3676650 w 4181474"/>
                    <a:gd name="connsiteY54" fmla="*/ 2838450 h 5000624"/>
                    <a:gd name="connsiteX55" fmla="*/ 3705226 w 4181474"/>
                    <a:gd name="connsiteY55" fmla="*/ 2971800 h 5000624"/>
                    <a:gd name="connsiteX56" fmla="*/ 3800474 w 4181474"/>
                    <a:gd name="connsiteY56" fmla="*/ 2990850 h 5000624"/>
                    <a:gd name="connsiteX57" fmla="*/ 3848098 w 4181474"/>
                    <a:gd name="connsiteY57" fmla="*/ 3095624 h 5000624"/>
                    <a:gd name="connsiteX58" fmla="*/ 3771898 w 4181474"/>
                    <a:gd name="connsiteY58" fmla="*/ 3162300 h 5000624"/>
                    <a:gd name="connsiteX59" fmla="*/ 3762374 w 4181474"/>
                    <a:gd name="connsiteY59" fmla="*/ 3238500 h 5000624"/>
                    <a:gd name="connsiteX60" fmla="*/ 3819526 w 4181474"/>
                    <a:gd name="connsiteY60" fmla="*/ 3333750 h 5000624"/>
                    <a:gd name="connsiteX61" fmla="*/ 3924298 w 4181474"/>
                    <a:gd name="connsiteY61" fmla="*/ 3333750 h 5000624"/>
                    <a:gd name="connsiteX62" fmla="*/ 3933826 w 4181474"/>
                    <a:gd name="connsiteY62" fmla="*/ 3457576 h 5000624"/>
                    <a:gd name="connsiteX63" fmla="*/ 4057650 w 4181474"/>
                    <a:gd name="connsiteY63" fmla="*/ 3533776 h 5000624"/>
                    <a:gd name="connsiteX64" fmla="*/ 4105274 w 4181474"/>
                    <a:gd name="connsiteY64" fmla="*/ 3629024 h 5000624"/>
                    <a:gd name="connsiteX65" fmla="*/ 4095750 w 4181474"/>
                    <a:gd name="connsiteY65" fmla="*/ 3771900 h 5000624"/>
                    <a:gd name="connsiteX66" fmla="*/ 4057650 w 4181474"/>
                    <a:gd name="connsiteY66" fmla="*/ 3781424 h 5000624"/>
                    <a:gd name="connsiteX67" fmla="*/ 4019550 w 4181474"/>
                    <a:gd name="connsiteY67" fmla="*/ 3867150 h 5000624"/>
                    <a:gd name="connsiteX68" fmla="*/ 4048126 w 4181474"/>
                    <a:gd name="connsiteY68" fmla="*/ 3905250 h 5000624"/>
                    <a:gd name="connsiteX69" fmla="*/ 4143374 w 4181474"/>
                    <a:gd name="connsiteY69" fmla="*/ 4029076 h 5000624"/>
                    <a:gd name="connsiteX70" fmla="*/ 3962402 w 4181474"/>
                    <a:gd name="connsiteY70" fmla="*/ 4048124 h 5000624"/>
                    <a:gd name="connsiteX71" fmla="*/ 4010026 w 4181474"/>
                    <a:gd name="connsiteY71" fmla="*/ 4143376 h 5000624"/>
                    <a:gd name="connsiteX72" fmla="*/ 4000498 w 4181474"/>
                    <a:gd name="connsiteY72" fmla="*/ 4305300 h 5000624"/>
                    <a:gd name="connsiteX73" fmla="*/ 3886202 w 4181474"/>
                    <a:gd name="connsiteY73" fmla="*/ 4362450 h 5000624"/>
                    <a:gd name="connsiteX74" fmla="*/ 3895314 w 4181474"/>
                    <a:gd name="connsiteY74" fmla="*/ 4480936 h 5000624"/>
                    <a:gd name="connsiteX75" fmla="*/ 3771898 w 4181474"/>
                    <a:gd name="connsiteY75" fmla="*/ 4467224 h 5000624"/>
                    <a:gd name="connsiteX76" fmla="*/ 3724274 w 4181474"/>
                    <a:gd name="connsiteY76" fmla="*/ 4524376 h 5000624"/>
                    <a:gd name="connsiteX77" fmla="*/ 3505202 w 4181474"/>
                    <a:gd name="connsiteY77" fmla="*/ 4648200 h 5000624"/>
                    <a:gd name="connsiteX78" fmla="*/ 3409950 w 4181474"/>
                    <a:gd name="connsiteY78" fmla="*/ 4638676 h 5000624"/>
                    <a:gd name="connsiteX79" fmla="*/ 3324226 w 4181474"/>
                    <a:gd name="connsiteY79" fmla="*/ 4552950 h 5000624"/>
                    <a:gd name="connsiteX80" fmla="*/ 3267074 w 4181474"/>
                    <a:gd name="connsiteY80" fmla="*/ 4562476 h 5000624"/>
                    <a:gd name="connsiteX81" fmla="*/ 3124202 w 4181474"/>
                    <a:gd name="connsiteY81" fmla="*/ 4438650 h 5000624"/>
                    <a:gd name="connsiteX82" fmla="*/ 2933698 w 4181474"/>
                    <a:gd name="connsiteY82" fmla="*/ 4505324 h 5000624"/>
                    <a:gd name="connsiteX83" fmla="*/ 2819402 w 4181474"/>
                    <a:gd name="connsiteY83" fmla="*/ 4600576 h 5000624"/>
                    <a:gd name="connsiteX84" fmla="*/ 2733674 w 4181474"/>
                    <a:gd name="connsiteY84" fmla="*/ 4562476 h 5000624"/>
                    <a:gd name="connsiteX85" fmla="*/ 2714626 w 4181474"/>
                    <a:gd name="connsiteY85" fmla="*/ 4467224 h 5000624"/>
                    <a:gd name="connsiteX86" fmla="*/ 2533650 w 4181474"/>
                    <a:gd name="connsiteY86" fmla="*/ 4381500 h 5000624"/>
                    <a:gd name="connsiteX87" fmla="*/ 2466974 w 4181474"/>
                    <a:gd name="connsiteY87" fmla="*/ 4419600 h 5000624"/>
                    <a:gd name="connsiteX88" fmla="*/ 2419350 w 4181474"/>
                    <a:gd name="connsiteY88" fmla="*/ 4391024 h 5000624"/>
                    <a:gd name="connsiteX89" fmla="*/ 2381250 w 4181474"/>
                    <a:gd name="connsiteY89" fmla="*/ 4381500 h 5000624"/>
                    <a:gd name="connsiteX90" fmla="*/ 2400300 w 4181474"/>
                    <a:gd name="connsiteY90" fmla="*/ 4267200 h 5000624"/>
                    <a:gd name="connsiteX91" fmla="*/ 2305050 w 4181474"/>
                    <a:gd name="connsiteY91" fmla="*/ 4248150 h 5000624"/>
                    <a:gd name="connsiteX92" fmla="*/ 2324100 w 4181474"/>
                    <a:gd name="connsiteY92" fmla="*/ 4152900 h 5000624"/>
                    <a:gd name="connsiteX93" fmla="*/ 2133600 w 4181474"/>
                    <a:gd name="connsiteY93" fmla="*/ 4010024 h 5000624"/>
                    <a:gd name="connsiteX94" fmla="*/ 2124074 w 4181474"/>
                    <a:gd name="connsiteY94" fmla="*/ 3943350 h 5000624"/>
                    <a:gd name="connsiteX95" fmla="*/ 2076450 w 4181474"/>
                    <a:gd name="connsiteY95" fmla="*/ 3962400 h 5000624"/>
                    <a:gd name="connsiteX96" fmla="*/ 2066926 w 4181474"/>
                    <a:gd name="connsiteY96" fmla="*/ 4019550 h 5000624"/>
                    <a:gd name="connsiteX97" fmla="*/ 1952626 w 4181474"/>
                    <a:gd name="connsiteY97" fmla="*/ 4095750 h 5000624"/>
                    <a:gd name="connsiteX98" fmla="*/ 1847850 w 4181474"/>
                    <a:gd name="connsiteY98" fmla="*/ 4114800 h 5000624"/>
                    <a:gd name="connsiteX99" fmla="*/ 1638300 w 4181474"/>
                    <a:gd name="connsiteY99" fmla="*/ 4181476 h 5000624"/>
                    <a:gd name="connsiteX100" fmla="*/ 1495426 w 4181474"/>
                    <a:gd name="connsiteY100" fmla="*/ 4171950 h 5000624"/>
                    <a:gd name="connsiteX101" fmla="*/ 1228726 w 4181474"/>
                    <a:gd name="connsiteY101" fmla="*/ 4600576 h 5000624"/>
                    <a:gd name="connsiteX102" fmla="*/ 1190626 w 4181474"/>
                    <a:gd name="connsiteY102" fmla="*/ 5000624 h 5000624"/>
                    <a:gd name="connsiteX103" fmla="*/ 1104900 w 4181474"/>
                    <a:gd name="connsiteY103" fmla="*/ 4962524 h 5000624"/>
                    <a:gd name="connsiteX104" fmla="*/ 1019174 w 4181474"/>
                    <a:gd name="connsiteY104" fmla="*/ 4972050 h 5000624"/>
                    <a:gd name="connsiteX105" fmla="*/ 971550 w 4181474"/>
                    <a:gd name="connsiteY105" fmla="*/ 4905376 h 5000624"/>
                    <a:gd name="connsiteX106" fmla="*/ 866774 w 4181474"/>
                    <a:gd name="connsiteY106" fmla="*/ 4752976 h 5000624"/>
                    <a:gd name="connsiteX107" fmla="*/ 809626 w 4181474"/>
                    <a:gd name="connsiteY107" fmla="*/ 4619624 h 5000624"/>
                    <a:gd name="connsiteX108" fmla="*/ 723900 w 4181474"/>
                    <a:gd name="connsiteY108" fmla="*/ 4562476 h 5000624"/>
                    <a:gd name="connsiteX109" fmla="*/ 628650 w 4181474"/>
                    <a:gd name="connsiteY109" fmla="*/ 4648200 h 5000624"/>
                    <a:gd name="connsiteX110" fmla="*/ 495300 w 4181474"/>
                    <a:gd name="connsiteY110" fmla="*/ 4657724 h 5000624"/>
                    <a:gd name="connsiteX111" fmla="*/ 390526 w 4181474"/>
                    <a:gd name="connsiteY111" fmla="*/ 4705350 h 5000624"/>
                    <a:gd name="connsiteX112" fmla="*/ 304800 w 4181474"/>
                    <a:gd name="connsiteY112" fmla="*/ 4619624 h 5000624"/>
                    <a:gd name="connsiteX113" fmla="*/ 304800 w 4181474"/>
                    <a:gd name="connsiteY113" fmla="*/ 4572000 h 5000624"/>
                    <a:gd name="connsiteX114" fmla="*/ 333374 w 4181474"/>
                    <a:gd name="connsiteY114" fmla="*/ 4514850 h 5000624"/>
                    <a:gd name="connsiteX115" fmla="*/ 342900 w 4181474"/>
                    <a:gd name="connsiteY115" fmla="*/ 4429124 h 5000624"/>
                    <a:gd name="connsiteX116" fmla="*/ 390526 w 4181474"/>
                    <a:gd name="connsiteY116" fmla="*/ 4238624 h 5000624"/>
                    <a:gd name="connsiteX117" fmla="*/ 400050 w 4181474"/>
                    <a:gd name="connsiteY117" fmla="*/ 4162424 h 5000624"/>
                    <a:gd name="connsiteX118" fmla="*/ 504826 w 4181474"/>
                    <a:gd name="connsiteY118" fmla="*/ 4095750 h 5000624"/>
                    <a:gd name="connsiteX119" fmla="*/ 390526 w 4181474"/>
                    <a:gd name="connsiteY119" fmla="*/ 3933824 h 5000624"/>
                    <a:gd name="connsiteX120" fmla="*/ 381000 w 4181474"/>
                    <a:gd name="connsiteY120" fmla="*/ 3848100 h 5000624"/>
                    <a:gd name="connsiteX121" fmla="*/ 333374 w 4181474"/>
                    <a:gd name="connsiteY121" fmla="*/ 3724276 h 5000624"/>
                    <a:gd name="connsiteX122" fmla="*/ 361950 w 4181474"/>
                    <a:gd name="connsiteY122" fmla="*/ 3600450 h 5000624"/>
                    <a:gd name="connsiteX123" fmla="*/ 238126 w 4181474"/>
                    <a:gd name="connsiteY123" fmla="*/ 3438524 h 5000624"/>
                    <a:gd name="connsiteX124" fmla="*/ 200026 w 4181474"/>
                    <a:gd name="connsiteY124" fmla="*/ 3457576 h 5000624"/>
                    <a:gd name="connsiteX125" fmla="*/ 85726 w 4181474"/>
                    <a:gd name="connsiteY125" fmla="*/ 3438524 h 5000624"/>
                    <a:gd name="connsiteX126" fmla="*/ 95250 w 4181474"/>
                    <a:gd name="connsiteY126" fmla="*/ 3276600 h 5000624"/>
                    <a:gd name="connsiteX127" fmla="*/ 85726 w 4181474"/>
                    <a:gd name="connsiteY127" fmla="*/ 3190876 h 5000624"/>
                    <a:gd name="connsiteX128" fmla="*/ 0 w 4181474"/>
                    <a:gd name="connsiteY128" fmla="*/ 3171824 h 5000624"/>
                    <a:gd name="connsiteX129" fmla="*/ 0 w 4181474"/>
                    <a:gd name="connsiteY129" fmla="*/ 3067050 h 5000624"/>
                    <a:gd name="connsiteX130" fmla="*/ 19050 w 4181474"/>
                    <a:gd name="connsiteY130" fmla="*/ 2943224 h 5000624"/>
                    <a:gd name="connsiteX131" fmla="*/ 114300 w 4181474"/>
                    <a:gd name="connsiteY131" fmla="*/ 2809876 h 5000624"/>
                    <a:gd name="connsiteX132" fmla="*/ 133350 w 4181474"/>
                    <a:gd name="connsiteY132" fmla="*/ 2686050 h 5000624"/>
                    <a:gd name="connsiteX133" fmla="*/ 142874 w 4181474"/>
                    <a:gd name="connsiteY133" fmla="*/ 2600324 h 5000624"/>
                    <a:gd name="connsiteX134" fmla="*/ 276226 w 4181474"/>
                    <a:gd name="connsiteY134" fmla="*/ 2533650 h 5000624"/>
                    <a:gd name="connsiteX135" fmla="*/ 495300 w 4181474"/>
                    <a:gd name="connsiteY135" fmla="*/ 2619376 h 5000624"/>
                    <a:gd name="connsiteX136" fmla="*/ 609600 w 4181474"/>
                    <a:gd name="connsiteY136" fmla="*/ 2628900 h 5000624"/>
                    <a:gd name="connsiteX137" fmla="*/ 676274 w 4181474"/>
                    <a:gd name="connsiteY137" fmla="*/ 2705100 h 5000624"/>
                    <a:gd name="connsiteX138" fmla="*/ 723900 w 4181474"/>
                    <a:gd name="connsiteY138" fmla="*/ 2571750 h 5000624"/>
                    <a:gd name="connsiteX139" fmla="*/ 914400 w 4181474"/>
                    <a:gd name="connsiteY139" fmla="*/ 2590800 h 5000624"/>
                    <a:gd name="connsiteX140" fmla="*/ 971550 w 4181474"/>
                    <a:gd name="connsiteY140" fmla="*/ 2533650 h 5000624"/>
                    <a:gd name="connsiteX141" fmla="*/ 1000126 w 4181474"/>
                    <a:gd name="connsiteY141" fmla="*/ 2562224 h 5000624"/>
                    <a:gd name="connsiteX142" fmla="*/ 1104900 w 4181474"/>
                    <a:gd name="connsiteY142" fmla="*/ 2524124 h 5000624"/>
                    <a:gd name="connsiteX143" fmla="*/ 1133474 w 4181474"/>
                    <a:gd name="connsiteY143" fmla="*/ 2571750 h 5000624"/>
                    <a:gd name="connsiteX144" fmla="*/ 1247774 w 4181474"/>
                    <a:gd name="connsiteY144" fmla="*/ 2552700 h 5000624"/>
                    <a:gd name="connsiteX145" fmla="*/ 1276350 w 4181474"/>
                    <a:gd name="connsiteY145" fmla="*/ 2533650 h 5000624"/>
                    <a:gd name="connsiteX146" fmla="*/ 1371600 w 4181474"/>
                    <a:gd name="connsiteY146" fmla="*/ 2524124 h 5000624"/>
                    <a:gd name="connsiteX147" fmla="*/ 1438274 w 4181474"/>
                    <a:gd name="connsiteY147" fmla="*/ 2476500 h 5000624"/>
                    <a:gd name="connsiteX148" fmla="*/ 1485900 w 4181474"/>
                    <a:gd name="connsiteY148" fmla="*/ 2476500 h 5000624"/>
                    <a:gd name="connsiteX149" fmla="*/ 1533526 w 4181474"/>
                    <a:gd name="connsiteY149" fmla="*/ 2524124 h 5000624"/>
                    <a:gd name="connsiteX150" fmla="*/ 1571626 w 4181474"/>
                    <a:gd name="connsiteY150" fmla="*/ 2514600 h 5000624"/>
                    <a:gd name="connsiteX151" fmla="*/ 1571626 w 4181474"/>
                    <a:gd name="connsiteY151" fmla="*/ 2352676 h 5000624"/>
                    <a:gd name="connsiteX152" fmla="*/ 1657350 w 4181474"/>
                    <a:gd name="connsiteY152" fmla="*/ 2333624 h 5000624"/>
                    <a:gd name="connsiteX153" fmla="*/ 1657350 w 4181474"/>
                    <a:gd name="connsiteY153" fmla="*/ 2181224 h 5000624"/>
                    <a:gd name="connsiteX154" fmla="*/ 1590674 w 4181474"/>
                    <a:gd name="connsiteY154" fmla="*/ 2076450 h 5000624"/>
                    <a:gd name="connsiteX155" fmla="*/ 1485900 w 4181474"/>
                    <a:gd name="connsiteY155" fmla="*/ 2019300 h 5000624"/>
                    <a:gd name="connsiteX156" fmla="*/ 1533526 w 4181474"/>
                    <a:gd name="connsiteY156" fmla="*/ 1971676 h 5000624"/>
                    <a:gd name="connsiteX157" fmla="*/ 1495426 w 4181474"/>
                    <a:gd name="connsiteY157" fmla="*/ 1924050 h 5000624"/>
                    <a:gd name="connsiteX158" fmla="*/ 1390650 w 4181474"/>
                    <a:gd name="connsiteY158" fmla="*/ 1895476 h 5000624"/>
                    <a:gd name="connsiteX159" fmla="*/ 1438274 w 4181474"/>
                    <a:gd name="connsiteY159" fmla="*/ 1847850 h 5000624"/>
                    <a:gd name="connsiteX160" fmla="*/ 1438274 w 4181474"/>
                    <a:gd name="connsiteY160" fmla="*/ 1771650 h 5000624"/>
                    <a:gd name="connsiteX161" fmla="*/ 1343026 w 4181474"/>
                    <a:gd name="connsiteY161" fmla="*/ 1781176 h 5000624"/>
                    <a:gd name="connsiteX162" fmla="*/ 1381126 w 4181474"/>
                    <a:gd name="connsiteY162" fmla="*/ 1543050 h 5000624"/>
                    <a:gd name="connsiteX163" fmla="*/ 1466850 w 4181474"/>
                    <a:gd name="connsiteY163" fmla="*/ 1504950 h 5000624"/>
                    <a:gd name="connsiteX164" fmla="*/ 1422096 w 4181474"/>
                    <a:gd name="connsiteY164" fmla="*/ 1434464 h 5000624"/>
                    <a:gd name="connsiteX165" fmla="*/ 1436370 w 4181474"/>
                    <a:gd name="connsiteY165" fmla="*/ 1432560 h 5000624"/>
                    <a:gd name="connsiteX166" fmla="*/ 1504950 w 4181474"/>
                    <a:gd name="connsiteY166" fmla="*/ 1295400 h 5000624"/>
                    <a:gd name="connsiteX167" fmla="*/ 1504950 w 4181474"/>
                    <a:gd name="connsiteY167" fmla="*/ 1203960 h 5000624"/>
                    <a:gd name="connsiteX168" fmla="*/ 1482090 w 4181474"/>
                    <a:gd name="connsiteY168" fmla="*/ 1135380 h 5000624"/>
                    <a:gd name="connsiteX169" fmla="*/ 1558290 w 4181474"/>
                    <a:gd name="connsiteY169" fmla="*/ 1104900 h 5000624"/>
                    <a:gd name="connsiteX170" fmla="*/ 1733550 w 4181474"/>
                    <a:gd name="connsiteY170" fmla="*/ 830580 h 5000624"/>
                    <a:gd name="connsiteX171" fmla="*/ 1687830 w 4181474"/>
                    <a:gd name="connsiteY171" fmla="*/ 762000 h 5000624"/>
                    <a:gd name="connsiteX172" fmla="*/ 1626870 w 4181474"/>
                    <a:gd name="connsiteY172" fmla="*/ 739140 h 5000624"/>
                    <a:gd name="connsiteX173" fmla="*/ 1558290 w 4181474"/>
                    <a:gd name="connsiteY173" fmla="*/ 632460 h 5000624"/>
                    <a:gd name="connsiteX174" fmla="*/ 1562906 w 4181474"/>
                    <a:gd name="connsiteY174" fmla="*/ 618968 h 5000624"/>
                    <a:gd name="connsiteX175" fmla="*/ 1550670 w 4181474"/>
                    <a:gd name="connsiteY175" fmla="*/ 617220 h 5000624"/>
                    <a:gd name="connsiteX176" fmla="*/ 1657350 w 4181474"/>
                    <a:gd name="connsiteY176" fmla="*/ 632460 h 5000624"/>
                    <a:gd name="connsiteX177" fmla="*/ 1718310 w 4181474"/>
                    <a:gd name="connsiteY177" fmla="*/ 548640 h 5000624"/>
                    <a:gd name="connsiteX178" fmla="*/ 1695450 w 4181474"/>
                    <a:gd name="connsiteY178" fmla="*/ 449580 h 5000624"/>
                    <a:gd name="connsiteX179" fmla="*/ 1756410 w 4181474"/>
                    <a:gd name="connsiteY179" fmla="*/ 441960 h 5000624"/>
                    <a:gd name="connsiteX180" fmla="*/ 1824990 w 4181474"/>
                    <a:gd name="connsiteY180" fmla="*/ 480060 h 5000624"/>
                    <a:gd name="connsiteX181" fmla="*/ 1893570 w 4181474"/>
                    <a:gd name="connsiteY181" fmla="*/ 411480 h 5000624"/>
                    <a:gd name="connsiteX182" fmla="*/ 2007870 w 4181474"/>
                    <a:gd name="connsiteY182" fmla="*/ 434340 h 5000624"/>
                    <a:gd name="connsiteX183" fmla="*/ 2099310 w 4181474"/>
                    <a:gd name="connsiteY183" fmla="*/ 563880 h 5000624"/>
                    <a:gd name="connsiteX184" fmla="*/ 2068830 w 4181474"/>
                    <a:gd name="connsiteY184" fmla="*/ 685800 h 5000624"/>
                    <a:gd name="connsiteX185" fmla="*/ 2145030 w 4181474"/>
                    <a:gd name="connsiteY185" fmla="*/ 685800 h 5000624"/>
                    <a:gd name="connsiteX186" fmla="*/ 2259330 w 4181474"/>
                    <a:gd name="connsiteY186" fmla="*/ 586740 h 5000624"/>
                    <a:gd name="connsiteX187" fmla="*/ 2343150 w 4181474"/>
                    <a:gd name="connsiteY187" fmla="*/ 525780 h 5000624"/>
                    <a:gd name="connsiteX188" fmla="*/ 2366010 w 4181474"/>
                    <a:gd name="connsiteY188" fmla="*/ 365760 h 5000624"/>
                    <a:gd name="connsiteX189" fmla="*/ 2465070 w 4181474"/>
                    <a:gd name="connsiteY189" fmla="*/ 320040 h 5000624"/>
                    <a:gd name="connsiteX190" fmla="*/ 2503170 w 4181474"/>
                    <a:gd name="connsiteY190" fmla="*/ 213360 h 5000624"/>
                    <a:gd name="connsiteX191" fmla="*/ 2647950 w 4181474"/>
                    <a:gd name="connsiteY191" fmla="*/ 53340 h 5000624"/>
                    <a:gd name="connsiteX192" fmla="*/ 2754630 w 4181474"/>
                    <a:gd name="connsiteY192" fmla="*/ 53340 h 5000624"/>
                    <a:gd name="connsiteX193" fmla="*/ 2830830 w 4181474"/>
                    <a:gd name="connsiteY193" fmla="*/ 121920 h 5000624"/>
                    <a:gd name="connsiteX194" fmla="*/ 2922270 w 4181474"/>
                    <a:gd name="connsiteY194" fmla="*/ 30480 h 5000624"/>
                    <a:gd name="connsiteX195" fmla="*/ 2967990 w 4181474"/>
                    <a:gd name="connsiteY195" fmla="*/ 45720 h 50006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  <a:cxn ang="0">
                      <a:pos x="connsiteX189" y="connsiteY189"/>
                    </a:cxn>
                    <a:cxn ang="0">
                      <a:pos x="connsiteX190" y="connsiteY190"/>
                    </a:cxn>
                    <a:cxn ang="0">
                      <a:pos x="connsiteX191" y="connsiteY191"/>
                    </a:cxn>
                    <a:cxn ang="0">
                      <a:pos x="connsiteX192" y="connsiteY192"/>
                    </a:cxn>
                    <a:cxn ang="0">
                      <a:pos x="connsiteX193" y="connsiteY193"/>
                    </a:cxn>
                    <a:cxn ang="0">
                      <a:pos x="connsiteX194" y="connsiteY194"/>
                    </a:cxn>
                    <a:cxn ang="0">
                      <a:pos x="connsiteX195" y="connsiteY195"/>
                    </a:cxn>
                  </a:cxnLst>
                  <a:rect l="l" t="t" r="r" b="b"/>
                  <a:pathLst>
                    <a:path w="4181474" h="5000624">
                      <a:moveTo>
                        <a:pt x="3021330" y="0"/>
                      </a:moveTo>
                      <a:lnTo>
                        <a:pt x="3059430" y="30480"/>
                      </a:lnTo>
                      <a:lnTo>
                        <a:pt x="3128010" y="7620"/>
                      </a:lnTo>
                      <a:lnTo>
                        <a:pt x="3173730" y="15240"/>
                      </a:lnTo>
                      <a:lnTo>
                        <a:pt x="3128010" y="137160"/>
                      </a:lnTo>
                      <a:lnTo>
                        <a:pt x="3257550" y="114300"/>
                      </a:lnTo>
                      <a:lnTo>
                        <a:pt x="3310890" y="106680"/>
                      </a:lnTo>
                      <a:lnTo>
                        <a:pt x="3303270" y="60960"/>
                      </a:lnTo>
                      <a:lnTo>
                        <a:pt x="3394710" y="15240"/>
                      </a:lnTo>
                      <a:lnTo>
                        <a:pt x="3409950" y="121920"/>
                      </a:lnTo>
                      <a:lnTo>
                        <a:pt x="3569970" y="198120"/>
                      </a:lnTo>
                      <a:lnTo>
                        <a:pt x="3638550" y="152400"/>
                      </a:lnTo>
                      <a:lnTo>
                        <a:pt x="3714750" y="160020"/>
                      </a:lnTo>
                      <a:lnTo>
                        <a:pt x="3851910" y="289560"/>
                      </a:lnTo>
                      <a:lnTo>
                        <a:pt x="3989070" y="281940"/>
                      </a:lnTo>
                      <a:lnTo>
                        <a:pt x="3975862" y="282674"/>
                      </a:lnTo>
                      <a:lnTo>
                        <a:pt x="3990974" y="352424"/>
                      </a:lnTo>
                      <a:lnTo>
                        <a:pt x="4086226" y="381000"/>
                      </a:lnTo>
                      <a:lnTo>
                        <a:pt x="4095750" y="438150"/>
                      </a:lnTo>
                      <a:lnTo>
                        <a:pt x="4181474" y="514350"/>
                      </a:lnTo>
                      <a:lnTo>
                        <a:pt x="4171950" y="647700"/>
                      </a:lnTo>
                      <a:lnTo>
                        <a:pt x="3952874" y="942976"/>
                      </a:lnTo>
                      <a:lnTo>
                        <a:pt x="3943350" y="1028700"/>
                      </a:lnTo>
                      <a:lnTo>
                        <a:pt x="4000498" y="1047750"/>
                      </a:lnTo>
                      <a:lnTo>
                        <a:pt x="4000498" y="1171576"/>
                      </a:lnTo>
                      <a:lnTo>
                        <a:pt x="3924298" y="1162050"/>
                      </a:lnTo>
                      <a:lnTo>
                        <a:pt x="3876674" y="1228724"/>
                      </a:lnTo>
                      <a:lnTo>
                        <a:pt x="3895726" y="1295400"/>
                      </a:lnTo>
                      <a:lnTo>
                        <a:pt x="3886202" y="1352550"/>
                      </a:lnTo>
                      <a:lnTo>
                        <a:pt x="3971926" y="1466850"/>
                      </a:lnTo>
                      <a:lnTo>
                        <a:pt x="4067174" y="1495424"/>
                      </a:lnTo>
                      <a:lnTo>
                        <a:pt x="4000498" y="1638300"/>
                      </a:lnTo>
                      <a:lnTo>
                        <a:pt x="4000498" y="1724024"/>
                      </a:lnTo>
                      <a:lnTo>
                        <a:pt x="3857626" y="1800224"/>
                      </a:lnTo>
                      <a:lnTo>
                        <a:pt x="3771898" y="2000250"/>
                      </a:lnTo>
                      <a:lnTo>
                        <a:pt x="3724274" y="2000250"/>
                      </a:lnTo>
                      <a:lnTo>
                        <a:pt x="3667126" y="2066924"/>
                      </a:lnTo>
                      <a:lnTo>
                        <a:pt x="3657602" y="2162176"/>
                      </a:lnTo>
                      <a:lnTo>
                        <a:pt x="3600450" y="2171700"/>
                      </a:lnTo>
                      <a:lnTo>
                        <a:pt x="3505202" y="2133600"/>
                      </a:lnTo>
                      <a:lnTo>
                        <a:pt x="3390898" y="2143124"/>
                      </a:lnTo>
                      <a:lnTo>
                        <a:pt x="3324226" y="2209800"/>
                      </a:lnTo>
                      <a:lnTo>
                        <a:pt x="3333750" y="2324100"/>
                      </a:lnTo>
                      <a:lnTo>
                        <a:pt x="3295650" y="2352676"/>
                      </a:lnTo>
                      <a:lnTo>
                        <a:pt x="3219450" y="2352676"/>
                      </a:lnTo>
                      <a:lnTo>
                        <a:pt x="3181350" y="2466976"/>
                      </a:lnTo>
                      <a:lnTo>
                        <a:pt x="3257550" y="2524124"/>
                      </a:lnTo>
                      <a:lnTo>
                        <a:pt x="3390898" y="2524124"/>
                      </a:lnTo>
                      <a:lnTo>
                        <a:pt x="3400426" y="2609850"/>
                      </a:lnTo>
                      <a:lnTo>
                        <a:pt x="3495674" y="2609850"/>
                      </a:lnTo>
                      <a:lnTo>
                        <a:pt x="3533774" y="2686050"/>
                      </a:lnTo>
                      <a:lnTo>
                        <a:pt x="3590926" y="2667000"/>
                      </a:lnTo>
                      <a:lnTo>
                        <a:pt x="3629026" y="2705100"/>
                      </a:lnTo>
                      <a:lnTo>
                        <a:pt x="3638550" y="2762250"/>
                      </a:lnTo>
                      <a:lnTo>
                        <a:pt x="3676650" y="2838450"/>
                      </a:lnTo>
                      <a:lnTo>
                        <a:pt x="3705226" y="2971800"/>
                      </a:lnTo>
                      <a:lnTo>
                        <a:pt x="3800474" y="2990850"/>
                      </a:lnTo>
                      <a:lnTo>
                        <a:pt x="3848098" y="3095624"/>
                      </a:lnTo>
                      <a:lnTo>
                        <a:pt x="3771898" y="3162300"/>
                      </a:lnTo>
                      <a:lnTo>
                        <a:pt x="3762374" y="3238500"/>
                      </a:lnTo>
                      <a:lnTo>
                        <a:pt x="3819526" y="3333750"/>
                      </a:lnTo>
                      <a:lnTo>
                        <a:pt x="3924298" y="3333750"/>
                      </a:lnTo>
                      <a:lnTo>
                        <a:pt x="3933826" y="3457576"/>
                      </a:lnTo>
                      <a:lnTo>
                        <a:pt x="4057650" y="3533776"/>
                      </a:lnTo>
                      <a:lnTo>
                        <a:pt x="4105274" y="3629024"/>
                      </a:lnTo>
                      <a:lnTo>
                        <a:pt x="4095750" y="3771900"/>
                      </a:lnTo>
                      <a:lnTo>
                        <a:pt x="4057650" y="3781424"/>
                      </a:lnTo>
                      <a:lnTo>
                        <a:pt x="4019550" y="3867150"/>
                      </a:lnTo>
                      <a:lnTo>
                        <a:pt x="4048126" y="3905250"/>
                      </a:lnTo>
                      <a:lnTo>
                        <a:pt x="4143374" y="4029076"/>
                      </a:lnTo>
                      <a:lnTo>
                        <a:pt x="3962402" y="4048124"/>
                      </a:lnTo>
                      <a:lnTo>
                        <a:pt x="4010026" y="4143376"/>
                      </a:lnTo>
                      <a:lnTo>
                        <a:pt x="4000498" y="4305300"/>
                      </a:lnTo>
                      <a:lnTo>
                        <a:pt x="3886202" y="4362450"/>
                      </a:lnTo>
                      <a:lnTo>
                        <a:pt x="3895314" y="4480936"/>
                      </a:lnTo>
                      <a:lnTo>
                        <a:pt x="3771898" y="4467224"/>
                      </a:lnTo>
                      <a:lnTo>
                        <a:pt x="3724274" y="4524376"/>
                      </a:lnTo>
                      <a:lnTo>
                        <a:pt x="3505202" y="4648200"/>
                      </a:lnTo>
                      <a:lnTo>
                        <a:pt x="3409950" y="4638676"/>
                      </a:lnTo>
                      <a:lnTo>
                        <a:pt x="3324226" y="4552950"/>
                      </a:lnTo>
                      <a:lnTo>
                        <a:pt x="3267074" y="4562476"/>
                      </a:lnTo>
                      <a:lnTo>
                        <a:pt x="3124202" y="4438650"/>
                      </a:lnTo>
                      <a:lnTo>
                        <a:pt x="2933698" y="4505324"/>
                      </a:lnTo>
                      <a:lnTo>
                        <a:pt x="2819402" y="4600576"/>
                      </a:lnTo>
                      <a:lnTo>
                        <a:pt x="2733674" y="4562476"/>
                      </a:lnTo>
                      <a:lnTo>
                        <a:pt x="2714626" y="4467224"/>
                      </a:lnTo>
                      <a:lnTo>
                        <a:pt x="2533650" y="4381500"/>
                      </a:lnTo>
                      <a:lnTo>
                        <a:pt x="2466974" y="4419600"/>
                      </a:lnTo>
                      <a:lnTo>
                        <a:pt x="2419350" y="4391024"/>
                      </a:lnTo>
                      <a:lnTo>
                        <a:pt x="2381250" y="4381500"/>
                      </a:lnTo>
                      <a:lnTo>
                        <a:pt x="2400300" y="4267200"/>
                      </a:lnTo>
                      <a:lnTo>
                        <a:pt x="2305050" y="4248150"/>
                      </a:lnTo>
                      <a:lnTo>
                        <a:pt x="2324100" y="4152900"/>
                      </a:lnTo>
                      <a:lnTo>
                        <a:pt x="2133600" y="4010024"/>
                      </a:lnTo>
                      <a:lnTo>
                        <a:pt x="2124074" y="3943350"/>
                      </a:lnTo>
                      <a:lnTo>
                        <a:pt x="2076450" y="3962400"/>
                      </a:lnTo>
                      <a:lnTo>
                        <a:pt x="2066926" y="4019550"/>
                      </a:lnTo>
                      <a:lnTo>
                        <a:pt x="1952626" y="4095750"/>
                      </a:lnTo>
                      <a:lnTo>
                        <a:pt x="1847850" y="4114800"/>
                      </a:lnTo>
                      <a:lnTo>
                        <a:pt x="1638300" y="4181476"/>
                      </a:lnTo>
                      <a:lnTo>
                        <a:pt x="1495426" y="4171950"/>
                      </a:lnTo>
                      <a:lnTo>
                        <a:pt x="1228726" y="4600576"/>
                      </a:lnTo>
                      <a:lnTo>
                        <a:pt x="1190626" y="5000624"/>
                      </a:lnTo>
                      <a:lnTo>
                        <a:pt x="1104900" y="4962524"/>
                      </a:lnTo>
                      <a:lnTo>
                        <a:pt x="1019174" y="4972050"/>
                      </a:lnTo>
                      <a:lnTo>
                        <a:pt x="971550" y="4905376"/>
                      </a:lnTo>
                      <a:lnTo>
                        <a:pt x="866774" y="4752976"/>
                      </a:lnTo>
                      <a:lnTo>
                        <a:pt x="809626" y="4619624"/>
                      </a:lnTo>
                      <a:lnTo>
                        <a:pt x="723900" y="4562476"/>
                      </a:lnTo>
                      <a:lnTo>
                        <a:pt x="628650" y="4648200"/>
                      </a:lnTo>
                      <a:lnTo>
                        <a:pt x="495300" y="4657724"/>
                      </a:lnTo>
                      <a:lnTo>
                        <a:pt x="390526" y="4705350"/>
                      </a:lnTo>
                      <a:lnTo>
                        <a:pt x="304800" y="4619624"/>
                      </a:lnTo>
                      <a:lnTo>
                        <a:pt x="304800" y="4572000"/>
                      </a:lnTo>
                      <a:lnTo>
                        <a:pt x="333374" y="4514850"/>
                      </a:lnTo>
                      <a:lnTo>
                        <a:pt x="342900" y="4429124"/>
                      </a:lnTo>
                      <a:lnTo>
                        <a:pt x="390526" y="4238624"/>
                      </a:lnTo>
                      <a:lnTo>
                        <a:pt x="400050" y="4162424"/>
                      </a:lnTo>
                      <a:lnTo>
                        <a:pt x="504826" y="4095750"/>
                      </a:lnTo>
                      <a:lnTo>
                        <a:pt x="390526" y="3933824"/>
                      </a:lnTo>
                      <a:lnTo>
                        <a:pt x="381000" y="3848100"/>
                      </a:lnTo>
                      <a:lnTo>
                        <a:pt x="333374" y="3724276"/>
                      </a:lnTo>
                      <a:lnTo>
                        <a:pt x="361950" y="3600450"/>
                      </a:lnTo>
                      <a:lnTo>
                        <a:pt x="238126" y="3438524"/>
                      </a:lnTo>
                      <a:lnTo>
                        <a:pt x="200026" y="3457576"/>
                      </a:lnTo>
                      <a:lnTo>
                        <a:pt x="85726" y="3438524"/>
                      </a:lnTo>
                      <a:lnTo>
                        <a:pt x="95250" y="3276600"/>
                      </a:lnTo>
                      <a:lnTo>
                        <a:pt x="85726" y="3190876"/>
                      </a:lnTo>
                      <a:lnTo>
                        <a:pt x="0" y="3171824"/>
                      </a:lnTo>
                      <a:lnTo>
                        <a:pt x="0" y="3067050"/>
                      </a:lnTo>
                      <a:lnTo>
                        <a:pt x="19050" y="2943224"/>
                      </a:lnTo>
                      <a:lnTo>
                        <a:pt x="114300" y="2809876"/>
                      </a:lnTo>
                      <a:lnTo>
                        <a:pt x="133350" y="2686050"/>
                      </a:lnTo>
                      <a:lnTo>
                        <a:pt x="142874" y="2600324"/>
                      </a:lnTo>
                      <a:lnTo>
                        <a:pt x="276226" y="2533650"/>
                      </a:lnTo>
                      <a:lnTo>
                        <a:pt x="495300" y="2619376"/>
                      </a:lnTo>
                      <a:lnTo>
                        <a:pt x="609600" y="2628900"/>
                      </a:lnTo>
                      <a:lnTo>
                        <a:pt x="676274" y="2705100"/>
                      </a:lnTo>
                      <a:lnTo>
                        <a:pt x="723900" y="2571750"/>
                      </a:lnTo>
                      <a:lnTo>
                        <a:pt x="914400" y="2590800"/>
                      </a:lnTo>
                      <a:lnTo>
                        <a:pt x="971550" y="2533650"/>
                      </a:lnTo>
                      <a:lnTo>
                        <a:pt x="1000126" y="2562224"/>
                      </a:lnTo>
                      <a:lnTo>
                        <a:pt x="1104900" y="2524124"/>
                      </a:lnTo>
                      <a:lnTo>
                        <a:pt x="1133474" y="2571750"/>
                      </a:lnTo>
                      <a:lnTo>
                        <a:pt x="1247774" y="2552700"/>
                      </a:lnTo>
                      <a:lnTo>
                        <a:pt x="1276350" y="2533650"/>
                      </a:lnTo>
                      <a:lnTo>
                        <a:pt x="1371600" y="2524124"/>
                      </a:lnTo>
                      <a:lnTo>
                        <a:pt x="1438274" y="2476500"/>
                      </a:lnTo>
                      <a:lnTo>
                        <a:pt x="1485900" y="2476500"/>
                      </a:lnTo>
                      <a:lnTo>
                        <a:pt x="1533526" y="2524124"/>
                      </a:lnTo>
                      <a:lnTo>
                        <a:pt x="1571626" y="2514600"/>
                      </a:lnTo>
                      <a:lnTo>
                        <a:pt x="1571626" y="2352676"/>
                      </a:lnTo>
                      <a:lnTo>
                        <a:pt x="1657350" y="2333624"/>
                      </a:lnTo>
                      <a:lnTo>
                        <a:pt x="1657350" y="2181224"/>
                      </a:lnTo>
                      <a:lnTo>
                        <a:pt x="1590674" y="2076450"/>
                      </a:lnTo>
                      <a:lnTo>
                        <a:pt x="1485900" y="2019300"/>
                      </a:lnTo>
                      <a:lnTo>
                        <a:pt x="1533526" y="1971676"/>
                      </a:lnTo>
                      <a:lnTo>
                        <a:pt x="1495426" y="1924050"/>
                      </a:lnTo>
                      <a:lnTo>
                        <a:pt x="1390650" y="1895476"/>
                      </a:lnTo>
                      <a:lnTo>
                        <a:pt x="1438274" y="1847850"/>
                      </a:lnTo>
                      <a:lnTo>
                        <a:pt x="1438274" y="1771650"/>
                      </a:lnTo>
                      <a:lnTo>
                        <a:pt x="1343026" y="1781176"/>
                      </a:lnTo>
                      <a:lnTo>
                        <a:pt x="1381126" y="1543050"/>
                      </a:lnTo>
                      <a:lnTo>
                        <a:pt x="1466850" y="1504950"/>
                      </a:lnTo>
                      <a:lnTo>
                        <a:pt x="1422096" y="1434464"/>
                      </a:lnTo>
                      <a:lnTo>
                        <a:pt x="1436370" y="1432560"/>
                      </a:lnTo>
                      <a:lnTo>
                        <a:pt x="1504950" y="1295400"/>
                      </a:lnTo>
                      <a:lnTo>
                        <a:pt x="1504950" y="1203960"/>
                      </a:lnTo>
                      <a:lnTo>
                        <a:pt x="1482090" y="1135380"/>
                      </a:lnTo>
                      <a:lnTo>
                        <a:pt x="1558290" y="1104900"/>
                      </a:lnTo>
                      <a:lnTo>
                        <a:pt x="1733550" y="830580"/>
                      </a:lnTo>
                      <a:lnTo>
                        <a:pt x="1687830" y="762000"/>
                      </a:lnTo>
                      <a:lnTo>
                        <a:pt x="1626870" y="739140"/>
                      </a:lnTo>
                      <a:lnTo>
                        <a:pt x="1558290" y="632460"/>
                      </a:lnTo>
                      <a:lnTo>
                        <a:pt x="1562906" y="618968"/>
                      </a:lnTo>
                      <a:lnTo>
                        <a:pt x="1550670" y="617220"/>
                      </a:lnTo>
                      <a:lnTo>
                        <a:pt x="1657350" y="632460"/>
                      </a:lnTo>
                      <a:lnTo>
                        <a:pt x="1718310" y="548640"/>
                      </a:lnTo>
                      <a:lnTo>
                        <a:pt x="1695450" y="449580"/>
                      </a:lnTo>
                      <a:lnTo>
                        <a:pt x="1756410" y="441960"/>
                      </a:lnTo>
                      <a:lnTo>
                        <a:pt x="1824990" y="480060"/>
                      </a:lnTo>
                      <a:lnTo>
                        <a:pt x="1893570" y="411480"/>
                      </a:lnTo>
                      <a:lnTo>
                        <a:pt x="2007870" y="434340"/>
                      </a:lnTo>
                      <a:lnTo>
                        <a:pt x="2099310" y="563880"/>
                      </a:lnTo>
                      <a:lnTo>
                        <a:pt x="2068830" y="685800"/>
                      </a:lnTo>
                      <a:lnTo>
                        <a:pt x="2145030" y="685800"/>
                      </a:lnTo>
                      <a:lnTo>
                        <a:pt x="2259330" y="586740"/>
                      </a:lnTo>
                      <a:lnTo>
                        <a:pt x="2343150" y="525780"/>
                      </a:lnTo>
                      <a:lnTo>
                        <a:pt x="2366010" y="365760"/>
                      </a:lnTo>
                      <a:lnTo>
                        <a:pt x="2465070" y="320040"/>
                      </a:lnTo>
                      <a:lnTo>
                        <a:pt x="2503170" y="213360"/>
                      </a:lnTo>
                      <a:lnTo>
                        <a:pt x="2647950" y="53340"/>
                      </a:lnTo>
                      <a:lnTo>
                        <a:pt x="2754630" y="53340"/>
                      </a:lnTo>
                      <a:lnTo>
                        <a:pt x="2830830" y="121920"/>
                      </a:lnTo>
                      <a:lnTo>
                        <a:pt x="2922270" y="30480"/>
                      </a:lnTo>
                      <a:lnTo>
                        <a:pt x="2967990" y="45720"/>
                      </a:lnTo>
                      <a:close/>
                    </a:path>
                  </a:pathLst>
                </a:custGeom>
                <a:solidFill>
                  <a:srgbClr val="92D050"/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19" name="フリーフォーム: 図形 18">
                  <a:extLst>
                    <a:ext uri="{FF2B5EF4-FFF2-40B4-BE49-F238E27FC236}">
                      <a16:creationId xmlns:a16="http://schemas.microsoft.com/office/drawing/2014/main" id="{DD85D235-2476-E8EF-E5BD-F79FA39298FA}"/>
                    </a:ext>
                  </a:extLst>
                </p:cNvPr>
                <p:cNvSpPr/>
                <p:nvPr/>
              </p:nvSpPr>
              <p:spPr>
                <a:xfrm>
                  <a:off x="3601783" y="2887721"/>
                  <a:ext cx="2064061" cy="1817355"/>
                </a:xfrm>
                <a:custGeom>
                  <a:avLst/>
                  <a:gdLst>
                    <a:gd name="connsiteX0" fmla="*/ 945962 w 3569946"/>
                    <a:gd name="connsiteY0" fmla="*/ 0 h 3143250"/>
                    <a:gd name="connsiteX1" fmla="*/ 955490 w 3569946"/>
                    <a:gd name="connsiteY1" fmla="*/ 66674 h 3143250"/>
                    <a:gd name="connsiteX2" fmla="*/ 1145990 w 3569946"/>
                    <a:gd name="connsiteY2" fmla="*/ 209550 h 3143250"/>
                    <a:gd name="connsiteX3" fmla="*/ 1126938 w 3569946"/>
                    <a:gd name="connsiteY3" fmla="*/ 304800 h 3143250"/>
                    <a:gd name="connsiteX4" fmla="*/ 1222190 w 3569946"/>
                    <a:gd name="connsiteY4" fmla="*/ 323850 h 3143250"/>
                    <a:gd name="connsiteX5" fmla="*/ 1203138 w 3569946"/>
                    <a:gd name="connsiteY5" fmla="*/ 438150 h 3143250"/>
                    <a:gd name="connsiteX6" fmla="*/ 1241238 w 3569946"/>
                    <a:gd name="connsiteY6" fmla="*/ 447674 h 3143250"/>
                    <a:gd name="connsiteX7" fmla="*/ 1288862 w 3569946"/>
                    <a:gd name="connsiteY7" fmla="*/ 476250 h 3143250"/>
                    <a:gd name="connsiteX8" fmla="*/ 1355538 w 3569946"/>
                    <a:gd name="connsiteY8" fmla="*/ 438150 h 3143250"/>
                    <a:gd name="connsiteX9" fmla="*/ 1536514 w 3569946"/>
                    <a:gd name="connsiteY9" fmla="*/ 523874 h 3143250"/>
                    <a:gd name="connsiteX10" fmla="*/ 1555562 w 3569946"/>
                    <a:gd name="connsiteY10" fmla="*/ 619126 h 3143250"/>
                    <a:gd name="connsiteX11" fmla="*/ 1641290 w 3569946"/>
                    <a:gd name="connsiteY11" fmla="*/ 657226 h 3143250"/>
                    <a:gd name="connsiteX12" fmla="*/ 1755586 w 3569946"/>
                    <a:gd name="connsiteY12" fmla="*/ 561974 h 3143250"/>
                    <a:gd name="connsiteX13" fmla="*/ 1946090 w 3569946"/>
                    <a:gd name="connsiteY13" fmla="*/ 495300 h 3143250"/>
                    <a:gd name="connsiteX14" fmla="*/ 2088962 w 3569946"/>
                    <a:gd name="connsiteY14" fmla="*/ 619126 h 3143250"/>
                    <a:gd name="connsiteX15" fmla="*/ 2146114 w 3569946"/>
                    <a:gd name="connsiteY15" fmla="*/ 609600 h 3143250"/>
                    <a:gd name="connsiteX16" fmla="*/ 2231838 w 3569946"/>
                    <a:gd name="connsiteY16" fmla="*/ 695326 h 3143250"/>
                    <a:gd name="connsiteX17" fmla="*/ 2327090 w 3569946"/>
                    <a:gd name="connsiteY17" fmla="*/ 704850 h 3143250"/>
                    <a:gd name="connsiteX18" fmla="*/ 2546162 w 3569946"/>
                    <a:gd name="connsiteY18" fmla="*/ 581026 h 3143250"/>
                    <a:gd name="connsiteX19" fmla="*/ 2593786 w 3569946"/>
                    <a:gd name="connsiteY19" fmla="*/ 523874 h 3143250"/>
                    <a:gd name="connsiteX20" fmla="*/ 2717202 w 3569946"/>
                    <a:gd name="connsiteY20" fmla="*/ 537586 h 3143250"/>
                    <a:gd name="connsiteX21" fmla="*/ 2717614 w 3569946"/>
                    <a:gd name="connsiteY21" fmla="*/ 542926 h 3143250"/>
                    <a:gd name="connsiteX22" fmla="*/ 2689038 w 3569946"/>
                    <a:gd name="connsiteY22" fmla="*/ 676274 h 3143250"/>
                    <a:gd name="connsiteX23" fmla="*/ 2774762 w 3569946"/>
                    <a:gd name="connsiteY23" fmla="*/ 838200 h 3143250"/>
                    <a:gd name="connsiteX24" fmla="*/ 2917638 w 3569946"/>
                    <a:gd name="connsiteY24" fmla="*/ 781050 h 3143250"/>
                    <a:gd name="connsiteX25" fmla="*/ 3003362 w 3569946"/>
                    <a:gd name="connsiteY25" fmla="*/ 781050 h 3143250"/>
                    <a:gd name="connsiteX26" fmla="*/ 3041462 w 3569946"/>
                    <a:gd name="connsiteY26" fmla="*/ 714374 h 3143250"/>
                    <a:gd name="connsiteX27" fmla="*/ 3203386 w 3569946"/>
                    <a:gd name="connsiteY27" fmla="*/ 695326 h 3143250"/>
                    <a:gd name="connsiteX28" fmla="*/ 3241490 w 3569946"/>
                    <a:gd name="connsiteY28" fmla="*/ 752474 h 3143250"/>
                    <a:gd name="connsiteX29" fmla="*/ 3336738 w 3569946"/>
                    <a:gd name="connsiteY29" fmla="*/ 762000 h 3143250"/>
                    <a:gd name="connsiteX30" fmla="*/ 3393890 w 3569946"/>
                    <a:gd name="connsiteY30" fmla="*/ 809626 h 3143250"/>
                    <a:gd name="connsiteX31" fmla="*/ 3565338 w 3569946"/>
                    <a:gd name="connsiteY31" fmla="*/ 752474 h 3143250"/>
                    <a:gd name="connsiteX32" fmla="*/ 3569946 w 3569946"/>
                    <a:gd name="connsiteY32" fmla="*/ 752474 h 3143250"/>
                    <a:gd name="connsiteX33" fmla="*/ 3501838 w 3569946"/>
                    <a:gd name="connsiteY33" fmla="*/ 876300 h 3143250"/>
                    <a:gd name="connsiteX34" fmla="*/ 3527238 w 3569946"/>
                    <a:gd name="connsiteY34" fmla="*/ 933450 h 3143250"/>
                    <a:gd name="connsiteX35" fmla="*/ 3527238 w 3569946"/>
                    <a:gd name="connsiteY35" fmla="*/ 996950 h 3143250"/>
                    <a:gd name="connsiteX36" fmla="*/ 3482786 w 3569946"/>
                    <a:gd name="connsiteY36" fmla="*/ 1047750 h 3143250"/>
                    <a:gd name="connsiteX37" fmla="*/ 3451038 w 3569946"/>
                    <a:gd name="connsiteY37" fmla="*/ 1187450 h 3143250"/>
                    <a:gd name="connsiteX38" fmla="*/ 3412938 w 3569946"/>
                    <a:gd name="connsiteY38" fmla="*/ 1193800 h 3143250"/>
                    <a:gd name="connsiteX39" fmla="*/ 3387538 w 3569946"/>
                    <a:gd name="connsiteY39" fmla="*/ 1263650 h 3143250"/>
                    <a:gd name="connsiteX40" fmla="*/ 3228786 w 3569946"/>
                    <a:gd name="connsiteY40" fmla="*/ 1390650 h 3143250"/>
                    <a:gd name="connsiteX41" fmla="*/ 3158938 w 3569946"/>
                    <a:gd name="connsiteY41" fmla="*/ 1498600 h 3143250"/>
                    <a:gd name="connsiteX42" fmla="*/ 3177986 w 3569946"/>
                    <a:gd name="connsiteY42" fmla="*/ 1663700 h 3143250"/>
                    <a:gd name="connsiteX43" fmla="*/ 3133538 w 3569946"/>
                    <a:gd name="connsiteY43" fmla="*/ 1714500 h 3143250"/>
                    <a:gd name="connsiteX44" fmla="*/ 3050986 w 3569946"/>
                    <a:gd name="connsiteY44" fmla="*/ 1752600 h 3143250"/>
                    <a:gd name="connsiteX45" fmla="*/ 2962090 w 3569946"/>
                    <a:gd name="connsiteY45" fmla="*/ 1974850 h 3143250"/>
                    <a:gd name="connsiteX46" fmla="*/ 2930338 w 3569946"/>
                    <a:gd name="connsiteY46" fmla="*/ 2019300 h 3143250"/>
                    <a:gd name="connsiteX47" fmla="*/ 2841438 w 3569946"/>
                    <a:gd name="connsiteY47" fmla="*/ 2019300 h 3143250"/>
                    <a:gd name="connsiteX48" fmla="*/ 2822386 w 3569946"/>
                    <a:gd name="connsiteY48" fmla="*/ 2114550 h 3143250"/>
                    <a:gd name="connsiteX49" fmla="*/ 2644586 w 3569946"/>
                    <a:gd name="connsiteY49" fmla="*/ 2139950 h 3143250"/>
                    <a:gd name="connsiteX50" fmla="*/ 2530290 w 3569946"/>
                    <a:gd name="connsiteY50" fmla="*/ 2228850 h 3143250"/>
                    <a:gd name="connsiteX51" fmla="*/ 2536638 w 3569946"/>
                    <a:gd name="connsiteY51" fmla="*/ 2343150 h 3143250"/>
                    <a:gd name="connsiteX52" fmla="*/ 2473138 w 3569946"/>
                    <a:gd name="connsiteY52" fmla="*/ 2393950 h 3143250"/>
                    <a:gd name="connsiteX53" fmla="*/ 2466786 w 3569946"/>
                    <a:gd name="connsiteY53" fmla="*/ 2495550 h 3143250"/>
                    <a:gd name="connsiteX54" fmla="*/ 2511238 w 3569946"/>
                    <a:gd name="connsiteY54" fmla="*/ 2590800 h 3143250"/>
                    <a:gd name="connsiteX55" fmla="*/ 2499406 w 3569946"/>
                    <a:gd name="connsiteY55" fmla="*/ 2768304 h 3143250"/>
                    <a:gd name="connsiteX56" fmla="*/ 2498538 w 3569946"/>
                    <a:gd name="connsiteY56" fmla="*/ 2768600 h 3143250"/>
                    <a:gd name="connsiteX57" fmla="*/ 2358834 w 3569946"/>
                    <a:gd name="connsiteY57" fmla="*/ 2806700 h 3143250"/>
                    <a:gd name="connsiteX58" fmla="*/ 1914338 w 3569946"/>
                    <a:gd name="connsiteY58" fmla="*/ 2933700 h 3143250"/>
                    <a:gd name="connsiteX59" fmla="*/ 1476186 w 3569946"/>
                    <a:gd name="connsiteY59" fmla="*/ 3117850 h 3143250"/>
                    <a:gd name="connsiteX60" fmla="*/ 1292036 w 3569946"/>
                    <a:gd name="connsiteY60" fmla="*/ 3111500 h 3143250"/>
                    <a:gd name="connsiteX61" fmla="*/ 1234886 w 3569946"/>
                    <a:gd name="connsiteY61" fmla="*/ 3092450 h 3143250"/>
                    <a:gd name="connsiteX62" fmla="*/ 1076136 w 3569946"/>
                    <a:gd name="connsiteY62" fmla="*/ 3143250 h 3143250"/>
                    <a:gd name="connsiteX63" fmla="*/ 1031686 w 3569946"/>
                    <a:gd name="connsiteY63" fmla="*/ 3124200 h 3143250"/>
                    <a:gd name="connsiteX64" fmla="*/ 1241236 w 3569946"/>
                    <a:gd name="connsiteY64" fmla="*/ 2832100 h 3143250"/>
                    <a:gd name="connsiteX65" fmla="*/ 1336486 w 3569946"/>
                    <a:gd name="connsiteY65" fmla="*/ 2876550 h 3143250"/>
                    <a:gd name="connsiteX66" fmla="*/ 1520634 w 3569946"/>
                    <a:gd name="connsiteY66" fmla="*/ 2844800 h 3143250"/>
                    <a:gd name="connsiteX67" fmla="*/ 1628586 w 3569946"/>
                    <a:gd name="connsiteY67" fmla="*/ 2781300 h 3143250"/>
                    <a:gd name="connsiteX68" fmla="*/ 1685738 w 3569946"/>
                    <a:gd name="connsiteY68" fmla="*/ 2781300 h 3143250"/>
                    <a:gd name="connsiteX69" fmla="*/ 1812738 w 3569946"/>
                    <a:gd name="connsiteY69" fmla="*/ 2584450 h 3143250"/>
                    <a:gd name="connsiteX70" fmla="*/ 1927034 w 3569946"/>
                    <a:gd name="connsiteY70" fmla="*/ 2616200 h 3143250"/>
                    <a:gd name="connsiteX71" fmla="*/ 1958786 w 3569946"/>
                    <a:gd name="connsiteY71" fmla="*/ 2711450 h 3143250"/>
                    <a:gd name="connsiteX72" fmla="*/ 2047686 w 3569946"/>
                    <a:gd name="connsiteY72" fmla="*/ 2590800 h 3143250"/>
                    <a:gd name="connsiteX73" fmla="*/ 1977834 w 3569946"/>
                    <a:gd name="connsiteY73" fmla="*/ 2533650 h 3143250"/>
                    <a:gd name="connsiteX74" fmla="*/ 1990538 w 3569946"/>
                    <a:gd name="connsiteY74" fmla="*/ 2438400 h 3143250"/>
                    <a:gd name="connsiteX75" fmla="*/ 1958786 w 3569946"/>
                    <a:gd name="connsiteY75" fmla="*/ 2393950 h 3143250"/>
                    <a:gd name="connsiteX76" fmla="*/ 1965138 w 3569946"/>
                    <a:gd name="connsiteY76" fmla="*/ 2330450 h 3143250"/>
                    <a:gd name="connsiteX77" fmla="*/ 1895286 w 3569946"/>
                    <a:gd name="connsiteY77" fmla="*/ 2292350 h 3143250"/>
                    <a:gd name="connsiteX78" fmla="*/ 1819086 w 3569946"/>
                    <a:gd name="connsiteY78" fmla="*/ 2317750 h 3143250"/>
                    <a:gd name="connsiteX79" fmla="*/ 1698434 w 3569946"/>
                    <a:gd name="connsiteY79" fmla="*/ 2266950 h 3143250"/>
                    <a:gd name="connsiteX80" fmla="*/ 1685738 w 3569946"/>
                    <a:gd name="connsiteY80" fmla="*/ 2305050 h 3143250"/>
                    <a:gd name="connsiteX81" fmla="*/ 1609538 w 3569946"/>
                    <a:gd name="connsiteY81" fmla="*/ 2305050 h 3143250"/>
                    <a:gd name="connsiteX82" fmla="*/ 1584138 w 3569946"/>
                    <a:gd name="connsiteY82" fmla="*/ 2349500 h 3143250"/>
                    <a:gd name="connsiteX83" fmla="*/ 1507938 w 3569946"/>
                    <a:gd name="connsiteY83" fmla="*/ 2406650 h 3143250"/>
                    <a:gd name="connsiteX84" fmla="*/ 1431736 w 3569946"/>
                    <a:gd name="connsiteY84" fmla="*/ 2349500 h 3143250"/>
                    <a:gd name="connsiteX85" fmla="*/ 1298386 w 3569946"/>
                    <a:gd name="connsiteY85" fmla="*/ 2349500 h 3143250"/>
                    <a:gd name="connsiteX86" fmla="*/ 1095186 w 3569946"/>
                    <a:gd name="connsiteY86" fmla="*/ 2406650 h 3143250"/>
                    <a:gd name="connsiteX87" fmla="*/ 993586 w 3569946"/>
                    <a:gd name="connsiteY87" fmla="*/ 2260600 h 3143250"/>
                    <a:gd name="connsiteX88" fmla="*/ 860236 w 3569946"/>
                    <a:gd name="connsiteY88" fmla="*/ 2228850 h 3143250"/>
                    <a:gd name="connsiteX89" fmla="*/ 898336 w 3569946"/>
                    <a:gd name="connsiteY89" fmla="*/ 1993900 h 3143250"/>
                    <a:gd name="connsiteX90" fmla="*/ 815786 w 3569946"/>
                    <a:gd name="connsiteY90" fmla="*/ 2070100 h 3143250"/>
                    <a:gd name="connsiteX91" fmla="*/ 771336 w 3569946"/>
                    <a:gd name="connsiteY91" fmla="*/ 2254250 h 3143250"/>
                    <a:gd name="connsiteX92" fmla="*/ 745936 w 3569946"/>
                    <a:gd name="connsiteY92" fmla="*/ 2330450 h 3143250"/>
                    <a:gd name="connsiteX93" fmla="*/ 752286 w 3569946"/>
                    <a:gd name="connsiteY93" fmla="*/ 2470150 h 3143250"/>
                    <a:gd name="connsiteX94" fmla="*/ 930086 w 3569946"/>
                    <a:gd name="connsiteY94" fmla="*/ 2603500 h 3143250"/>
                    <a:gd name="connsiteX95" fmla="*/ 936436 w 3569946"/>
                    <a:gd name="connsiteY95" fmla="*/ 2711450 h 3143250"/>
                    <a:gd name="connsiteX96" fmla="*/ 758636 w 3569946"/>
                    <a:gd name="connsiteY96" fmla="*/ 2647950 h 3143250"/>
                    <a:gd name="connsiteX97" fmla="*/ 682436 w 3569946"/>
                    <a:gd name="connsiteY97" fmla="*/ 2622550 h 3143250"/>
                    <a:gd name="connsiteX98" fmla="*/ 523686 w 3569946"/>
                    <a:gd name="connsiteY98" fmla="*/ 2476500 h 3143250"/>
                    <a:gd name="connsiteX99" fmla="*/ 612586 w 3569946"/>
                    <a:gd name="connsiteY99" fmla="*/ 2152650 h 3143250"/>
                    <a:gd name="connsiteX100" fmla="*/ 517336 w 3569946"/>
                    <a:gd name="connsiteY100" fmla="*/ 2044700 h 3143250"/>
                    <a:gd name="connsiteX101" fmla="*/ 428436 w 3569946"/>
                    <a:gd name="connsiteY101" fmla="*/ 2139950 h 3143250"/>
                    <a:gd name="connsiteX102" fmla="*/ 403036 w 3569946"/>
                    <a:gd name="connsiteY102" fmla="*/ 2044700 h 3143250"/>
                    <a:gd name="connsiteX103" fmla="*/ 460186 w 3569946"/>
                    <a:gd name="connsiteY103" fmla="*/ 2012950 h 3143250"/>
                    <a:gd name="connsiteX104" fmla="*/ 453836 w 3569946"/>
                    <a:gd name="connsiteY104" fmla="*/ 1816100 h 3143250"/>
                    <a:gd name="connsiteX105" fmla="*/ 453836 w 3569946"/>
                    <a:gd name="connsiteY105" fmla="*/ 1695450 h 3143250"/>
                    <a:gd name="connsiteX106" fmla="*/ 549086 w 3569946"/>
                    <a:gd name="connsiteY106" fmla="*/ 1562100 h 3143250"/>
                    <a:gd name="connsiteX107" fmla="*/ 644336 w 3569946"/>
                    <a:gd name="connsiteY107" fmla="*/ 1308100 h 3143250"/>
                    <a:gd name="connsiteX108" fmla="*/ 644336 w 3569946"/>
                    <a:gd name="connsiteY108" fmla="*/ 1250950 h 3143250"/>
                    <a:gd name="connsiteX109" fmla="*/ 599886 w 3569946"/>
                    <a:gd name="connsiteY109" fmla="*/ 1282700 h 3143250"/>
                    <a:gd name="connsiteX110" fmla="*/ 530036 w 3569946"/>
                    <a:gd name="connsiteY110" fmla="*/ 1327150 h 3143250"/>
                    <a:gd name="connsiteX111" fmla="*/ 479236 w 3569946"/>
                    <a:gd name="connsiteY111" fmla="*/ 1346200 h 3143250"/>
                    <a:gd name="connsiteX112" fmla="*/ 447486 w 3569946"/>
                    <a:gd name="connsiteY112" fmla="*/ 1390650 h 3143250"/>
                    <a:gd name="connsiteX113" fmla="*/ 383986 w 3569946"/>
                    <a:gd name="connsiteY113" fmla="*/ 1409700 h 3143250"/>
                    <a:gd name="connsiteX114" fmla="*/ 390336 w 3569946"/>
                    <a:gd name="connsiteY114" fmla="*/ 1466850 h 3143250"/>
                    <a:gd name="connsiteX115" fmla="*/ 333186 w 3569946"/>
                    <a:gd name="connsiteY115" fmla="*/ 1524000 h 3143250"/>
                    <a:gd name="connsiteX116" fmla="*/ 276036 w 3569946"/>
                    <a:gd name="connsiteY116" fmla="*/ 1498600 h 3143250"/>
                    <a:gd name="connsiteX117" fmla="*/ 263336 w 3569946"/>
                    <a:gd name="connsiteY117" fmla="*/ 1435100 h 3143250"/>
                    <a:gd name="connsiteX118" fmla="*/ 244286 w 3569946"/>
                    <a:gd name="connsiteY118" fmla="*/ 1282700 h 3143250"/>
                    <a:gd name="connsiteX119" fmla="*/ 104586 w 3569946"/>
                    <a:gd name="connsiteY119" fmla="*/ 1143000 h 3143250"/>
                    <a:gd name="connsiteX120" fmla="*/ 2986 w 3569946"/>
                    <a:gd name="connsiteY120" fmla="*/ 1066800 h 3143250"/>
                    <a:gd name="connsiteX121" fmla="*/ 0 w 3569946"/>
                    <a:gd name="connsiteY121" fmla="*/ 1051712 h 3143250"/>
                    <a:gd name="connsiteX122" fmla="*/ 12514 w 3569946"/>
                    <a:gd name="connsiteY122" fmla="*/ 1057274 h 3143250"/>
                    <a:gd name="connsiteX123" fmla="*/ 50614 w 3569946"/>
                    <a:gd name="connsiteY123" fmla="*/ 657226 h 3143250"/>
                    <a:gd name="connsiteX124" fmla="*/ 317314 w 3569946"/>
                    <a:gd name="connsiteY124" fmla="*/ 228600 h 3143250"/>
                    <a:gd name="connsiteX125" fmla="*/ 460190 w 3569946"/>
                    <a:gd name="connsiteY125" fmla="*/ 238126 h 3143250"/>
                    <a:gd name="connsiteX126" fmla="*/ 669738 w 3569946"/>
                    <a:gd name="connsiteY126" fmla="*/ 171450 h 3143250"/>
                    <a:gd name="connsiteX127" fmla="*/ 774514 w 3569946"/>
                    <a:gd name="connsiteY127" fmla="*/ 152400 h 3143250"/>
                    <a:gd name="connsiteX128" fmla="*/ 888814 w 3569946"/>
                    <a:gd name="connsiteY128" fmla="*/ 76200 h 3143250"/>
                    <a:gd name="connsiteX129" fmla="*/ 898338 w 3569946"/>
                    <a:gd name="connsiteY129" fmla="*/ 19050 h 3143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</a:cxnLst>
                  <a:rect l="l" t="t" r="r" b="b"/>
                  <a:pathLst>
                    <a:path w="3569946" h="3143250">
                      <a:moveTo>
                        <a:pt x="945962" y="0"/>
                      </a:moveTo>
                      <a:lnTo>
                        <a:pt x="955490" y="66674"/>
                      </a:lnTo>
                      <a:lnTo>
                        <a:pt x="1145990" y="209550"/>
                      </a:lnTo>
                      <a:lnTo>
                        <a:pt x="1126938" y="304800"/>
                      </a:lnTo>
                      <a:lnTo>
                        <a:pt x="1222190" y="323850"/>
                      </a:lnTo>
                      <a:lnTo>
                        <a:pt x="1203138" y="438150"/>
                      </a:lnTo>
                      <a:lnTo>
                        <a:pt x="1241238" y="447674"/>
                      </a:lnTo>
                      <a:lnTo>
                        <a:pt x="1288862" y="476250"/>
                      </a:lnTo>
                      <a:lnTo>
                        <a:pt x="1355538" y="438150"/>
                      </a:lnTo>
                      <a:lnTo>
                        <a:pt x="1536514" y="523874"/>
                      </a:lnTo>
                      <a:lnTo>
                        <a:pt x="1555562" y="619126"/>
                      </a:lnTo>
                      <a:lnTo>
                        <a:pt x="1641290" y="657226"/>
                      </a:lnTo>
                      <a:lnTo>
                        <a:pt x="1755586" y="561974"/>
                      </a:lnTo>
                      <a:lnTo>
                        <a:pt x="1946090" y="495300"/>
                      </a:lnTo>
                      <a:lnTo>
                        <a:pt x="2088962" y="619126"/>
                      </a:lnTo>
                      <a:lnTo>
                        <a:pt x="2146114" y="609600"/>
                      </a:lnTo>
                      <a:lnTo>
                        <a:pt x="2231838" y="695326"/>
                      </a:lnTo>
                      <a:lnTo>
                        <a:pt x="2327090" y="704850"/>
                      </a:lnTo>
                      <a:lnTo>
                        <a:pt x="2546162" y="581026"/>
                      </a:lnTo>
                      <a:lnTo>
                        <a:pt x="2593786" y="523874"/>
                      </a:lnTo>
                      <a:lnTo>
                        <a:pt x="2717202" y="537586"/>
                      </a:lnTo>
                      <a:cubicBezTo>
                        <a:pt x="2717338" y="539366"/>
                        <a:pt x="2717478" y="541146"/>
                        <a:pt x="2717614" y="542926"/>
                      </a:cubicBezTo>
                      <a:lnTo>
                        <a:pt x="2689038" y="676274"/>
                      </a:lnTo>
                      <a:lnTo>
                        <a:pt x="2774762" y="838200"/>
                      </a:lnTo>
                      <a:lnTo>
                        <a:pt x="2917638" y="781050"/>
                      </a:lnTo>
                      <a:lnTo>
                        <a:pt x="3003362" y="781050"/>
                      </a:lnTo>
                      <a:lnTo>
                        <a:pt x="3041462" y="714374"/>
                      </a:lnTo>
                      <a:lnTo>
                        <a:pt x="3203386" y="695326"/>
                      </a:lnTo>
                      <a:lnTo>
                        <a:pt x="3241490" y="752474"/>
                      </a:lnTo>
                      <a:lnTo>
                        <a:pt x="3336738" y="762000"/>
                      </a:lnTo>
                      <a:lnTo>
                        <a:pt x="3393890" y="809626"/>
                      </a:lnTo>
                      <a:lnTo>
                        <a:pt x="3565338" y="752474"/>
                      </a:lnTo>
                      <a:lnTo>
                        <a:pt x="3569946" y="752474"/>
                      </a:lnTo>
                      <a:lnTo>
                        <a:pt x="3501838" y="876300"/>
                      </a:lnTo>
                      <a:lnTo>
                        <a:pt x="3527238" y="933450"/>
                      </a:lnTo>
                      <a:lnTo>
                        <a:pt x="3527238" y="996950"/>
                      </a:lnTo>
                      <a:lnTo>
                        <a:pt x="3482786" y="1047750"/>
                      </a:lnTo>
                      <a:lnTo>
                        <a:pt x="3451038" y="1187450"/>
                      </a:lnTo>
                      <a:lnTo>
                        <a:pt x="3412938" y="1193800"/>
                      </a:lnTo>
                      <a:lnTo>
                        <a:pt x="3387538" y="1263650"/>
                      </a:lnTo>
                      <a:lnTo>
                        <a:pt x="3228786" y="1390650"/>
                      </a:lnTo>
                      <a:lnTo>
                        <a:pt x="3158938" y="1498600"/>
                      </a:lnTo>
                      <a:lnTo>
                        <a:pt x="3177986" y="1663700"/>
                      </a:lnTo>
                      <a:lnTo>
                        <a:pt x="3133538" y="1714500"/>
                      </a:lnTo>
                      <a:lnTo>
                        <a:pt x="3050986" y="1752600"/>
                      </a:lnTo>
                      <a:lnTo>
                        <a:pt x="2962090" y="1974850"/>
                      </a:lnTo>
                      <a:lnTo>
                        <a:pt x="2930338" y="2019300"/>
                      </a:lnTo>
                      <a:lnTo>
                        <a:pt x="2841438" y="2019300"/>
                      </a:lnTo>
                      <a:lnTo>
                        <a:pt x="2822386" y="2114550"/>
                      </a:lnTo>
                      <a:lnTo>
                        <a:pt x="2644586" y="2139950"/>
                      </a:lnTo>
                      <a:lnTo>
                        <a:pt x="2530290" y="2228850"/>
                      </a:lnTo>
                      <a:lnTo>
                        <a:pt x="2536638" y="2343150"/>
                      </a:lnTo>
                      <a:lnTo>
                        <a:pt x="2473138" y="2393950"/>
                      </a:lnTo>
                      <a:lnTo>
                        <a:pt x="2466786" y="2495550"/>
                      </a:lnTo>
                      <a:lnTo>
                        <a:pt x="2511238" y="2590800"/>
                      </a:lnTo>
                      <a:lnTo>
                        <a:pt x="2499406" y="2768304"/>
                      </a:lnTo>
                      <a:lnTo>
                        <a:pt x="2498538" y="2768600"/>
                      </a:lnTo>
                      <a:lnTo>
                        <a:pt x="2358834" y="2806700"/>
                      </a:lnTo>
                      <a:lnTo>
                        <a:pt x="1914338" y="2933700"/>
                      </a:lnTo>
                      <a:lnTo>
                        <a:pt x="1476186" y="3117850"/>
                      </a:lnTo>
                      <a:lnTo>
                        <a:pt x="1292036" y="3111500"/>
                      </a:lnTo>
                      <a:lnTo>
                        <a:pt x="1234886" y="3092450"/>
                      </a:lnTo>
                      <a:lnTo>
                        <a:pt x="1076136" y="3143250"/>
                      </a:lnTo>
                      <a:lnTo>
                        <a:pt x="1031686" y="3124200"/>
                      </a:lnTo>
                      <a:lnTo>
                        <a:pt x="1241236" y="2832100"/>
                      </a:lnTo>
                      <a:lnTo>
                        <a:pt x="1336486" y="2876550"/>
                      </a:lnTo>
                      <a:lnTo>
                        <a:pt x="1520634" y="2844800"/>
                      </a:lnTo>
                      <a:lnTo>
                        <a:pt x="1628586" y="2781300"/>
                      </a:lnTo>
                      <a:lnTo>
                        <a:pt x="1685738" y="2781300"/>
                      </a:lnTo>
                      <a:lnTo>
                        <a:pt x="1812738" y="2584450"/>
                      </a:lnTo>
                      <a:lnTo>
                        <a:pt x="1927034" y="2616200"/>
                      </a:lnTo>
                      <a:lnTo>
                        <a:pt x="1958786" y="2711450"/>
                      </a:lnTo>
                      <a:lnTo>
                        <a:pt x="2047686" y="2590800"/>
                      </a:lnTo>
                      <a:lnTo>
                        <a:pt x="1977834" y="2533650"/>
                      </a:lnTo>
                      <a:lnTo>
                        <a:pt x="1990538" y="2438400"/>
                      </a:lnTo>
                      <a:lnTo>
                        <a:pt x="1958786" y="2393950"/>
                      </a:lnTo>
                      <a:lnTo>
                        <a:pt x="1965138" y="2330450"/>
                      </a:lnTo>
                      <a:lnTo>
                        <a:pt x="1895286" y="2292350"/>
                      </a:lnTo>
                      <a:lnTo>
                        <a:pt x="1819086" y="2317750"/>
                      </a:lnTo>
                      <a:lnTo>
                        <a:pt x="1698434" y="2266950"/>
                      </a:lnTo>
                      <a:lnTo>
                        <a:pt x="1685738" y="2305050"/>
                      </a:lnTo>
                      <a:lnTo>
                        <a:pt x="1609538" y="2305050"/>
                      </a:lnTo>
                      <a:lnTo>
                        <a:pt x="1584138" y="2349500"/>
                      </a:lnTo>
                      <a:lnTo>
                        <a:pt x="1507938" y="2406650"/>
                      </a:lnTo>
                      <a:lnTo>
                        <a:pt x="1431736" y="2349500"/>
                      </a:lnTo>
                      <a:lnTo>
                        <a:pt x="1298386" y="2349500"/>
                      </a:lnTo>
                      <a:lnTo>
                        <a:pt x="1095186" y="2406650"/>
                      </a:lnTo>
                      <a:lnTo>
                        <a:pt x="993586" y="2260600"/>
                      </a:lnTo>
                      <a:lnTo>
                        <a:pt x="860236" y="2228850"/>
                      </a:lnTo>
                      <a:lnTo>
                        <a:pt x="898336" y="1993900"/>
                      </a:lnTo>
                      <a:lnTo>
                        <a:pt x="815786" y="2070100"/>
                      </a:lnTo>
                      <a:lnTo>
                        <a:pt x="771336" y="2254250"/>
                      </a:lnTo>
                      <a:lnTo>
                        <a:pt x="745936" y="2330450"/>
                      </a:lnTo>
                      <a:lnTo>
                        <a:pt x="752286" y="2470150"/>
                      </a:lnTo>
                      <a:lnTo>
                        <a:pt x="930086" y="2603500"/>
                      </a:lnTo>
                      <a:lnTo>
                        <a:pt x="936436" y="2711450"/>
                      </a:lnTo>
                      <a:lnTo>
                        <a:pt x="758636" y="2647950"/>
                      </a:lnTo>
                      <a:lnTo>
                        <a:pt x="682436" y="2622550"/>
                      </a:lnTo>
                      <a:lnTo>
                        <a:pt x="523686" y="2476500"/>
                      </a:lnTo>
                      <a:lnTo>
                        <a:pt x="612586" y="2152650"/>
                      </a:lnTo>
                      <a:lnTo>
                        <a:pt x="517336" y="2044700"/>
                      </a:lnTo>
                      <a:lnTo>
                        <a:pt x="428436" y="2139950"/>
                      </a:lnTo>
                      <a:lnTo>
                        <a:pt x="403036" y="2044700"/>
                      </a:lnTo>
                      <a:lnTo>
                        <a:pt x="460186" y="2012950"/>
                      </a:lnTo>
                      <a:lnTo>
                        <a:pt x="453836" y="1816100"/>
                      </a:lnTo>
                      <a:lnTo>
                        <a:pt x="453836" y="1695450"/>
                      </a:lnTo>
                      <a:lnTo>
                        <a:pt x="549086" y="1562100"/>
                      </a:lnTo>
                      <a:lnTo>
                        <a:pt x="644336" y="1308100"/>
                      </a:lnTo>
                      <a:lnTo>
                        <a:pt x="644336" y="1250950"/>
                      </a:lnTo>
                      <a:lnTo>
                        <a:pt x="599886" y="1282700"/>
                      </a:lnTo>
                      <a:lnTo>
                        <a:pt x="530036" y="1327150"/>
                      </a:lnTo>
                      <a:lnTo>
                        <a:pt x="479236" y="1346200"/>
                      </a:lnTo>
                      <a:lnTo>
                        <a:pt x="447486" y="1390650"/>
                      </a:lnTo>
                      <a:lnTo>
                        <a:pt x="383986" y="1409700"/>
                      </a:lnTo>
                      <a:lnTo>
                        <a:pt x="390336" y="1466850"/>
                      </a:lnTo>
                      <a:lnTo>
                        <a:pt x="333186" y="1524000"/>
                      </a:lnTo>
                      <a:lnTo>
                        <a:pt x="276036" y="1498600"/>
                      </a:lnTo>
                      <a:lnTo>
                        <a:pt x="263336" y="1435100"/>
                      </a:lnTo>
                      <a:lnTo>
                        <a:pt x="244286" y="1282700"/>
                      </a:lnTo>
                      <a:lnTo>
                        <a:pt x="104586" y="1143000"/>
                      </a:lnTo>
                      <a:lnTo>
                        <a:pt x="2986" y="1066800"/>
                      </a:lnTo>
                      <a:lnTo>
                        <a:pt x="0" y="1051712"/>
                      </a:lnTo>
                      <a:lnTo>
                        <a:pt x="12514" y="1057274"/>
                      </a:lnTo>
                      <a:lnTo>
                        <a:pt x="50614" y="657226"/>
                      </a:lnTo>
                      <a:lnTo>
                        <a:pt x="317314" y="228600"/>
                      </a:lnTo>
                      <a:lnTo>
                        <a:pt x="460190" y="238126"/>
                      </a:lnTo>
                      <a:lnTo>
                        <a:pt x="669738" y="171450"/>
                      </a:lnTo>
                      <a:lnTo>
                        <a:pt x="774514" y="152400"/>
                      </a:lnTo>
                      <a:lnTo>
                        <a:pt x="888814" y="76200"/>
                      </a:lnTo>
                      <a:lnTo>
                        <a:pt x="898338" y="19050"/>
                      </a:lnTo>
                      <a:close/>
                    </a:path>
                  </a:pathLst>
                </a:custGeom>
                <a:solidFill>
                  <a:srgbClr val="92D050"/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7C390FDF-5654-B5EA-8A3C-1402893F7EDB}"/>
                    </a:ext>
                  </a:extLst>
                </p:cNvPr>
                <p:cNvSpPr/>
                <p:nvPr/>
              </p:nvSpPr>
              <p:spPr>
                <a:xfrm>
                  <a:off x="2165791" y="3245685"/>
                  <a:ext cx="1870764" cy="3288321"/>
                </a:xfrm>
                <a:custGeom>
                  <a:avLst/>
                  <a:gdLst>
                    <a:gd name="connsiteX0" fmla="*/ 76200 w 3235624"/>
                    <a:gd name="connsiteY0" fmla="*/ 4987924 h 5687392"/>
                    <a:gd name="connsiteX1" fmla="*/ 81632 w 3235624"/>
                    <a:gd name="connsiteY1" fmla="*/ 5004220 h 5687392"/>
                    <a:gd name="connsiteX2" fmla="*/ 81632 w 3235624"/>
                    <a:gd name="connsiteY2" fmla="*/ 5004220 h 5687392"/>
                    <a:gd name="connsiteX3" fmla="*/ 2025648 w 3235624"/>
                    <a:gd name="connsiteY3" fmla="*/ 0 h 5687392"/>
                    <a:gd name="connsiteX4" fmla="*/ 2111376 w 3235624"/>
                    <a:gd name="connsiteY4" fmla="*/ 57148 h 5687392"/>
                    <a:gd name="connsiteX5" fmla="*/ 2168524 w 3235624"/>
                    <a:gd name="connsiteY5" fmla="*/ 190500 h 5687392"/>
                    <a:gd name="connsiteX6" fmla="*/ 2273300 w 3235624"/>
                    <a:gd name="connsiteY6" fmla="*/ 342900 h 5687392"/>
                    <a:gd name="connsiteX7" fmla="*/ 2320924 w 3235624"/>
                    <a:gd name="connsiteY7" fmla="*/ 409574 h 5687392"/>
                    <a:gd name="connsiteX8" fmla="*/ 2406648 w 3235624"/>
                    <a:gd name="connsiteY8" fmla="*/ 400048 h 5687392"/>
                    <a:gd name="connsiteX9" fmla="*/ 2481604 w 3235624"/>
                    <a:gd name="connsiteY9" fmla="*/ 433360 h 5687392"/>
                    <a:gd name="connsiteX10" fmla="*/ 2484436 w 3235624"/>
                    <a:gd name="connsiteY10" fmla="*/ 447674 h 5687392"/>
                    <a:gd name="connsiteX11" fmla="*/ 2586036 w 3235624"/>
                    <a:gd name="connsiteY11" fmla="*/ 523874 h 5687392"/>
                    <a:gd name="connsiteX12" fmla="*/ 2725736 w 3235624"/>
                    <a:gd name="connsiteY12" fmla="*/ 663574 h 5687392"/>
                    <a:gd name="connsiteX13" fmla="*/ 2744786 w 3235624"/>
                    <a:gd name="connsiteY13" fmla="*/ 815974 h 5687392"/>
                    <a:gd name="connsiteX14" fmla="*/ 2748066 w 3235624"/>
                    <a:gd name="connsiteY14" fmla="*/ 832376 h 5687392"/>
                    <a:gd name="connsiteX15" fmla="*/ 2747944 w 3235624"/>
                    <a:gd name="connsiteY15" fmla="*/ 832484 h 5687392"/>
                    <a:gd name="connsiteX16" fmla="*/ 2481244 w 3235624"/>
                    <a:gd name="connsiteY16" fmla="*/ 931544 h 5687392"/>
                    <a:gd name="connsiteX17" fmla="*/ 2458384 w 3235624"/>
                    <a:gd name="connsiteY17" fmla="*/ 1022984 h 5687392"/>
                    <a:gd name="connsiteX18" fmla="*/ 2466004 w 3235624"/>
                    <a:gd name="connsiteY18" fmla="*/ 1083944 h 5687392"/>
                    <a:gd name="connsiteX19" fmla="*/ 2427904 w 3235624"/>
                    <a:gd name="connsiteY19" fmla="*/ 1122044 h 5687392"/>
                    <a:gd name="connsiteX20" fmla="*/ 2427904 w 3235624"/>
                    <a:gd name="connsiteY20" fmla="*/ 1228724 h 5687392"/>
                    <a:gd name="connsiteX21" fmla="*/ 2427904 w 3235624"/>
                    <a:gd name="connsiteY21" fmla="*/ 1373504 h 5687392"/>
                    <a:gd name="connsiteX22" fmla="*/ 2069764 w 3235624"/>
                    <a:gd name="connsiteY22" fmla="*/ 1823084 h 5687392"/>
                    <a:gd name="connsiteX23" fmla="*/ 2024044 w 3235624"/>
                    <a:gd name="connsiteY23" fmla="*/ 2105024 h 5687392"/>
                    <a:gd name="connsiteX24" fmla="*/ 2123104 w 3235624"/>
                    <a:gd name="connsiteY24" fmla="*/ 2165984 h 5687392"/>
                    <a:gd name="connsiteX25" fmla="*/ 2085004 w 3235624"/>
                    <a:gd name="connsiteY25" fmla="*/ 2402204 h 5687392"/>
                    <a:gd name="connsiteX26" fmla="*/ 2168824 w 3235624"/>
                    <a:gd name="connsiteY26" fmla="*/ 2394584 h 5687392"/>
                    <a:gd name="connsiteX27" fmla="*/ 2397424 w 3235624"/>
                    <a:gd name="connsiteY27" fmla="*/ 2470784 h 5687392"/>
                    <a:gd name="connsiteX28" fmla="*/ 2473624 w 3235624"/>
                    <a:gd name="connsiteY28" fmla="*/ 2585084 h 5687392"/>
                    <a:gd name="connsiteX29" fmla="*/ 2763184 w 3235624"/>
                    <a:gd name="connsiteY29" fmla="*/ 2707004 h 5687392"/>
                    <a:gd name="connsiteX30" fmla="*/ 2801284 w 3235624"/>
                    <a:gd name="connsiteY30" fmla="*/ 2775584 h 5687392"/>
                    <a:gd name="connsiteX31" fmla="*/ 2915584 w 3235624"/>
                    <a:gd name="connsiteY31" fmla="*/ 2767964 h 5687392"/>
                    <a:gd name="connsiteX32" fmla="*/ 2976544 w 3235624"/>
                    <a:gd name="connsiteY32" fmla="*/ 2828924 h 5687392"/>
                    <a:gd name="connsiteX33" fmla="*/ 3014644 w 3235624"/>
                    <a:gd name="connsiteY33" fmla="*/ 2828924 h 5687392"/>
                    <a:gd name="connsiteX34" fmla="*/ 3121324 w 3235624"/>
                    <a:gd name="connsiteY34" fmla="*/ 2920364 h 5687392"/>
                    <a:gd name="connsiteX35" fmla="*/ 3136564 w 3235624"/>
                    <a:gd name="connsiteY35" fmla="*/ 3019424 h 5687392"/>
                    <a:gd name="connsiteX36" fmla="*/ 3197524 w 3235624"/>
                    <a:gd name="connsiteY36" fmla="*/ 2988944 h 5687392"/>
                    <a:gd name="connsiteX37" fmla="*/ 3235624 w 3235624"/>
                    <a:gd name="connsiteY37" fmla="*/ 3004184 h 5687392"/>
                    <a:gd name="connsiteX38" fmla="*/ 3220384 w 3235624"/>
                    <a:gd name="connsiteY38" fmla="*/ 3286124 h 5687392"/>
                    <a:gd name="connsiteX39" fmla="*/ 3136564 w 3235624"/>
                    <a:gd name="connsiteY39" fmla="*/ 3255644 h 5687392"/>
                    <a:gd name="connsiteX40" fmla="*/ 3083224 w 3235624"/>
                    <a:gd name="connsiteY40" fmla="*/ 3316604 h 5687392"/>
                    <a:gd name="connsiteX41" fmla="*/ 3136564 w 3235624"/>
                    <a:gd name="connsiteY41" fmla="*/ 3362324 h 5687392"/>
                    <a:gd name="connsiteX42" fmla="*/ 3136564 w 3235624"/>
                    <a:gd name="connsiteY42" fmla="*/ 3446144 h 5687392"/>
                    <a:gd name="connsiteX43" fmla="*/ 3159424 w 3235624"/>
                    <a:gd name="connsiteY43" fmla="*/ 3590924 h 5687392"/>
                    <a:gd name="connsiteX44" fmla="*/ 3029884 w 3235624"/>
                    <a:gd name="connsiteY44" fmla="*/ 3697604 h 5687392"/>
                    <a:gd name="connsiteX45" fmla="*/ 2862244 w 3235624"/>
                    <a:gd name="connsiteY45" fmla="*/ 3674744 h 5687392"/>
                    <a:gd name="connsiteX46" fmla="*/ 3029884 w 3235624"/>
                    <a:gd name="connsiteY46" fmla="*/ 3606164 h 5687392"/>
                    <a:gd name="connsiteX47" fmla="*/ 2930824 w 3235624"/>
                    <a:gd name="connsiteY47" fmla="*/ 3583304 h 5687392"/>
                    <a:gd name="connsiteX48" fmla="*/ 2907964 w 3235624"/>
                    <a:gd name="connsiteY48" fmla="*/ 3545204 h 5687392"/>
                    <a:gd name="connsiteX49" fmla="*/ 2778424 w 3235624"/>
                    <a:gd name="connsiteY49" fmla="*/ 3568064 h 5687392"/>
                    <a:gd name="connsiteX50" fmla="*/ 2656504 w 3235624"/>
                    <a:gd name="connsiteY50" fmla="*/ 3545204 h 5687392"/>
                    <a:gd name="connsiteX51" fmla="*/ 2542204 w 3235624"/>
                    <a:gd name="connsiteY51" fmla="*/ 3590924 h 5687392"/>
                    <a:gd name="connsiteX52" fmla="*/ 2641264 w 3235624"/>
                    <a:gd name="connsiteY52" fmla="*/ 3408044 h 5687392"/>
                    <a:gd name="connsiteX53" fmla="*/ 2526964 w 3235624"/>
                    <a:gd name="connsiteY53" fmla="*/ 3408044 h 5687392"/>
                    <a:gd name="connsiteX54" fmla="*/ 2443144 w 3235624"/>
                    <a:gd name="connsiteY54" fmla="*/ 3590924 h 5687392"/>
                    <a:gd name="connsiteX55" fmla="*/ 2260264 w 3235624"/>
                    <a:gd name="connsiteY55" fmla="*/ 3728084 h 5687392"/>
                    <a:gd name="connsiteX56" fmla="*/ 2206924 w 3235624"/>
                    <a:gd name="connsiteY56" fmla="*/ 3636644 h 5687392"/>
                    <a:gd name="connsiteX57" fmla="*/ 2107864 w 3235624"/>
                    <a:gd name="connsiteY57" fmla="*/ 3667124 h 5687392"/>
                    <a:gd name="connsiteX58" fmla="*/ 2077384 w 3235624"/>
                    <a:gd name="connsiteY58" fmla="*/ 3728084 h 5687392"/>
                    <a:gd name="connsiteX59" fmla="*/ 2001184 w 3235624"/>
                    <a:gd name="connsiteY59" fmla="*/ 3728084 h 5687392"/>
                    <a:gd name="connsiteX60" fmla="*/ 1993564 w 3235624"/>
                    <a:gd name="connsiteY60" fmla="*/ 3796664 h 5687392"/>
                    <a:gd name="connsiteX61" fmla="*/ 1902124 w 3235624"/>
                    <a:gd name="connsiteY61" fmla="*/ 3811904 h 5687392"/>
                    <a:gd name="connsiteX62" fmla="*/ 1848784 w 3235624"/>
                    <a:gd name="connsiteY62" fmla="*/ 3773804 h 5687392"/>
                    <a:gd name="connsiteX63" fmla="*/ 1818304 w 3235624"/>
                    <a:gd name="connsiteY63" fmla="*/ 3850004 h 5687392"/>
                    <a:gd name="connsiteX64" fmla="*/ 1627804 w 3235624"/>
                    <a:gd name="connsiteY64" fmla="*/ 3910964 h 5687392"/>
                    <a:gd name="connsiteX65" fmla="*/ 1513504 w 3235624"/>
                    <a:gd name="connsiteY65" fmla="*/ 3910964 h 5687392"/>
                    <a:gd name="connsiteX66" fmla="*/ 1429684 w 3235624"/>
                    <a:gd name="connsiteY66" fmla="*/ 3956684 h 5687392"/>
                    <a:gd name="connsiteX67" fmla="*/ 1422064 w 3235624"/>
                    <a:gd name="connsiteY67" fmla="*/ 4025264 h 5687392"/>
                    <a:gd name="connsiteX68" fmla="*/ 1330624 w 3235624"/>
                    <a:gd name="connsiteY68" fmla="*/ 4055744 h 5687392"/>
                    <a:gd name="connsiteX69" fmla="*/ 1277284 w 3235624"/>
                    <a:gd name="connsiteY69" fmla="*/ 4215764 h 5687392"/>
                    <a:gd name="connsiteX70" fmla="*/ 1132504 w 3235624"/>
                    <a:gd name="connsiteY70" fmla="*/ 4307204 h 5687392"/>
                    <a:gd name="connsiteX71" fmla="*/ 1147744 w 3235624"/>
                    <a:gd name="connsiteY71" fmla="*/ 4352924 h 5687392"/>
                    <a:gd name="connsiteX72" fmla="*/ 1086784 w 3235624"/>
                    <a:gd name="connsiteY72" fmla="*/ 4436744 h 5687392"/>
                    <a:gd name="connsiteX73" fmla="*/ 1216324 w 3235624"/>
                    <a:gd name="connsiteY73" fmla="*/ 4451984 h 5687392"/>
                    <a:gd name="connsiteX74" fmla="*/ 1185844 w 3235624"/>
                    <a:gd name="connsiteY74" fmla="*/ 4535804 h 5687392"/>
                    <a:gd name="connsiteX75" fmla="*/ 1292524 w 3235624"/>
                    <a:gd name="connsiteY75" fmla="*/ 4604384 h 5687392"/>
                    <a:gd name="connsiteX76" fmla="*/ 1155364 w 3235624"/>
                    <a:gd name="connsiteY76" fmla="*/ 4657724 h 5687392"/>
                    <a:gd name="connsiteX77" fmla="*/ 1178224 w 3235624"/>
                    <a:gd name="connsiteY77" fmla="*/ 4726304 h 5687392"/>
                    <a:gd name="connsiteX78" fmla="*/ 1102024 w 3235624"/>
                    <a:gd name="connsiteY78" fmla="*/ 4726304 h 5687392"/>
                    <a:gd name="connsiteX79" fmla="*/ 1079164 w 3235624"/>
                    <a:gd name="connsiteY79" fmla="*/ 4893944 h 5687392"/>
                    <a:gd name="connsiteX80" fmla="*/ 919144 w 3235624"/>
                    <a:gd name="connsiteY80" fmla="*/ 4970144 h 5687392"/>
                    <a:gd name="connsiteX81" fmla="*/ 881044 w 3235624"/>
                    <a:gd name="connsiteY81" fmla="*/ 5061584 h 5687392"/>
                    <a:gd name="connsiteX82" fmla="*/ 759124 w 3235624"/>
                    <a:gd name="connsiteY82" fmla="*/ 5084444 h 5687392"/>
                    <a:gd name="connsiteX83" fmla="*/ 599104 w 3235624"/>
                    <a:gd name="connsiteY83" fmla="*/ 5320664 h 5687392"/>
                    <a:gd name="connsiteX84" fmla="*/ 530524 w 3235624"/>
                    <a:gd name="connsiteY84" fmla="*/ 5488304 h 5687392"/>
                    <a:gd name="connsiteX85" fmla="*/ 469564 w 3235624"/>
                    <a:gd name="connsiteY85" fmla="*/ 5686424 h 5687392"/>
                    <a:gd name="connsiteX86" fmla="*/ 464536 w 3235624"/>
                    <a:gd name="connsiteY86" fmla="*/ 5687392 h 5687392"/>
                    <a:gd name="connsiteX87" fmla="*/ 469900 w 3235624"/>
                    <a:gd name="connsiteY87" fmla="*/ 5680076 h 5687392"/>
                    <a:gd name="connsiteX88" fmla="*/ 381000 w 3235624"/>
                    <a:gd name="connsiteY88" fmla="*/ 5622924 h 5687392"/>
                    <a:gd name="connsiteX89" fmla="*/ 355600 w 3235624"/>
                    <a:gd name="connsiteY89" fmla="*/ 5667372 h 5687392"/>
                    <a:gd name="connsiteX90" fmla="*/ 266700 w 3235624"/>
                    <a:gd name="connsiteY90" fmla="*/ 5641972 h 5687392"/>
                    <a:gd name="connsiteX91" fmla="*/ 260348 w 3235624"/>
                    <a:gd name="connsiteY91" fmla="*/ 5578476 h 5687392"/>
                    <a:gd name="connsiteX92" fmla="*/ 171448 w 3235624"/>
                    <a:gd name="connsiteY92" fmla="*/ 5546724 h 5687392"/>
                    <a:gd name="connsiteX93" fmla="*/ 127000 w 3235624"/>
                    <a:gd name="connsiteY93" fmla="*/ 5407024 h 5687392"/>
                    <a:gd name="connsiteX94" fmla="*/ 0 w 3235624"/>
                    <a:gd name="connsiteY94" fmla="*/ 5330824 h 5687392"/>
                    <a:gd name="connsiteX95" fmla="*/ 6348 w 3235624"/>
                    <a:gd name="connsiteY95" fmla="*/ 5133972 h 5687392"/>
                    <a:gd name="connsiteX96" fmla="*/ 114300 w 3235624"/>
                    <a:gd name="connsiteY96" fmla="*/ 5102224 h 5687392"/>
                    <a:gd name="connsiteX97" fmla="*/ 81632 w 3235624"/>
                    <a:gd name="connsiteY97" fmla="*/ 5004220 h 5687392"/>
                    <a:gd name="connsiteX98" fmla="*/ 112324 w 3235624"/>
                    <a:gd name="connsiteY98" fmla="*/ 4945196 h 5687392"/>
                    <a:gd name="connsiteX99" fmla="*/ 184768 w 3235624"/>
                    <a:gd name="connsiteY99" fmla="*/ 4953000 h 5687392"/>
                    <a:gd name="connsiteX100" fmla="*/ 199054 w 3235624"/>
                    <a:gd name="connsiteY100" fmla="*/ 4898228 h 5687392"/>
                    <a:gd name="connsiteX101" fmla="*/ 265728 w 3235624"/>
                    <a:gd name="connsiteY101" fmla="*/ 4883944 h 5687392"/>
                    <a:gd name="connsiteX102" fmla="*/ 327642 w 3235624"/>
                    <a:gd name="connsiteY102" fmla="*/ 4914900 h 5687392"/>
                    <a:gd name="connsiteX103" fmla="*/ 349072 w 3235624"/>
                    <a:gd name="connsiteY103" fmla="*/ 4900612 h 5687392"/>
                    <a:gd name="connsiteX104" fmla="*/ 358598 w 3235624"/>
                    <a:gd name="connsiteY104" fmla="*/ 4791076 h 5687392"/>
                    <a:gd name="connsiteX105" fmla="*/ 370504 w 3235624"/>
                    <a:gd name="connsiteY105" fmla="*/ 4779168 h 5687392"/>
                    <a:gd name="connsiteX106" fmla="*/ 427654 w 3235624"/>
                    <a:gd name="connsiteY106" fmla="*/ 4824412 h 5687392"/>
                    <a:gd name="connsiteX107" fmla="*/ 468136 w 3235624"/>
                    <a:gd name="connsiteY107" fmla="*/ 4762500 h 5687392"/>
                    <a:gd name="connsiteX108" fmla="*/ 434798 w 3235624"/>
                    <a:gd name="connsiteY108" fmla="*/ 4683916 h 5687392"/>
                    <a:gd name="connsiteX109" fmla="*/ 465754 w 3235624"/>
                    <a:gd name="connsiteY109" fmla="*/ 4638676 h 5687392"/>
                    <a:gd name="connsiteX110" fmla="*/ 456342 w 3235624"/>
                    <a:gd name="connsiteY110" fmla="*/ 4598668 h 5687392"/>
                    <a:gd name="connsiteX111" fmla="*/ 458788 w 3235624"/>
                    <a:gd name="connsiteY111" fmla="*/ 4595812 h 5687392"/>
                    <a:gd name="connsiteX112" fmla="*/ 492124 w 3235624"/>
                    <a:gd name="connsiteY112" fmla="*/ 4533900 h 5687392"/>
                    <a:gd name="connsiteX113" fmla="*/ 549276 w 3235624"/>
                    <a:gd name="connsiteY113" fmla="*/ 4519612 h 5687392"/>
                    <a:gd name="connsiteX114" fmla="*/ 744536 w 3235624"/>
                    <a:gd name="connsiteY114" fmla="*/ 4543424 h 5687392"/>
                    <a:gd name="connsiteX115" fmla="*/ 711200 w 3235624"/>
                    <a:gd name="connsiteY115" fmla="*/ 4338636 h 5687392"/>
                    <a:gd name="connsiteX116" fmla="*/ 763588 w 3235624"/>
                    <a:gd name="connsiteY116" fmla="*/ 4324348 h 5687392"/>
                    <a:gd name="connsiteX117" fmla="*/ 758824 w 3235624"/>
                    <a:gd name="connsiteY117" fmla="*/ 4286248 h 5687392"/>
                    <a:gd name="connsiteX118" fmla="*/ 763588 w 3235624"/>
                    <a:gd name="connsiteY118" fmla="*/ 4195764 h 5687392"/>
                    <a:gd name="connsiteX119" fmla="*/ 763588 w 3235624"/>
                    <a:gd name="connsiteY119" fmla="*/ 4124324 h 5687392"/>
                    <a:gd name="connsiteX120" fmla="*/ 773112 w 3235624"/>
                    <a:gd name="connsiteY120" fmla="*/ 4067172 h 5687392"/>
                    <a:gd name="connsiteX121" fmla="*/ 773112 w 3235624"/>
                    <a:gd name="connsiteY121" fmla="*/ 4038600 h 5687392"/>
                    <a:gd name="connsiteX122" fmla="*/ 777876 w 3235624"/>
                    <a:gd name="connsiteY122" fmla="*/ 3981448 h 5687392"/>
                    <a:gd name="connsiteX123" fmla="*/ 715964 w 3235624"/>
                    <a:gd name="connsiteY123" fmla="*/ 3952876 h 5687392"/>
                    <a:gd name="connsiteX124" fmla="*/ 792164 w 3235624"/>
                    <a:gd name="connsiteY124" fmla="*/ 3876676 h 5687392"/>
                    <a:gd name="connsiteX125" fmla="*/ 777876 w 3235624"/>
                    <a:gd name="connsiteY125" fmla="*/ 3829048 h 5687392"/>
                    <a:gd name="connsiteX126" fmla="*/ 830264 w 3235624"/>
                    <a:gd name="connsiteY126" fmla="*/ 3738564 h 5687392"/>
                    <a:gd name="connsiteX127" fmla="*/ 706436 w 3235624"/>
                    <a:gd name="connsiteY127" fmla="*/ 3548060 h 5687392"/>
                    <a:gd name="connsiteX128" fmla="*/ 806448 w 3235624"/>
                    <a:gd name="connsiteY128" fmla="*/ 3509964 h 5687392"/>
                    <a:gd name="connsiteX129" fmla="*/ 806448 w 3235624"/>
                    <a:gd name="connsiteY129" fmla="*/ 3462336 h 5687392"/>
                    <a:gd name="connsiteX130" fmla="*/ 744536 w 3235624"/>
                    <a:gd name="connsiteY130" fmla="*/ 3443288 h 5687392"/>
                    <a:gd name="connsiteX131" fmla="*/ 673100 w 3235624"/>
                    <a:gd name="connsiteY131" fmla="*/ 3243262 h 5687392"/>
                    <a:gd name="connsiteX132" fmla="*/ 635000 w 3235624"/>
                    <a:gd name="connsiteY132" fmla="*/ 3214688 h 5687392"/>
                    <a:gd name="connsiteX133" fmla="*/ 701676 w 3235624"/>
                    <a:gd name="connsiteY133" fmla="*/ 3138488 h 5687392"/>
                    <a:gd name="connsiteX134" fmla="*/ 715964 w 3235624"/>
                    <a:gd name="connsiteY134" fmla="*/ 3081336 h 5687392"/>
                    <a:gd name="connsiteX135" fmla="*/ 811212 w 3235624"/>
                    <a:gd name="connsiteY135" fmla="*/ 3033712 h 5687392"/>
                    <a:gd name="connsiteX136" fmla="*/ 1054100 w 3235624"/>
                    <a:gd name="connsiteY136" fmla="*/ 3000374 h 5687392"/>
                    <a:gd name="connsiteX137" fmla="*/ 1073148 w 3235624"/>
                    <a:gd name="connsiteY137" fmla="*/ 2924174 h 5687392"/>
                    <a:gd name="connsiteX138" fmla="*/ 1135064 w 3235624"/>
                    <a:gd name="connsiteY138" fmla="*/ 2833688 h 5687392"/>
                    <a:gd name="connsiteX139" fmla="*/ 1092200 w 3235624"/>
                    <a:gd name="connsiteY139" fmla="*/ 2819400 h 5687392"/>
                    <a:gd name="connsiteX140" fmla="*/ 1096964 w 3235624"/>
                    <a:gd name="connsiteY140" fmla="*/ 2771774 h 5687392"/>
                    <a:gd name="connsiteX141" fmla="*/ 1096964 w 3235624"/>
                    <a:gd name="connsiteY141" fmla="*/ 2733674 h 5687392"/>
                    <a:gd name="connsiteX142" fmla="*/ 1068388 w 3235624"/>
                    <a:gd name="connsiteY142" fmla="*/ 2705100 h 5687392"/>
                    <a:gd name="connsiteX143" fmla="*/ 949324 w 3235624"/>
                    <a:gd name="connsiteY143" fmla="*/ 2747962 h 5687392"/>
                    <a:gd name="connsiteX144" fmla="*/ 944564 w 3235624"/>
                    <a:gd name="connsiteY144" fmla="*/ 2671762 h 5687392"/>
                    <a:gd name="connsiteX145" fmla="*/ 906464 w 3235624"/>
                    <a:gd name="connsiteY145" fmla="*/ 2605088 h 5687392"/>
                    <a:gd name="connsiteX146" fmla="*/ 858836 w 3235624"/>
                    <a:gd name="connsiteY146" fmla="*/ 2605088 h 5687392"/>
                    <a:gd name="connsiteX147" fmla="*/ 777876 w 3235624"/>
                    <a:gd name="connsiteY147" fmla="*/ 2643188 h 5687392"/>
                    <a:gd name="connsiteX148" fmla="*/ 758824 w 3235624"/>
                    <a:gd name="connsiteY148" fmla="*/ 2590800 h 5687392"/>
                    <a:gd name="connsiteX149" fmla="*/ 639764 w 3235624"/>
                    <a:gd name="connsiteY149" fmla="*/ 2576512 h 5687392"/>
                    <a:gd name="connsiteX150" fmla="*/ 611188 w 3235624"/>
                    <a:gd name="connsiteY150" fmla="*/ 2533648 h 5687392"/>
                    <a:gd name="connsiteX151" fmla="*/ 587376 w 3235624"/>
                    <a:gd name="connsiteY151" fmla="*/ 2424112 h 5687392"/>
                    <a:gd name="connsiteX152" fmla="*/ 639764 w 3235624"/>
                    <a:gd name="connsiteY152" fmla="*/ 2305048 h 5687392"/>
                    <a:gd name="connsiteX153" fmla="*/ 625476 w 3235624"/>
                    <a:gd name="connsiteY153" fmla="*/ 2243136 h 5687392"/>
                    <a:gd name="connsiteX154" fmla="*/ 663576 w 3235624"/>
                    <a:gd name="connsiteY154" fmla="*/ 2224088 h 5687392"/>
                    <a:gd name="connsiteX155" fmla="*/ 668336 w 3235624"/>
                    <a:gd name="connsiteY155" fmla="*/ 2090736 h 5687392"/>
                    <a:gd name="connsiteX156" fmla="*/ 620712 w 3235624"/>
                    <a:gd name="connsiteY156" fmla="*/ 2062162 h 5687392"/>
                    <a:gd name="connsiteX157" fmla="*/ 639764 w 3235624"/>
                    <a:gd name="connsiteY157" fmla="*/ 2014536 h 5687392"/>
                    <a:gd name="connsiteX158" fmla="*/ 620712 w 3235624"/>
                    <a:gd name="connsiteY158" fmla="*/ 1985962 h 5687392"/>
                    <a:gd name="connsiteX159" fmla="*/ 587376 w 3235624"/>
                    <a:gd name="connsiteY159" fmla="*/ 1919288 h 5687392"/>
                    <a:gd name="connsiteX160" fmla="*/ 585268 w 3235624"/>
                    <a:gd name="connsiteY160" fmla="*/ 1922976 h 5687392"/>
                    <a:gd name="connsiteX161" fmla="*/ 545764 w 3235624"/>
                    <a:gd name="connsiteY161" fmla="*/ 1838324 h 5687392"/>
                    <a:gd name="connsiteX162" fmla="*/ 568624 w 3235624"/>
                    <a:gd name="connsiteY162" fmla="*/ 1784984 h 5687392"/>
                    <a:gd name="connsiteX163" fmla="*/ 519940 w 3235624"/>
                    <a:gd name="connsiteY163" fmla="*/ 1748470 h 5687392"/>
                    <a:gd name="connsiteX164" fmla="*/ 688340 w 3235624"/>
                    <a:gd name="connsiteY164" fmla="*/ 1678304 h 5687392"/>
                    <a:gd name="connsiteX165" fmla="*/ 726440 w 3235624"/>
                    <a:gd name="connsiteY165" fmla="*/ 1655444 h 5687392"/>
                    <a:gd name="connsiteX166" fmla="*/ 695960 w 3235624"/>
                    <a:gd name="connsiteY166" fmla="*/ 1571624 h 5687392"/>
                    <a:gd name="connsiteX167" fmla="*/ 749300 w 3235624"/>
                    <a:gd name="connsiteY167" fmla="*/ 1564004 h 5687392"/>
                    <a:gd name="connsiteX168" fmla="*/ 810260 w 3235624"/>
                    <a:gd name="connsiteY168" fmla="*/ 1457324 h 5687392"/>
                    <a:gd name="connsiteX169" fmla="*/ 695960 w 3235624"/>
                    <a:gd name="connsiteY169" fmla="*/ 1403984 h 5687392"/>
                    <a:gd name="connsiteX170" fmla="*/ 756920 w 3235624"/>
                    <a:gd name="connsiteY170" fmla="*/ 1350644 h 5687392"/>
                    <a:gd name="connsiteX171" fmla="*/ 817880 w 3235624"/>
                    <a:gd name="connsiteY171" fmla="*/ 1365884 h 5687392"/>
                    <a:gd name="connsiteX172" fmla="*/ 901700 w 3235624"/>
                    <a:gd name="connsiteY172" fmla="*/ 1358264 h 5687392"/>
                    <a:gd name="connsiteX173" fmla="*/ 1130300 w 3235624"/>
                    <a:gd name="connsiteY173" fmla="*/ 1449704 h 5687392"/>
                    <a:gd name="connsiteX174" fmla="*/ 1267460 w 3235624"/>
                    <a:gd name="connsiteY174" fmla="*/ 1449704 h 5687392"/>
                    <a:gd name="connsiteX175" fmla="*/ 1511300 w 3235624"/>
                    <a:gd name="connsiteY175" fmla="*/ 1335404 h 5687392"/>
                    <a:gd name="connsiteX176" fmla="*/ 1572260 w 3235624"/>
                    <a:gd name="connsiteY176" fmla="*/ 1167764 h 5687392"/>
                    <a:gd name="connsiteX177" fmla="*/ 1648460 w 3235624"/>
                    <a:gd name="connsiteY177" fmla="*/ 1114424 h 5687392"/>
                    <a:gd name="connsiteX178" fmla="*/ 1701800 w 3235624"/>
                    <a:gd name="connsiteY178" fmla="*/ 977264 h 5687392"/>
                    <a:gd name="connsiteX179" fmla="*/ 1717040 w 3235624"/>
                    <a:gd name="connsiteY179" fmla="*/ 771524 h 5687392"/>
                    <a:gd name="connsiteX180" fmla="*/ 1793240 w 3235624"/>
                    <a:gd name="connsiteY180" fmla="*/ 680084 h 5687392"/>
                    <a:gd name="connsiteX181" fmla="*/ 1778000 w 3235624"/>
                    <a:gd name="connsiteY181" fmla="*/ 481964 h 5687392"/>
                    <a:gd name="connsiteX182" fmla="*/ 1823720 w 3235624"/>
                    <a:gd name="connsiteY182" fmla="*/ 344804 h 5687392"/>
                    <a:gd name="connsiteX183" fmla="*/ 1694180 w 3235624"/>
                    <a:gd name="connsiteY183" fmla="*/ 253364 h 5687392"/>
                    <a:gd name="connsiteX184" fmla="*/ 1702580 w 3235624"/>
                    <a:gd name="connsiteY184" fmla="*/ 139948 h 5687392"/>
                    <a:gd name="connsiteX185" fmla="*/ 1696144 w 3235624"/>
                    <a:gd name="connsiteY185" fmla="*/ 142874 h 5687392"/>
                    <a:gd name="connsiteX186" fmla="*/ 1694936 w 3235624"/>
                    <a:gd name="connsiteY186" fmla="*/ 141666 h 5687392"/>
                    <a:gd name="connsiteX187" fmla="*/ 1797048 w 3235624"/>
                    <a:gd name="connsiteY187" fmla="*/ 95248 h 5687392"/>
                    <a:gd name="connsiteX188" fmla="*/ 1930400 w 3235624"/>
                    <a:gd name="connsiteY188" fmla="*/ 85724 h 56873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</a:cxnLst>
                  <a:rect l="l" t="t" r="r" b="b"/>
                  <a:pathLst>
                    <a:path w="3235624" h="5687392">
                      <a:moveTo>
                        <a:pt x="76200" y="4987924"/>
                      </a:moveTo>
                      <a:lnTo>
                        <a:pt x="81632" y="5004220"/>
                      </a:lnTo>
                      <a:lnTo>
                        <a:pt x="81632" y="5004220"/>
                      </a:lnTo>
                      <a:close/>
                      <a:moveTo>
                        <a:pt x="2025648" y="0"/>
                      </a:moveTo>
                      <a:lnTo>
                        <a:pt x="2111376" y="57148"/>
                      </a:lnTo>
                      <a:lnTo>
                        <a:pt x="2168524" y="190500"/>
                      </a:lnTo>
                      <a:lnTo>
                        <a:pt x="2273300" y="342900"/>
                      </a:lnTo>
                      <a:lnTo>
                        <a:pt x="2320924" y="409574"/>
                      </a:lnTo>
                      <a:lnTo>
                        <a:pt x="2406648" y="400048"/>
                      </a:lnTo>
                      <a:lnTo>
                        <a:pt x="2481604" y="433360"/>
                      </a:lnTo>
                      <a:lnTo>
                        <a:pt x="2484436" y="447674"/>
                      </a:lnTo>
                      <a:lnTo>
                        <a:pt x="2586036" y="523874"/>
                      </a:lnTo>
                      <a:lnTo>
                        <a:pt x="2725736" y="663574"/>
                      </a:lnTo>
                      <a:lnTo>
                        <a:pt x="2744786" y="815974"/>
                      </a:lnTo>
                      <a:lnTo>
                        <a:pt x="2748066" y="832376"/>
                      </a:lnTo>
                      <a:lnTo>
                        <a:pt x="2747944" y="832484"/>
                      </a:lnTo>
                      <a:lnTo>
                        <a:pt x="2481244" y="931544"/>
                      </a:lnTo>
                      <a:lnTo>
                        <a:pt x="2458384" y="1022984"/>
                      </a:lnTo>
                      <a:lnTo>
                        <a:pt x="2466004" y="1083944"/>
                      </a:lnTo>
                      <a:lnTo>
                        <a:pt x="2427904" y="1122044"/>
                      </a:lnTo>
                      <a:lnTo>
                        <a:pt x="2427904" y="1228724"/>
                      </a:lnTo>
                      <a:lnTo>
                        <a:pt x="2427904" y="1373504"/>
                      </a:lnTo>
                      <a:lnTo>
                        <a:pt x="2069764" y="1823084"/>
                      </a:lnTo>
                      <a:lnTo>
                        <a:pt x="2024044" y="2105024"/>
                      </a:lnTo>
                      <a:lnTo>
                        <a:pt x="2123104" y="2165984"/>
                      </a:lnTo>
                      <a:lnTo>
                        <a:pt x="2085004" y="2402204"/>
                      </a:lnTo>
                      <a:lnTo>
                        <a:pt x="2168824" y="2394584"/>
                      </a:lnTo>
                      <a:lnTo>
                        <a:pt x="2397424" y="2470784"/>
                      </a:lnTo>
                      <a:lnTo>
                        <a:pt x="2473624" y="2585084"/>
                      </a:lnTo>
                      <a:lnTo>
                        <a:pt x="2763184" y="2707004"/>
                      </a:lnTo>
                      <a:lnTo>
                        <a:pt x="2801284" y="2775584"/>
                      </a:lnTo>
                      <a:lnTo>
                        <a:pt x="2915584" y="2767964"/>
                      </a:lnTo>
                      <a:lnTo>
                        <a:pt x="2976544" y="2828924"/>
                      </a:lnTo>
                      <a:lnTo>
                        <a:pt x="3014644" y="2828924"/>
                      </a:lnTo>
                      <a:lnTo>
                        <a:pt x="3121324" y="2920364"/>
                      </a:lnTo>
                      <a:lnTo>
                        <a:pt x="3136564" y="3019424"/>
                      </a:lnTo>
                      <a:lnTo>
                        <a:pt x="3197524" y="2988944"/>
                      </a:lnTo>
                      <a:lnTo>
                        <a:pt x="3235624" y="3004184"/>
                      </a:lnTo>
                      <a:lnTo>
                        <a:pt x="3220384" y="3286124"/>
                      </a:lnTo>
                      <a:lnTo>
                        <a:pt x="3136564" y="3255644"/>
                      </a:lnTo>
                      <a:lnTo>
                        <a:pt x="3083224" y="3316604"/>
                      </a:lnTo>
                      <a:lnTo>
                        <a:pt x="3136564" y="3362324"/>
                      </a:lnTo>
                      <a:lnTo>
                        <a:pt x="3136564" y="3446144"/>
                      </a:lnTo>
                      <a:lnTo>
                        <a:pt x="3159424" y="3590924"/>
                      </a:lnTo>
                      <a:lnTo>
                        <a:pt x="3029884" y="3697604"/>
                      </a:lnTo>
                      <a:lnTo>
                        <a:pt x="2862244" y="3674744"/>
                      </a:lnTo>
                      <a:lnTo>
                        <a:pt x="3029884" y="3606164"/>
                      </a:lnTo>
                      <a:lnTo>
                        <a:pt x="2930824" y="3583304"/>
                      </a:lnTo>
                      <a:lnTo>
                        <a:pt x="2907964" y="3545204"/>
                      </a:lnTo>
                      <a:lnTo>
                        <a:pt x="2778424" y="3568064"/>
                      </a:lnTo>
                      <a:lnTo>
                        <a:pt x="2656504" y="3545204"/>
                      </a:lnTo>
                      <a:lnTo>
                        <a:pt x="2542204" y="3590924"/>
                      </a:lnTo>
                      <a:lnTo>
                        <a:pt x="2641264" y="3408044"/>
                      </a:lnTo>
                      <a:lnTo>
                        <a:pt x="2526964" y="3408044"/>
                      </a:lnTo>
                      <a:lnTo>
                        <a:pt x="2443144" y="3590924"/>
                      </a:lnTo>
                      <a:lnTo>
                        <a:pt x="2260264" y="3728084"/>
                      </a:lnTo>
                      <a:lnTo>
                        <a:pt x="2206924" y="3636644"/>
                      </a:lnTo>
                      <a:lnTo>
                        <a:pt x="2107864" y="3667124"/>
                      </a:lnTo>
                      <a:lnTo>
                        <a:pt x="2077384" y="3728084"/>
                      </a:lnTo>
                      <a:lnTo>
                        <a:pt x="2001184" y="3728084"/>
                      </a:lnTo>
                      <a:lnTo>
                        <a:pt x="1993564" y="3796664"/>
                      </a:lnTo>
                      <a:lnTo>
                        <a:pt x="1902124" y="3811904"/>
                      </a:lnTo>
                      <a:lnTo>
                        <a:pt x="1848784" y="3773804"/>
                      </a:lnTo>
                      <a:lnTo>
                        <a:pt x="1818304" y="3850004"/>
                      </a:lnTo>
                      <a:lnTo>
                        <a:pt x="1627804" y="3910964"/>
                      </a:lnTo>
                      <a:lnTo>
                        <a:pt x="1513504" y="3910964"/>
                      </a:lnTo>
                      <a:lnTo>
                        <a:pt x="1429684" y="3956684"/>
                      </a:lnTo>
                      <a:lnTo>
                        <a:pt x="1422064" y="4025264"/>
                      </a:lnTo>
                      <a:lnTo>
                        <a:pt x="1330624" y="4055744"/>
                      </a:lnTo>
                      <a:lnTo>
                        <a:pt x="1277284" y="4215764"/>
                      </a:lnTo>
                      <a:lnTo>
                        <a:pt x="1132504" y="4307204"/>
                      </a:lnTo>
                      <a:lnTo>
                        <a:pt x="1147744" y="4352924"/>
                      </a:lnTo>
                      <a:lnTo>
                        <a:pt x="1086784" y="4436744"/>
                      </a:lnTo>
                      <a:lnTo>
                        <a:pt x="1216324" y="4451984"/>
                      </a:lnTo>
                      <a:lnTo>
                        <a:pt x="1185844" y="4535804"/>
                      </a:lnTo>
                      <a:lnTo>
                        <a:pt x="1292524" y="4604384"/>
                      </a:lnTo>
                      <a:lnTo>
                        <a:pt x="1155364" y="4657724"/>
                      </a:lnTo>
                      <a:lnTo>
                        <a:pt x="1178224" y="4726304"/>
                      </a:lnTo>
                      <a:lnTo>
                        <a:pt x="1102024" y="4726304"/>
                      </a:lnTo>
                      <a:lnTo>
                        <a:pt x="1079164" y="4893944"/>
                      </a:lnTo>
                      <a:lnTo>
                        <a:pt x="919144" y="4970144"/>
                      </a:lnTo>
                      <a:lnTo>
                        <a:pt x="881044" y="5061584"/>
                      </a:lnTo>
                      <a:lnTo>
                        <a:pt x="759124" y="5084444"/>
                      </a:lnTo>
                      <a:lnTo>
                        <a:pt x="599104" y="5320664"/>
                      </a:lnTo>
                      <a:lnTo>
                        <a:pt x="530524" y="5488304"/>
                      </a:lnTo>
                      <a:lnTo>
                        <a:pt x="469564" y="5686424"/>
                      </a:lnTo>
                      <a:lnTo>
                        <a:pt x="464536" y="5687392"/>
                      </a:lnTo>
                      <a:lnTo>
                        <a:pt x="469900" y="5680076"/>
                      </a:lnTo>
                      <a:lnTo>
                        <a:pt x="381000" y="5622924"/>
                      </a:lnTo>
                      <a:lnTo>
                        <a:pt x="355600" y="5667372"/>
                      </a:lnTo>
                      <a:lnTo>
                        <a:pt x="266700" y="5641972"/>
                      </a:lnTo>
                      <a:lnTo>
                        <a:pt x="260348" y="5578476"/>
                      </a:lnTo>
                      <a:lnTo>
                        <a:pt x="171448" y="5546724"/>
                      </a:lnTo>
                      <a:lnTo>
                        <a:pt x="127000" y="5407024"/>
                      </a:lnTo>
                      <a:lnTo>
                        <a:pt x="0" y="5330824"/>
                      </a:lnTo>
                      <a:lnTo>
                        <a:pt x="6348" y="5133972"/>
                      </a:lnTo>
                      <a:lnTo>
                        <a:pt x="114300" y="5102224"/>
                      </a:lnTo>
                      <a:lnTo>
                        <a:pt x="81632" y="5004220"/>
                      </a:lnTo>
                      <a:lnTo>
                        <a:pt x="112324" y="4945196"/>
                      </a:lnTo>
                      <a:lnTo>
                        <a:pt x="184768" y="4953000"/>
                      </a:lnTo>
                      <a:lnTo>
                        <a:pt x="199054" y="4898228"/>
                      </a:lnTo>
                      <a:lnTo>
                        <a:pt x="265728" y="4883944"/>
                      </a:lnTo>
                      <a:lnTo>
                        <a:pt x="327642" y="4914900"/>
                      </a:lnTo>
                      <a:lnTo>
                        <a:pt x="349072" y="4900612"/>
                      </a:lnTo>
                      <a:lnTo>
                        <a:pt x="358598" y="4791076"/>
                      </a:lnTo>
                      <a:lnTo>
                        <a:pt x="370504" y="4779168"/>
                      </a:lnTo>
                      <a:lnTo>
                        <a:pt x="427654" y="4824412"/>
                      </a:lnTo>
                      <a:lnTo>
                        <a:pt x="468136" y="4762500"/>
                      </a:lnTo>
                      <a:lnTo>
                        <a:pt x="434798" y="4683916"/>
                      </a:lnTo>
                      <a:lnTo>
                        <a:pt x="465754" y="4638676"/>
                      </a:lnTo>
                      <a:lnTo>
                        <a:pt x="456342" y="4598668"/>
                      </a:lnTo>
                      <a:lnTo>
                        <a:pt x="458788" y="4595812"/>
                      </a:lnTo>
                      <a:lnTo>
                        <a:pt x="492124" y="4533900"/>
                      </a:lnTo>
                      <a:lnTo>
                        <a:pt x="549276" y="4519612"/>
                      </a:lnTo>
                      <a:lnTo>
                        <a:pt x="744536" y="4543424"/>
                      </a:lnTo>
                      <a:lnTo>
                        <a:pt x="711200" y="4338636"/>
                      </a:lnTo>
                      <a:lnTo>
                        <a:pt x="763588" y="4324348"/>
                      </a:lnTo>
                      <a:lnTo>
                        <a:pt x="758824" y="4286248"/>
                      </a:lnTo>
                      <a:lnTo>
                        <a:pt x="763588" y="4195764"/>
                      </a:lnTo>
                      <a:lnTo>
                        <a:pt x="763588" y="4124324"/>
                      </a:lnTo>
                      <a:lnTo>
                        <a:pt x="773112" y="4067172"/>
                      </a:lnTo>
                      <a:lnTo>
                        <a:pt x="773112" y="4038600"/>
                      </a:lnTo>
                      <a:lnTo>
                        <a:pt x="777876" y="3981448"/>
                      </a:lnTo>
                      <a:lnTo>
                        <a:pt x="715964" y="3952876"/>
                      </a:lnTo>
                      <a:lnTo>
                        <a:pt x="792164" y="3876676"/>
                      </a:lnTo>
                      <a:lnTo>
                        <a:pt x="777876" y="3829048"/>
                      </a:lnTo>
                      <a:lnTo>
                        <a:pt x="830264" y="3738564"/>
                      </a:lnTo>
                      <a:lnTo>
                        <a:pt x="706436" y="3548060"/>
                      </a:lnTo>
                      <a:lnTo>
                        <a:pt x="806448" y="3509964"/>
                      </a:lnTo>
                      <a:lnTo>
                        <a:pt x="806448" y="3462336"/>
                      </a:lnTo>
                      <a:lnTo>
                        <a:pt x="744536" y="3443288"/>
                      </a:lnTo>
                      <a:lnTo>
                        <a:pt x="673100" y="3243262"/>
                      </a:lnTo>
                      <a:lnTo>
                        <a:pt x="635000" y="3214688"/>
                      </a:lnTo>
                      <a:lnTo>
                        <a:pt x="701676" y="3138488"/>
                      </a:lnTo>
                      <a:lnTo>
                        <a:pt x="715964" y="3081336"/>
                      </a:lnTo>
                      <a:lnTo>
                        <a:pt x="811212" y="3033712"/>
                      </a:lnTo>
                      <a:lnTo>
                        <a:pt x="1054100" y="3000374"/>
                      </a:lnTo>
                      <a:lnTo>
                        <a:pt x="1073148" y="2924174"/>
                      </a:lnTo>
                      <a:lnTo>
                        <a:pt x="1135064" y="2833688"/>
                      </a:lnTo>
                      <a:lnTo>
                        <a:pt x="1092200" y="2819400"/>
                      </a:lnTo>
                      <a:lnTo>
                        <a:pt x="1096964" y="2771774"/>
                      </a:lnTo>
                      <a:lnTo>
                        <a:pt x="1096964" y="2733674"/>
                      </a:lnTo>
                      <a:lnTo>
                        <a:pt x="1068388" y="2705100"/>
                      </a:lnTo>
                      <a:lnTo>
                        <a:pt x="949324" y="2747962"/>
                      </a:lnTo>
                      <a:lnTo>
                        <a:pt x="944564" y="2671762"/>
                      </a:lnTo>
                      <a:lnTo>
                        <a:pt x="906464" y="2605088"/>
                      </a:lnTo>
                      <a:lnTo>
                        <a:pt x="858836" y="2605088"/>
                      </a:lnTo>
                      <a:lnTo>
                        <a:pt x="777876" y="2643188"/>
                      </a:lnTo>
                      <a:lnTo>
                        <a:pt x="758824" y="2590800"/>
                      </a:lnTo>
                      <a:lnTo>
                        <a:pt x="639764" y="2576512"/>
                      </a:lnTo>
                      <a:lnTo>
                        <a:pt x="611188" y="2533648"/>
                      </a:lnTo>
                      <a:lnTo>
                        <a:pt x="587376" y="2424112"/>
                      </a:lnTo>
                      <a:lnTo>
                        <a:pt x="639764" y="2305048"/>
                      </a:lnTo>
                      <a:lnTo>
                        <a:pt x="625476" y="2243136"/>
                      </a:lnTo>
                      <a:lnTo>
                        <a:pt x="663576" y="2224088"/>
                      </a:lnTo>
                      <a:lnTo>
                        <a:pt x="668336" y="2090736"/>
                      </a:lnTo>
                      <a:lnTo>
                        <a:pt x="620712" y="2062162"/>
                      </a:lnTo>
                      <a:lnTo>
                        <a:pt x="639764" y="2014536"/>
                      </a:lnTo>
                      <a:lnTo>
                        <a:pt x="620712" y="1985962"/>
                      </a:lnTo>
                      <a:lnTo>
                        <a:pt x="587376" y="1919288"/>
                      </a:lnTo>
                      <a:lnTo>
                        <a:pt x="585268" y="1922976"/>
                      </a:lnTo>
                      <a:lnTo>
                        <a:pt x="545764" y="1838324"/>
                      </a:lnTo>
                      <a:lnTo>
                        <a:pt x="568624" y="1784984"/>
                      </a:lnTo>
                      <a:lnTo>
                        <a:pt x="519940" y="1748470"/>
                      </a:lnTo>
                      <a:lnTo>
                        <a:pt x="688340" y="1678304"/>
                      </a:lnTo>
                      <a:lnTo>
                        <a:pt x="726440" y="1655444"/>
                      </a:lnTo>
                      <a:lnTo>
                        <a:pt x="695960" y="1571624"/>
                      </a:lnTo>
                      <a:lnTo>
                        <a:pt x="749300" y="1564004"/>
                      </a:lnTo>
                      <a:lnTo>
                        <a:pt x="810260" y="1457324"/>
                      </a:lnTo>
                      <a:lnTo>
                        <a:pt x="695960" y="1403984"/>
                      </a:lnTo>
                      <a:lnTo>
                        <a:pt x="756920" y="1350644"/>
                      </a:lnTo>
                      <a:lnTo>
                        <a:pt x="817880" y="1365884"/>
                      </a:lnTo>
                      <a:lnTo>
                        <a:pt x="901700" y="1358264"/>
                      </a:lnTo>
                      <a:lnTo>
                        <a:pt x="1130300" y="1449704"/>
                      </a:lnTo>
                      <a:lnTo>
                        <a:pt x="1267460" y="1449704"/>
                      </a:lnTo>
                      <a:lnTo>
                        <a:pt x="1511300" y="1335404"/>
                      </a:lnTo>
                      <a:lnTo>
                        <a:pt x="1572260" y="1167764"/>
                      </a:lnTo>
                      <a:lnTo>
                        <a:pt x="1648460" y="1114424"/>
                      </a:lnTo>
                      <a:lnTo>
                        <a:pt x="1701800" y="977264"/>
                      </a:lnTo>
                      <a:lnTo>
                        <a:pt x="1717040" y="771524"/>
                      </a:lnTo>
                      <a:lnTo>
                        <a:pt x="1793240" y="680084"/>
                      </a:lnTo>
                      <a:lnTo>
                        <a:pt x="1778000" y="481964"/>
                      </a:lnTo>
                      <a:lnTo>
                        <a:pt x="1823720" y="344804"/>
                      </a:lnTo>
                      <a:lnTo>
                        <a:pt x="1694180" y="253364"/>
                      </a:lnTo>
                      <a:lnTo>
                        <a:pt x="1702580" y="139948"/>
                      </a:lnTo>
                      <a:lnTo>
                        <a:pt x="1696144" y="142874"/>
                      </a:lnTo>
                      <a:lnTo>
                        <a:pt x="1694936" y="141666"/>
                      </a:lnTo>
                      <a:lnTo>
                        <a:pt x="1797048" y="95248"/>
                      </a:lnTo>
                      <a:lnTo>
                        <a:pt x="1930400" y="85724"/>
                      </a:lnTo>
                      <a:close/>
                    </a:path>
                  </a:pathLst>
                </a:custGeom>
                <a:solidFill>
                  <a:srgbClr val="92D050"/>
                </a:solidFill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</p:grpSp>
        </p:grpSp>
        <p:grpSp>
          <p:nvGrpSpPr>
            <p:cNvPr id="283" name="グループ化 282">
              <a:extLst>
                <a:ext uri="{FF2B5EF4-FFF2-40B4-BE49-F238E27FC236}">
                  <a16:creationId xmlns:a16="http://schemas.microsoft.com/office/drawing/2014/main" id="{051587DE-9261-4A12-14F4-A5078A357976}"/>
                </a:ext>
              </a:extLst>
            </p:cNvPr>
            <p:cNvGrpSpPr/>
            <p:nvPr/>
          </p:nvGrpSpPr>
          <p:grpSpPr>
            <a:xfrm>
              <a:off x="1124932" y="1449443"/>
              <a:ext cx="3661225" cy="2982516"/>
              <a:chOff x="2595563" y="1481138"/>
              <a:chExt cx="5048250" cy="4112418"/>
            </a:xfrm>
          </p:grpSpPr>
          <p:sp>
            <p:nvSpPr>
              <p:cNvPr id="235" name="フリーフォーム: 図形 234">
                <a:extLst>
                  <a:ext uri="{FF2B5EF4-FFF2-40B4-BE49-F238E27FC236}">
                    <a16:creationId xmlns:a16="http://schemas.microsoft.com/office/drawing/2014/main" id="{0CA0CF4F-8066-2E92-811D-EC3F06BC8BD0}"/>
                  </a:ext>
                </a:extLst>
              </p:cNvPr>
              <p:cNvSpPr/>
              <p:nvPr/>
            </p:nvSpPr>
            <p:spPr>
              <a:xfrm>
                <a:off x="2652713" y="4783931"/>
                <a:ext cx="1050131" cy="809625"/>
              </a:xfrm>
              <a:custGeom>
                <a:avLst/>
                <a:gdLst>
                  <a:gd name="connsiteX0" fmla="*/ 0 w 1050131"/>
                  <a:gd name="connsiteY0" fmla="*/ 809625 h 809625"/>
                  <a:gd name="connsiteX1" fmla="*/ 23812 w 1050131"/>
                  <a:gd name="connsiteY1" fmla="*/ 692944 h 809625"/>
                  <a:gd name="connsiteX2" fmla="*/ 80962 w 1050131"/>
                  <a:gd name="connsiteY2" fmla="*/ 707232 h 809625"/>
                  <a:gd name="connsiteX3" fmla="*/ 90487 w 1050131"/>
                  <a:gd name="connsiteY3" fmla="*/ 604838 h 809625"/>
                  <a:gd name="connsiteX4" fmla="*/ 80962 w 1050131"/>
                  <a:gd name="connsiteY4" fmla="*/ 569119 h 809625"/>
                  <a:gd name="connsiteX5" fmla="*/ 102393 w 1050131"/>
                  <a:gd name="connsiteY5" fmla="*/ 542925 h 809625"/>
                  <a:gd name="connsiteX6" fmla="*/ 159543 w 1050131"/>
                  <a:gd name="connsiteY6" fmla="*/ 566738 h 809625"/>
                  <a:gd name="connsiteX7" fmla="*/ 188118 w 1050131"/>
                  <a:gd name="connsiteY7" fmla="*/ 447675 h 809625"/>
                  <a:gd name="connsiteX8" fmla="*/ 271462 w 1050131"/>
                  <a:gd name="connsiteY8" fmla="*/ 426244 h 809625"/>
                  <a:gd name="connsiteX9" fmla="*/ 302418 w 1050131"/>
                  <a:gd name="connsiteY9" fmla="*/ 385763 h 809625"/>
                  <a:gd name="connsiteX10" fmla="*/ 395287 w 1050131"/>
                  <a:gd name="connsiteY10" fmla="*/ 378619 h 809625"/>
                  <a:gd name="connsiteX11" fmla="*/ 438150 w 1050131"/>
                  <a:gd name="connsiteY11" fmla="*/ 321469 h 809625"/>
                  <a:gd name="connsiteX12" fmla="*/ 483393 w 1050131"/>
                  <a:gd name="connsiteY12" fmla="*/ 319088 h 809625"/>
                  <a:gd name="connsiteX13" fmla="*/ 504825 w 1050131"/>
                  <a:gd name="connsiteY13" fmla="*/ 302419 h 809625"/>
                  <a:gd name="connsiteX14" fmla="*/ 550068 w 1050131"/>
                  <a:gd name="connsiteY14" fmla="*/ 323850 h 809625"/>
                  <a:gd name="connsiteX15" fmla="*/ 621506 w 1050131"/>
                  <a:gd name="connsiteY15" fmla="*/ 250032 h 809625"/>
                  <a:gd name="connsiteX16" fmla="*/ 745331 w 1050131"/>
                  <a:gd name="connsiteY16" fmla="*/ 197644 h 809625"/>
                  <a:gd name="connsiteX17" fmla="*/ 766762 w 1050131"/>
                  <a:gd name="connsiteY17" fmla="*/ 230982 h 809625"/>
                  <a:gd name="connsiteX18" fmla="*/ 812006 w 1050131"/>
                  <a:gd name="connsiteY18" fmla="*/ 221457 h 809625"/>
                  <a:gd name="connsiteX19" fmla="*/ 883443 w 1050131"/>
                  <a:gd name="connsiteY19" fmla="*/ 235744 h 809625"/>
                  <a:gd name="connsiteX20" fmla="*/ 919162 w 1050131"/>
                  <a:gd name="connsiteY20" fmla="*/ 173832 h 809625"/>
                  <a:gd name="connsiteX21" fmla="*/ 969168 w 1050131"/>
                  <a:gd name="connsiteY21" fmla="*/ 135732 h 809625"/>
                  <a:gd name="connsiteX22" fmla="*/ 959643 w 1050131"/>
                  <a:gd name="connsiteY22" fmla="*/ 69057 h 809625"/>
                  <a:gd name="connsiteX23" fmla="*/ 1050131 w 1050131"/>
                  <a:gd name="connsiteY23" fmla="*/ 0 h 8096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050131" h="809625">
                    <a:moveTo>
                      <a:pt x="0" y="809625"/>
                    </a:moveTo>
                    <a:lnTo>
                      <a:pt x="23812" y="692944"/>
                    </a:lnTo>
                    <a:lnTo>
                      <a:pt x="80962" y="707232"/>
                    </a:lnTo>
                    <a:lnTo>
                      <a:pt x="90487" y="604838"/>
                    </a:lnTo>
                    <a:lnTo>
                      <a:pt x="80962" y="569119"/>
                    </a:lnTo>
                    <a:lnTo>
                      <a:pt x="102393" y="542925"/>
                    </a:lnTo>
                    <a:lnTo>
                      <a:pt x="159543" y="566738"/>
                    </a:lnTo>
                    <a:lnTo>
                      <a:pt x="188118" y="447675"/>
                    </a:lnTo>
                    <a:lnTo>
                      <a:pt x="271462" y="426244"/>
                    </a:lnTo>
                    <a:lnTo>
                      <a:pt x="302418" y="385763"/>
                    </a:lnTo>
                    <a:lnTo>
                      <a:pt x="395287" y="378619"/>
                    </a:lnTo>
                    <a:lnTo>
                      <a:pt x="438150" y="321469"/>
                    </a:lnTo>
                    <a:lnTo>
                      <a:pt x="483393" y="319088"/>
                    </a:lnTo>
                    <a:lnTo>
                      <a:pt x="504825" y="302419"/>
                    </a:lnTo>
                    <a:lnTo>
                      <a:pt x="550068" y="323850"/>
                    </a:lnTo>
                    <a:lnTo>
                      <a:pt x="621506" y="250032"/>
                    </a:lnTo>
                    <a:lnTo>
                      <a:pt x="745331" y="197644"/>
                    </a:lnTo>
                    <a:lnTo>
                      <a:pt x="766762" y="230982"/>
                    </a:lnTo>
                    <a:lnTo>
                      <a:pt x="812006" y="221457"/>
                    </a:lnTo>
                    <a:lnTo>
                      <a:pt x="883443" y="235744"/>
                    </a:lnTo>
                    <a:lnTo>
                      <a:pt x="919162" y="173832"/>
                    </a:lnTo>
                    <a:lnTo>
                      <a:pt x="969168" y="135732"/>
                    </a:lnTo>
                    <a:lnTo>
                      <a:pt x="959643" y="69057"/>
                    </a:lnTo>
                    <a:lnTo>
                      <a:pt x="1050131" y="0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6" name="フリーフォーム: 図形 235">
                <a:extLst>
                  <a:ext uri="{FF2B5EF4-FFF2-40B4-BE49-F238E27FC236}">
                    <a16:creationId xmlns:a16="http://schemas.microsoft.com/office/drawing/2014/main" id="{1FB9C1E4-2269-CCA7-91C4-D45A451994E3}"/>
                  </a:ext>
                </a:extLst>
              </p:cNvPr>
              <p:cNvSpPr/>
              <p:nvPr/>
            </p:nvSpPr>
            <p:spPr>
              <a:xfrm>
                <a:off x="2595563" y="4641056"/>
                <a:ext cx="873918" cy="466725"/>
              </a:xfrm>
              <a:custGeom>
                <a:avLst/>
                <a:gdLst>
                  <a:gd name="connsiteX0" fmla="*/ 831056 w 873918"/>
                  <a:gd name="connsiteY0" fmla="*/ 0 h 466725"/>
                  <a:gd name="connsiteX1" fmla="*/ 873918 w 873918"/>
                  <a:gd name="connsiteY1" fmla="*/ 104775 h 466725"/>
                  <a:gd name="connsiteX2" fmla="*/ 845343 w 873918"/>
                  <a:gd name="connsiteY2" fmla="*/ 180975 h 466725"/>
                  <a:gd name="connsiteX3" fmla="*/ 769143 w 873918"/>
                  <a:gd name="connsiteY3" fmla="*/ 214313 h 466725"/>
                  <a:gd name="connsiteX4" fmla="*/ 688181 w 873918"/>
                  <a:gd name="connsiteY4" fmla="*/ 211932 h 466725"/>
                  <a:gd name="connsiteX5" fmla="*/ 652462 w 873918"/>
                  <a:gd name="connsiteY5" fmla="*/ 316707 h 466725"/>
                  <a:gd name="connsiteX6" fmla="*/ 616743 w 873918"/>
                  <a:gd name="connsiteY6" fmla="*/ 280988 h 466725"/>
                  <a:gd name="connsiteX7" fmla="*/ 571500 w 873918"/>
                  <a:gd name="connsiteY7" fmla="*/ 271463 h 466725"/>
                  <a:gd name="connsiteX8" fmla="*/ 521493 w 873918"/>
                  <a:gd name="connsiteY8" fmla="*/ 300038 h 466725"/>
                  <a:gd name="connsiteX9" fmla="*/ 533400 w 873918"/>
                  <a:gd name="connsiteY9" fmla="*/ 354807 h 466725"/>
                  <a:gd name="connsiteX10" fmla="*/ 400050 w 873918"/>
                  <a:gd name="connsiteY10" fmla="*/ 388144 h 466725"/>
                  <a:gd name="connsiteX11" fmla="*/ 369093 w 873918"/>
                  <a:gd name="connsiteY11" fmla="*/ 366713 h 466725"/>
                  <a:gd name="connsiteX12" fmla="*/ 359568 w 873918"/>
                  <a:gd name="connsiteY12" fmla="*/ 407194 h 466725"/>
                  <a:gd name="connsiteX13" fmla="*/ 240506 w 873918"/>
                  <a:gd name="connsiteY13" fmla="*/ 400050 h 466725"/>
                  <a:gd name="connsiteX14" fmla="*/ 183356 w 873918"/>
                  <a:gd name="connsiteY14" fmla="*/ 466725 h 466725"/>
                  <a:gd name="connsiteX15" fmla="*/ 142875 w 873918"/>
                  <a:gd name="connsiteY15" fmla="*/ 419100 h 466725"/>
                  <a:gd name="connsiteX16" fmla="*/ 90487 w 873918"/>
                  <a:gd name="connsiteY16" fmla="*/ 407194 h 466725"/>
                  <a:gd name="connsiteX17" fmla="*/ 61912 w 873918"/>
                  <a:gd name="connsiteY17" fmla="*/ 419100 h 466725"/>
                  <a:gd name="connsiteX18" fmla="*/ 0 w 873918"/>
                  <a:gd name="connsiteY18" fmla="*/ 390525 h 4667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873918" h="466725">
                    <a:moveTo>
                      <a:pt x="831056" y="0"/>
                    </a:moveTo>
                    <a:lnTo>
                      <a:pt x="873918" y="104775"/>
                    </a:lnTo>
                    <a:lnTo>
                      <a:pt x="845343" y="180975"/>
                    </a:lnTo>
                    <a:lnTo>
                      <a:pt x="769143" y="214313"/>
                    </a:lnTo>
                    <a:lnTo>
                      <a:pt x="688181" y="211932"/>
                    </a:lnTo>
                    <a:lnTo>
                      <a:pt x="652462" y="316707"/>
                    </a:lnTo>
                    <a:lnTo>
                      <a:pt x="616743" y="280988"/>
                    </a:lnTo>
                    <a:lnTo>
                      <a:pt x="571500" y="271463"/>
                    </a:lnTo>
                    <a:lnTo>
                      <a:pt x="521493" y="300038"/>
                    </a:lnTo>
                    <a:lnTo>
                      <a:pt x="533400" y="354807"/>
                    </a:lnTo>
                    <a:lnTo>
                      <a:pt x="400050" y="388144"/>
                    </a:lnTo>
                    <a:lnTo>
                      <a:pt x="369093" y="366713"/>
                    </a:lnTo>
                    <a:lnTo>
                      <a:pt x="359568" y="407194"/>
                    </a:lnTo>
                    <a:lnTo>
                      <a:pt x="240506" y="400050"/>
                    </a:lnTo>
                    <a:lnTo>
                      <a:pt x="183356" y="466725"/>
                    </a:lnTo>
                    <a:lnTo>
                      <a:pt x="142875" y="419100"/>
                    </a:lnTo>
                    <a:lnTo>
                      <a:pt x="90487" y="407194"/>
                    </a:lnTo>
                    <a:lnTo>
                      <a:pt x="61912" y="419100"/>
                    </a:lnTo>
                    <a:lnTo>
                      <a:pt x="0" y="390525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CB774DB8-556B-3518-3FCB-520965E63B96}"/>
                  </a:ext>
                </a:extLst>
              </p:cNvPr>
              <p:cNvSpPr/>
              <p:nvPr/>
            </p:nvSpPr>
            <p:spPr>
              <a:xfrm>
                <a:off x="2864644" y="4507706"/>
                <a:ext cx="511969" cy="452438"/>
              </a:xfrm>
              <a:custGeom>
                <a:avLst/>
                <a:gdLst>
                  <a:gd name="connsiteX0" fmla="*/ 7144 w 511969"/>
                  <a:gd name="connsiteY0" fmla="*/ 452438 h 452438"/>
                  <a:gd name="connsiteX1" fmla="*/ 7144 w 511969"/>
                  <a:gd name="connsiteY1" fmla="*/ 369094 h 452438"/>
                  <a:gd name="connsiteX2" fmla="*/ 26194 w 511969"/>
                  <a:gd name="connsiteY2" fmla="*/ 323850 h 452438"/>
                  <a:gd name="connsiteX3" fmla="*/ 0 w 511969"/>
                  <a:gd name="connsiteY3" fmla="*/ 259557 h 452438"/>
                  <a:gd name="connsiteX4" fmla="*/ 38100 w 511969"/>
                  <a:gd name="connsiteY4" fmla="*/ 211932 h 452438"/>
                  <a:gd name="connsiteX5" fmla="*/ 95250 w 511969"/>
                  <a:gd name="connsiteY5" fmla="*/ 161925 h 452438"/>
                  <a:gd name="connsiteX6" fmla="*/ 95250 w 511969"/>
                  <a:gd name="connsiteY6" fmla="*/ 126207 h 452438"/>
                  <a:gd name="connsiteX7" fmla="*/ 90487 w 511969"/>
                  <a:gd name="connsiteY7" fmla="*/ 95250 h 452438"/>
                  <a:gd name="connsiteX8" fmla="*/ 128587 w 511969"/>
                  <a:gd name="connsiteY8" fmla="*/ 92869 h 452438"/>
                  <a:gd name="connsiteX9" fmla="*/ 128587 w 511969"/>
                  <a:gd name="connsiteY9" fmla="*/ 54769 h 452438"/>
                  <a:gd name="connsiteX10" fmla="*/ 216694 w 511969"/>
                  <a:gd name="connsiteY10" fmla="*/ 35719 h 452438"/>
                  <a:gd name="connsiteX11" fmla="*/ 240506 w 511969"/>
                  <a:gd name="connsiteY11" fmla="*/ 66675 h 452438"/>
                  <a:gd name="connsiteX12" fmla="*/ 273844 w 511969"/>
                  <a:gd name="connsiteY12" fmla="*/ 57150 h 452438"/>
                  <a:gd name="connsiteX13" fmla="*/ 273844 w 511969"/>
                  <a:gd name="connsiteY13" fmla="*/ 23813 h 452438"/>
                  <a:gd name="connsiteX14" fmla="*/ 304800 w 511969"/>
                  <a:gd name="connsiteY14" fmla="*/ 0 h 452438"/>
                  <a:gd name="connsiteX15" fmla="*/ 397669 w 511969"/>
                  <a:gd name="connsiteY15" fmla="*/ 52388 h 452438"/>
                  <a:gd name="connsiteX16" fmla="*/ 421481 w 511969"/>
                  <a:gd name="connsiteY16" fmla="*/ 47625 h 452438"/>
                  <a:gd name="connsiteX17" fmla="*/ 464344 w 511969"/>
                  <a:gd name="connsiteY17" fmla="*/ 50007 h 452438"/>
                  <a:gd name="connsiteX18" fmla="*/ 511969 w 511969"/>
                  <a:gd name="connsiteY18" fmla="*/ 80963 h 452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511969" h="452438">
                    <a:moveTo>
                      <a:pt x="7144" y="452438"/>
                    </a:moveTo>
                    <a:lnTo>
                      <a:pt x="7144" y="369094"/>
                    </a:lnTo>
                    <a:lnTo>
                      <a:pt x="26194" y="323850"/>
                    </a:lnTo>
                    <a:lnTo>
                      <a:pt x="0" y="259557"/>
                    </a:lnTo>
                    <a:lnTo>
                      <a:pt x="38100" y="211932"/>
                    </a:lnTo>
                    <a:lnTo>
                      <a:pt x="95250" y="161925"/>
                    </a:lnTo>
                    <a:lnTo>
                      <a:pt x="95250" y="126207"/>
                    </a:lnTo>
                    <a:lnTo>
                      <a:pt x="90487" y="95250"/>
                    </a:lnTo>
                    <a:lnTo>
                      <a:pt x="128587" y="92869"/>
                    </a:lnTo>
                    <a:lnTo>
                      <a:pt x="128587" y="54769"/>
                    </a:lnTo>
                    <a:lnTo>
                      <a:pt x="216694" y="35719"/>
                    </a:lnTo>
                    <a:lnTo>
                      <a:pt x="240506" y="66675"/>
                    </a:lnTo>
                    <a:lnTo>
                      <a:pt x="273844" y="57150"/>
                    </a:lnTo>
                    <a:lnTo>
                      <a:pt x="273844" y="23813"/>
                    </a:lnTo>
                    <a:lnTo>
                      <a:pt x="304800" y="0"/>
                    </a:lnTo>
                    <a:lnTo>
                      <a:pt x="397669" y="52388"/>
                    </a:lnTo>
                    <a:lnTo>
                      <a:pt x="421481" y="47625"/>
                    </a:lnTo>
                    <a:lnTo>
                      <a:pt x="464344" y="50007"/>
                    </a:lnTo>
                    <a:lnTo>
                      <a:pt x="511969" y="80963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8" name="フリーフォーム: 図形 237">
                <a:extLst>
                  <a:ext uri="{FF2B5EF4-FFF2-40B4-BE49-F238E27FC236}">
                    <a16:creationId xmlns:a16="http://schemas.microsoft.com/office/drawing/2014/main" id="{545C90F3-E686-1D69-17AC-743E147CDE5C}"/>
                  </a:ext>
                </a:extLst>
              </p:cNvPr>
              <p:cNvSpPr/>
              <p:nvPr/>
            </p:nvSpPr>
            <p:spPr>
              <a:xfrm>
                <a:off x="2978944" y="3936206"/>
                <a:ext cx="588169" cy="190500"/>
              </a:xfrm>
              <a:custGeom>
                <a:avLst/>
                <a:gdLst>
                  <a:gd name="connsiteX0" fmla="*/ 588169 w 588169"/>
                  <a:gd name="connsiteY0" fmla="*/ 0 h 190500"/>
                  <a:gd name="connsiteX1" fmla="*/ 535781 w 588169"/>
                  <a:gd name="connsiteY1" fmla="*/ 14288 h 190500"/>
                  <a:gd name="connsiteX2" fmla="*/ 495300 w 588169"/>
                  <a:gd name="connsiteY2" fmla="*/ 59532 h 190500"/>
                  <a:gd name="connsiteX3" fmla="*/ 400050 w 588169"/>
                  <a:gd name="connsiteY3" fmla="*/ 88107 h 190500"/>
                  <a:gd name="connsiteX4" fmla="*/ 307181 w 588169"/>
                  <a:gd name="connsiteY4" fmla="*/ 183357 h 190500"/>
                  <a:gd name="connsiteX5" fmla="*/ 171450 w 588169"/>
                  <a:gd name="connsiteY5" fmla="*/ 173832 h 190500"/>
                  <a:gd name="connsiteX6" fmla="*/ 154781 w 588169"/>
                  <a:gd name="connsiteY6" fmla="*/ 190500 h 190500"/>
                  <a:gd name="connsiteX7" fmla="*/ 78581 w 588169"/>
                  <a:gd name="connsiteY7" fmla="*/ 157163 h 190500"/>
                  <a:gd name="connsiteX8" fmla="*/ 71437 w 588169"/>
                  <a:gd name="connsiteY8" fmla="*/ 109538 h 190500"/>
                  <a:gd name="connsiteX9" fmla="*/ 52387 w 588169"/>
                  <a:gd name="connsiteY9" fmla="*/ 97632 h 190500"/>
                  <a:gd name="connsiteX10" fmla="*/ 0 w 588169"/>
                  <a:gd name="connsiteY10" fmla="*/ 11430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88169" h="190500">
                    <a:moveTo>
                      <a:pt x="588169" y="0"/>
                    </a:moveTo>
                    <a:lnTo>
                      <a:pt x="535781" y="14288"/>
                    </a:lnTo>
                    <a:lnTo>
                      <a:pt x="495300" y="59532"/>
                    </a:lnTo>
                    <a:lnTo>
                      <a:pt x="400050" y="88107"/>
                    </a:lnTo>
                    <a:lnTo>
                      <a:pt x="307181" y="183357"/>
                    </a:lnTo>
                    <a:lnTo>
                      <a:pt x="171450" y="173832"/>
                    </a:lnTo>
                    <a:lnTo>
                      <a:pt x="154781" y="190500"/>
                    </a:lnTo>
                    <a:lnTo>
                      <a:pt x="78581" y="157163"/>
                    </a:lnTo>
                    <a:lnTo>
                      <a:pt x="71437" y="109538"/>
                    </a:lnTo>
                    <a:lnTo>
                      <a:pt x="52387" y="97632"/>
                    </a:lnTo>
                    <a:lnTo>
                      <a:pt x="0" y="114300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9" name="フリーフォーム: 図形 238">
                <a:extLst>
                  <a:ext uri="{FF2B5EF4-FFF2-40B4-BE49-F238E27FC236}">
                    <a16:creationId xmlns:a16="http://schemas.microsoft.com/office/drawing/2014/main" id="{9E5EFB17-7FC5-CEA3-A007-F57E4C489CB5}"/>
                  </a:ext>
                </a:extLst>
              </p:cNvPr>
              <p:cNvSpPr/>
              <p:nvPr/>
            </p:nvSpPr>
            <p:spPr>
              <a:xfrm>
                <a:off x="7458075" y="3562350"/>
                <a:ext cx="185738" cy="471488"/>
              </a:xfrm>
              <a:custGeom>
                <a:avLst/>
                <a:gdLst>
                  <a:gd name="connsiteX0" fmla="*/ 0 w 185738"/>
                  <a:gd name="connsiteY0" fmla="*/ 47625 h 471488"/>
                  <a:gd name="connsiteX1" fmla="*/ 52388 w 185738"/>
                  <a:gd name="connsiteY1" fmla="*/ 0 h 471488"/>
                  <a:gd name="connsiteX2" fmla="*/ 171450 w 185738"/>
                  <a:gd name="connsiteY2" fmla="*/ 95250 h 471488"/>
                  <a:gd name="connsiteX3" fmla="*/ 152400 w 185738"/>
                  <a:gd name="connsiteY3" fmla="*/ 142875 h 471488"/>
                  <a:gd name="connsiteX4" fmla="*/ 166688 w 185738"/>
                  <a:gd name="connsiteY4" fmla="*/ 204788 h 471488"/>
                  <a:gd name="connsiteX5" fmla="*/ 166688 w 185738"/>
                  <a:gd name="connsiteY5" fmla="*/ 233363 h 471488"/>
                  <a:gd name="connsiteX6" fmla="*/ 185738 w 185738"/>
                  <a:gd name="connsiteY6" fmla="*/ 252413 h 471488"/>
                  <a:gd name="connsiteX7" fmla="*/ 147638 w 185738"/>
                  <a:gd name="connsiteY7" fmla="*/ 404813 h 471488"/>
                  <a:gd name="connsiteX8" fmla="*/ 147638 w 185738"/>
                  <a:gd name="connsiteY8" fmla="*/ 471488 h 471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85738" h="471488">
                    <a:moveTo>
                      <a:pt x="0" y="47625"/>
                    </a:moveTo>
                    <a:lnTo>
                      <a:pt x="52388" y="0"/>
                    </a:lnTo>
                    <a:lnTo>
                      <a:pt x="171450" y="95250"/>
                    </a:lnTo>
                    <a:lnTo>
                      <a:pt x="152400" y="142875"/>
                    </a:lnTo>
                    <a:lnTo>
                      <a:pt x="166688" y="204788"/>
                    </a:lnTo>
                    <a:lnTo>
                      <a:pt x="166688" y="233363"/>
                    </a:lnTo>
                    <a:lnTo>
                      <a:pt x="185738" y="252413"/>
                    </a:lnTo>
                    <a:lnTo>
                      <a:pt x="147638" y="404813"/>
                    </a:lnTo>
                    <a:lnTo>
                      <a:pt x="147638" y="471488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0" name="フリーフォーム: 図形 239">
                <a:extLst>
                  <a:ext uri="{FF2B5EF4-FFF2-40B4-BE49-F238E27FC236}">
                    <a16:creationId xmlns:a16="http://schemas.microsoft.com/office/drawing/2014/main" id="{7C749757-EE39-2C5A-718F-1BAF507CCA34}"/>
                  </a:ext>
                </a:extLst>
              </p:cNvPr>
              <p:cNvSpPr/>
              <p:nvPr/>
            </p:nvSpPr>
            <p:spPr>
              <a:xfrm>
                <a:off x="6534150" y="3128963"/>
                <a:ext cx="100013" cy="800100"/>
              </a:xfrm>
              <a:custGeom>
                <a:avLst/>
                <a:gdLst>
                  <a:gd name="connsiteX0" fmla="*/ 100013 w 100013"/>
                  <a:gd name="connsiteY0" fmla="*/ 800100 h 800100"/>
                  <a:gd name="connsiteX1" fmla="*/ 38100 w 100013"/>
                  <a:gd name="connsiteY1" fmla="*/ 695325 h 800100"/>
                  <a:gd name="connsiteX2" fmla="*/ 76200 w 100013"/>
                  <a:gd name="connsiteY2" fmla="*/ 609600 h 800100"/>
                  <a:gd name="connsiteX3" fmla="*/ 90488 w 100013"/>
                  <a:gd name="connsiteY3" fmla="*/ 461962 h 800100"/>
                  <a:gd name="connsiteX4" fmla="*/ 38100 w 100013"/>
                  <a:gd name="connsiteY4" fmla="*/ 404812 h 800100"/>
                  <a:gd name="connsiteX5" fmla="*/ 71438 w 100013"/>
                  <a:gd name="connsiteY5" fmla="*/ 376237 h 800100"/>
                  <a:gd name="connsiteX6" fmla="*/ 52388 w 100013"/>
                  <a:gd name="connsiteY6" fmla="*/ 238125 h 800100"/>
                  <a:gd name="connsiteX7" fmla="*/ 42863 w 100013"/>
                  <a:gd name="connsiteY7" fmla="*/ 142875 h 800100"/>
                  <a:gd name="connsiteX8" fmla="*/ 0 w 100013"/>
                  <a:gd name="connsiteY8" fmla="*/ 104775 h 800100"/>
                  <a:gd name="connsiteX9" fmla="*/ 38100 w 100013"/>
                  <a:gd name="connsiteY9" fmla="*/ 0 h 8001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0013" h="800100">
                    <a:moveTo>
                      <a:pt x="100013" y="800100"/>
                    </a:moveTo>
                    <a:lnTo>
                      <a:pt x="38100" y="695325"/>
                    </a:lnTo>
                    <a:lnTo>
                      <a:pt x="76200" y="609600"/>
                    </a:lnTo>
                    <a:lnTo>
                      <a:pt x="90488" y="461962"/>
                    </a:lnTo>
                    <a:lnTo>
                      <a:pt x="38100" y="404812"/>
                    </a:lnTo>
                    <a:lnTo>
                      <a:pt x="71438" y="376237"/>
                    </a:lnTo>
                    <a:lnTo>
                      <a:pt x="52388" y="238125"/>
                    </a:lnTo>
                    <a:lnTo>
                      <a:pt x="42863" y="142875"/>
                    </a:lnTo>
                    <a:lnTo>
                      <a:pt x="0" y="104775"/>
                    </a:lnTo>
                    <a:lnTo>
                      <a:pt x="38100" y="0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1" name="フリーフォーム: 図形 240">
                <a:extLst>
                  <a:ext uri="{FF2B5EF4-FFF2-40B4-BE49-F238E27FC236}">
                    <a16:creationId xmlns:a16="http://schemas.microsoft.com/office/drawing/2014/main" id="{B793F61E-3F42-5E59-6956-7BE66AD9040F}"/>
                  </a:ext>
                </a:extLst>
              </p:cNvPr>
              <p:cNvSpPr/>
              <p:nvPr/>
            </p:nvSpPr>
            <p:spPr>
              <a:xfrm>
                <a:off x="6091238" y="2452688"/>
                <a:ext cx="381000" cy="1833562"/>
              </a:xfrm>
              <a:custGeom>
                <a:avLst/>
                <a:gdLst>
                  <a:gd name="connsiteX0" fmla="*/ 252412 w 381000"/>
                  <a:gd name="connsiteY0" fmla="*/ 0 h 1833562"/>
                  <a:gd name="connsiteX1" fmla="*/ 252412 w 381000"/>
                  <a:gd name="connsiteY1" fmla="*/ 109537 h 1833562"/>
                  <a:gd name="connsiteX2" fmla="*/ 304800 w 381000"/>
                  <a:gd name="connsiteY2" fmla="*/ 166687 h 1833562"/>
                  <a:gd name="connsiteX3" fmla="*/ 280987 w 381000"/>
                  <a:gd name="connsiteY3" fmla="*/ 319087 h 1833562"/>
                  <a:gd name="connsiteX4" fmla="*/ 247650 w 381000"/>
                  <a:gd name="connsiteY4" fmla="*/ 366712 h 1833562"/>
                  <a:gd name="connsiteX5" fmla="*/ 233362 w 381000"/>
                  <a:gd name="connsiteY5" fmla="*/ 504825 h 1833562"/>
                  <a:gd name="connsiteX6" fmla="*/ 166687 w 381000"/>
                  <a:gd name="connsiteY6" fmla="*/ 614362 h 1833562"/>
                  <a:gd name="connsiteX7" fmla="*/ 252412 w 381000"/>
                  <a:gd name="connsiteY7" fmla="*/ 690562 h 1833562"/>
                  <a:gd name="connsiteX8" fmla="*/ 261937 w 381000"/>
                  <a:gd name="connsiteY8" fmla="*/ 747712 h 1833562"/>
                  <a:gd name="connsiteX9" fmla="*/ 295275 w 381000"/>
                  <a:gd name="connsiteY9" fmla="*/ 871537 h 1833562"/>
                  <a:gd name="connsiteX10" fmla="*/ 233362 w 381000"/>
                  <a:gd name="connsiteY10" fmla="*/ 904875 h 1833562"/>
                  <a:gd name="connsiteX11" fmla="*/ 200025 w 381000"/>
                  <a:gd name="connsiteY11" fmla="*/ 957262 h 1833562"/>
                  <a:gd name="connsiteX12" fmla="*/ 128587 w 381000"/>
                  <a:gd name="connsiteY12" fmla="*/ 966787 h 1833562"/>
                  <a:gd name="connsiteX13" fmla="*/ 123825 w 381000"/>
                  <a:gd name="connsiteY13" fmla="*/ 1062037 h 1833562"/>
                  <a:gd name="connsiteX14" fmla="*/ 104775 w 381000"/>
                  <a:gd name="connsiteY14" fmla="*/ 1133475 h 1833562"/>
                  <a:gd name="connsiteX15" fmla="*/ 42862 w 381000"/>
                  <a:gd name="connsiteY15" fmla="*/ 1162050 h 1833562"/>
                  <a:gd name="connsiteX16" fmla="*/ 14287 w 381000"/>
                  <a:gd name="connsiteY16" fmla="*/ 1266825 h 1833562"/>
                  <a:gd name="connsiteX17" fmla="*/ 23812 w 381000"/>
                  <a:gd name="connsiteY17" fmla="*/ 1404937 h 1833562"/>
                  <a:gd name="connsiteX18" fmla="*/ 0 w 381000"/>
                  <a:gd name="connsiteY18" fmla="*/ 1466850 h 1833562"/>
                  <a:gd name="connsiteX19" fmla="*/ 57150 w 381000"/>
                  <a:gd name="connsiteY19" fmla="*/ 1562100 h 1833562"/>
                  <a:gd name="connsiteX20" fmla="*/ 57150 w 381000"/>
                  <a:gd name="connsiteY20" fmla="*/ 1609725 h 1833562"/>
                  <a:gd name="connsiteX21" fmla="*/ 142875 w 381000"/>
                  <a:gd name="connsiteY21" fmla="*/ 1738312 h 1833562"/>
                  <a:gd name="connsiteX22" fmla="*/ 252412 w 381000"/>
                  <a:gd name="connsiteY22" fmla="*/ 1719262 h 1833562"/>
                  <a:gd name="connsiteX23" fmla="*/ 381000 w 381000"/>
                  <a:gd name="connsiteY23" fmla="*/ 1833562 h 18335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81000" h="1833562">
                    <a:moveTo>
                      <a:pt x="252412" y="0"/>
                    </a:moveTo>
                    <a:lnTo>
                      <a:pt x="252412" y="109537"/>
                    </a:lnTo>
                    <a:lnTo>
                      <a:pt x="304800" y="166687"/>
                    </a:lnTo>
                    <a:lnTo>
                      <a:pt x="280987" y="319087"/>
                    </a:lnTo>
                    <a:lnTo>
                      <a:pt x="247650" y="366712"/>
                    </a:lnTo>
                    <a:lnTo>
                      <a:pt x="233362" y="504825"/>
                    </a:lnTo>
                    <a:lnTo>
                      <a:pt x="166687" y="614362"/>
                    </a:lnTo>
                    <a:lnTo>
                      <a:pt x="252412" y="690562"/>
                    </a:lnTo>
                    <a:lnTo>
                      <a:pt x="261937" y="747712"/>
                    </a:lnTo>
                    <a:lnTo>
                      <a:pt x="295275" y="871537"/>
                    </a:lnTo>
                    <a:lnTo>
                      <a:pt x="233362" y="904875"/>
                    </a:lnTo>
                    <a:lnTo>
                      <a:pt x="200025" y="957262"/>
                    </a:lnTo>
                    <a:lnTo>
                      <a:pt x="128587" y="966787"/>
                    </a:lnTo>
                    <a:lnTo>
                      <a:pt x="123825" y="1062037"/>
                    </a:lnTo>
                    <a:lnTo>
                      <a:pt x="104775" y="1133475"/>
                    </a:lnTo>
                    <a:lnTo>
                      <a:pt x="42862" y="1162050"/>
                    </a:lnTo>
                    <a:lnTo>
                      <a:pt x="14287" y="1266825"/>
                    </a:lnTo>
                    <a:lnTo>
                      <a:pt x="23812" y="1404937"/>
                    </a:lnTo>
                    <a:lnTo>
                      <a:pt x="0" y="1466850"/>
                    </a:lnTo>
                    <a:lnTo>
                      <a:pt x="57150" y="1562100"/>
                    </a:lnTo>
                    <a:lnTo>
                      <a:pt x="57150" y="1609725"/>
                    </a:lnTo>
                    <a:lnTo>
                      <a:pt x="142875" y="1738312"/>
                    </a:lnTo>
                    <a:lnTo>
                      <a:pt x="252412" y="1719262"/>
                    </a:lnTo>
                    <a:lnTo>
                      <a:pt x="381000" y="1833562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2" name="フリーフォーム: 図形 241">
                <a:extLst>
                  <a:ext uri="{FF2B5EF4-FFF2-40B4-BE49-F238E27FC236}">
                    <a16:creationId xmlns:a16="http://schemas.microsoft.com/office/drawing/2014/main" id="{4E028047-9D0B-363F-1667-5AFFD8D45B8E}"/>
                  </a:ext>
                </a:extLst>
              </p:cNvPr>
              <p:cNvSpPr/>
              <p:nvPr/>
            </p:nvSpPr>
            <p:spPr>
              <a:xfrm>
                <a:off x="6048375" y="4143375"/>
                <a:ext cx="114300" cy="428625"/>
              </a:xfrm>
              <a:custGeom>
                <a:avLst/>
                <a:gdLst>
                  <a:gd name="connsiteX0" fmla="*/ 42863 w 114300"/>
                  <a:gd name="connsiteY0" fmla="*/ 428625 h 428625"/>
                  <a:gd name="connsiteX1" fmla="*/ 0 w 114300"/>
                  <a:gd name="connsiteY1" fmla="*/ 376238 h 428625"/>
                  <a:gd name="connsiteX2" fmla="*/ 28575 w 114300"/>
                  <a:gd name="connsiteY2" fmla="*/ 342900 h 428625"/>
                  <a:gd name="connsiteX3" fmla="*/ 66675 w 114300"/>
                  <a:gd name="connsiteY3" fmla="*/ 138113 h 428625"/>
                  <a:gd name="connsiteX4" fmla="*/ 114300 w 114300"/>
                  <a:gd name="connsiteY4" fmla="*/ 109538 h 428625"/>
                  <a:gd name="connsiteX5" fmla="*/ 76200 w 114300"/>
                  <a:gd name="connsiteY5" fmla="*/ 0 h 4286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14300" h="428625">
                    <a:moveTo>
                      <a:pt x="42863" y="428625"/>
                    </a:moveTo>
                    <a:lnTo>
                      <a:pt x="0" y="376238"/>
                    </a:lnTo>
                    <a:lnTo>
                      <a:pt x="28575" y="342900"/>
                    </a:lnTo>
                    <a:lnTo>
                      <a:pt x="66675" y="138113"/>
                    </a:lnTo>
                    <a:lnTo>
                      <a:pt x="114300" y="109538"/>
                    </a:lnTo>
                    <a:lnTo>
                      <a:pt x="76200" y="0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5" name="フリーフォーム: 図形 244">
                <a:extLst>
                  <a:ext uri="{FF2B5EF4-FFF2-40B4-BE49-F238E27FC236}">
                    <a16:creationId xmlns:a16="http://schemas.microsoft.com/office/drawing/2014/main" id="{BBA0FE1C-9CAA-D948-FB15-F1A26DBBA2AB}"/>
                  </a:ext>
                </a:extLst>
              </p:cNvPr>
              <p:cNvSpPr/>
              <p:nvPr/>
            </p:nvSpPr>
            <p:spPr>
              <a:xfrm>
                <a:off x="4757738" y="3509963"/>
                <a:ext cx="433387" cy="766762"/>
              </a:xfrm>
              <a:custGeom>
                <a:avLst/>
                <a:gdLst>
                  <a:gd name="connsiteX0" fmla="*/ 0 w 433387"/>
                  <a:gd name="connsiteY0" fmla="*/ 742950 h 766762"/>
                  <a:gd name="connsiteX1" fmla="*/ 133350 w 433387"/>
                  <a:gd name="connsiteY1" fmla="*/ 766762 h 766762"/>
                  <a:gd name="connsiteX2" fmla="*/ 147637 w 433387"/>
                  <a:gd name="connsiteY2" fmla="*/ 733425 h 766762"/>
                  <a:gd name="connsiteX3" fmla="*/ 142875 w 433387"/>
                  <a:gd name="connsiteY3" fmla="*/ 709612 h 766762"/>
                  <a:gd name="connsiteX4" fmla="*/ 185737 w 433387"/>
                  <a:gd name="connsiteY4" fmla="*/ 690562 h 766762"/>
                  <a:gd name="connsiteX5" fmla="*/ 171450 w 433387"/>
                  <a:gd name="connsiteY5" fmla="*/ 623887 h 766762"/>
                  <a:gd name="connsiteX6" fmla="*/ 204787 w 433387"/>
                  <a:gd name="connsiteY6" fmla="*/ 600075 h 766762"/>
                  <a:gd name="connsiteX7" fmla="*/ 204787 w 433387"/>
                  <a:gd name="connsiteY7" fmla="*/ 571500 h 766762"/>
                  <a:gd name="connsiteX8" fmla="*/ 400050 w 433387"/>
                  <a:gd name="connsiteY8" fmla="*/ 457200 h 766762"/>
                  <a:gd name="connsiteX9" fmla="*/ 385762 w 433387"/>
                  <a:gd name="connsiteY9" fmla="*/ 390525 h 766762"/>
                  <a:gd name="connsiteX10" fmla="*/ 404812 w 433387"/>
                  <a:gd name="connsiteY10" fmla="*/ 314325 h 766762"/>
                  <a:gd name="connsiteX11" fmla="*/ 347662 w 433387"/>
                  <a:gd name="connsiteY11" fmla="*/ 242887 h 766762"/>
                  <a:gd name="connsiteX12" fmla="*/ 357187 w 433387"/>
                  <a:gd name="connsiteY12" fmla="*/ 180975 h 766762"/>
                  <a:gd name="connsiteX13" fmla="*/ 433387 w 433387"/>
                  <a:gd name="connsiteY13" fmla="*/ 104775 h 766762"/>
                  <a:gd name="connsiteX14" fmla="*/ 361950 w 433387"/>
                  <a:gd name="connsiteY14" fmla="*/ 0 h 7667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33387" h="766762">
                    <a:moveTo>
                      <a:pt x="0" y="742950"/>
                    </a:moveTo>
                    <a:lnTo>
                      <a:pt x="133350" y="766762"/>
                    </a:lnTo>
                    <a:lnTo>
                      <a:pt x="147637" y="733425"/>
                    </a:lnTo>
                    <a:lnTo>
                      <a:pt x="142875" y="709612"/>
                    </a:lnTo>
                    <a:lnTo>
                      <a:pt x="185737" y="690562"/>
                    </a:lnTo>
                    <a:lnTo>
                      <a:pt x="171450" y="623887"/>
                    </a:lnTo>
                    <a:lnTo>
                      <a:pt x="204787" y="600075"/>
                    </a:lnTo>
                    <a:lnTo>
                      <a:pt x="204787" y="571500"/>
                    </a:lnTo>
                    <a:lnTo>
                      <a:pt x="400050" y="457200"/>
                    </a:lnTo>
                    <a:lnTo>
                      <a:pt x="385762" y="390525"/>
                    </a:lnTo>
                    <a:lnTo>
                      <a:pt x="404812" y="314325"/>
                    </a:lnTo>
                    <a:lnTo>
                      <a:pt x="347662" y="242887"/>
                    </a:lnTo>
                    <a:lnTo>
                      <a:pt x="357187" y="180975"/>
                    </a:lnTo>
                    <a:lnTo>
                      <a:pt x="433387" y="104775"/>
                    </a:lnTo>
                    <a:lnTo>
                      <a:pt x="361950" y="0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6" name="フリーフォーム: 図形 245">
                <a:extLst>
                  <a:ext uri="{FF2B5EF4-FFF2-40B4-BE49-F238E27FC236}">
                    <a16:creationId xmlns:a16="http://schemas.microsoft.com/office/drawing/2014/main" id="{92663C46-E94C-A3C1-F3FD-5AD16E49B2E5}"/>
                  </a:ext>
                </a:extLst>
              </p:cNvPr>
              <p:cNvSpPr/>
              <p:nvPr/>
            </p:nvSpPr>
            <p:spPr>
              <a:xfrm>
                <a:off x="5586413" y="1490663"/>
                <a:ext cx="461962" cy="3062287"/>
              </a:xfrm>
              <a:custGeom>
                <a:avLst/>
                <a:gdLst>
                  <a:gd name="connsiteX0" fmla="*/ 461962 w 461962"/>
                  <a:gd name="connsiteY0" fmla="*/ 0 h 3062287"/>
                  <a:gd name="connsiteX1" fmla="*/ 404812 w 461962"/>
                  <a:gd name="connsiteY1" fmla="*/ 23812 h 3062287"/>
                  <a:gd name="connsiteX2" fmla="*/ 338137 w 461962"/>
                  <a:gd name="connsiteY2" fmla="*/ 200025 h 3062287"/>
                  <a:gd name="connsiteX3" fmla="*/ 371475 w 461962"/>
                  <a:gd name="connsiteY3" fmla="*/ 252412 h 3062287"/>
                  <a:gd name="connsiteX4" fmla="*/ 352425 w 461962"/>
                  <a:gd name="connsiteY4" fmla="*/ 319087 h 3062287"/>
                  <a:gd name="connsiteX5" fmla="*/ 319087 w 461962"/>
                  <a:gd name="connsiteY5" fmla="*/ 461962 h 3062287"/>
                  <a:gd name="connsiteX6" fmla="*/ 261937 w 461962"/>
                  <a:gd name="connsiteY6" fmla="*/ 547687 h 3062287"/>
                  <a:gd name="connsiteX7" fmla="*/ 314325 w 461962"/>
                  <a:gd name="connsiteY7" fmla="*/ 666750 h 3062287"/>
                  <a:gd name="connsiteX8" fmla="*/ 314325 w 461962"/>
                  <a:gd name="connsiteY8" fmla="*/ 781050 h 3062287"/>
                  <a:gd name="connsiteX9" fmla="*/ 280987 w 461962"/>
                  <a:gd name="connsiteY9" fmla="*/ 819150 h 3062287"/>
                  <a:gd name="connsiteX10" fmla="*/ 280987 w 461962"/>
                  <a:gd name="connsiteY10" fmla="*/ 819150 h 3062287"/>
                  <a:gd name="connsiteX11" fmla="*/ 257175 w 461962"/>
                  <a:gd name="connsiteY11" fmla="*/ 962025 h 3062287"/>
                  <a:gd name="connsiteX12" fmla="*/ 257175 w 461962"/>
                  <a:gd name="connsiteY12" fmla="*/ 985837 h 3062287"/>
                  <a:gd name="connsiteX13" fmla="*/ 247650 w 461962"/>
                  <a:gd name="connsiteY13" fmla="*/ 1057275 h 3062287"/>
                  <a:gd name="connsiteX14" fmla="*/ 190500 w 461962"/>
                  <a:gd name="connsiteY14" fmla="*/ 1057275 h 3062287"/>
                  <a:gd name="connsiteX15" fmla="*/ 33337 w 461962"/>
                  <a:gd name="connsiteY15" fmla="*/ 1347787 h 3062287"/>
                  <a:gd name="connsiteX16" fmla="*/ 38100 w 461962"/>
                  <a:gd name="connsiteY16" fmla="*/ 1409700 h 3062287"/>
                  <a:gd name="connsiteX17" fmla="*/ 28575 w 461962"/>
                  <a:gd name="connsiteY17" fmla="*/ 1447800 h 3062287"/>
                  <a:gd name="connsiteX18" fmla="*/ 109537 w 461962"/>
                  <a:gd name="connsiteY18" fmla="*/ 1547812 h 3062287"/>
                  <a:gd name="connsiteX19" fmla="*/ 85725 w 461962"/>
                  <a:gd name="connsiteY19" fmla="*/ 1595437 h 3062287"/>
                  <a:gd name="connsiteX20" fmla="*/ 109537 w 461962"/>
                  <a:gd name="connsiteY20" fmla="*/ 1662112 h 3062287"/>
                  <a:gd name="connsiteX21" fmla="*/ 76200 w 461962"/>
                  <a:gd name="connsiteY21" fmla="*/ 1738312 h 3062287"/>
                  <a:gd name="connsiteX22" fmla="*/ 47625 w 461962"/>
                  <a:gd name="connsiteY22" fmla="*/ 1814512 h 3062287"/>
                  <a:gd name="connsiteX23" fmla="*/ 38100 w 461962"/>
                  <a:gd name="connsiteY23" fmla="*/ 1890712 h 3062287"/>
                  <a:gd name="connsiteX24" fmla="*/ 33337 w 461962"/>
                  <a:gd name="connsiteY24" fmla="*/ 1914525 h 3062287"/>
                  <a:gd name="connsiteX25" fmla="*/ 57150 w 461962"/>
                  <a:gd name="connsiteY25" fmla="*/ 1957387 h 3062287"/>
                  <a:gd name="connsiteX26" fmla="*/ 19050 w 461962"/>
                  <a:gd name="connsiteY26" fmla="*/ 1995487 h 3062287"/>
                  <a:gd name="connsiteX27" fmla="*/ 23812 w 461962"/>
                  <a:gd name="connsiteY27" fmla="*/ 2114550 h 3062287"/>
                  <a:gd name="connsiteX28" fmla="*/ 76200 w 461962"/>
                  <a:gd name="connsiteY28" fmla="*/ 2143125 h 3062287"/>
                  <a:gd name="connsiteX29" fmla="*/ 109537 w 461962"/>
                  <a:gd name="connsiteY29" fmla="*/ 2190750 h 3062287"/>
                  <a:gd name="connsiteX30" fmla="*/ 42862 w 461962"/>
                  <a:gd name="connsiteY30" fmla="*/ 2338387 h 3062287"/>
                  <a:gd name="connsiteX31" fmla="*/ 71437 w 461962"/>
                  <a:gd name="connsiteY31" fmla="*/ 2395537 h 3062287"/>
                  <a:gd name="connsiteX32" fmla="*/ 66675 w 461962"/>
                  <a:gd name="connsiteY32" fmla="*/ 2457450 h 3062287"/>
                  <a:gd name="connsiteX33" fmla="*/ 4762 w 461962"/>
                  <a:gd name="connsiteY33" fmla="*/ 2495550 h 3062287"/>
                  <a:gd name="connsiteX34" fmla="*/ 14287 w 461962"/>
                  <a:gd name="connsiteY34" fmla="*/ 2590800 h 3062287"/>
                  <a:gd name="connsiteX35" fmla="*/ 66675 w 461962"/>
                  <a:gd name="connsiteY35" fmla="*/ 2662237 h 3062287"/>
                  <a:gd name="connsiteX36" fmla="*/ 66675 w 461962"/>
                  <a:gd name="connsiteY36" fmla="*/ 2771775 h 3062287"/>
                  <a:gd name="connsiteX37" fmla="*/ 66675 w 461962"/>
                  <a:gd name="connsiteY37" fmla="*/ 2852737 h 3062287"/>
                  <a:gd name="connsiteX38" fmla="*/ 14287 w 461962"/>
                  <a:gd name="connsiteY38" fmla="*/ 2924175 h 3062287"/>
                  <a:gd name="connsiteX39" fmla="*/ 0 w 461962"/>
                  <a:gd name="connsiteY39" fmla="*/ 2986087 h 3062287"/>
                  <a:gd name="connsiteX40" fmla="*/ 23812 w 461962"/>
                  <a:gd name="connsiteY40" fmla="*/ 3062287 h 30622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</a:cxnLst>
                <a:rect l="l" t="t" r="r" b="b"/>
                <a:pathLst>
                  <a:path w="461962" h="3062287">
                    <a:moveTo>
                      <a:pt x="461962" y="0"/>
                    </a:moveTo>
                    <a:lnTo>
                      <a:pt x="404812" y="23812"/>
                    </a:lnTo>
                    <a:lnTo>
                      <a:pt x="338137" y="200025"/>
                    </a:lnTo>
                    <a:lnTo>
                      <a:pt x="371475" y="252412"/>
                    </a:lnTo>
                    <a:lnTo>
                      <a:pt x="352425" y="319087"/>
                    </a:lnTo>
                    <a:lnTo>
                      <a:pt x="319087" y="461962"/>
                    </a:lnTo>
                    <a:lnTo>
                      <a:pt x="261937" y="547687"/>
                    </a:lnTo>
                    <a:lnTo>
                      <a:pt x="314325" y="666750"/>
                    </a:lnTo>
                    <a:lnTo>
                      <a:pt x="314325" y="781050"/>
                    </a:lnTo>
                    <a:lnTo>
                      <a:pt x="280987" y="819150"/>
                    </a:lnTo>
                    <a:lnTo>
                      <a:pt x="280987" y="819150"/>
                    </a:lnTo>
                    <a:lnTo>
                      <a:pt x="257175" y="962025"/>
                    </a:lnTo>
                    <a:lnTo>
                      <a:pt x="257175" y="985837"/>
                    </a:lnTo>
                    <a:lnTo>
                      <a:pt x="247650" y="1057275"/>
                    </a:lnTo>
                    <a:lnTo>
                      <a:pt x="190500" y="1057275"/>
                    </a:lnTo>
                    <a:lnTo>
                      <a:pt x="33337" y="1347787"/>
                    </a:lnTo>
                    <a:lnTo>
                      <a:pt x="38100" y="1409700"/>
                    </a:lnTo>
                    <a:lnTo>
                      <a:pt x="28575" y="1447800"/>
                    </a:lnTo>
                    <a:lnTo>
                      <a:pt x="109537" y="1547812"/>
                    </a:lnTo>
                    <a:lnTo>
                      <a:pt x="85725" y="1595437"/>
                    </a:lnTo>
                    <a:lnTo>
                      <a:pt x="109537" y="1662112"/>
                    </a:lnTo>
                    <a:lnTo>
                      <a:pt x="76200" y="1738312"/>
                    </a:lnTo>
                    <a:lnTo>
                      <a:pt x="47625" y="1814512"/>
                    </a:lnTo>
                    <a:lnTo>
                      <a:pt x="38100" y="1890712"/>
                    </a:lnTo>
                    <a:lnTo>
                      <a:pt x="33337" y="1914525"/>
                    </a:lnTo>
                    <a:lnTo>
                      <a:pt x="57150" y="1957387"/>
                    </a:lnTo>
                    <a:lnTo>
                      <a:pt x="19050" y="1995487"/>
                    </a:lnTo>
                    <a:lnTo>
                      <a:pt x="23812" y="2114550"/>
                    </a:lnTo>
                    <a:lnTo>
                      <a:pt x="76200" y="2143125"/>
                    </a:lnTo>
                    <a:lnTo>
                      <a:pt x="109537" y="2190750"/>
                    </a:lnTo>
                    <a:lnTo>
                      <a:pt x="42862" y="2338387"/>
                    </a:lnTo>
                    <a:lnTo>
                      <a:pt x="71437" y="2395537"/>
                    </a:lnTo>
                    <a:lnTo>
                      <a:pt x="66675" y="2457450"/>
                    </a:lnTo>
                    <a:lnTo>
                      <a:pt x="4762" y="2495550"/>
                    </a:lnTo>
                    <a:lnTo>
                      <a:pt x="14287" y="2590800"/>
                    </a:lnTo>
                    <a:lnTo>
                      <a:pt x="66675" y="2662237"/>
                    </a:lnTo>
                    <a:lnTo>
                      <a:pt x="66675" y="2771775"/>
                    </a:lnTo>
                    <a:lnTo>
                      <a:pt x="66675" y="2852737"/>
                    </a:lnTo>
                    <a:lnTo>
                      <a:pt x="14287" y="2924175"/>
                    </a:lnTo>
                    <a:lnTo>
                      <a:pt x="0" y="2986087"/>
                    </a:lnTo>
                    <a:lnTo>
                      <a:pt x="23812" y="3062287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8" name="フリーフォーム: 図形 247">
                <a:extLst>
                  <a:ext uri="{FF2B5EF4-FFF2-40B4-BE49-F238E27FC236}">
                    <a16:creationId xmlns:a16="http://schemas.microsoft.com/office/drawing/2014/main" id="{B16A58B3-3E7E-E35E-686C-2FD2E5972AFD}"/>
                  </a:ext>
                </a:extLst>
              </p:cNvPr>
              <p:cNvSpPr/>
              <p:nvPr/>
            </p:nvSpPr>
            <p:spPr>
              <a:xfrm>
                <a:off x="4138613" y="3214688"/>
                <a:ext cx="1238250" cy="971550"/>
              </a:xfrm>
              <a:custGeom>
                <a:avLst/>
                <a:gdLst>
                  <a:gd name="connsiteX0" fmla="*/ 0 w 1238250"/>
                  <a:gd name="connsiteY0" fmla="*/ 971550 h 971550"/>
                  <a:gd name="connsiteX1" fmla="*/ 76200 w 1238250"/>
                  <a:gd name="connsiteY1" fmla="*/ 838200 h 971550"/>
                  <a:gd name="connsiteX2" fmla="*/ 214312 w 1238250"/>
                  <a:gd name="connsiteY2" fmla="*/ 819150 h 971550"/>
                  <a:gd name="connsiteX3" fmla="*/ 228600 w 1238250"/>
                  <a:gd name="connsiteY3" fmla="*/ 757237 h 971550"/>
                  <a:gd name="connsiteX4" fmla="*/ 295275 w 1238250"/>
                  <a:gd name="connsiteY4" fmla="*/ 714375 h 971550"/>
                  <a:gd name="connsiteX5" fmla="*/ 304800 w 1238250"/>
                  <a:gd name="connsiteY5" fmla="*/ 666750 h 971550"/>
                  <a:gd name="connsiteX6" fmla="*/ 295275 w 1238250"/>
                  <a:gd name="connsiteY6" fmla="*/ 600075 h 971550"/>
                  <a:gd name="connsiteX7" fmla="*/ 333375 w 1238250"/>
                  <a:gd name="connsiteY7" fmla="*/ 576262 h 971550"/>
                  <a:gd name="connsiteX8" fmla="*/ 333375 w 1238250"/>
                  <a:gd name="connsiteY8" fmla="*/ 552450 h 971550"/>
                  <a:gd name="connsiteX9" fmla="*/ 371475 w 1238250"/>
                  <a:gd name="connsiteY9" fmla="*/ 481012 h 971550"/>
                  <a:gd name="connsiteX10" fmla="*/ 333375 w 1238250"/>
                  <a:gd name="connsiteY10" fmla="*/ 342900 h 971550"/>
                  <a:gd name="connsiteX11" fmla="*/ 395287 w 1238250"/>
                  <a:gd name="connsiteY11" fmla="*/ 295275 h 971550"/>
                  <a:gd name="connsiteX12" fmla="*/ 400050 w 1238250"/>
                  <a:gd name="connsiteY12" fmla="*/ 271462 h 971550"/>
                  <a:gd name="connsiteX13" fmla="*/ 490537 w 1238250"/>
                  <a:gd name="connsiteY13" fmla="*/ 242887 h 971550"/>
                  <a:gd name="connsiteX14" fmla="*/ 566737 w 1238250"/>
                  <a:gd name="connsiteY14" fmla="*/ 123825 h 971550"/>
                  <a:gd name="connsiteX15" fmla="*/ 652462 w 1238250"/>
                  <a:gd name="connsiteY15" fmla="*/ 95250 h 971550"/>
                  <a:gd name="connsiteX16" fmla="*/ 719137 w 1238250"/>
                  <a:gd name="connsiteY16" fmla="*/ 57150 h 971550"/>
                  <a:gd name="connsiteX17" fmla="*/ 776287 w 1238250"/>
                  <a:gd name="connsiteY17" fmla="*/ 52387 h 971550"/>
                  <a:gd name="connsiteX18" fmla="*/ 795337 w 1238250"/>
                  <a:gd name="connsiteY18" fmla="*/ 66675 h 971550"/>
                  <a:gd name="connsiteX19" fmla="*/ 981075 w 1238250"/>
                  <a:gd name="connsiteY19" fmla="*/ 0 h 971550"/>
                  <a:gd name="connsiteX20" fmla="*/ 1128712 w 1238250"/>
                  <a:gd name="connsiteY20" fmla="*/ 23812 h 971550"/>
                  <a:gd name="connsiteX21" fmla="*/ 1238250 w 1238250"/>
                  <a:gd name="connsiteY21" fmla="*/ 71437 h 971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238250" h="971550">
                    <a:moveTo>
                      <a:pt x="0" y="971550"/>
                    </a:moveTo>
                    <a:lnTo>
                      <a:pt x="76200" y="838200"/>
                    </a:lnTo>
                    <a:lnTo>
                      <a:pt x="214312" y="819150"/>
                    </a:lnTo>
                    <a:lnTo>
                      <a:pt x="228600" y="757237"/>
                    </a:lnTo>
                    <a:lnTo>
                      <a:pt x="295275" y="714375"/>
                    </a:lnTo>
                    <a:lnTo>
                      <a:pt x="304800" y="666750"/>
                    </a:lnTo>
                    <a:lnTo>
                      <a:pt x="295275" y="600075"/>
                    </a:lnTo>
                    <a:lnTo>
                      <a:pt x="333375" y="576262"/>
                    </a:lnTo>
                    <a:lnTo>
                      <a:pt x="333375" y="552450"/>
                    </a:lnTo>
                    <a:lnTo>
                      <a:pt x="371475" y="481012"/>
                    </a:lnTo>
                    <a:lnTo>
                      <a:pt x="333375" y="342900"/>
                    </a:lnTo>
                    <a:lnTo>
                      <a:pt x="395287" y="295275"/>
                    </a:lnTo>
                    <a:lnTo>
                      <a:pt x="400050" y="271462"/>
                    </a:lnTo>
                    <a:lnTo>
                      <a:pt x="490537" y="242887"/>
                    </a:lnTo>
                    <a:lnTo>
                      <a:pt x="566737" y="123825"/>
                    </a:lnTo>
                    <a:lnTo>
                      <a:pt x="652462" y="95250"/>
                    </a:lnTo>
                    <a:lnTo>
                      <a:pt x="719137" y="57150"/>
                    </a:lnTo>
                    <a:lnTo>
                      <a:pt x="776287" y="52387"/>
                    </a:lnTo>
                    <a:lnTo>
                      <a:pt x="795337" y="66675"/>
                    </a:lnTo>
                    <a:lnTo>
                      <a:pt x="981075" y="0"/>
                    </a:lnTo>
                    <a:lnTo>
                      <a:pt x="1128712" y="23812"/>
                    </a:lnTo>
                    <a:lnTo>
                      <a:pt x="1238250" y="71437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9" name="フリーフォーム: 図形 248">
                <a:extLst>
                  <a:ext uri="{FF2B5EF4-FFF2-40B4-BE49-F238E27FC236}">
                    <a16:creationId xmlns:a16="http://schemas.microsoft.com/office/drawing/2014/main" id="{49D01C45-D372-EEA1-81B3-0188D0573948}"/>
                  </a:ext>
                </a:extLst>
              </p:cNvPr>
              <p:cNvSpPr/>
              <p:nvPr/>
            </p:nvSpPr>
            <p:spPr>
              <a:xfrm>
                <a:off x="3624263" y="1481138"/>
                <a:ext cx="1957387" cy="2247900"/>
              </a:xfrm>
              <a:custGeom>
                <a:avLst/>
                <a:gdLst>
                  <a:gd name="connsiteX0" fmla="*/ 109537 w 1957387"/>
                  <a:gd name="connsiteY0" fmla="*/ 2247900 h 2247900"/>
                  <a:gd name="connsiteX1" fmla="*/ 19050 w 1957387"/>
                  <a:gd name="connsiteY1" fmla="*/ 2038350 h 2247900"/>
                  <a:gd name="connsiteX2" fmla="*/ 0 w 1957387"/>
                  <a:gd name="connsiteY2" fmla="*/ 1785937 h 2247900"/>
                  <a:gd name="connsiteX3" fmla="*/ 142875 w 1957387"/>
                  <a:gd name="connsiteY3" fmla="*/ 1524000 h 2247900"/>
                  <a:gd name="connsiteX4" fmla="*/ 438150 w 1957387"/>
                  <a:gd name="connsiteY4" fmla="*/ 1485900 h 2247900"/>
                  <a:gd name="connsiteX5" fmla="*/ 519112 w 1957387"/>
                  <a:gd name="connsiteY5" fmla="*/ 1385887 h 2247900"/>
                  <a:gd name="connsiteX6" fmla="*/ 661987 w 1957387"/>
                  <a:gd name="connsiteY6" fmla="*/ 1338262 h 2247900"/>
                  <a:gd name="connsiteX7" fmla="*/ 700087 w 1957387"/>
                  <a:gd name="connsiteY7" fmla="*/ 1343025 h 2247900"/>
                  <a:gd name="connsiteX8" fmla="*/ 752475 w 1957387"/>
                  <a:gd name="connsiteY8" fmla="*/ 1295400 h 2247900"/>
                  <a:gd name="connsiteX9" fmla="*/ 881062 w 1957387"/>
                  <a:gd name="connsiteY9" fmla="*/ 1295400 h 2247900"/>
                  <a:gd name="connsiteX10" fmla="*/ 1062037 w 1957387"/>
                  <a:gd name="connsiteY10" fmla="*/ 1323975 h 2247900"/>
                  <a:gd name="connsiteX11" fmla="*/ 1109662 w 1957387"/>
                  <a:gd name="connsiteY11" fmla="*/ 1276350 h 2247900"/>
                  <a:gd name="connsiteX12" fmla="*/ 1266825 w 1957387"/>
                  <a:gd name="connsiteY12" fmla="*/ 1285875 h 2247900"/>
                  <a:gd name="connsiteX13" fmla="*/ 1290637 w 1957387"/>
                  <a:gd name="connsiteY13" fmla="*/ 1223962 h 2247900"/>
                  <a:gd name="connsiteX14" fmla="*/ 1476375 w 1957387"/>
                  <a:gd name="connsiteY14" fmla="*/ 1190625 h 2247900"/>
                  <a:gd name="connsiteX15" fmla="*/ 1500187 w 1957387"/>
                  <a:gd name="connsiteY15" fmla="*/ 1123950 h 2247900"/>
                  <a:gd name="connsiteX16" fmla="*/ 1500187 w 1957387"/>
                  <a:gd name="connsiteY16" fmla="*/ 1023937 h 2247900"/>
                  <a:gd name="connsiteX17" fmla="*/ 1628775 w 1957387"/>
                  <a:gd name="connsiteY17" fmla="*/ 1019175 h 2247900"/>
                  <a:gd name="connsiteX18" fmla="*/ 1671637 w 1957387"/>
                  <a:gd name="connsiteY18" fmla="*/ 857250 h 2247900"/>
                  <a:gd name="connsiteX19" fmla="*/ 1800225 w 1957387"/>
                  <a:gd name="connsiteY19" fmla="*/ 785812 h 2247900"/>
                  <a:gd name="connsiteX20" fmla="*/ 1838325 w 1957387"/>
                  <a:gd name="connsiteY20" fmla="*/ 704850 h 2247900"/>
                  <a:gd name="connsiteX21" fmla="*/ 1771650 w 1957387"/>
                  <a:gd name="connsiteY21" fmla="*/ 481012 h 2247900"/>
                  <a:gd name="connsiteX22" fmla="*/ 1933575 w 1957387"/>
                  <a:gd name="connsiteY22" fmla="*/ 371475 h 2247900"/>
                  <a:gd name="connsiteX23" fmla="*/ 1933575 w 1957387"/>
                  <a:gd name="connsiteY23" fmla="*/ 309562 h 2247900"/>
                  <a:gd name="connsiteX24" fmla="*/ 1957387 w 1957387"/>
                  <a:gd name="connsiteY24" fmla="*/ 266700 h 2247900"/>
                  <a:gd name="connsiteX25" fmla="*/ 1919287 w 1957387"/>
                  <a:gd name="connsiteY25" fmla="*/ 238125 h 2247900"/>
                  <a:gd name="connsiteX26" fmla="*/ 1924050 w 1957387"/>
                  <a:gd name="connsiteY26" fmla="*/ 66675 h 2247900"/>
                  <a:gd name="connsiteX27" fmla="*/ 1938337 w 1957387"/>
                  <a:gd name="connsiteY27" fmla="*/ 38100 h 2247900"/>
                  <a:gd name="connsiteX28" fmla="*/ 1924050 w 1957387"/>
                  <a:gd name="connsiteY28" fmla="*/ 0 h 22479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957387" h="2247900">
                    <a:moveTo>
                      <a:pt x="109537" y="2247900"/>
                    </a:moveTo>
                    <a:lnTo>
                      <a:pt x="19050" y="2038350"/>
                    </a:lnTo>
                    <a:lnTo>
                      <a:pt x="0" y="1785937"/>
                    </a:lnTo>
                    <a:lnTo>
                      <a:pt x="142875" y="1524000"/>
                    </a:lnTo>
                    <a:lnTo>
                      <a:pt x="438150" y="1485900"/>
                    </a:lnTo>
                    <a:lnTo>
                      <a:pt x="519112" y="1385887"/>
                    </a:lnTo>
                    <a:lnTo>
                      <a:pt x="661987" y="1338262"/>
                    </a:lnTo>
                    <a:lnTo>
                      <a:pt x="700087" y="1343025"/>
                    </a:lnTo>
                    <a:lnTo>
                      <a:pt x="752475" y="1295400"/>
                    </a:lnTo>
                    <a:lnTo>
                      <a:pt x="881062" y="1295400"/>
                    </a:lnTo>
                    <a:lnTo>
                      <a:pt x="1062037" y="1323975"/>
                    </a:lnTo>
                    <a:lnTo>
                      <a:pt x="1109662" y="1276350"/>
                    </a:lnTo>
                    <a:lnTo>
                      <a:pt x="1266825" y="1285875"/>
                    </a:lnTo>
                    <a:lnTo>
                      <a:pt x="1290637" y="1223962"/>
                    </a:lnTo>
                    <a:lnTo>
                      <a:pt x="1476375" y="1190625"/>
                    </a:lnTo>
                    <a:lnTo>
                      <a:pt x="1500187" y="1123950"/>
                    </a:lnTo>
                    <a:lnTo>
                      <a:pt x="1500187" y="1023937"/>
                    </a:lnTo>
                    <a:lnTo>
                      <a:pt x="1628775" y="1019175"/>
                    </a:lnTo>
                    <a:lnTo>
                      <a:pt x="1671637" y="857250"/>
                    </a:lnTo>
                    <a:lnTo>
                      <a:pt x="1800225" y="785812"/>
                    </a:lnTo>
                    <a:lnTo>
                      <a:pt x="1838325" y="704850"/>
                    </a:lnTo>
                    <a:lnTo>
                      <a:pt x="1771650" y="481012"/>
                    </a:lnTo>
                    <a:lnTo>
                      <a:pt x="1933575" y="371475"/>
                    </a:lnTo>
                    <a:lnTo>
                      <a:pt x="1933575" y="309562"/>
                    </a:lnTo>
                    <a:lnTo>
                      <a:pt x="1957387" y="266700"/>
                    </a:lnTo>
                    <a:lnTo>
                      <a:pt x="1919287" y="238125"/>
                    </a:lnTo>
                    <a:lnTo>
                      <a:pt x="1924050" y="66675"/>
                    </a:lnTo>
                    <a:lnTo>
                      <a:pt x="1938337" y="38100"/>
                    </a:lnTo>
                    <a:lnTo>
                      <a:pt x="1924050" y="0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0" name="フリーフォーム: 図形 249">
                <a:extLst>
                  <a:ext uri="{FF2B5EF4-FFF2-40B4-BE49-F238E27FC236}">
                    <a16:creationId xmlns:a16="http://schemas.microsoft.com/office/drawing/2014/main" id="{B2B93139-5D1C-B529-7AF4-B05047D47B40}"/>
                  </a:ext>
                </a:extLst>
              </p:cNvPr>
              <p:cNvSpPr/>
              <p:nvPr/>
            </p:nvSpPr>
            <p:spPr>
              <a:xfrm>
                <a:off x="3895725" y="2852738"/>
                <a:ext cx="990600" cy="790575"/>
              </a:xfrm>
              <a:custGeom>
                <a:avLst/>
                <a:gdLst>
                  <a:gd name="connsiteX0" fmla="*/ 990600 w 990600"/>
                  <a:gd name="connsiteY0" fmla="*/ 76200 h 790575"/>
                  <a:gd name="connsiteX1" fmla="*/ 938213 w 990600"/>
                  <a:gd name="connsiteY1" fmla="*/ 0 h 790575"/>
                  <a:gd name="connsiteX2" fmla="*/ 790575 w 990600"/>
                  <a:gd name="connsiteY2" fmla="*/ 76200 h 790575"/>
                  <a:gd name="connsiteX3" fmla="*/ 738188 w 990600"/>
                  <a:gd name="connsiteY3" fmla="*/ 161925 h 790575"/>
                  <a:gd name="connsiteX4" fmla="*/ 661988 w 990600"/>
                  <a:gd name="connsiteY4" fmla="*/ 152400 h 790575"/>
                  <a:gd name="connsiteX5" fmla="*/ 490538 w 990600"/>
                  <a:gd name="connsiteY5" fmla="*/ 242887 h 790575"/>
                  <a:gd name="connsiteX6" fmla="*/ 428625 w 990600"/>
                  <a:gd name="connsiteY6" fmla="*/ 342900 h 790575"/>
                  <a:gd name="connsiteX7" fmla="*/ 190500 w 990600"/>
                  <a:gd name="connsiteY7" fmla="*/ 485775 h 790575"/>
                  <a:gd name="connsiteX8" fmla="*/ 119063 w 990600"/>
                  <a:gd name="connsiteY8" fmla="*/ 457200 h 790575"/>
                  <a:gd name="connsiteX9" fmla="*/ 0 w 990600"/>
                  <a:gd name="connsiteY9" fmla="*/ 576262 h 790575"/>
                  <a:gd name="connsiteX10" fmla="*/ 0 w 990600"/>
                  <a:gd name="connsiteY10" fmla="*/ 790575 h 7905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90600" h="790575">
                    <a:moveTo>
                      <a:pt x="990600" y="76200"/>
                    </a:moveTo>
                    <a:lnTo>
                      <a:pt x="938213" y="0"/>
                    </a:lnTo>
                    <a:lnTo>
                      <a:pt x="790575" y="76200"/>
                    </a:lnTo>
                    <a:lnTo>
                      <a:pt x="738188" y="161925"/>
                    </a:lnTo>
                    <a:lnTo>
                      <a:pt x="661988" y="152400"/>
                    </a:lnTo>
                    <a:lnTo>
                      <a:pt x="490538" y="242887"/>
                    </a:lnTo>
                    <a:lnTo>
                      <a:pt x="428625" y="342900"/>
                    </a:lnTo>
                    <a:lnTo>
                      <a:pt x="190500" y="485775"/>
                    </a:lnTo>
                    <a:lnTo>
                      <a:pt x="119063" y="457200"/>
                    </a:lnTo>
                    <a:lnTo>
                      <a:pt x="0" y="576262"/>
                    </a:lnTo>
                    <a:lnTo>
                      <a:pt x="0" y="790575"/>
                    </a:lnTo>
                  </a:path>
                </a:pathLst>
              </a:custGeom>
              <a:noFill/>
              <a:ln w="12700" cap="rnd">
                <a:solidFill>
                  <a:srgbClr val="0070C0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81" name="グループ化 280">
              <a:extLst>
                <a:ext uri="{FF2B5EF4-FFF2-40B4-BE49-F238E27FC236}">
                  <a16:creationId xmlns:a16="http://schemas.microsoft.com/office/drawing/2014/main" id="{EF1E7764-003D-A31B-D460-EB2F4221AA4B}"/>
                </a:ext>
              </a:extLst>
            </p:cNvPr>
            <p:cNvGrpSpPr/>
            <p:nvPr/>
          </p:nvGrpSpPr>
          <p:grpSpPr>
            <a:xfrm>
              <a:off x="1006507" y="1066100"/>
              <a:ext cx="3878995" cy="2649066"/>
              <a:chOff x="2432275" y="952569"/>
              <a:chExt cx="5348520" cy="3652644"/>
            </a:xfrm>
          </p:grpSpPr>
          <p:sp>
            <p:nvSpPr>
              <p:cNvPr id="253" name="テキスト ボックス 252">
                <a:extLst>
                  <a:ext uri="{FF2B5EF4-FFF2-40B4-BE49-F238E27FC236}">
                    <a16:creationId xmlns:a16="http://schemas.microsoft.com/office/drawing/2014/main" id="{CCFB32C3-4E9D-9AEE-B99F-97B9AD34D98B}"/>
                  </a:ext>
                </a:extLst>
              </p:cNvPr>
              <p:cNvSpPr txBox="1"/>
              <p:nvPr/>
            </p:nvSpPr>
            <p:spPr>
              <a:xfrm>
                <a:off x="2432275" y="4223275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三重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4" name="テキスト ボックス 253">
                <a:extLst>
                  <a:ext uri="{FF2B5EF4-FFF2-40B4-BE49-F238E27FC236}">
                    <a16:creationId xmlns:a16="http://schemas.microsoft.com/office/drawing/2014/main" id="{2424CB71-937D-70D2-74FB-235ECEA8EB14}"/>
                  </a:ext>
                </a:extLst>
              </p:cNvPr>
              <p:cNvSpPr txBox="1"/>
              <p:nvPr/>
            </p:nvSpPr>
            <p:spPr>
              <a:xfrm>
                <a:off x="6749298" y="2209837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山梨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5" name="テキスト ボックス 254">
                <a:extLst>
                  <a:ext uri="{FF2B5EF4-FFF2-40B4-BE49-F238E27FC236}">
                    <a16:creationId xmlns:a16="http://schemas.microsoft.com/office/drawing/2014/main" id="{00363C79-1848-51A0-B463-367A507DD8FC}"/>
                  </a:ext>
                </a:extLst>
              </p:cNvPr>
              <p:cNvSpPr txBox="1"/>
              <p:nvPr/>
            </p:nvSpPr>
            <p:spPr>
              <a:xfrm>
                <a:off x="7101794" y="3149750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60" name="テキスト ボックス 259">
                <a:extLst>
                  <a:ext uri="{FF2B5EF4-FFF2-40B4-BE49-F238E27FC236}">
                    <a16:creationId xmlns:a16="http://schemas.microsoft.com/office/drawing/2014/main" id="{27023E87-6369-76F9-D597-85B4C3D5B40F}"/>
                  </a:ext>
                </a:extLst>
              </p:cNvPr>
              <p:cNvSpPr txBox="1"/>
              <p:nvPr/>
            </p:nvSpPr>
            <p:spPr>
              <a:xfrm>
                <a:off x="5751737" y="952569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長野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61" name="テキスト ボックス 260">
                <a:extLst>
                  <a:ext uri="{FF2B5EF4-FFF2-40B4-BE49-F238E27FC236}">
                    <a16:creationId xmlns:a16="http://schemas.microsoft.com/office/drawing/2014/main" id="{33A00438-9228-C5D2-7EF1-9D88E033C9AB}"/>
                  </a:ext>
                </a:extLst>
              </p:cNvPr>
              <p:cNvSpPr txBox="1"/>
              <p:nvPr/>
            </p:nvSpPr>
            <p:spPr>
              <a:xfrm>
                <a:off x="3966900" y="1796631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岐阜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62" name="テキスト ボックス 261">
                <a:extLst>
                  <a:ext uri="{FF2B5EF4-FFF2-40B4-BE49-F238E27FC236}">
                    <a16:creationId xmlns:a16="http://schemas.microsoft.com/office/drawing/2014/main" id="{B5845EEC-FE16-EA6B-C9E4-0130EC2346D6}"/>
                  </a:ext>
                </a:extLst>
              </p:cNvPr>
              <p:cNvSpPr txBox="1"/>
              <p:nvPr/>
            </p:nvSpPr>
            <p:spPr>
              <a:xfrm>
                <a:off x="4459269" y="3563884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愛知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282" name="グループ化 281">
              <a:extLst>
                <a:ext uri="{FF2B5EF4-FFF2-40B4-BE49-F238E27FC236}">
                  <a16:creationId xmlns:a16="http://schemas.microsoft.com/office/drawing/2014/main" id="{D22DE8C0-06F0-43E1-0C3A-F2A3831F8533}"/>
                </a:ext>
              </a:extLst>
            </p:cNvPr>
            <p:cNvGrpSpPr/>
            <p:nvPr/>
          </p:nvGrpSpPr>
          <p:grpSpPr>
            <a:xfrm>
              <a:off x="1433604" y="2920969"/>
              <a:ext cx="3346633" cy="1122835"/>
              <a:chOff x="3021173" y="3510142"/>
              <a:chExt cx="4614478" cy="1548212"/>
            </a:xfrm>
          </p:grpSpPr>
          <p:sp>
            <p:nvSpPr>
              <p:cNvPr id="263" name="テキスト ボックス 262">
                <a:extLst>
                  <a:ext uri="{FF2B5EF4-FFF2-40B4-BE49-F238E27FC236}">
                    <a16:creationId xmlns:a16="http://schemas.microsoft.com/office/drawing/2014/main" id="{39A3A007-60D3-4A63-947B-1A34BEA7BEE9}"/>
                  </a:ext>
                </a:extLst>
              </p:cNvPr>
              <p:cNvSpPr txBox="1"/>
              <p:nvPr/>
            </p:nvSpPr>
            <p:spPr>
              <a:xfrm>
                <a:off x="6956650" y="3510142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かのがわ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狩野川</a:t>
                </a:r>
              </a:p>
            </p:txBody>
          </p:sp>
          <p:sp>
            <p:nvSpPr>
              <p:cNvPr id="264" name="テキスト ボックス 263">
                <a:extLst>
                  <a:ext uri="{FF2B5EF4-FFF2-40B4-BE49-F238E27FC236}">
                    <a16:creationId xmlns:a16="http://schemas.microsoft.com/office/drawing/2014/main" id="{82C1F382-E46B-D907-52F7-C13D43E907D6}"/>
                  </a:ext>
                </a:extLst>
              </p:cNvPr>
              <p:cNvSpPr txBox="1"/>
              <p:nvPr/>
            </p:nvSpPr>
            <p:spPr>
              <a:xfrm>
                <a:off x="6471164" y="3936343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あべかわ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安倍川</a:t>
                </a:r>
              </a:p>
            </p:txBody>
          </p:sp>
          <p:sp>
            <p:nvSpPr>
              <p:cNvPr id="265" name="テキスト ボックス 264">
                <a:extLst>
                  <a:ext uri="{FF2B5EF4-FFF2-40B4-BE49-F238E27FC236}">
                    <a16:creationId xmlns:a16="http://schemas.microsoft.com/office/drawing/2014/main" id="{6CEDDD36-C7AF-2815-7A0F-75969ABFA079}"/>
                  </a:ext>
                </a:extLst>
              </p:cNvPr>
              <p:cNvSpPr txBox="1"/>
              <p:nvPr/>
            </p:nvSpPr>
            <p:spPr>
              <a:xfrm>
                <a:off x="6294028" y="4284515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おおいがわ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大井川</a:t>
                </a:r>
              </a:p>
            </p:txBody>
          </p:sp>
          <p:sp>
            <p:nvSpPr>
              <p:cNvPr id="266" name="テキスト ボックス 265">
                <a:extLst>
                  <a:ext uri="{FF2B5EF4-FFF2-40B4-BE49-F238E27FC236}">
                    <a16:creationId xmlns:a16="http://schemas.microsoft.com/office/drawing/2014/main" id="{2FC2D918-052A-E018-545A-B337366CEA35}"/>
                  </a:ext>
                </a:extLst>
              </p:cNvPr>
              <p:cNvSpPr txBox="1"/>
              <p:nvPr/>
            </p:nvSpPr>
            <p:spPr>
              <a:xfrm>
                <a:off x="5788366" y="4561183"/>
                <a:ext cx="537542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きくがわ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</a:t>
                </a:r>
              </a:p>
            </p:txBody>
          </p:sp>
          <p:sp>
            <p:nvSpPr>
              <p:cNvPr id="267" name="テキスト ボックス 266">
                <a:extLst>
                  <a:ext uri="{FF2B5EF4-FFF2-40B4-BE49-F238E27FC236}">
                    <a16:creationId xmlns:a16="http://schemas.microsoft.com/office/drawing/2014/main" id="{23089945-F652-4C26-4134-D6FA087D39D7}"/>
                  </a:ext>
                </a:extLst>
              </p:cNvPr>
              <p:cNvSpPr txBox="1"/>
              <p:nvPr/>
            </p:nvSpPr>
            <p:spPr>
              <a:xfrm>
                <a:off x="5137010" y="4536900"/>
                <a:ext cx="749730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てんりゅうがわ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天竜川</a:t>
                </a:r>
              </a:p>
            </p:txBody>
          </p:sp>
          <p:sp>
            <p:nvSpPr>
              <p:cNvPr id="269" name="テキスト ボックス 268">
                <a:extLst>
                  <a:ext uri="{FF2B5EF4-FFF2-40B4-BE49-F238E27FC236}">
                    <a16:creationId xmlns:a16="http://schemas.microsoft.com/office/drawing/2014/main" id="{8081194E-FD7C-EEC7-5EF1-CB69F042127F}"/>
                  </a:ext>
                </a:extLst>
              </p:cNvPr>
              <p:cNvSpPr txBox="1"/>
              <p:nvPr/>
            </p:nvSpPr>
            <p:spPr>
              <a:xfrm>
                <a:off x="4357084" y="4231977"/>
                <a:ext cx="537542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とよがわ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豊川</a:t>
                </a:r>
              </a:p>
            </p:txBody>
          </p:sp>
          <p:sp>
            <p:nvSpPr>
              <p:cNvPr id="270" name="テキスト ボックス 269">
                <a:extLst>
                  <a:ext uri="{FF2B5EF4-FFF2-40B4-BE49-F238E27FC236}">
                    <a16:creationId xmlns:a16="http://schemas.microsoft.com/office/drawing/2014/main" id="{860C60E0-35A5-477E-0CEB-0742061661A1}"/>
                  </a:ext>
                </a:extLst>
              </p:cNvPr>
              <p:cNvSpPr txBox="1"/>
              <p:nvPr/>
            </p:nvSpPr>
            <p:spPr>
              <a:xfrm>
                <a:off x="3898511" y="4173714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やはぎがわ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矢作川</a:t>
                </a:r>
              </a:p>
            </p:txBody>
          </p:sp>
          <p:sp>
            <p:nvSpPr>
              <p:cNvPr id="271" name="テキスト ボックス 270">
                <a:extLst>
                  <a:ext uri="{FF2B5EF4-FFF2-40B4-BE49-F238E27FC236}">
                    <a16:creationId xmlns:a16="http://schemas.microsoft.com/office/drawing/2014/main" id="{3CA9DA53-B776-BCEF-5174-733BEC8DA139}"/>
                  </a:ext>
                </a:extLst>
              </p:cNvPr>
              <p:cNvSpPr txBox="1"/>
              <p:nvPr/>
            </p:nvSpPr>
            <p:spPr>
              <a:xfrm>
                <a:off x="3684515" y="3630041"/>
                <a:ext cx="749730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しょうないがわ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庄内川</a:t>
                </a:r>
              </a:p>
            </p:txBody>
          </p:sp>
          <p:sp>
            <p:nvSpPr>
              <p:cNvPr id="272" name="テキスト ボックス 271">
                <a:extLst>
                  <a:ext uri="{FF2B5EF4-FFF2-40B4-BE49-F238E27FC236}">
                    <a16:creationId xmlns:a16="http://schemas.microsoft.com/office/drawing/2014/main" id="{8E34AFE3-C777-9F48-026E-DDF9208FB50D}"/>
                  </a:ext>
                </a:extLst>
              </p:cNvPr>
              <p:cNvSpPr txBox="1"/>
              <p:nvPr/>
            </p:nvSpPr>
            <p:spPr>
              <a:xfrm>
                <a:off x="3218467" y="3592912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きそがわ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木曽川</a:t>
                </a:r>
              </a:p>
            </p:txBody>
          </p:sp>
          <p:sp>
            <p:nvSpPr>
              <p:cNvPr id="273" name="テキスト ボックス 272">
                <a:extLst>
                  <a:ext uri="{FF2B5EF4-FFF2-40B4-BE49-F238E27FC236}">
                    <a16:creationId xmlns:a16="http://schemas.microsoft.com/office/drawing/2014/main" id="{BE01227F-B002-B4DE-7060-4D6EF4FD7BF8}"/>
                  </a:ext>
                </a:extLst>
              </p:cNvPr>
              <p:cNvSpPr txBox="1"/>
              <p:nvPr/>
            </p:nvSpPr>
            <p:spPr>
              <a:xfrm>
                <a:off x="3244704" y="3932990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すずかがわ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鈴鹿川</a:t>
                </a:r>
              </a:p>
            </p:txBody>
          </p:sp>
          <p:sp>
            <p:nvSpPr>
              <p:cNvPr id="274" name="テキスト ボックス 273">
                <a:extLst>
                  <a:ext uri="{FF2B5EF4-FFF2-40B4-BE49-F238E27FC236}">
                    <a16:creationId xmlns:a16="http://schemas.microsoft.com/office/drawing/2014/main" id="{0D04A535-B1F6-5A4C-38B2-67BE9CEE412C}"/>
                  </a:ext>
                </a:extLst>
              </p:cNvPr>
              <p:cNvSpPr txBox="1"/>
              <p:nvPr/>
            </p:nvSpPr>
            <p:spPr>
              <a:xfrm>
                <a:off x="3021173" y="4235818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くもずがわ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雲頭川</a:t>
                </a:r>
              </a:p>
            </p:txBody>
          </p:sp>
          <p:sp>
            <p:nvSpPr>
              <p:cNvPr id="275" name="テキスト ボックス 274">
                <a:extLst>
                  <a:ext uri="{FF2B5EF4-FFF2-40B4-BE49-F238E27FC236}">
                    <a16:creationId xmlns:a16="http://schemas.microsoft.com/office/drawing/2014/main" id="{10C817AE-36CA-0F6D-F15C-8F6542D60BC3}"/>
                  </a:ext>
                </a:extLst>
              </p:cNvPr>
              <p:cNvSpPr txBox="1"/>
              <p:nvPr/>
            </p:nvSpPr>
            <p:spPr>
              <a:xfrm>
                <a:off x="3311138" y="4459061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くしだがわ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櫛田川</a:t>
                </a:r>
              </a:p>
            </p:txBody>
          </p:sp>
          <p:sp>
            <p:nvSpPr>
              <p:cNvPr id="276" name="テキスト ボックス 275">
                <a:extLst>
                  <a:ext uri="{FF2B5EF4-FFF2-40B4-BE49-F238E27FC236}">
                    <a16:creationId xmlns:a16="http://schemas.microsoft.com/office/drawing/2014/main" id="{4A8D2AB4-0729-D645-9271-423EBBB31939}"/>
                  </a:ext>
                </a:extLst>
              </p:cNvPr>
              <p:cNvSpPr txBox="1"/>
              <p:nvPr/>
            </p:nvSpPr>
            <p:spPr>
              <a:xfrm>
                <a:off x="3643625" y="4676416"/>
                <a:ext cx="537542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みやがわ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宮川</a:t>
                </a:r>
              </a:p>
            </p:txBody>
          </p:sp>
        </p:grpSp>
      </p:grpSp>
      <p:sp>
        <p:nvSpPr>
          <p:cNvPr id="279" name="テキスト ボックス 278">
            <a:extLst>
              <a:ext uri="{FF2B5EF4-FFF2-40B4-BE49-F238E27FC236}">
                <a16:creationId xmlns:a16="http://schemas.microsoft.com/office/drawing/2014/main" id="{3EB670F3-D4A0-421B-886F-653321B37CAA}"/>
              </a:ext>
            </a:extLst>
          </p:cNvPr>
          <p:cNvSpPr txBox="1"/>
          <p:nvPr/>
        </p:nvSpPr>
        <p:spPr>
          <a:xfrm>
            <a:off x="276046" y="232912"/>
            <a:ext cx="2262158" cy="369332"/>
          </a:xfrm>
          <a:prstGeom prst="rect">
            <a:avLst/>
          </a:prstGeom>
          <a:solidFill>
            <a:srgbClr val="002060"/>
          </a:solidFill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b="1" dirty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中部</a:t>
            </a:r>
            <a:r>
              <a:rPr kumimoji="1" lang="ja-JP" altLang="en-US" b="1" i="0" u="none" strike="noStrike" kern="1200" cap="none" spc="0" normalizeH="0" baseline="0" noProof="0" dirty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地方の一級河川</a:t>
            </a:r>
          </a:p>
        </p:txBody>
      </p:sp>
      <p:grpSp>
        <p:nvGrpSpPr>
          <p:cNvPr id="277" name="グループ化 276">
            <a:extLst>
              <a:ext uri="{FF2B5EF4-FFF2-40B4-BE49-F238E27FC236}">
                <a16:creationId xmlns:a16="http://schemas.microsoft.com/office/drawing/2014/main" id="{F446A4F5-51B3-4AC4-91BA-8269DBE9446E}"/>
              </a:ext>
            </a:extLst>
          </p:cNvPr>
          <p:cNvGrpSpPr/>
          <p:nvPr/>
        </p:nvGrpSpPr>
        <p:grpSpPr>
          <a:xfrm>
            <a:off x="5270941" y="2200636"/>
            <a:ext cx="4215959" cy="4351655"/>
            <a:chOff x="5270941" y="2200636"/>
            <a:chExt cx="4215959" cy="4351655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7C4A4A3F-0FAE-5A93-C266-CDD82CFF06CB}"/>
                </a:ext>
              </a:extLst>
            </p:cNvPr>
            <p:cNvGrpSpPr/>
            <p:nvPr/>
          </p:nvGrpSpPr>
          <p:grpSpPr>
            <a:xfrm>
              <a:off x="5270941" y="2200636"/>
              <a:ext cx="4215959" cy="4351655"/>
              <a:chOff x="2165791" y="533761"/>
              <a:chExt cx="5813141" cy="6000245"/>
            </a:xfrm>
            <a:solidFill>
              <a:schemeClr val="bg1">
                <a:lumMod val="85000"/>
              </a:schemeClr>
            </a:solidFill>
          </p:grpSpPr>
          <p:sp>
            <p:nvSpPr>
              <p:cNvPr id="243" name="フリーフォーム: 図形 242">
                <a:extLst>
                  <a:ext uri="{FF2B5EF4-FFF2-40B4-BE49-F238E27FC236}">
                    <a16:creationId xmlns:a16="http://schemas.microsoft.com/office/drawing/2014/main" id="{839C332C-2022-1B7C-0A00-5619DE5F7BAB}"/>
                  </a:ext>
                </a:extLst>
              </p:cNvPr>
              <p:cNvSpPr/>
              <p:nvPr/>
            </p:nvSpPr>
            <p:spPr>
              <a:xfrm>
                <a:off x="6271297" y="1695270"/>
                <a:ext cx="1682730" cy="1728710"/>
              </a:xfrm>
              <a:custGeom>
                <a:avLst/>
                <a:gdLst>
                  <a:gd name="connsiteX0" fmla="*/ 571500 w 2905124"/>
                  <a:gd name="connsiteY0" fmla="*/ 0 h 2984500"/>
                  <a:gd name="connsiteX1" fmla="*/ 742948 w 2905124"/>
                  <a:gd name="connsiteY1" fmla="*/ 38100 h 2984500"/>
                  <a:gd name="connsiteX2" fmla="*/ 800100 w 2905124"/>
                  <a:gd name="connsiteY2" fmla="*/ 85726 h 2984500"/>
                  <a:gd name="connsiteX3" fmla="*/ 809624 w 2905124"/>
                  <a:gd name="connsiteY3" fmla="*/ 152400 h 2984500"/>
                  <a:gd name="connsiteX4" fmla="*/ 809624 w 2905124"/>
                  <a:gd name="connsiteY4" fmla="*/ 219074 h 2984500"/>
                  <a:gd name="connsiteX5" fmla="*/ 866772 w 2905124"/>
                  <a:gd name="connsiteY5" fmla="*/ 266700 h 2984500"/>
                  <a:gd name="connsiteX6" fmla="*/ 952500 w 2905124"/>
                  <a:gd name="connsiteY6" fmla="*/ 257174 h 2984500"/>
                  <a:gd name="connsiteX7" fmla="*/ 971548 w 2905124"/>
                  <a:gd name="connsiteY7" fmla="*/ 219074 h 2984500"/>
                  <a:gd name="connsiteX8" fmla="*/ 1000124 w 2905124"/>
                  <a:gd name="connsiteY8" fmla="*/ 190500 h 2984500"/>
                  <a:gd name="connsiteX9" fmla="*/ 1152524 w 2905124"/>
                  <a:gd name="connsiteY9" fmla="*/ 180974 h 2984500"/>
                  <a:gd name="connsiteX10" fmla="*/ 1209676 w 2905124"/>
                  <a:gd name="connsiteY10" fmla="*/ 200026 h 2984500"/>
                  <a:gd name="connsiteX11" fmla="*/ 1266824 w 2905124"/>
                  <a:gd name="connsiteY11" fmla="*/ 180974 h 2984500"/>
                  <a:gd name="connsiteX12" fmla="*/ 1314448 w 2905124"/>
                  <a:gd name="connsiteY12" fmla="*/ 228600 h 2984500"/>
                  <a:gd name="connsiteX13" fmla="*/ 1314448 w 2905124"/>
                  <a:gd name="connsiteY13" fmla="*/ 352426 h 2984500"/>
                  <a:gd name="connsiteX14" fmla="*/ 1524000 w 2905124"/>
                  <a:gd name="connsiteY14" fmla="*/ 352426 h 2984500"/>
                  <a:gd name="connsiteX15" fmla="*/ 1533524 w 2905124"/>
                  <a:gd name="connsiteY15" fmla="*/ 266700 h 2984500"/>
                  <a:gd name="connsiteX16" fmla="*/ 1562100 w 2905124"/>
                  <a:gd name="connsiteY16" fmla="*/ 228600 h 2984500"/>
                  <a:gd name="connsiteX17" fmla="*/ 1676400 w 2905124"/>
                  <a:gd name="connsiteY17" fmla="*/ 228600 h 2984500"/>
                  <a:gd name="connsiteX18" fmla="*/ 1676804 w 2905124"/>
                  <a:gd name="connsiteY18" fmla="*/ 227466 h 2984500"/>
                  <a:gd name="connsiteX19" fmla="*/ 1685924 w 2905124"/>
                  <a:gd name="connsiteY19" fmla="*/ 233362 h 2984500"/>
                  <a:gd name="connsiteX20" fmla="*/ 1833564 w 2905124"/>
                  <a:gd name="connsiteY20" fmla="*/ 252414 h 2984500"/>
                  <a:gd name="connsiteX21" fmla="*/ 1866900 w 2905124"/>
                  <a:gd name="connsiteY21" fmla="*/ 295274 h 2984500"/>
                  <a:gd name="connsiteX22" fmla="*/ 1871660 w 2905124"/>
                  <a:gd name="connsiteY22" fmla="*/ 342900 h 2984500"/>
                  <a:gd name="connsiteX23" fmla="*/ 1938336 w 2905124"/>
                  <a:gd name="connsiteY23" fmla="*/ 381000 h 2984500"/>
                  <a:gd name="connsiteX24" fmla="*/ 2052636 w 2905124"/>
                  <a:gd name="connsiteY24" fmla="*/ 381000 h 2984500"/>
                  <a:gd name="connsiteX25" fmla="*/ 2181224 w 2905124"/>
                  <a:gd name="connsiteY25" fmla="*/ 471488 h 2984500"/>
                  <a:gd name="connsiteX26" fmla="*/ 2247900 w 2905124"/>
                  <a:gd name="connsiteY26" fmla="*/ 419100 h 2984500"/>
                  <a:gd name="connsiteX27" fmla="*/ 2286000 w 2905124"/>
                  <a:gd name="connsiteY27" fmla="*/ 442914 h 2984500"/>
                  <a:gd name="connsiteX28" fmla="*/ 2322544 w 2905124"/>
                  <a:gd name="connsiteY28" fmla="*/ 429210 h 2984500"/>
                  <a:gd name="connsiteX29" fmla="*/ 2362200 w 2905124"/>
                  <a:gd name="connsiteY29" fmla="*/ 495300 h 2984500"/>
                  <a:gd name="connsiteX30" fmla="*/ 2400300 w 2905124"/>
                  <a:gd name="connsiteY30" fmla="*/ 504826 h 2984500"/>
                  <a:gd name="connsiteX31" fmla="*/ 2400300 w 2905124"/>
                  <a:gd name="connsiteY31" fmla="*/ 609600 h 2984500"/>
                  <a:gd name="connsiteX32" fmla="*/ 2476500 w 2905124"/>
                  <a:gd name="connsiteY32" fmla="*/ 666750 h 2984500"/>
                  <a:gd name="connsiteX33" fmla="*/ 2447924 w 2905124"/>
                  <a:gd name="connsiteY33" fmla="*/ 742950 h 2984500"/>
                  <a:gd name="connsiteX34" fmla="*/ 2581276 w 2905124"/>
                  <a:gd name="connsiteY34" fmla="*/ 952500 h 2984500"/>
                  <a:gd name="connsiteX35" fmla="*/ 2714624 w 2905124"/>
                  <a:gd name="connsiteY35" fmla="*/ 1009650 h 2984500"/>
                  <a:gd name="connsiteX36" fmla="*/ 2800348 w 2905124"/>
                  <a:gd name="connsiteY36" fmla="*/ 1076326 h 2984500"/>
                  <a:gd name="connsiteX37" fmla="*/ 2905124 w 2905124"/>
                  <a:gd name="connsiteY37" fmla="*/ 1104900 h 2984500"/>
                  <a:gd name="connsiteX38" fmla="*/ 2867024 w 2905124"/>
                  <a:gd name="connsiteY38" fmla="*/ 1200150 h 2984500"/>
                  <a:gd name="connsiteX39" fmla="*/ 2905124 w 2905124"/>
                  <a:gd name="connsiteY39" fmla="*/ 1304926 h 2984500"/>
                  <a:gd name="connsiteX40" fmla="*/ 2876548 w 2905124"/>
                  <a:gd name="connsiteY40" fmla="*/ 1495426 h 2984500"/>
                  <a:gd name="connsiteX41" fmla="*/ 2847972 w 2905124"/>
                  <a:gd name="connsiteY41" fmla="*/ 1581150 h 2984500"/>
                  <a:gd name="connsiteX42" fmla="*/ 2809876 w 2905124"/>
                  <a:gd name="connsiteY42" fmla="*/ 1695450 h 2984500"/>
                  <a:gd name="connsiteX43" fmla="*/ 2686048 w 2905124"/>
                  <a:gd name="connsiteY43" fmla="*/ 1724026 h 2984500"/>
                  <a:gd name="connsiteX44" fmla="*/ 2609848 w 2905124"/>
                  <a:gd name="connsiteY44" fmla="*/ 1828800 h 2984500"/>
                  <a:gd name="connsiteX45" fmla="*/ 2486024 w 2905124"/>
                  <a:gd name="connsiteY45" fmla="*/ 1895474 h 2984500"/>
                  <a:gd name="connsiteX46" fmla="*/ 2371724 w 2905124"/>
                  <a:gd name="connsiteY46" fmla="*/ 1905000 h 2984500"/>
                  <a:gd name="connsiteX47" fmla="*/ 2286000 w 2905124"/>
                  <a:gd name="connsiteY47" fmla="*/ 1943100 h 2984500"/>
                  <a:gd name="connsiteX48" fmla="*/ 2251912 w 2905124"/>
                  <a:gd name="connsiteY48" fmla="*/ 2147638 h 2984500"/>
                  <a:gd name="connsiteX49" fmla="*/ 2143124 w 2905124"/>
                  <a:gd name="connsiteY49" fmla="*/ 2209800 h 2984500"/>
                  <a:gd name="connsiteX50" fmla="*/ 2079624 w 2905124"/>
                  <a:gd name="connsiteY50" fmla="*/ 2165350 h 2984500"/>
                  <a:gd name="connsiteX51" fmla="*/ 1990724 w 2905124"/>
                  <a:gd name="connsiteY51" fmla="*/ 2216150 h 2984500"/>
                  <a:gd name="connsiteX52" fmla="*/ 1844676 w 2905124"/>
                  <a:gd name="connsiteY52" fmla="*/ 2203450 h 2984500"/>
                  <a:gd name="connsiteX53" fmla="*/ 1711324 w 2905124"/>
                  <a:gd name="connsiteY53" fmla="*/ 2254250 h 2984500"/>
                  <a:gd name="connsiteX54" fmla="*/ 1533524 w 2905124"/>
                  <a:gd name="connsiteY54" fmla="*/ 2260600 h 2984500"/>
                  <a:gd name="connsiteX55" fmla="*/ 1501772 w 2905124"/>
                  <a:gd name="connsiteY55" fmla="*/ 2171700 h 2984500"/>
                  <a:gd name="connsiteX56" fmla="*/ 1323972 w 2905124"/>
                  <a:gd name="connsiteY56" fmla="*/ 2139950 h 2984500"/>
                  <a:gd name="connsiteX57" fmla="*/ 1311276 w 2905124"/>
                  <a:gd name="connsiteY57" fmla="*/ 2038350 h 2984500"/>
                  <a:gd name="connsiteX58" fmla="*/ 1222372 w 2905124"/>
                  <a:gd name="connsiteY58" fmla="*/ 1968500 h 2984500"/>
                  <a:gd name="connsiteX59" fmla="*/ 1101724 w 2905124"/>
                  <a:gd name="connsiteY59" fmla="*/ 2076450 h 2984500"/>
                  <a:gd name="connsiteX60" fmla="*/ 1089024 w 2905124"/>
                  <a:gd name="connsiteY60" fmla="*/ 2374900 h 2984500"/>
                  <a:gd name="connsiteX61" fmla="*/ 1006476 w 2905124"/>
                  <a:gd name="connsiteY61" fmla="*/ 2438400 h 2984500"/>
                  <a:gd name="connsiteX62" fmla="*/ 1038224 w 2905124"/>
                  <a:gd name="connsiteY62" fmla="*/ 2520950 h 2984500"/>
                  <a:gd name="connsiteX63" fmla="*/ 1025524 w 2905124"/>
                  <a:gd name="connsiteY63" fmla="*/ 2692400 h 2984500"/>
                  <a:gd name="connsiteX64" fmla="*/ 1057276 w 2905124"/>
                  <a:gd name="connsiteY64" fmla="*/ 2762250 h 2984500"/>
                  <a:gd name="connsiteX65" fmla="*/ 1076324 w 2905124"/>
                  <a:gd name="connsiteY65" fmla="*/ 2863850 h 2984500"/>
                  <a:gd name="connsiteX66" fmla="*/ 955676 w 2905124"/>
                  <a:gd name="connsiteY66" fmla="*/ 2984500 h 2984500"/>
                  <a:gd name="connsiteX67" fmla="*/ 739772 w 2905124"/>
                  <a:gd name="connsiteY67" fmla="*/ 2959100 h 2984500"/>
                  <a:gd name="connsiteX68" fmla="*/ 720724 w 2905124"/>
                  <a:gd name="connsiteY68" fmla="*/ 2876550 h 2984500"/>
                  <a:gd name="connsiteX69" fmla="*/ 644524 w 2905124"/>
                  <a:gd name="connsiteY69" fmla="*/ 2857500 h 2984500"/>
                  <a:gd name="connsiteX70" fmla="*/ 638172 w 2905124"/>
                  <a:gd name="connsiteY70" fmla="*/ 2768600 h 2984500"/>
                  <a:gd name="connsiteX71" fmla="*/ 542924 w 2905124"/>
                  <a:gd name="connsiteY71" fmla="*/ 2641600 h 2984500"/>
                  <a:gd name="connsiteX72" fmla="*/ 593724 w 2905124"/>
                  <a:gd name="connsiteY72" fmla="*/ 2501900 h 2984500"/>
                  <a:gd name="connsiteX73" fmla="*/ 441324 w 2905124"/>
                  <a:gd name="connsiteY73" fmla="*/ 2393950 h 2984500"/>
                  <a:gd name="connsiteX74" fmla="*/ 333372 w 2905124"/>
                  <a:gd name="connsiteY74" fmla="*/ 2495550 h 2984500"/>
                  <a:gd name="connsiteX75" fmla="*/ 250824 w 2905124"/>
                  <a:gd name="connsiteY75" fmla="*/ 2438400 h 2984500"/>
                  <a:gd name="connsiteX76" fmla="*/ 244476 w 2905124"/>
                  <a:gd name="connsiteY76" fmla="*/ 2286000 h 2984500"/>
                  <a:gd name="connsiteX77" fmla="*/ 136524 w 2905124"/>
                  <a:gd name="connsiteY77" fmla="*/ 2216150 h 2984500"/>
                  <a:gd name="connsiteX78" fmla="*/ 219076 w 2905124"/>
                  <a:gd name="connsiteY78" fmla="*/ 2146300 h 2984500"/>
                  <a:gd name="connsiteX79" fmla="*/ 238124 w 2905124"/>
                  <a:gd name="connsiteY79" fmla="*/ 2019300 h 2984500"/>
                  <a:gd name="connsiteX80" fmla="*/ 200024 w 2905124"/>
                  <a:gd name="connsiteY80" fmla="*/ 1917700 h 2984500"/>
                  <a:gd name="connsiteX81" fmla="*/ 238124 w 2905124"/>
                  <a:gd name="connsiteY81" fmla="*/ 1854200 h 2984500"/>
                  <a:gd name="connsiteX82" fmla="*/ 250824 w 2905124"/>
                  <a:gd name="connsiteY82" fmla="*/ 1727200 h 2984500"/>
                  <a:gd name="connsiteX83" fmla="*/ 263524 w 2905124"/>
                  <a:gd name="connsiteY83" fmla="*/ 1682750 h 2984500"/>
                  <a:gd name="connsiteX84" fmla="*/ 257172 w 2905124"/>
                  <a:gd name="connsiteY84" fmla="*/ 1581150 h 2984500"/>
                  <a:gd name="connsiteX85" fmla="*/ 187324 w 2905124"/>
                  <a:gd name="connsiteY85" fmla="*/ 1524000 h 2984500"/>
                  <a:gd name="connsiteX86" fmla="*/ 174624 w 2905124"/>
                  <a:gd name="connsiteY86" fmla="*/ 1460500 h 2984500"/>
                  <a:gd name="connsiteX87" fmla="*/ 187324 w 2905124"/>
                  <a:gd name="connsiteY87" fmla="*/ 1403350 h 2984500"/>
                  <a:gd name="connsiteX88" fmla="*/ 123824 w 2905124"/>
                  <a:gd name="connsiteY88" fmla="*/ 1225550 h 2984500"/>
                  <a:gd name="connsiteX89" fmla="*/ 113860 w 2905124"/>
                  <a:gd name="connsiteY89" fmla="*/ 1227910 h 2984500"/>
                  <a:gd name="connsiteX90" fmla="*/ 47624 w 2905124"/>
                  <a:gd name="connsiteY90" fmla="*/ 1104900 h 2984500"/>
                  <a:gd name="connsiteX91" fmla="*/ 47624 w 2905124"/>
                  <a:gd name="connsiteY91" fmla="*/ 990600 h 2984500"/>
                  <a:gd name="connsiteX92" fmla="*/ 0 w 2905124"/>
                  <a:gd name="connsiteY92" fmla="*/ 952500 h 2984500"/>
                  <a:gd name="connsiteX93" fmla="*/ 152400 w 2905124"/>
                  <a:gd name="connsiteY93" fmla="*/ 800100 h 2984500"/>
                  <a:gd name="connsiteX94" fmla="*/ 19048 w 2905124"/>
                  <a:gd name="connsiteY94" fmla="*/ 695326 h 2984500"/>
                  <a:gd name="connsiteX95" fmla="*/ 9524 w 2905124"/>
                  <a:gd name="connsiteY95" fmla="*/ 657226 h 2984500"/>
                  <a:gd name="connsiteX96" fmla="*/ 66676 w 2905124"/>
                  <a:gd name="connsiteY96" fmla="*/ 561974 h 2984500"/>
                  <a:gd name="connsiteX97" fmla="*/ 95248 w 2905124"/>
                  <a:gd name="connsiteY97" fmla="*/ 523874 h 2984500"/>
                  <a:gd name="connsiteX98" fmla="*/ 171448 w 2905124"/>
                  <a:gd name="connsiteY98" fmla="*/ 314326 h 2984500"/>
                  <a:gd name="connsiteX99" fmla="*/ 247648 w 2905124"/>
                  <a:gd name="connsiteY99" fmla="*/ 314326 h 2984500"/>
                  <a:gd name="connsiteX100" fmla="*/ 314324 w 2905124"/>
                  <a:gd name="connsiteY100" fmla="*/ 409574 h 2984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</a:cxnLst>
                <a:rect l="l" t="t" r="r" b="b"/>
                <a:pathLst>
                  <a:path w="2905124" h="2984500">
                    <a:moveTo>
                      <a:pt x="571500" y="0"/>
                    </a:moveTo>
                    <a:lnTo>
                      <a:pt x="742948" y="38100"/>
                    </a:lnTo>
                    <a:lnTo>
                      <a:pt x="800100" y="85726"/>
                    </a:lnTo>
                    <a:lnTo>
                      <a:pt x="809624" y="152400"/>
                    </a:lnTo>
                    <a:lnTo>
                      <a:pt x="809624" y="219074"/>
                    </a:lnTo>
                    <a:lnTo>
                      <a:pt x="866772" y="266700"/>
                    </a:lnTo>
                    <a:lnTo>
                      <a:pt x="952500" y="257174"/>
                    </a:lnTo>
                    <a:lnTo>
                      <a:pt x="971548" y="219074"/>
                    </a:lnTo>
                    <a:lnTo>
                      <a:pt x="1000124" y="190500"/>
                    </a:lnTo>
                    <a:lnTo>
                      <a:pt x="1152524" y="180974"/>
                    </a:lnTo>
                    <a:lnTo>
                      <a:pt x="1209676" y="200026"/>
                    </a:lnTo>
                    <a:lnTo>
                      <a:pt x="1266824" y="180974"/>
                    </a:lnTo>
                    <a:lnTo>
                      <a:pt x="1314448" y="228600"/>
                    </a:lnTo>
                    <a:lnTo>
                      <a:pt x="1314448" y="352426"/>
                    </a:lnTo>
                    <a:lnTo>
                      <a:pt x="1524000" y="352426"/>
                    </a:lnTo>
                    <a:lnTo>
                      <a:pt x="1533524" y="266700"/>
                    </a:lnTo>
                    <a:lnTo>
                      <a:pt x="1562100" y="228600"/>
                    </a:lnTo>
                    <a:lnTo>
                      <a:pt x="1676400" y="228600"/>
                    </a:lnTo>
                    <a:lnTo>
                      <a:pt x="1676804" y="227466"/>
                    </a:lnTo>
                    <a:lnTo>
                      <a:pt x="1685924" y="233362"/>
                    </a:lnTo>
                    <a:lnTo>
                      <a:pt x="1833564" y="252414"/>
                    </a:lnTo>
                    <a:lnTo>
                      <a:pt x="1866900" y="295274"/>
                    </a:lnTo>
                    <a:lnTo>
                      <a:pt x="1871660" y="342900"/>
                    </a:lnTo>
                    <a:lnTo>
                      <a:pt x="1938336" y="381000"/>
                    </a:lnTo>
                    <a:lnTo>
                      <a:pt x="2052636" y="381000"/>
                    </a:lnTo>
                    <a:lnTo>
                      <a:pt x="2181224" y="471488"/>
                    </a:lnTo>
                    <a:lnTo>
                      <a:pt x="2247900" y="419100"/>
                    </a:lnTo>
                    <a:lnTo>
                      <a:pt x="2286000" y="442914"/>
                    </a:lnTo>
                    <a:lnTo>
                      <a:pt x="2322544" y="429210"/>
                    </a:lnTo>
                    <a:lnTo>
                      <a:pt x="2362200" y="495300"/>
                    </a:lnTo>
                    <a:lnTo>
                      <a:pt x="2400300" y="504826"/>
                    </a:lnTo>
                    <a:lnTo>
                      <a:pt x="2400300" y="609600"/>
                    </a:lnTo>
                    <a:lnTo>
                      <a:pt x="2476500" y="666750"/>
                    </a:lnTo>
                    <a:lnTo>
                      <a:pt x="2447924" y="742950"/>
                    </a:lnTo>
                    <a:lnTo>
                      <a:pt x="2581276" y="952500"/>
                    </a:lnTo>
                    <a:lnTo>
                      <a:pt x="2714624" y="1009650"/>
                    </a:lnTo>
                    <a:lnTo>
                      <a:pt x="2800348" y="1076326"/>
                    </a:lnTo>
                    <a:lnTo>
                      <a:pt x="2905124" y="1104900"/>
                    </a:lnTo>
                    <a:lnTo>
                      <a:pt x="2867024" y="1200150"/>
                    </a:lnTo>
                    <a:lnTo>
                      <a:pt x="2905124" y="1304926"/>
                    </a:lnTo>
                    <a:lnTo>
                      <a:pt x="2876548" y="1495426"/>
                    </a:lnTo>
                    <a:lnTo>
                      <a:pt x="2847972" y="1581150"/>
                    </a:lnTo>
                    <a:lnTo>
                      <a:pt x="2809876" y="1695450"/>
                    </a:lnTo>
                    <a:lnTo>
                      <a:pt x="2686048" y="1724026"/>
                    </a:lnTo>
                    <a:lnTo>
                      <a:pt x="2609848" y="1828800"/>
                    </a:lnTo>
                    <a:lnTo>
                      <a:pt x="2486024" y="1895474"/>
                    </a:lnTo>
                    <a:lnTo>
                      <a:pt x="2371724" y="1905000"/>
                    </a:lnTo>
                    <a:lnTo>
                      <a:pt x="2286000" y="1943100"/>
                    </a:lnTo>
                    <a:lnTo>
                      <a:pt x="2251912" y="2147638"/>
                    </a:lnTo>
                    <a:lnTo>
                      <a:pt x="2143124" y="2209800"/>
                    </a:lnTo>
                    <a:lnTo>
                      <a:pt x="2079624" y="2165350"/>
                    </a:lnTo>
                    <a:lnTo>
                      <a:pt x="1990724" y="2216150"/>
                    </a:lnTo>
                    <a:lnTo>
                      <a:pt x="1844676" y="2203450"/>
                    </a:lnTo>
                    <a:lnTo>
                      <a:pt x="1711324" y="2254250"/>
                    </a:lnTo>
                    <a:lnTo>
                      <a:pt x="1533524" y="2260600"/>
                    </a:lnTo>
                    <a:lnTo>
                      <a:pt x="1501772" y="2171700"/>
                    </a:lnTo>
                    <a:lnTo>
                      <a:pt x="1323972" y="2139950"/>
                    </a:lnTo>
                    <a:lnTo>
                      <a:pt x="1311276" y="2038350"/>
                    </a:lnTo>
                    <a:lnTo>
                      <a:pt x="1222372" y="1968500"/>
                    </a:lnTo>
                    <a:lnTo>
                      <a:pt x="1101724" y="2076450"/>
                    </a:lnTo>
                    <a:lnTo>
                      <a:pt x="1089024" y="2374900"/>
                    </a:lnTo>
                    <a:lnTo>
                      <a:pt x="1006476" y="2438400"/>
                    </a:lnTo>
                    <a:lnTo>
                      <a:pt x="1038224" y="2520950"/>
                    </a:lnTo>
                    <a:lnTo>
                      <a:pt x="1025524" y="2692400"/>
                    </a:lnTo>
                    <a:lnTo>
                      <a:pt x="1057276" y="2762250"/>
                    </a:lnTo>
                    <a:lnTo>
                      <a:pt x="1076324" y="2863850"/>
                    </a:lnTo>
                    <a:lnTo>
                      <a:pt x="955676" y="2984500"/>
                    </a:lnTo>
                    <a:lnTo>
                      <a:pt x="739772" y="2959100"/>
                    </a:lnTo>
                    <a:lnTo>
                      <a:pt x="720724" y="2876550"/>
                    </a:lnTo>
                    <a:lnTo>
                      <a:pt x="644524" y="2857500"/>
                    </a:lnTo>
                    <a:lnTo>
                      <a:pt x="638172" y="2768600"/>
                    </a:lnTo>
                    <a:lnTo>
                      <a:pt x="542924" y="2641600"/>
                    </a:lnTo>
                    <a:lnTo>
                      <a:pt x="593724" y="2501900"/>
                    </a:lnTo>
                    <a:lnTo>
                      <a:pt x="441324" y="2393950"/>
                    </a:lnTo>
                    <a:lnTo>
                      <a:pt x="333372" y="2495550"/>
                    </a:lnTo>
                    <a:lnTo>
                      <a:pt x="250824" y="2438400"/>
                    </a:lnTo>
                    <a:lnTo>
                      <a:pt x="244476" y="2286000"/>
                    </a:lnTo>
                    <a:lnTo>
                      <a:pt x="136524" y="2216150"/>
                    </a:lnTo>
                    <a:lnTo>
                      <a:pt x="219076" y="2146300"/>
                    </a:lnTo>
                    <a:lnTo>
                      <a:pt x="238124" y="2019300"/>
                    </a:lnTo>
                    <a:lnTo>
                      <a:pt x="200024" y="1917700"/>
                    </a:lnTo>
                    <a:lnTo>
                      <a:pt x="238124" y="1854200"/>
                    </a:lnTo>
                    <a:lnTo>
                      <a:pt x="250824" y="1727200"/>
                    </a:lnTo>
                    <a:lnTo>
                      <a:pt x="263524" y="1682750"/>
                    </a:lnTo>
                    <a:lnTo>
                      <a:pt x="257172" y="1581150"/>
                    </a:lnTo>
                    <a:lnTo>
                      <a:pt x="187324" y="1524000"/>
                    </a:lnTo>
                    <a:lnTo>
                      <a:pt x="174624" y="1460500"/>
                    </a:lnTo>
                    <a:lnTo>
                      <a:pt x="187324" y="1403350"/>
                    </a:lnTo>
                    <a:lnTo>
                      <a:pt x="123824" y="1225550"/>
                    </a:lnTo>
                    <a:lnTo>
                      <a:pt x="113860" y="1227910"/>
                    </a:lnTo>
                    <a:lnTo>
                      <a:pt x="47624" y="1104900"/>
                    </a:lnTo>
                    <a:lnTo>
                      <a:pt x="47624" y="990600"/>
                    </a:lnTo>
                    <a:lnTo>
                      <a:pt x="0" y="952500"/>
                    </a:lnTo>
                    <a:lnTo>
                      <a:pt x="152400" y="800100"/>
                    </a:lnTo>
                    <a:lnTo>
                      <a:pt x="19048" y="695326"/>
                    </a:lnTo>
                    <a:lnTo>
                      <a:pt x="9524" y="657226"/>
                    </a:lnTo>
                    <a:lnTo>
                      <a:pt x="66676" y="561974"/>
                    </a:lnTo>
                    <a:lnTo>
                      <a:pt x="95248" y="523874"/>
                    </a:lnTo>
                    <a:lnTo>
                      <a:pt x="171448" y="314326"/>
                    </a:lnTo>
                    <a:lnTo>
                      <a:pt x="247648" y="314326"/>
                    </a:lnTo>
                    <a:lnTo>
                      <a:pt x="314324" y="409574"/>
                    </a:lnTo>
                    <a:close/>
                  </a:path>
                </a:pathLst>
              </a:custGeom>
              <a:grpFill/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 sz="4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44" name="フリーフォーム: 図形 243">
                <a:extLst>
                  <a:ext uri="{FF2B5EF4-FFF2-40B4-BE49-F238E27FC236}">
                    <a16:creationId xmlns:a16="http://schemas.microsoft.com/office/drawing/2014/main" id="{47CAE466-27B1-349D-4668-04011CA0F0EA}"/>
                  </a:ext>
                </a:extLst>
              </p:cNvPr>
              <p:cNvSpPr/>
              <p:nvPr/>
            </p:nvSpPr>
            <p:spPr>
              <a:xfrm>
                <a:off x="4762485" y="533761"/>
                <a:ext cx="2517772" cy="2842572"/>
              </a:xfrm>
              <a:custGeom>
                <a:avLst/>
                <a:gdLst>
                  <a:gd name="connsiteX0" fmla="*/ 607410 w 2517772"/>
                  <a:gd name="connsiteY0" fmla="*/ 0 h 2842572"/>
                  <a:gd name="connsiteX1" fmla="*/ 1913851 w 2517772"/>
                  <a:gd name="connsiteY1" fmla="*/ 0 h 2842572"/>
                  <a:gd name="connsiteX2" fmla="*/ 1908206 w 2517772"/>
                  <a:gd name="connsiteY2" fmla="*/ 132654 h 2842572"/>
                  <a:gd name="connsiteX3" fmla="*/ 1992132 w 2517772"/>
                  <a:gd name="connsiteY3" fmla="*/ 163574 h 2842572"/>
                  <a:gd name="connsiteX4" fmla="*/ 2023052 w 2517772"/>
                  <a:gd name="connsiteY4" fmla="*/ 203328 h 2842572"/>
                  <a:gd name="connsiteX5" fmla="*/ 2062806 w 2517772"/>
                  <a:gd name="connsiteY5" fmla="*/ 207746 h 2842572"/>
                  <a:gd name="connsiteX6" fmla="*/ 2071641 w 2517772"/>
                  <a:gd name="connsiteY6" fmla="*/ 176826 h 2842572"/>
                  <a:gd name="connsiteX7" fmla="*/ 2137898 w 2517772"/>
                  <a:gd name="connsiteY7" fmla="*/ 212163 h 2842572"/>
                  <a:gd name="connsiteX8" fmla="*/ 2208572 w 2517772"/>
                  <a:gd name="connsiteY8" fmla="*/ 167991 h 2842572"/>
                  <a:gd name="connsiteX9" fmla="*/ 2314584 w 2517772"/>
                  <a:gd name="connsiteY9" fmla="*/ 172408 h 2842572"/>
                  <a:gd name="connsiteX10" fmla="*/ 2345504 w 2517772"/>
                  <a:gd name="connsiteY10" fmla="*/ 216580 h 2842572"/>
                  <a:gd name="connsiteX11" fmla="*/ 2354338 w 2517772"/>
                  <a:gd name="connsiteY11" fmla="*/ 340260 h 2842572"/>
                  <a:gd name="connsiteX12" fmla="*/ 2354338 w 2517772"/>
                  <a:gd name="connsiteY12" fmla="*/ 433020 h 2842572"/>
                  <a:gd name="connsiteX13" fmla="*/ 2332252 w 2517772"/>
                  <a:gd name="connsiteY13" fmla="*/ 459523 h 2842572"/>
                  <a:gd name="connsiteX14" fmla="*/ 2261578 w 2517772"/>
                  <a:gd name="connsiteY14" fmla="*/ 494860 h 2842572"/>
                  <a:gd name="connsiteX15" fmla="*/ 2270412 w 2517772"/>
                  <a:gd name="connsiteY15" fmla="*/ 556700 h 2842572"/>
                  <a:gd name="connsiteX16" fmla="*/ 2314584 w 2517772"/>
                  <a:gd name="connsiteY16" fmla="*/ 600871 h 2842572"/>
                  <a:gd name="connsiteX17" fmla="*/ 2314584 w 2517772"/>
                  <a:gd name="connsiteY17" fmla="*/ 618540 h 2842572"/>
                  <a:gd name="connsiteX18" fmla="*/ 2310166 w 2517772"/>
                  <a:gd name="connsiteY18" fmla="*/ 662711 h 2842572"/>
                  <a:gd name="connsiteX19" fmla="*/ 2319001 w 2517772"/>
                  <a:gd name="connsiteY19" fmla="*/ 711300 h 2842572"/>
                  <a:gd name="connsiteX20" fmla="*/ 2239492 w 2517772"/>
                  <a:gd name="connsiteY20" fmla="*/ 728969 h 2842572"/>
                  <a:gd name="connsiteX21" fmla="*/ 2257161 w 2517772"/>
                  <a:gd name="connsiteY21" fmla="*/ 795226 h 2842572"/>
                  <a:gd name="connsiteX22" fmla="*/ 2327835 w 2517772"/>
                  <a:gd name="connsiteY22" fmla="*/ 799643 h 2842572"/>
                  <a:gd name="connsiteX23" fmla="*/ 2349921 w 2517772"/>
                  <a:gd name="connsiteY23" fmla="*/ 857066 h 2842572"/>
                  <a:gd name="connsiteX24" fmla="*/ 2319001 w 2517772"/>
                  <a:gd name="connsiteY24" fmla="*/ 896820 h 2842572"/>
                  <a:gd name="connsiteX25" fmla="*/ 2336669 w 2517772"/>
                  <a:gd name="connsiteY25" fmla="*/ 958660 h 2842572"/>
                  <a:gd name="connsiteX26" fmla="*/ 2327835 w 2517772"/>
                  <a:gd name="connsiteY26" fmla="*/ 1029334 h 2842572"/>
                  <a:gd name="connsiteX27" fmla="*/ 2457036 w 2517772"/>
                  <a:gd name="connsiteY27" fmla="*/ 1124082 h 2842572"/>
                  <a:gd name="connsiteX28" fmla="*/ 2457036 w 2517772"/>
                  <a:gd name="connsiteY28" fmla="*/ 1169579 h 2842572"/>
                  <a:gd name="connsiteX29" fmla="*/ 2490166 w 2517772"/>
                  <a:gd name="connsiteY29" fmla="*/ 1197186 h 2842572"/>
                  <a:gd name="connsiteX30" fmla="*/ 2517772 w 2517772"/>
                  <a:gd name="connsiteY30" fmla="*/ 1219272 h 2842572"/>
                  <a:gd name="connsiteX31" fmla="*/ 2490166 w 2517772"/>
                  <a:gd name="connsiteY31" fmla="*/ 1296572 h 2842572"/>
                  <a:gd name="connsiteX32" fmla="*/ 2423908 w 2517772"/>
                  <a:gd name="connsiteY32" fmla="*/ 1296572 h 2842572"/>
                  <a:gd name="connsiteX33" fmla="*/ 2407344 w 2517772"/>
                  <a:gd name="connsiteY33" fmla="*/ 1318657 h 2842572"/>
                  <a:gd name="connsiteX34" fmla="*/ 2401823 w 2517772"/>
                  <a:gd name="connsiteY34" fmla="*/ 1368351 h 2842572"/>
                  <a:gd name="connsiteX35" fmla="*/ 2280350 w 2517772"/>
                  <a:gd name="connsiteY35" fmla="*/ 1368351 h 2842572"/>
                  <a:gd name="connsiteX36" fmla="*/ 2280350 w 2517772"/>
                  <a:gd name="connsiteY36" fmla="*/ 1296572 h 2842572"/>
                  <a:gd name="connsiteX37" fmla="*/ 2252743 w 2517772"/>
                  <a:gd name="connsiteY37" fmla="*/ 1268964 h 2842572"/>
                  <a:gd name="connsiteX38" fmla="*/ 2219616 w 2517772"/>
                  <a:gd name="connsiteY38" fmla="*/ 1280008 h 2842572"/>
                  <a:gd name="connsiteX39" fmla="*/ 2186486 w 2517772"/>
                  <a:gd name="connsiteY39" fmla="*/ 1268964 h 2842572"/>
                  <a:gd name="connsiteX40" fmla="*/ 2098143 w 2517772"/>
                  <a:gd name="connsiteY40" fmla="*/ 1274486 h 2842572"/>
                  <a:gd name="connsiteX41" fmla="*/ 2081579 w 2517772"/>
                  <a:gd name="connsiteY41" fmla="*/ 1291050 h 2842572"/>
                  <a:gd name="connsiteX42" fmla="*/ 2070537 w 2517772"/>
                  <a:gd name="connsiteY42" fmla="*/ 1313135 h 2842572"/>
                  <a:gd name="connsiteX43" fmla="*/ 2020842 w 2517772"/>
                  <a:gd name="connsiteY43" fmla="*/ 1318657 h 2842572"/>
                  <a:gd name="connsiteX44" fmla="*/ 1987715 w 2517772"/>
                  <a:gd name="connsiteY44" fmla="*/ 1291050 h 2842572"/>
                  <a:gd name="connsiteX45" fmla="*/ 1987715 w 2517772"/>
                  <a:gd name="connsiteY45" fmla="*/ 1252400 h 2842572"/>
                  <a:gd name="connsiteX46" fmla="*/ 1982194 w 2517772"/>
                  <a:gd name="connsiteY46" fmla="*/ 1213751 h 2842572"/>
                  <a:gd name="connsiteX47" fmla="*/ 1949064 w 2517772"/>
                  <a:gd name="connsiteY47" fmla="*/ 1186143 h 2842572"/>
                  <a:gd name="connsiteX48" fmla="*/ 1849680 w 2517772"/>
                  <a:gd name="connsiteY48" fmla="*/ 1164057 h 2842572"/>
                  <a:gd name="connsiteX49" fmla="*/ 1700601 w 2517772"/>
                  <a:gd name="connsiteY49" fmla="*/ 1401478 h 2842572"/>
                  <a:gd name="connsiteX50" fmla="*/ 1661950 w 2517772"/>
                  <a:gd name="connsiteY50" fmla="*/ 1346265 h 2842572"/>
                  <a:gd name="connsiteX51" fmla="*/ 1617779 w 2517772"/>
                  <a:gd name="connsiteY51" fmla="*/ 1346265 h 2842572"/>
                  <a:gd name="connsiteX52" fmla="*/ 1573607 w 2517772"/>
                  <a:gd name="connsiteY52" fmla="*/ 1467735 h 2842572"/>
                  <a:gd name="connsiteX53" fmla="*/ 1557045 w 2517772"/>
                  <a:gd name="connsiteY53" fmla="*/ 1489821 h 2842572"/>
                  <a:gd name="connsiteX54" fmla="*/ 1523915 w 2517772"/>
                  <a:gd name="connsiteY54" fmla="*/ 1545037 h 2842572"/>
                  <a:gd name="connsiteX55" fmla="*/ 1529436 w 2517772"/>
                  <a:gd name="connsiteY55" fmla="*/ 1567122 h 2842572"/>
                  <a:gd name="connsiteX56" fmla="*/ 1606737 w 2517772"/>
                  <a:gd name="connsiteY56" fmla="*/ 1627858 h 2842572"/>
                  <a:gd name="connsiteX57" fmla="*/ 1518394 w 2517772"/>
                  <a:gd name="connsiteY57" fmla="*/ 1716200 h 2842572"/>
                  <a:gd name="connsiteX58" fmla="*/ 1546001 w 2517772"/>
                  <a:gd name="connsiteY58" fmla="*/ 1738286 h 2842572"/>
                  <a:gd name="connsiteX59" fmla="*/ 1546001 w 2517772"/>
                  <a:gd name="connsiteY59" fmla="*/ 1804543 h 2842572"/>
                  <a:gd name="connsiteX60" fmla="*/ 1584651 w 2517772"/>
                  <a:gd name="connsiteY60" fmla="*/ 1876322 h 2842572"/>
                  <a:gd name="connsiteX61" fmla="*/ 1557045 w 2517772"/>
                  <a:gd name="connsiteY61" fmla="*/ 1914972 h 2842572"/>
                  <a:gd name="connsiteX62" fmla="*/ 1557045 w 2517772"/>
                  <a:gd name="connsiteY62" fmla="*/ 1959143 h 2842572"/>
                  <a:gd name="connsiteX63" fmla="*/ 1529436 w 2517772"/>
                  <a:gd name="connsiteY63" fmla="*/ 2014358 h 2842572"/>
                  <a:gd name="connsiteX64" fmla="*/ 1490785 w 2517772"/>
                  <a:gd name="connsiteY64" fmla="*/ 2003315 h 2842572"/>
                  <a:gd name="connsiteX65" fmla="*/ 1463179 w 2517772"/>
                  <a:gd name="connsiteY65" fmla="*/ 2047486 h 2842572"/>
                  <a:gd name="connsiteX66" fmla="*/ 1468702 w 2517772"/>
                  <a:gd name="connsiteY66" fmla="*/ 2069572 h 2842572"/>
                  <a:gd name="connsiteX67" fmla="*/ 1435572 w 2517772"/>
                  <a:gd name="connsiteY67" fmla="*/ 2157915 h 2842572"/>
                  <a:gd name="connsiteX68" fmla="*/ 1485264 w 2517772"/>
                  <a:gd name="connsiteY68" fmla="*/ 2191043 h 2842572"/>
                  <a:gd name="connsiteX69" fmla="*/ 1474223 w 2517772"/>
                  <a:gd name="connsiteY69" fmla="*/ 2273865 h 2842572"/>
                  <a:gd name="connsiteX70" fmla="*/ 1419007 w 2517772"/>
                  <a:gd name="connsiteY70" fmla="*/ 2273865 h 2842572"/>
                  <a:gd name="connsiteX71" fmla="*/ 1413486 w 2517772"/>
                  <a:gd name="connsiteY71" fmla="*/ 2312515 h 2842572"/>
                  <a:gd name="connsiteX72" fmla="*/ 1430051 w 2517772"/>
                  <a:gd name="connsiteY72" fmla="*/ 2345643 h 2842572"/>
                  <a:gd name="connsiteX73" fmla="*/ 1424530 w 2517772"/>
                  <a:gd name="connsiteY73" fmla="*/ 2373250 h 2842572"/>
                  <a:gd name="connsiteX74" fmla="*/ 1463179 w 2517772"/>
                  <a:gd name="connsiteY74" fmla="*/ 2406380 h 2842572"/>
                  <a:gd name="connsiteX75" fmla="*/ 1446614 w 2517772"/>
                  <a:gd name="connsiteY75" fmla="*/ 2478158 h 2842572"/>
                  <a:gd name="connsiteX76" fmla="*/ 1369315 w 2517772"/>
                  <a:gd name="connsiteY76" fmla="*/ 2489201 h 2842572"/>
                  <a:gd name="connsiteX77" fmla="*/ 1363794 w 2517772"/>
                  <a:gd name="connsiteY77" fmla="*/ 2527850 h 2842572"/>
                  <a:gd name="connsiteX78" fmla="*/ 1319622 w 2517772"/>
                  <a:gd name="connsiteY78" fmla="*/ 2511286 h 2842572"/>
                  <a:gd name="connsiteX79" fmla="*/ 1264407 w 2517772"/>
                  <a:gd name="connsiteY79" fmla="*/ 2538894 h 2842572"/>
                  <a:gd name="connsiteX80" fmla="*/ 1242321 w 2517772"/>
                  <a:gd name="connsiteY80" fmla="*/ 2599629 h 2842572"/>
                  <a:gd name="connsiteX81" fmla="*/ 1187108 w 2517772"/>
                  <a:gd name="connsiteY81" fmla="*/ 2616193 h 2842572"/>
                  <a:gd name="connsiteX82" fmla="*/ 1159502 w 2517772"/>
                  <a:gd name="connsiteY82" fmla="*/ 2649323 h 2842572"/>
                  <a:gd name="connsiteX83" fmla="*/ 1087721 w 2517772"/>
                  <a:gd name="connsiteY83" fmla="*/ 2665886 h 2842572"/>
                  <a:gd name="connsiteX84" fmla="*/ 1071159 w 2517772"/>
                  <a:gd name="connsiteY84" fmla="*/ 2693494 h 2842572"/>
                  <a:gd name="connsiteX85" fmla="*/ 1004899 w 2517772"/>
                  <a:gd name="connsiteY85" fmla="*/ 2704536 h 2842572"/>
                  <a:gd name="connsiteX86" fmla="*/ 993858 w 2517772"/>
                  <a:gd name="connsiteY86" fmla="*/ 2743186 h 2842572"/>
                  <a:gd name="connsiteX87" fmla="*/ 988337 w 2517772"/>
                  <a:gd name="connsiteY87" fmla="*/ 2792879 h 2842572"/>
                  <a:gd name="connsiteX88" fmla="*/ 905515 w 2517772"/>
                  <a:gd name="connsiteY88" fmla="*/ 2792879 h 2842572"/>
                  <a:gd name="connsiteX89" fmla="*/ 806130 w 2517772"/>
                  <a:gd name="connsiteY89" fmla="*/ 2826008 h 2842572"/>
                  <a:gd name="connsiteX90" fmla="*/ 773000 w 2517772"/>
                  <a:gd name="connsiteY90" fmla="*/ 2798401 h 2842572"/>
                  <a:gd name="connsiteX91" fmla="*/ 717787 w 2517772"/>
                  <a:gd name="connsiteY91" fmla="*/ 2792879 h 2842572"/>
                  <a:gd name="connsiteX92" fmla="*/ 695699 w 2517772"/>
                  <a:gd name="connsiteY92" fmla="*/ 2759751 h 2842572"/>
                  <a:gd name="connsiteX93" fmla="*/ 601835 w 2517772"/>
                  <a:gd name="connsiteY93" fmla="*/ 2770793 h 2842572"/>
                  <a:gd name="connsiteX94" fmla="*/ 579750 w 2517772"/>
                  <a:gd name="connsiteY94" fmla="*/ 2809444 h 2842572"/>
                  <a:gd name="connsiteX95" fmla="*/ 530057 w 2517772"/>
                  <a:gd name="connsiteY95" fmla="*/ 2809444 h 2842572"/>
                  <a:gd name="connsiteX96" fmla="*/ 447235 w 2517772"/>
                  <a:gd name="connsiteY96" fmla="*/ 2842572 h 2842572"/>
                  <a:gd name="connsiteX97" fmla="*/ 397543 w 2517772"/>
                  <a:gd name="connsiteY97" fmla="*/ 2748707 h 2842572"/>
                  <a:gd name="connsiteX98" fmla="*/ 414108 w 2517772"/>
                  <a:gd name="connsiteY98" fmla="*/ 2671408 h 2842572"/>
                  <a:gd name="connsiteX99" fmla="*/ 408587 w 2517772"/>
                  <a:gd name="connsiteY99" fmla="*/ 2599629 h 2842572"/>
                  <a:gd name="connsiteX100" fmla="*/ 474842 w 2517772"/>
                  <a:gd name="connsiteY100" fmla="*/ 2566501 h 2842572"/>
                  <a:gd name="connsiteX101" fmla="*/ 480365 w 2517772"/>
                  <a:gd name="connsiteY101" fmla="*/ 2472637 h 2842572"/>
                  <a:gd name="connsiteX102" fmla="*/ 452759 w 2517772"/>
                  <a:gd name="connsiteY102" fmla="*/ 2417421 h 2842572"/>
                  <a:gd name="connsiteX103" fmla="*/ 557664 w 2517772"/>
                  <a:gd name="connsiteY103" fmla="*/ 2406380 h 2842572"/>
                  <a:gd name="connsiteX104" fmla="*/ 502451 w 2517772"/>
                  <a:gd name="connsiteY104" fmla="*/ 2334601 h 2842572"/>
                  <a:gd name="connsiteX105" fmla="*/ 485886 w 2517772"/>
                  <a:gd name="connsiteY105" fmla="*/ 2312515 h 2842572"/>
                  <a:gd name="connsiteX106" fmla="*/ 507972 w 2517772"/>
                  <a:gd name="connsiteY106" fmla="*/ 2262821 h 2842572"/>
                  <a:gd name="connsiteX107" fmla="*/ 530057 w 2517772"/>
                  <a:gd name="connsiteY107" fmla="*/ 2257301 h 2842572"/>
                  <a:gd name="connsiteX108" fmla="*/ 535578 w 2517772"/>
                  <a:gd name="connsiteY108" fmla="*/ 2174479 h 2842572"/>
                  <a:gd name="connsiteX109" fmla="*/ 507972 w 2517772"/>
                  <a:gd name="connsiteY109" fmla="*/ 2119265 h 2842572"/>
                  <a:gd name="connsiteX110" fmla="*/ 436194 w 2517772"/>
                  <a:gd name="connsiteY110" fmla="*/ 2075094 h 2842572"/>
                  <a:gd name="connsiteX111" fmla="*/ 430671 w 2517772"/>
                  <a:gd name="connsiteY111" fmla="*/ 2003315 h 2842572"/>
                  <a:gd name="connsiteX112" fmla="*/ 369937 w 2517772"/>
                  <a:gd name="connsiteY112" fmla="*/ 2003315 h 2842572"/>
                  <a:gd name="connsiteX113" fmla="*/ 336807 w 2517772"/>
                  <a:gd name="connsiteY113" fmla="*/ 1948100 h 2842572"/>
                  <a:gd name="connsiteX114" fmla="*/ 342328 w 2517772"/>
                  <a:gd name="connsiteY114" fmla="*/ 1903929 h 2842572"/>
                  <a:gd name="connsiteX115" fmla="*/ 386499 w 2517772"/>
                  <a:gd name="connsiteY115" fmla="*/ 1865278 h 2842572"/>
                  <a:gd name="connsiteX116" fmla="*/ 358893 w 2517772"/>
                  <a:gd name="connsiteY116" fmla="*/ 1804543 h 2842572"/>
                  <a:gd name="connsiteX117" fmla="*/ 303679 w 2517772"/>
                  <a:gd name="connsiteY117" fmla="*/ 1793500 h 2842572"/>
                  <a:gd name="connsiteX118" fmla="*/ 287115 w 2517772"/>
                  <a:gd name="connsiteY118" fmla="*/ 1716200 h 2842572"/>
                  <a:gd name="connsiteX119" fmla="*/ 265029 w 2517772"/>
                  <a:gd name="connsiteY119" fmla="*/ 1672029 h 2842572"/>
                  <a:gd name="connsiteX120" fmla="*/ 259508 w 2517772"/>
                  <a:gd name="connsiteY120" fmla="*/ 1638900 h 2842572"/>
                  <a:gd name="connsiteX121" fmla="*/ 237422 w 2517772"/>
                  <a:gd name="connsiteY121" fmla="*/ 1616815 h 2842572"/>
                  <a:gd name="connsiteX122" fmla="*/ 204293 w 2517772"/>
                  <a:gd name="connsiteY122" fmla="*/ 1627858 h 2842572"/>
                  <a:gd name="connsiteX123" fmla="*/ 182207 w 2517772"/>
                  <a:gd name="connsiteY123" fmla="*/ 1583686 h 2842572"/>
                  <a:gd name="connsiteX124" fmla="*/ 126994 w 2517772"/>
                  <a:gd name="connsiteY124" fmla="*/ 1583686 h 2842572"/>
                  <a:gd name="connsiteX125" fmla="*/ 121471 w 2517772"/>
                  <a:gd name="connsiteY125" fmla="*/ 1533993 h 2842572"/>
                  <a:gd name="connsiteX126" fmla="*/ 44172 w 2517772"/>
                  <a:gd name="connsiteY126" fmla="*/ 1533993 h 2842572"/>
                  <a:gd name="connsiteX127" fmla="*/ 0 w 2517772"/>
                  <a:gd name="connsiteY127" fmla="*/ 1500865 h 2842572"/>
                  <a:gd name="connsiteX128" fmla="*/ 22086 w 2517772"/>
                  <a:gd name="connsiteY128" fmla="*/ 1434608 h 2842572"/>
                  <a:gd name="connsiteX129" fmla="*/ 66257 w 2517772"/>
                  <a:gd name="connsiteY129" fmla="*/ 1434608 h 2842572"/>
                  <a:gd name="connsiteX130" fmla="*/ 88343 w 2517772"/>
                  <a:gd name="connsiteY130" fmla="*/ 1418043 h 2842572"/>
                  <a:gd name="connsiteX131" fmla="*/ 82822 w 2517772"/>
                  <a:gd name="connsiteY131" fmla="*/ 1351786 h 2842572"/>
                  <a:gd name="connsiteX132" fmla="*/ 121471 w 2517772"/>
                  <a:gd name="connsiteY132" fmla="*/ 1313135 h 2842572"/>
                  <a:gd name="connsiteX133" fmla="*/ 187730 w 2517772"/>
                  <a:gd name="connsiteY133" fmla="*/ 1307615 h 2842572"/>
                  <a:gd name="connsiteX134" fmla="*/ 242943 w 2517772"/>
                  <a:gd name="connsiteY134" fmla="*/ 1329700 h 2842572"/>
                  <a:gd name="connsiteX135" fmla="*/ 276073 w 2517772"/>
                  <a:gd name="connsiteY135" fmla="*/ 1324179 h 2842572"/>
                  <a:gd name="connsiteX136" fmla="*/ 281594 w 2517772"/>
                  <a:gd name="connsiteY136" fmla="*/ 1268964 h 2842572"/>
                  <a:gd name="connsiteX137" fmla="*/ 314721 w 2517772"/>
                  <a:gd name="connsiteY137" fmla="*/ 1230315 h 2842572"/>
                  <a:gd name="connsiteX138" fmla="*/ 342328 w 2517772"/>
                  <a:gd name="connsiteY138" fmla="*/ 1230315 h 2842572"/>
                  <a:gd name="connsiteX139" fmla="*/ 392022 w 2517772"/>
                  <a:gd name="connsiteY139" fmla="*/ 1114364 h 2842572"/>
                  <a:gd name="connsiteX140" fmla="*/ 474842 w 2517772"/>
                  <a:gd name="connsiteY140" fmla="*/ 1070192 h 2842572"/>
                  <a:gd name="connsiteX141" fmla="*/ 474842 w 2517772"/>
                  <a:gd name="connsiteY141" fmla="*/ 1020500 h 2842572"/>
                  <a:gd name="connsiteX142" fmla="*/ 513493 w 2517772"/>
                  <a:gd name="connsiteY142" fmla="*/ 937678 h 2842572"/>
                  <a:gd name="connsiteX143" fmla="*/ 458279 w 2517772"/>
                  <a:gd name="connsiteY143" fmla="*/ 921114 h 2842572"/>
                  <a:gd name="connsiteX144" fmla="*/ 408587 w 2517772"/>
                  <a:gd name="connsiteY144" fmla="*/ 854857 h 2842572"/>
                  <a:gd name="connsiteX145" fmla="*/ 414108 w 2517772"/>
                  <a:gd name="connsiteY145" fmla="*/ 821729 h 2842572"/>
                  <a:gd name="connsiteX146" fmla="*/ 403064 w 2517772"/>
                  <a:gd name="connsiteY146" fmla="*/ 783078 h 2842572"/>
                  <a:gd name="connsiteX147" fmla="*/ 430671 w 2517772"/>
                  <a:gd name="connsiteY147" fmla="*/ 744429 h 2842572"/>
                  <a:gd name="connsiteX148" fmla="*/ 474842 w 2517772"/>
                  <a:gd name="connsiteY148" fmla="*/ 749951 h 2842572"/>
                  <a:gd name="connsiteX149" fmla="*/ 474842 w 2517772"/>
                  <a:gd name="connsiteY149" fmla="*/ 678171 h 2842572"/>
                  <a:gd name="connsiteX150" fmla="*/ 441715 w 2517772"/>
                  <a:gd name="connsiteY150" fmla="*/ 667129 h 2842572"/>
                  <a:gd name="connsiteX151" fmla="*/ 447235 w 2517772"/>
                  <a:gd name="connsiteY151" fmla="*/ 617436 h 2842572"/>
                  <a:gd name="connsiteX152" fmla="*/ 574229 w 2517772"/>
                  <a:gd name="connsiteY152" fmla="*/ 446271 h 2842572"/>
                  <a:gd name="connsiteX153" fmla="*/ 579750 w 2517772"/>
                  <a:gd name="connsiteY153" fmla="*/ 368971 h 2842572"/>
                  <a:gd name="connsiteX154" fmla="*/ 530057 w 2517772"/>
                  <a:gd name="connsiteY154" fmla="*/ 324800 h 2842572"/>
                  <a:gd name="connsiteX155" fmla="*/ 524537 w 2517772"/>
                  <a:gd name="connsiteY155" fmla="*/ 291671 h 2842572"/>
                  <a:gd name="connsiteX156" fmla="*/ 469321 w 2517772"/>
                  <a:gd name="connsiteY156" fmla="*/ 275106 h 2842572"/>
                  <a:gd name="connsiteX157" fmla="*/ 460561 w 2517772"/>
                  <a:gd name="connsiteY157" fmla="*/ 234674 h 2842572"/>
                  <a:gd name="connsiteX158" fmla="*/ 468217 w 2517772"/>
                  <a:gd name="connsiteY158" fmla="*/ 234248 h 2842572"/>
                  <a:gd name="connsiteX159" fmla="*/ 494720 w 2517772"/>
                  <a:gd name="connsiteY159" fmla="*/ 216580 h 2842572"/>
                  <a:gd name="connsiteX160" fmla="*/ 499137 w 2517772"/>
                  <a:gd name="connsiteY160" fmla="*/ 181243 h 2842572"/>
                  <a:gd name="connsiteX161" fmla="*/ 530057 w 2517772"/>
                  <a:gd name="connsiteY161" fmla="*/ 172408 h 2842572"/>
                  <a:gd name="connsiteX162" fmla="*/ 538892 w 2517772"/>
                  <a:gd name="connsiteY162" fmla="*/ 137071 h 2842572"/>
                  <a:gd name="connsiteX163" fmla="*/ 591897 w 2517772"/>
                  <a:gd name="connsiteY163" fmla="*/ 88483 h 2842572"/>
                  <a:gd name="connsiteX164" fmla="*/ 565395 w 2517772"/>
                  <a:gd name="connsiteY164" fmla="*/ 53146 h 2842572"/>
                  <a:gd name="connsiteX165" fmla="*/ 565395 w 2517772"/>
                  <a:gd name="connsiteY165" fmla="*/ 26643 h 2842572"/>
                  <a:gd name="connsiteX166" fmla="*/ 600732 w 2517772"/>
                  <a:gd name="connsiteY166" fmla="*/ 17808 h 28425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</a:cxnLst>
                <a:rect l="l" t="t" r="r" b="b"/>
                <a:pathLst>
                  <a:path w="2517772" h="2842572">
                    <a:moveTo>
                      <a:pt x="607410" y="0"/>
                    </a:moveTo>
                    <a:lnTo>
                      <a:pt x="1913851" y="0"/>
                    </a:lnTo>
                    <a:lnTo>
                      <a:pt x="1908206" y="132654"/>
                    </a:lnTo>
                    <a:lnTo>
                      <a:pt x="1992132" y="163574"/>
                    </a:lnTo>
                    <a:lnTo>
                      <a:pt x="2023052" y="203328"/>
                    </a:lnTo>
                    <a:lnTo>
                      <a:pt x="2062806" y="207746"/>
                    </a:lnTo>
                    <a:lnTo>
                      <a:pt x="2071641" y="176826"/>
                    </a:lnTo>
                    <a:lnTo>
                      <a:pt x="2137898" y="212163"/>
                    </a:lnTo>
                    <a:lnTo>
                      <a:pt x="2208572" y="167991"/>
                    </a:lnTo>
                    <a:lnTo>
                      <a:pt x="2314584" y="172408"/>
                    </a:lnTo>
                    <a:lnTo>
                      <a:pt x="2345504" y="216580"/>
                    </a:lnTo>
                    <a:lnTo>
                      <a:pt x="2354338" y="340260"/>
                    </a:lnTo>
                    <a:lnTo>
                      <a:pt x="2354338" y="433020"/>
                    </a:lnTo>
                    <a:lnTo>
                      <a:pt x="2332252" y="459523"/>
                    </a:lnTo>
                    <a:lnTo>
                      <a:pt x="2261578" y="494860"/>
                    </a:lnTo>
                    <a:lnTo>
                      <a:pt x="2270412" y="556700"/>
                    </a:lnTo>
                    <a:lnTo>
                      <a:pt x="2314584" y="600871"/>
                    </a:lnTo>
                    <a:lnTo>
                      <a:pt x="2314584" y="618540"/>
                    </a:lnTo>
                    <a:lnTo>
                      <a:pt x="2310166" y="662711"/>
                    </a:lnTo>
                    <a:lnTo>
                      <a:pt x="2319001" y="711300"/>
                    </a:lnTo>
                    <a:lnTo>
                      <a:pt x="2239492" y="728969"/>
                    </a:lnTo>
                    <a:lnTo>
                      <a:pt x="2257161" y="795226"/>
                    </a:lnTo>
                    <a:lnTo>
                      <a:pt x="2327835" y="799643"/>
                    </a:lnTo>
                    <a:lnTo>
                      <a:pt x="2349921" y="857066"/>
                    </a:lnTo>
                    <a:lnTo>
                      <a:pt x="2319001" y="896820"/>
                    </a:lnTo>
                    <a:lnTo>
                      <a:pt x="2336669" y="958660"/>
                    </a:lnTo>
                    <a:lnTo>
                      <a:pt x="2327835" y="1029334"/>
                    </a:lnTo>
                    <a:lnTo>
                      <a:pt x="2457036" y="1124082"/>
                    </a:lnTo>
                    <a:lnTo>
                      <a:pt x="2457036" y="1169579"/>
                    </a:lnTo>
                    <a:lnTo>
                      <a:pt x="2490166" y="1197186"/>
                    </a:lnTo>
                    <a:lnTo>
                      <a:pt x="2517772" y="1219272"/>
                    </a:lnTo>
                    <a:lnTo>
                      <a:pt x="2490166" y="1296572"/>
                    </a:lnTo>
                    <a:lnTo>
                      <a:pt x="2423908" y="1296572"/>
                    </a:lnTo>
                    <a:lnTo>
                      <a:pt x="2407344" y="1318657"/>
                    </a:lnTo>
                    <a:lnTo>
                      <a:pt x="2401823" y="1368351"/>
                    </a:lnTo>
                    <a:lnTo>
                      <a:pt x="2280350" y="1368351"/>
                    </a:lnTo>
                    <a:lnTo>
                      <a:pt x="2280350" y="1296572"/>
                    </a:lnTo>
                    <a:lnTo>
                      <a:pt x="2252743" y="1268964"/>
                    </a:lnTo>
                    <a:lnTo>
                      <a:pt x="2219616" y="1280008"/>
                    </a:lnTo>
                    <a:lnTo>
                      <a:pt x="2186486" y="1268964"/>
                    </a:lnTo>
                    <a:lnTo>
                      <a:pt x="2098143" y="1274486"/>
                    </a:lnTo>
                    <a:lnTo>
                      <a:pt x="2081579" y="1291050"/>
                    </a:lnTo>
                    <a:lnTo>
                      <a:pt x="2070537" y="1313135"/>
                    </a:lnTo>
                    <a:lnTo>
                      <a:pt x="2020842" y="1318657"/>
                    </a:lnTo>
                    <a:lnTo>
                      <a:pt x="1987715" y="1291050"/>
                    </a:lnTo>
                    <a:lnTo>
                      <a:pt x="1987715" y="1252400"/>
                    </a:lnTo>
                    <a:lnTo>
                      <a:pt x="1982194" y="1213751"/>
                    </a:lnTo>
                    <a:lnTo>
                      <a:pt x="1949064" y="1186143"/>
                    </a:lnTo>
                    <a:lnTo>
                      <a:pt x="1849680" y="1164057"/>
                    </a:lnTo>
                    <a:lnTo>
                      <a:pt x="1700601" y="1401478"/>
                    </a:lnTo>
                    <a:lnTo>
                      <a:pt x="1661950" y="1346265"/>
                    </a:lnTo>
                    <a:lnTo>
                      <a:pt x="1617779" y="1346265"/>
                    </a:lnTo>
                    <a:lnTo>
                      <a:pt x="1573607" y="1467735"/>
                    </a:lnTo>
                    <a:lnTo>
                      <a:pt x="1557045" y="1489821"/>
                    </a:lnTo>
                    <a:lnTo>
                      <a:pt x="1523915" y="1545037"/>
                    </a:lnTo>
                    <a:lnTo>
                      <a:pt x="1529436" y="1567122"/>
                    </a:lnTo>
                    <a:lnTo>
                      <a:pt x="1606737" y="1627858"/>
                    </a:lnTo>
                    <a:lnTo>
                      <a:pt x="1518394" y="1716200"/>
                    </a:lnTo>
                    <a:lnTo>
                      <a:pt x="1546001" y="1738286"/>
                    </a:lnTo>
                    <a:lnTo>
                      <a:pt x="1546001" y="1804543"/>
                    </a:lnTo>
                    <a:lnTo>
                      <a:pt x="1584651" y="1876322"/>
                    </a:lnTo>
                    <a:lnTo>
                      <a:pt x="1557045" y="1914972"/>
                    </a:lnTo>
                    <a:lnTo>
                      <a:pt x="1557045" y="1959143"/>
                    </a:lnTo>
                    <a:lnTo>
                      <a:pt x="1529436" y="2014358"/>
                    </a:lnTo>
                    <a:lnTo>
                      <a:pt x="1490785" y="2003315"/>
                    </a:lnTo>
                    <a:lnTo>
                      <a:pt x="1463179" y="2047486"/>
                    </a:lnTo>
                    <a:lnTo>
                      <a:pt x="1468702" y="2069572"/>
                    </a:lnTo>
                    <a:lnTo>
                      <a:pt x="1435572" y="2157915"/>
                    </a:lnTo>
                    <a:lnTo>
                      <a:pt x="1485264" y="2191043"/>
                    </a:lnTo>
                    <a:lnTo>
                      <a:pt x="1474223" y="2273865"/>
                    </a:lnTo>
                    <a:lnTo>
                      <a:pt x="1419007" y="2273865"/>
                    </a:lnTo>
                    <a:lnTo>
                      <a:pt x="1413486" y="2312515"/>
                    </a:lnTo>
                    <a:lnTo>
                      <a:pt x="1430051" y="2345643"/>
                    </a:lnTo>
                    <a:lnTo>
                      <a:pt x="1424530" y="2373250"/>
                    </a:lnTo>
                    <a:lnTo>
                      <a:pt x="1463179" y="2406380"/>
                    </a:lnTo>
                    <a:lnTo>
                      <a:pt x="1446614" y="2478158"/>
                    </a:lnTo>
                    <a:lnTo>
                      <a:pt x="1369315" y="2489201"/>
                    </a:lnTo>
                    <a:lnTo>
                      <a:pt x="1363794" y="2527850"/>
                    </a:lnTo>
                    <a:lnTo>
                      <a:pt x="1319622" y="2511286"/>
                    </a:lnTo>
                    <a:lnTo>
                      <a:pt x="1264407" y="2538894"/>
                    </a:lnTo>
                    <a:lnTo>
                      <a:pt x="1242321" y="2599629"/>
                    </a:lnTo>
                    <a:lnTo>
                      <a:pt x="1187108" y="2616193"/>
                    </a:lnTo>
                    <a:lnTo>
                      <a:pt x="1159502" y="2649323"/>
                    </a:lnTo>
                    <a:lnTo>
                      <a:pt x="1087721" y="2665886"/>
                    </a:lnTo>
                    <a:lnTo>
                      <a:pt x="1071159" y="2693494"/>
                    </a:lnTo>
                    <a:lnTo>
                      <a:pt x="1004899" y="2704536"/>
                    </a:lnTo>
                    <a:lnTo>
                      <a:pt x="993858" y="2743186"/>
                    </a:lnTo>
                    <a:lnTo>
                      <a:pt x="988337" y="2792879"/>
                    </a:lnTo>
                    <a:lnTo>
                      <a:pt x="905515" y="2792879"/>
                    </a:lnTo>
                    <a:lnTo>
                      <a:pt x="806130" y="2826008"/>
                    </a:lnTo>
                    <a:lnTo>
                      <a:pt x="773000" y="2798401"/>
                    </a:lnTo>
                    <a:lnTo>
                      <a:pt x="717787" y="2792879"/>
                    </a:lnTo>
                    <a:lnTo>
                      <a:pt x="695699" y="2759751"/>
                    </a:lnTo>
                    <a:lnTo>
                      <a:pt x="601835" y="2770793"/>
                    </a:lnTo>
                    <a:lnTo>
                      <a:pt x="579750" y="2809444"/>
                    </a:lnTo>
                    <a:lnTo>
                      <a:pt x="530057" y="2809444"/>
                    </a:lnTo>
                    <a:lnTo>
                      <a:pt x="447235" y="2842572"/>
                    </a:lnTo>
                    <a:lnTo>
                      <a:pt x="397543" y="2748707"/>
                    </a:lnTo>
                    <a:lnTo>
                      <a:pt x="414108" y="2671408"/>
                    </a:lnTo>
                    <a:lnTo>
                      <a:pt x="408587" y="2599629"/>
                    </a:lnTo>
                    <a:lnTo>
                      <a:pt x="474842" y="2566501"/>
                    </a:lnTo>
                    <a:lnTo>
                      <a:pt x="480365" y="2472637"/>
                    </a:lnTo>
                    <a:lnTo>
                      <a:pt x="452759" y="2417421"/>
                    </a:lnTo>
                    <a:lnTo>
                      <a:pt x="557664" y="2406380"/>
                    </a:lnTo>
                    <a:lnTo>
                      <a:pt x="502451" y="2334601"/>
                    </a:lnTo>
                    <a:lnTo>
                      <a:pt x="485886" y="2312515"/>
                    </a:lnTo>
                    <a:lnTo>
                      <a:pt x="507972" y="2262821"/>
                    </a:lnTo>
                    <a:lnTo>
                      <a:pt x="530057" y="2257301"/>
                    </a:lnTo>
                    <a:lnTo>
                      <a:pt x="535578" y="2174479"/>
                    </a:lnTo>
                    <a:lnTo>
                      <a:pt x="507972" y="2119265"/>
                    </a:lnTo>
                    <a:lnTo>
                      <a:pt x="436194" y="2075094"/>
                    </a:lnTo>
                    <a:lnTo>
                      <a:pt x="430671" y="2003315"/>
                    </a:lnTo>
                    <a:lnTo>
                      <a:pt x="369937" y="2003315"/>
                    </a:lnTo>
                    <a:lnTo>
                      <a:pt x="336807" y="1948100"/>
                    </a:lnTo>
                    <a:lnTo>
                      <a:pt x="342328" y="1903929"/>
                    </a:lnTo>
                    <a:lnTo>
                      <a:pt x="386499" y="1865278"/>
                    </a:lnTo>
                    <a:lnTo>
                      <a:pt x="358893" y="1804543"/>
                    </a:lnTo>
                    <a:lnTo>
                      <a:pt x="303679" y="1793500"/>
                    </a:lnTo>
                    <a:lnTo>
                      <a:pt x="287115" y="1716200"/>
                    </a:lnTo>
                    <a:lnTo>
                      <a:pt x="265029" y="1672029"/>
                    </a:lnTo>
                    <a:lnTo>
                      <a:pt x="259508" y="1638900"/>
                    </a:lnTo>
                    <a:lnTo>
                      <a:pt x="237422" y="1616815"/>
                    </a:lnTo>
                    <a:lnTo>
                      <a:pt x="204293" y="1627858"/>
                    </a:lnTo>
                    <a:lnTo>
                      <a:pt x="182207" y="1583686"/>
                    </a:lnTo>
                    <a:lnTo>
                      <a:pt x="126994" y="1583686"/>
                    </a:lnTo>
                    <a:lnTo>
                      <a:pt x="121471" y="1533993"/>
                    </a:lnTo>
                    <a:lnTo>
                      <a:pt x="44172" y="1533993"/>
                    </a:lnTo>
                    <a:lnTo>
                      <a:pt x="0" y="1500865"/>
                    </a:lnTo>
                    <a:lnTo>
                      <a:pt x="22086" y="1434608"/>
                    </a:lnTo>
                    <a:lnTo>
                      <a:pt x="66257" y="1434608"/>
                    </a:lnTo>
                    <a:lnTo>
                      <a:pt x="88343" y="1418043"/>
                    </a:lnTo>
                    <a:lnTo>
                      <a:pt x="82822" y="1351786"/>
                    </a:lnTo>
                    <a:lnTo>
                      <a:pt x="121471" y="1313135"/>
                    </a:lnTo>
                    <a:lnTo>
                      <a:pt x="187730" y="1307615"/>
                    </a:lnTo>
                    <a:lnTo>
                      <a:pt x="242943" y="1329700"/>
                    </a:lnTo>
                    <a:lnTo>
                      <a:pt x="276073" y="1324179"/>
                    </a:lnTo>
                    <a:lnTo>
                      <a:pt x="281594" y="1268964"/>
                    </a:lnTo>
                    <a:lnTo>
                      <a:pt x="314721" y="1230315"/>
                    </a:lnTo>
                    <a:lnTo>
                      <a:pt x="342328" y="1230315"/>
                    </a:lnTo>
                    <a:lnTo>
                      <a:pt x="392022" y="1114364"/>
                    </a:lnTo>
                    <a:lnTo>
                      <a:pt x="474842" y="1070192"/>
                    </a:lnTo>
                    <a:lnTo>
                      <a:pt x="474842" y="1020500"/>
                    </a:lnTo>
                    <a:lnTo>
                      <a:pt x="513493" y="937678"/>
                    </a:lnTo>
                    <a:lnTo>
                      <a:pt x="458279" y="921114"/>
                    </a:lnTo>
                    <a:lnTo>
                      <a:pt x="408587" y="854857"/>
                    </a:lnTo>
                    <a:lnTo>
                      <a:pt x="414108" y="821729"/>
                    </a:lnTo>
                    <a:lnTo>
                      <a:pt x="403064" y="783078"/>
                    </a:lnTo>
                    <a:lnTo>
                      <a:pt x="430671" y="744429"/>
                    </a:lnTo>
                    <a:lnTo>
                      <a:pt x="474842" y="749951"/>
                    </a:lnTo>
                    <a:lnTo>
                      <a:pt x="474842" y="678171"/>
                    </a:lnTo>
                    <a:lnTo>
                      <a:pt x="441715" y="667129"/>
                    </a:lnTo>
                    <a:lnTo>
                      <a:pt x="447235" y="617436"/>
                    </a:lnTo>
                    <a:lnTo>
                      <a:pt x="574229" y="446271"/>
                    </a:lnTo>
                    <a:lnTo>
                      <a:pt x="579750" y="368971"/>
                    </a:lnTo>
                    <a:lnTo>
                      <a:pt x="530057" y="324800"/>
                    </a:lnTo>
                    <a:lnTo>
                      <a:pt x="524537" y="291671"/>
                    </a:lnTo>
                    <a:lnTo>
                      <a:pt x="469321" y="275106"/>
                    </a:lnTo>
                    <a:lnTo>
                      <a:pt x="460561" y="234674"/>
                    </a:lnTo>
                    <a:lnTo>
                      <a:pt x="468217" y="234248"/>
                    </a:lnTo>
                    <a:lnTo>
                      <a:pt x="494720" y="216580"/>
                    </a:lnTo>
                    <a:lnTo>
                      <a:pt x="499137" y="181243"/>
                    </a:lnTo>
                    <a:lnTo>
                      <a:pt x="530057" y="172408"/>
                    </a:lnTo>
                    <a:lnTo>
                      <a:pt x="538892" y="137071"/>
                    </a:lnTo>
                    <a:lnTo>
                      <a:pt x="591897" y="88483"/>
                    </a:lnTo>
                    <a:lnTo>
                      <a:pt x="565395" y="53146"/>
                    </a:lnTo>
                    <a:lnTo>
                      <a:pt x="565395" y="26643"/>
                    </a:lnTo>
                    <a:lnTo>
                      <a:pt x="600732" y="17808"/>
                    </a:lnTo>
                    <a:close/>
                  </a:path>
                </a:pathLst>
              </a:custGeom>
              <a:grpFill/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 sz="4800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grpSp>
            <p:nvGrpSpPr>
              <p:cNvPr id="247" name="グループ化 246">
                <a:extLst>
                  <a:ext uri="{FF2B5EF4-FFF2-40B4-BE49-F238E27FC236}">
                    <a16:creationId xmlns:a16="http://schemas.microsoft.com/office/drawing/2014/main" id="{92D7628F-04DE-2D42-E6F3-6973CC7D6745}"/>
                  </a:ext>
                </a:extLst>
              </p:cNvPr>
              <p:cNvGrpSpPr/>
              <p:nvPr/>
            </p:nvGrpSpPr>
            <p:grpSpPr>
              <a:xfrm>
                <a:off x="2165791" y="607764"/>
                <a:ext cx="5813141" cy="5926242"/>
                <a:chOff x="2165791" y="607764"/>
                <a:chExt cx="5813141" cy="5926242"/>
              </a:xfrm>
              <a:grpFill/>
            </p:grpSpPr>
            <p:sp>
              <p:nvSpPr>
                <p:cNvPr id="251" name="フリーフォーム: 図形 250">
                  <a:extLst>
                    <a:ext uri="{FF2B5EF4-FFF2-40B4-BE49-F238E27FC236}">
                      <a16:creationId xmlns:a16="http://schemas.microsoft.com/office/drawing/2014/main" id="{73EDE122-2B7C-C104-8C61-4EC1D2EBF57C}"/>
                    </a:ext>
                  </a:extLst>
                </p:cNvPr>
                <p:cNvSpPr/>
                <p:nvPr/>
              </p:nvSpPr>
              <p:spPr>
                <a:xfrm>
                  <a:off x="5027105" y="2406763"/>
                  <a:ext cx="2951827" cy="2265272"/>
                </a:xfrm>
                <a:custGeom>
                  <a:avLst/>
                  <a:gdLst>
                    <a:gd name="connsiteX0" fmla="*/ 2279652 w 5105400"/>
                    <a:gd name="connsiteY0" fmla="*/ 0 h 3917950"/>
                    <a:gd name="connsiteX1" fmla="*/ 2343152 w 5105400"/>
                    <a:gd name="connsiteY1" fmla="*/ 177800 h 3917950"/>
                    <a:gd name="connsiteX2" fmla="*/ 2330452 w 5105400"/>
                    <a:gd name="connsiteY2" fmla="*/ 234950 h 3917950"/>
                    <a:gd name="connsiteX3" fmla="*/ 2343152 w 5105400"/>
                    <a:gd name="connsiteY3" fmla="*/ 298450 h 3917950"/>
                    <a:gd name="connsiteX4" fmla="*/ 2413000 w 5105400"/>
                    <a:gd name="connsiteY4" fmla="*/ 355600 h 3917950"/>
                    <a:gd name="connsiteX5" fmla="*/ 2419352 w 5105400"/>
                    <a:gd name="connsiteY5" fmla="*/ 457200 h 3917950"/>
                    <a:gd name="connsiteX6" fmla="*/ 2406652 w 5105400"/>
                    <a:gd name="connsiteY6" fmla="*/ 501650 h 3917950"/>
                    <a:gd name="connsiteX7" fmla="*/ 2393952 w 5105400"/>
                    <a:gd name="connsiteY7" fmla="*/ 628650 h 3917950"/>
                    <a:gd name="connsiteX8" fmla="*/ 2355852 w 5105400"/>
                    <a:gd name="connsiteY8" fmla="*/ 692150 h 3917950"/>
                    <a:gd name="connsiteX9" fmla="*/ 2393952 w 5105400"/>
                    <a:gd name="connsiteY9" fmla="*/ 793750 h 3917950"/>
                    <a:gd name="connsiteX10" fmla="*/ 2374904 w 5105400"/>
                    <a:gd name="connsiteY10" fmla="*/ 920750 h 3917950"/>
                    <a:gd name="connsiteX11" fmla="*/ 2292352 w 5105400"/>
                    <a:gd name="connsiteY11" fmla="*/ 990600 h 3917950"/>
                    <a:gd name="connsiteX12" fmla="*/ 2400304 w 5105400"/>
                    <a:gd name="connsiteY12" fmla="*/ 1060450 h 3917950"/>
                    <a:gd name="connsiteX13" fmla="*/ 2406652 w 5105400"/>
                    <a:gd name="connsiteY13" fmla="*/ 1212850 h 3917950"/>
                    <a:gd name="connsiteX14" fmla="*/ 2489200 w 5105400"/>
                    <a:gd name="connsiteY14" fmla="*/ 1270000 h 3917950"/>
                    <a:gd name="connsiteX15" fmla="*/ 2597152 w 5105400"/>
                    <a:gd name="connsiteY15" fmla="*/ 1168400 h 3917950"/>
                    <a:gd name="connsiteX16" fmla="*/ 2749552 w 5105400"/>
                    <a:gd name="connsiteY16" fmla="*/ 1276350 h 3917950"/>
                    <a:gd name="connsiteX17" fmla="*/ 2698752 w 5105400"/>
                    <a:gd name="connsiteY17" fmla="*/ 1416050 h 3917950"/>
                    <a:gd name="connsiteX18" fmla="*/ 2794000 w 5105400"/>
                    <a:gd name="connsiteY18" fmla="*/ 1543050 h 3917950"/>
                    <a:gd name="connsiteX19" fmla="*/ 2800352 w 5105400"/>
                    <a:gd name="connsiteY19" fmla="*/ 1631950 h 3917950"/>
                    <a:gd name="connsiteX20" fmla="*/ 2876552 w 5105400"/>
                    <a:gd name="connsiteY20" fmla="*/ 1651000 h 3917950"/>
                    <a:gd name="connsiteX21" fmla="*/ 2895600 w 5105400"/>
                    <a:gd name="connsiteY21" fmla="*/ 1733550 h 3917950"/>
                    <a:gd name="connsiteX22" fmla="*/ 3111504 w 5105400"/>
                    <a:gd name="connsiteY22" fmla="*/ 1758950 h 3917950"/>
                    <a:gd name="connsiteX23" fmla="*/ 3232152 w 5105400"/>
                    <a:gd name="connsiteY23" fmla="*/ 1638300 h 3917950"/>
                    <a:gd name="connsiteX24" fmla="*/ 3213104 w 5105400"/>
                    <a:gd name="connsiteY24" fmla="*/ 1536700 h 3917950"/>
                    <a:gd name="connsiteX25" fmla="*/ 3181352 w 5105400"/>
                    <a:gd name="connsiteY25" fmla="*/ 1466850 h 3917950"/>
                    <a:gd name="connsiteX26" fmla="*/ 3194052 w 5105400"/>
                    <a:gd name="connsiteY26" fmla="*/ 1295400 h 3917950"/>
                    <a:gd name="connsiteX27" fmla="*/ 3162304 w 5105400"/>
                    <a:gd name="connsiteY27" fmla="*/ 1212850 h 3917950"/>
                    <a:gd name="connsiteX28" fmla="*/ 3244852 w 5105400"/>
                    <a:gd name="connsiteY28" fmla="*/ 1149350 h 3917950"/>
                    <a:gd name="connsiteX29" fmla="*/ 3257552 w 5105400"/>
                    <a:gd name="connsiteY29" fmla="*/ 850900 h 3917950"/>
                    <a:gd name="connsiteX30" fmla="*/ 3378200 w 5105400"/>
                    <a:gd name="connsiteY30" fmla="*/ 742950 h 3917950"/>
                    <a:gd name="connsiteX31" fmla="*/ 3467104 w 5105400"/>
                    <a:gd name="connsiteY31" fmla="*/ 812800 h 3917950"/>
                    <a:gd name="connsiteX32" fmla="*/ 3479800 w 5105400"/>
                    <a:gd name="connsiteY32" fmla="*/ 914400 h 3917950"/>
                    <a:gd name="connsiteX33" fmla="*/ 3657600 w 5105400"/>
                    <a:gd name="connsiteY33" fmla="*/ 946150 h 3917950"/>
                    <a:gd name="connsiteX34" fmla="*/ 3689352 w 5105400"/>
                    <a:gd name="connsiteY34" fmla="*/ 1035050 h 3917950"/>
                    <a:gd name="connsiteX35" fmla="*/ 3867152 w 5105400"/>
                    <a:gd name="connsiteY35" fmla="*/ 1028700 h 3917950"/>
                    <a:gd name="connsiteX36" fmla="*/ 4000504 w 5105400"/>
                    <a:gd name="connsiteY36" fmla="*/ 977900 h 3917950"/>
                    <a:gd name="connsiteX37" fmla="*/ 4146552 w 5105400"/>
                    <a:gd name="connsiteY37" fmla="*/ 990600 h 3917950"/>
                    <a:gd name="connsiteX38" fmla="*/ 4235452 w 5105400"/>
                    <a:gd name="connsiteY38" fmla="*/ 939800 h 3917950"/>
                    <a:gd name="connsiteX39" fmla="*/ 4298952 w 5105400"/>
                    <a:gd name="connsiteY39" fmla="*/ 984250 h 3917950"/>
                    <a:gd name="connsiteX40" fmla="*/ 4432304 w 5105400"/>
                    <a:gd name="connsiteY40" fmla="*/ 908050 h 3917950"/>
                    <a:gd name="connsiteX41" fmla="*/ 4654552 w 5105400"/>
                    <a:gd name="connsiteY41" fmla="*/ 927100 h 3917950"/>
                    <a:gd name="connsiteX42" fmla="*/ 4699000 w 5105400"/>
                    <a:gd name="connsiteY42" fmla="*/ 1187450 h 3917950"/>
                    <a:gd name="connsiteX43" fmla="*/ 4654552 w 5105400"/>
                    <a:gd name="connsiteY43" fmla="*/ 1308100 h 3917950"/>
                    <a:gd name="connsiteX44" fmla="*/ 4572000 w 5105400"/>
                    <a:gd name="connsiteY44" fmla="*/ 1447800 h 3917950"/>
                    <a:gd name="connsiteX45" fmla="*/ 4591052 w 5105400"/>
                    <a:gd name="connsiteY45" fmla="*/ 1524000 h 3917950"/>
                    <a:gd name="connsiteX46" fmla="*/ 4597400 w 5105400"/>
                    <a:gd name="connsiteY46" fmla="*/ 1631950 h 3917950"/>
                    <a:gd name="connsiteX47" fmla="*/ 4686304 w 5105400"/>
                    <a:gd name="connsiteY47" fmla="*/ 1720850 h 3917950"/>
                    <a:gd name="connsiteX48" fmla="*/ 4724400 w 5105400"/>
                    <a:gd name="connsiteY48" fmla="*/ 1733550 h 3917950"/>
                    <a:gd name="connsiteX49" fmla="*/ 4775200 w 5105400"/>
                    <a:gd name="connsiteY49" fmla="*/ 1847850 h 3917950"/>
                    <a:gd name="connsiteX50" fmla="*/ 4870452 w 5105400"/>
                    <a:gd name="connsiteY50" fmla="*/ 1854200 h 3917950"/>
                    <a:gd name="connsiteX51" fmla="*/ 4984752 w 5105400"/>
                    <a:gd name="connsiteY51" fmla="*/ 1854200 h 3917950"/>
                    <a:gd name="connsiteX52" fmla="*/ 4895852 w 5105400"/>
                    <a:gd name="connsiteY52" fmla="*/ 2063750 h 3917950"/>
                    <a:gd name="connsiteX53" fmla="*/ 4902200 w 5105400"/>
                    <a:gd name="connsiteY53" fmla="*/ 2235200 h 3917950"/>
                    <a:gd name="connsiteX54" fmla="*/ 4940304 w 5105400"/>
                    <a:gd name="connsiteY54" fmla="*/ 2254250 h 3917950"/>
                    <a:gd name="connsiteX55" fmla="*/ 4953000 w 5105400"/>
                    <a:gd name="connsiteY55" fmla="*/ 2381250 h 3917950"/>
                    <a:gd name="connsiteX56" fmla="*/ 4914904 w 5105400"/>
                    <a:gd name="connsiteY56" fmla="*/ 2413000 h 3917950"/>
                    <a:gd name="connsiteX57" fmla="*/ 4978400 w 5105400"/>
                    <a:gd name="connsiteY57" fmla="*/ 2514600 h 3917950"/>
                    <a:gd name="connsiteX58" fmla="*/ 5060952 w 5105400"/>
                    <a:gd name="connsiteY58" fmla="*/ 2520950 h 3917950"/>
                    <a:gd name="connsiteX59" fmla="*/ 5080000 w 5105400"/>
                    <a:gd name="connsiteY59" fmla="*/ 2565400 h 3917950"/>
                    <a:gd name="connsiteX60" fmla="*/ 5105400 w 5105400"/>
                    <a:gd name="connsiteY60" fmla="*/ 2597150 h 3917950"/>
                    <a:gd name="connsiteX61" fmla="*/ 5054600 w 5105400"/>
                    <a:gd name="connsiteY61" fmla="*/ 2870200 h 3917950"/>
                    <a:gd name="connsiteX62" fmla="*/ 4883152 w 5105400"/>
                    <a:gd name="connsiteY62" fmla="*/ 2959100 h 3917950"/>
                    <a:gd name="connsiteX63" fmla="*/ 4864104 w 5105400"/>
                    <a:gd name="connsiteY63" fmla="*/ 3048000 h 3917950"/>
                    <a:gd name="connsiteX64" fmla="*/ 4845052 w 5105400"/>
                    <a:gd name="connsiteY64" fmla="*/ 3206750 h 3917950"/>
                    <a:gd name="connsiteX65" fmla="*/ 4781552 w 5105400"/>
                    <a:gd name="connsiteY65" fmla="*/ 3282950 h 3917950"/>
                    <a:gd name="connsiteX66" fmla="*/ 4660904 w 5105400"/>
                    <a:gd name="connsiteY66" fmla="*/ 3340100 h 3917950"/>
                    <a:gd name="connsiteX67" fmla="*/ 4597400 w 5105400"/>
                    <a:gd name="connsiteY67" fmla="*/ 3517900 h 3917950"/>
                    <a:gd name="connsiteX68" fmla="*/ 4622800 w 5105400"/>
                    <a:gd name="connsiteY68" fmla="*/ 3663950 h 3917950"/>
                    <a:gd name="connsiteX69" fmla="*/ 4559304 w 5105400"/>
                    <a:gd name="connsiteY69" fmla="*/ 3676650 h 3917950"/>
                    <a:gd name="connsiteX70" fmla="*/ 4495800 w 5105400"/>
                    <a:gd name="connsiteY70" fmla="*/ 3632200 h 3917950"/>
                    <a:gd name="connsiteX71" fmla="*/ 4419600 w 5105400"/>
                    <a:gd name="connsiteY71" fmla="*/ 3676650 h 3917950"/>
                    <a:gd name="connsiteX72" fmla="*/ 4387852 w 5105400"/>
                    <a:gd name="connsiteY72" fmla="*/ 3765550 h 3917950"/>
                    <a:gd name="connsiteX73" fmla="*/ 4133852 w 5105400"/>
                    <a:gd name="connsiteY73" fmla="*/ 3854450 h 3917950"/>
                    <a:gd name="connsiteX74" fmla="*/ 3943352 w 5105400"/>
                    <a:gd name="connsiteY74" fmla="*/ 3689350 h 3917950"/>
                    <a:gd name="connsiteX75" fmla="*/ 3987800 w 5105400"/>
                    <a:gd name="connsiteY75" fmla="*/ 3644900 h 3917950"/>
                    <a:gd name="connsiteX76" fmla="*/ 3911600 w 5105400"/>
                    <a:gd name="connsiteY76" fmla="*/ 3575050 h 3917950"/>
                    <a:gd name="connsiteX77" fmla="*/ 3867152 w 5105400"/>
                    <a:gd name="connsiteY77" fmla="*/ 3575050 h 3917950"/>
                    <a:gd name="connsiteX78" fmla="*/ 3892552 w 5105400"/>
                    <a:gd name="connsiteY78" fmla="*/ 3409950 h 3917950"/>
                    <a:gd name="connsiteX79" fmla="*/ 3949704 w 5105400"/>
                    <a:gd name="connsiteY79" fmla="*/ 3295650 h 3917950"/>
                    <a:gd name="connsiteX80" fmla="*/ 3905252 w 5105400"/>
                    <a:gd name="connsiteY80" fmla="*/ 3079750 h 3917950"/>
                    <a:gd name="connsiteX81" fmla="*/ 3962400 w 5105400"/>
                    <a:gd name="connsiteY81" fmla="*/ 2965450 h 3917950"/>
                    <a:gd name="connsiteX82" fmla="*/ 3911600 w 5105400"/>
                    <a:gd name="connsiteY82" fmla="*/ 2921000 h 3917950"/>
                    <a:gd name="connsiteX83" fmla="*/ 3917952 w 5105400"/>
                    <a:gd name="connsiteY83" fmla="*/ 2825750 h 3917950"/>
                    <a:gd name="connsiteX84" fmla="*/ 4000504 w 5105400"/>
                    <a:gd name="connsiteY84" fmla="*/ 2743200 h 3917950"/>
                    <a:gd name="connsiteX85" fmla="*/ 3898904 w 5105400"/>
                    <a:gd name="connsiteY85" fmla="*/ 2527300 h 3917950"/>
                    <a:gd name="connsiteX86" fmla="*/ 4019552 w 5105400"/>
                    <a:gd name="connsiteY86" fmla="*/ 2317750 h 3917950"/>
                    <a:gd name="connsiteX87" fmla="*/ 4184652 w 5105400"/>
                    <a:gd name="connsiteY87" fmla="*/ 2343150 h 3917950"/>
                    <a:gd name="connsiteX88" fmla="*/ 4330704 w 5105400"/>
                    <a:gd name="connsiteY88" fmla="*/ 2324100 h 3917950"/>
                    <a:gd name="connsiteX89" fmla="*/ 4337052 w 5105400"/>
                    <a:gd name="connsiteY89" fmla="*/ 2197100 h 3917950"/>
                    <a:gd name="connsiteX90" fmla="*/ 4248152 w 5105400"/>
                    <a:gd name="connsiteY90" fmla="*/ 2127250 h 3917950"/>
                    <a:gd name="connsiteX91" fmla="*/ 4083052 w 5105400"/>
                    <a:gd name="connsiteY91" fmla="*/ 1949450 h 3917950"/>
                    <a:gd name="connsiteX92" fmla="*/ 3924304 w 5105400"/>
                    <a:gd name="connsiteY92" fmla="*/ 1911350 h 3917950"/>
                    <a:gd name="connsiteX93" fmla="*/ 3702052 w 5105400"/>
                    <a:gd name="connsiteY93" fmla="*/ 1892300 h 3917950"/>
                    <a:gd name="connsiteX94" fmla="*/ 3619504 w 5105400"/>
                    <a:gd name="connsiteY94" fmla="*/ 1955800 h 3917950"/>
                    <a:gd name="connsiteX95" fmla="*/ 3511552 w 5105400"/>
                    <a:gd name="connsiteY95" fmla="*/ 1987550 h 3917950"/>
                    <a:gd name="connsiteX96" fmla="*/ 3289304 w 5105400"/>
                    <a:gd name="connsiteY96" fmla="*/ 2012950 h 3917950"/>
                    <a:gd name="connsiteX97" fmla="*/ 3251200 w 5105400"/>
                    <a:gd name="connsiteY97" fmla="*/ 2159000 h 3917950"/>
                    <a:gd name="connsiteX98" fmla="*/ 3187704 w 5105400"/>
                    <a:gd name="connsiteY98" fmla="*/ 2247900 h 3917950"/>
                    <a:gd name="connsiteX99" fmla="*/ 3175000 w 5105400"/>
                    <a:gd name="connsiteY99" fmla="*/ 2362200 h 3917950"/>
                    <a:gd name="connsiteX100" fmla="*/ 3155952 w 5105400"/>
                    <a:gd name="connsiteY100" fmla="*/ 2501900 h 3917950"/>
                    <a:gd name="connsiteX101" fmla="*/ 2984504 w 5105400"/>
                    <a:gd name="connsiteY101" fmla="*/ 2559050 h 3917950"/>
                    <a:gd name="connsiteX102" fmla="*/ 2749552 w 5105400"/>
                    <a:gd name="connsiteY102" fmla="*/ 2673350 h 3917950"/>
                    <a:gd name="connsiteX103" fmla="*/ 2667000 w 5105400"/>
                    <a:gd name="connsiteY103" fmla="*/ 2768600 h 3917950"/>
                    <a:gd name="connsiteX104" fmla="*/ 2609852 w 5105400"/>
                    <a:gd name="connsiteY104" fmla="*/ 2946400 h 3917950"/>
                    <a:gd name="connsiteX105" fmla="*/ 2628904 w 5105400"/>
                    <a:gd name="connsiteY105" fmla="*/ 3079750 h 3917950"/>
                    <a:gd name="connsiteX106" fmla="*/ 2533652 w 5105400"/>
                    <a:gd name="connsiteY106" fmla="*/ 3225800 h 3917950"/>
                    <a:gd name="connsiteX107" fmla="*/ 2425704 w 5105400"/>
                    <a:gd name="connsiteY107" fmla="*/ 3340100 h 3917950"/>
                    <a:gd name="connsiteX108" fmla="*/ 2298704 w 5105400"/>
                    <a:gd name="connsiteY108" fmla="*/ 3397250 h 3917950"/>
                    <a:gd name="connsiteX109" fmla="*/ 2241552 w 5105400"/>
                    <a:gd name="connsiteY109" fmla="*/ 3486150 h 3917950"/>
                    <a:gd name="connsiteX110" fmla="*/ 2216152 w 5105400"/>
                    <a:gd name="connsiteY110" fmla="*/ 3663950 h 3917950"/>
                    <a:gd name="connsiteX111" fmla="*/ 2222504 w 5105400"/>
                    <a:gd name="connsiteY111" fmla="*/ 3765550 h 3917950"/>
                    <a:gd name="connsiteX112" fmla="*/ 2298704 w 5105400"/>
                    <a:gd name="connsiteY112" fmla="*/ 3848100 h 3917950"/>
                    <a:gd name="connsiteX113" fmla="*/ 2305052 w 5105400"/>
                    <a:gd name="connsiteY113" fmla="*/ 3917950 h 3917950"/>
                    <a:gd name="connsiteX114" fmla="*/ 2038352 w 5105400"/>
                    <a:gd name="connsiteY114" fmla="*/ 3822700 h 3917950"/>
                    <a:gd name="connsiteX115" fmla="*/ 1714504 w 5105400"/>
                    <a:gd name="connsiteY115" fmla="*/ 3695700 h 3917950"/>
                    <a:gd name="connsiteX116" fmla="*/ 1454152 w 5105400"/>
                    <a:gd name="connsiteY116" fmla="*/ 3644900 h 3917950"/>
                    <a:gd name="connsiteX117" fmla="*/ 1174752 w 5105400"/>
                    <a:gd name="connsiteY117" fmla="*/ 3676650 h 3917950"/>
                    <a:gd name="connsiteX118" fmla="*/ 939800 w 5105400"/>
                    <a:gd name="connsiteY118" fmla="*/ 3733800 h 3917950"/>
                    <a:gd name="connsiteX119" fmla="*/ 787400 w 5105400"/>
                    <a:gd name="connsiteY119" fmla="*/ 3663950 h 3917950"/>
                    <a:gd name="connsiteX120" fmla="*/ 393704 w 5105400"/>
                    <a:gd name="connsiteY120" fmla="*/ 3606800 h 3917950"/>
                    <a:gd name="connsiteX121" fmla="*/ 31752 w 5105400"/>
                    <a:gd name="connsiteY121" fmla="*/ 3613150 h 3917950"/>
                    <a:gd name="connsiteX122" fmla="*/ 44452 w 5105400"/>
                    <a:gd name="connsiteY122" fmla="*/ 3422650 h 3917950"/>
                    <a:gd name="connsiteX123" fmla="*/ 0 w 5105400"/>
                    <a:gd name="connsiteY123" fmla="*/ 3327400 h 3917950"/>
                    <a:gd name="connsiteX124" fmla="*/ 6352 w 5105400"/>
                    <a:gd name="connsiteY124" fmla="*/ 3225800 h 3917950"/>
                    <a:gd name="connsiteX125" fmla="*/ 69852 w 5105400"/>
                    <a:gd name="connsiteY125" fmla="*/ 3175000 h 3917950"/>
                    <a:gd name="connsiteX126" fmla="*/ 63504 w 5105400"/>
                    <a:gd name="connsiteY126" fmla="*/ 3060700 h 3917950"/>
                    <a:gd name="connsiteX127" fmla="*/ 177800 w 5105400"/>
                    <a:gd name="connsiteY127" fmla="*/ 2971800 h 3917950"/>
                    <a:gd name="connsiteX128" fmla="*/ 355600 w 5105400"/>
                    <a:gd name="connsiteY128" fmla="*/ 2946400 h 3917950"/>
                    <a:gd name="connsiteX129" fmla="*/ 374652 w 5105400"/>
                    <a:gd name="connsiteY129" fmla="*/ 2851150 h 3917950"/>
                    <a:gd name="connsiteX130" fmla="*/ 463552 w 5105400"/>
                    <a:gd name="connsiteY130" fmla="*/ 2851150 h 3917950"/>
                    <a:gd name="connsiteX131" fmla="*/ 495304 w 5105400"/>
                    <a:gd name="connsiteY131" fmla="*/ 2806700 h 3917950"/>
                    <a:gd name="connsiteX132" fmla="*/ 584200 w 5105400"/>
                    <a:gd name="connsiteY132" fmla="*/ 2584450 h 3917950"/>
                    <a:gd name="connsiteX133" fmla="*/ 666752 w 5105400"/>
                    <a:gd name="connsiteY133" fmla="*/ 2546350 h 3917950"/>
                    <a:gd name="connsiteX134" fmla="*/ 711200 w 5105400"/>
                    <a:gd name="connsiteY134" fmla="*/ 2495550 h 3917950"/>
                    <a:gd name="connsiteX135" fmla="*/ 692152 w 5105400"/>
                    <a:gd name="connsiteY135" fmla="*/ 2330450 h 3917950"/>
                    <a:gd name="connsiteX136" fmla="*/ 762000 w 5105400"/>
                    <a:gd name="connsiteY136" fmla="*/ 2222500 h 3917950"/>
                    <a:gd name="connsiteX137" fmla="*/ 920752 w 5105400"/>
                    <a:gd name="connsiteY137" fmla="*/ 2095500 h 3917950"/>
                    <a:gd name="connsiteX138" fmla="*/ 946152 w 5105400"/>
                    <a:gd name="connsiteY138" fmla="*/ 2025650 h 3917950"/>
                    <a:gd name="connsiteX139" fmla="*/ 984252 w 5105400"/>
                    <a:gd name="connsiteY139" fmla="*/ 2019300 h 3917950"/>
                    <a:gd name="connsiteX140" fmla="*/ 1016000 w 5105400"/>
                    <a:gd name="connsiteY140" fmla="*/ 1879600 h 3917950"/>
                    <a:gd name="connsiteX141" fmla="*/ 1060452 w 5105400"/>
                    <a:gd name="connsiteY141" fmla="*/ 1828800 h 3917950"/>
                    <a:gd name="connsiteX142" fmla="*/ 1060452 w 5105400"/>
                    <a:gd name="connsiteY142" fmla="*/ 1765300 h 3917950"/>
                    <a:gd name="connsiteX143" fmla="*/ 1035052 w 5105400"/>
                    <a:gd name="connsiteY143" fmla="*/ 1708150 h 3917950"/>
                    <a:gd name="connsiteX144" fmla="*/ 1103160 w 5105400"/>
                    <a:gd name="connsiteY144" fmla="*/ 1584324 h 3917950"/>
                    <a:gd name="connsiteX145" fmla="*/ 1241428 w 5105400"/>
                    <a:gd name="connsiteY145" fmla="*/ 1584324 h 3917950"/>
                    <a:gd name="connsiteX146" fmla="*/ 1250952 w 5105400"/>
                    <a:gd name="connsiteY146" fmla="*/ 1498600 h 3917950"/>
                    <a:gd name="connsiteX147" fmla="*/ 1270000 w 5105400"/>
                    <a:gd name="connsiteY147" fmla="*/ 1431924 h 3917950"/>
                    <a:gd name="connsiteX148" fmla="*/ 1384304 w 5105400"/>
                    <a:gd name="connsiteY148" fmla="*/ 1412876 h 3917950"/>
                    <a:gd name="connsiteX149" fmla="*/ 1412876 w 5105400"/>
                    <a:gd name="connsiteY149" fmla="*/ 1365250 h 3917950"/>
                    <a:gd name="connsiteX150" fmla="*/ 1536704 w 5105400"/>
                    <a:gd name="connsiteY150" fmla="*/ 1336676 h 3917950"/>
                    <a:gd name="connsiteX151" fmla="*/ 1584328 w 5105400"/>
                    <a:gd name="connsiteY151" fmla="*/ 1279524 h 3917950"/>
                    <a:gd name="connsiteX152" fmla="*/ 1679576 w 5105400"/>
                    <a:gd name="connsiteY152" fmla="*/ 1250950 h 3917950"/>
                    <a:gd name="connsiteX153" fmla="*/ 1717676 w 5105400"/>
                    <a:gd name="connsiteY153" fmla="*/ 1146176 h 3917950"/>
                    <a:gd name="connsiteX154" fmla="*/ 1812928 w 5105400"/>
                    <a:gd name="connsiteY154" fmla="*/ 1098550 h 3917950"/>
                    <a:gd name="connsiteX155" fmla="*/ 1889128 w 5105400"/>
                    <a:gd name="connsiteY155" fmla="*/ 1127124 h 3917950"/>
                    <a:gd name="connsiteX156" fmla="*/ 1898652 w 5105400"/>
                    <a:gd name="connsiteY156" fmla="*/ 1060450 h 3917950"/>
                    <a:gd name="connsiteX157" fmla="*/ 2032000 w 5105400"/>
                    <a:gd name="connsiteY157" fmla="*/ 1041400 h 3917950"/>
                    <a:gd name="connsiteX158" fmla="*/ 2060576 w 5105400"/>
                    <a:gd name="connsiteY158" fmla="*/ 917576 h 3917950"/>
                    <a:gd name="connsiteX159" fmla="*/ 1993904 w 5105400"/>
                    <a:gd name="connsiteY159" fmla="*/ 860424 h 3917950"/>
                    <a:gd name="connsiteX160" fmla="*/ 2003428 w 5105400"/>
                    <a:gd name="connsiteY160" fmla="*/ 812800 h 3917950"/>
                    <a:gd name="connsiteX161" fmla="*/ 1974852 w 5105400"/>
                    <a:gd name="connsiteY161" fmla="*/ 755650 h 3917950"/>
                    <a:gd name="connsiteX162" fmla="*/ 1984376 w 5105400"/>
                    <a:gd name="connsiteY162" fmla="*/ 688976 h 3917950"/>
                    <a:gd name="connsiteX163" fmla="*/ 2079628 w 5105400"/>
                    <a:gd name="connsiteY163" fmla="*/ 688976 h 3917950"/>
                    <a:gd name="connsiteX164" fmla="*/ 2098676 w 5105400"/>
                    <a:gd name="connsiteY164" fmla="*/ 546100 h 3917950"/>
                    <a:gd name="connsiteX165" fmla="*/ 2012952 w 5105400"/>
                    <a:gd name="connsiteY165" fmla="*/ 488950 h 3917950"/>
                    <a:gd name="connsiteX166" fmla="*/ 2070104 w 5105400"/>
                    <a:gd name="connsiteY166" fmla="*/ 336550 h 3917950"/>
                    <a:gd name="connsiteX167" fmla="*/ 2060576 w 5105400"/>
                    <a:gd name="connsiteY167" fmla="*/ 298450 h 3917950"/>
                    <a:gd name="connsiteX168" fmla="*/ 2108200 w 5105400"/>
                    <a:gd name="connsiteY168" fmla="*/ 222250 h 3917950"/>
                    <a:gd name="connsiteX169" fmla="*/ 2174876 w 5105400"/>
                    <a:gd name="connsiteY169" fmla="*/ 241300 h 3917950"/>
                    <a:gd name="connsiteX170" fmla="*/ 2222504 w 5105400"/>
                    <a:gd name="connsiteY170" fmla="*/ 146050 h 3917950"/>
                    <a:gd name="connsiteX171" fmla="*/ 2222504 w 5105400"/>
                    <a:gd name="connsiteY171" fmla="*/ 69850 h 3917950"/>
                    <a:gd name="connsiteX172" fmla="*/ 2270128 w 5105400"/>
                    <a:gd name="connsiteY172" fmla="*/ 3176 h 3917950"/>
                    <a:gd name="connsiteX173" fmla="*/ 2269688 w 5105400"/>
                    <a:gd name="connsiteY173" fmla="*/ 2360 h 3917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</a:cxnLst>
                  <a:rect l="l" t="t" r="r" b="b"/>
                  <a:pathLst>
                    <a:path w="5105400" h="3917950">
                      <a:moveTo>
                        <a:pt x="2279652" y="0"/>
                      </a:moveTo>
                      <a:lnTo>
                        <a:pt x="2343152" y="177800"/>
                      </a:lnTo>
                      <a:lnTo>
                        <a:pt x="2330452" y="234950"/>
                      </a:lnTo>
                      <a:lnTo>
                        <a:pt x="2343152" y="298450"/>
                      </a:lnTo>
                      <a:lnTo>
                        <a:pt x="2413000" y="355600"/>
                      </a:lnTo>
                      <a:lnTo>
                        <a:pt x="2419352" y="457200"/>
                      </a:lnTo>
                      <a:lnTo>
                        <a:pt x="2406652" y="501650"/>
                      </a:lnTo>
                      <a:lnTo>
                        <a:pt x="2393952" y="628650"/>
                      </a:lnTo>
                      <a:lnTo>
                        <a:pt x="2355852" y="692150"/>
                      </a:lnTo>
                      <a:lnTo>
                        <a:pt x="2393952" y="793750"/>
                      </a:lnTo>
                      <a:lnTo>
                        <a:pt x="2374904" y="920750"/>
                      </a:lnTo>
                      <a:lnTo>
                        <a:pt x="2292352" y="990600"/>
                      </a:lnTo>
                      <a:lnTo>
                        <a:pt x="2400304" y="1060450"/>
                      </a:lnTo>
                      <a:lnTo>
                        <a:pt x="2406652" y="1212850"/>
                      </a:lnTo>
                      <a:lnTo>
                        <a:pt x="2489200" y="1270000"/>
                      </a:lnTo>
                      <a:lnTo>
                        <a:pt x="2597152" y="1168400"/>
                      </a:lnTo>
                      <a:lnTo>
                        <a:pt x="2749552" y="1276350"/>
                      </a:lnTo>
                      <a:lnTo>
                        <a:pt x="2698752" y="1416050"/>
                      </a:lnTo>
                      <a:lnTo>
                        <a:pt x="2794000" y="1543050"/>
                      </a:lnTo>
                      <a:lnTo>
                        <a:pt x="2800352" y="1631950"/>
                      </a:lnTo>
                      <a:lnTo>
                        <a:pt x="2876552" y="1651000"/>
                      </a:lnTo>
                      <a:lnTo>
                        <a:pt x="2895600" y="1733550"/>
                      </a:lnTo>
                      <a:lnTo>
                        <a:pt x="3111504" y="1758950"/>
                      </a:lnTo>
                      <a:lnTo>
                        <a:pt x="3232152" y="1638300"/>
                      </a:lnTo>
                      <a:lnTo>
                        <a:pt x="3213104" y="1536700"/>
                      </a:lnTo>
                      <a:lnTo>
                        <a:pt x="3181352" y="1466850"/>
                      </a:lnTo>
                      <a:lnTo>
                        <a:pt x="3194052" y="1295400"/>
                      </a:lnTo>
                      <a:lnTo>
                        <a:pt x="3162304" y="1212850"/>
                      </a:lnTo>
                      <a:lnTo>
                        <a:pt x="3244852" y="1149350"/>
                      </a:lnTo>
                      <a:lnTo>
                        <a:pt x="3257552" y="850900"/>
                      </a:lnTo>
                      <a:lnTo>
                        <a:pt x="3378200" y="742950"/>
                      </a:lnTo>
                      <a:lnTo>
                        <a:pt x="3467104" y="812800"/>
                      </a:lnTo>
                      <a:lnTo>
                        <a:pt x="3479800" y="914400"/>
                      </a:lnTo>
                      <a:lnTo>
                        <a:pt x="3657600" y="946150"/>
                      </a:lnTo>
                      <a:lnTo>
                        <a:pt x="3689352" y="1035050"/>
                      </a:lnTo>
                      <a:lnTo>
                        <a:pt x="3867152" y="1028700"/>
                      </a:lnTo>
                      <a:lnTo>
                        <a:pt x="4000504" y="977900"/>
                      </a:lnTo>
                      <a:lnTo>
                        <a:pt x="4146552" y="990600"/>
                      </a:lnTo>
                      <a:lnTo>
                        <a:pt x="4235452" y="939800"/>
                      </a:lnTo>
                      <a:lnTo>
                        <a:pt x="4298952" y="984250"/>
                      </a:lnTo>
                      <a:lnTo>
                        <a:pt x="4432304" y="908050"/>
                      </a:lnTo>
                      <a:lnTo>
                        <a:pt x="4654552" y="927100"/>
                      </a:lnTo>
                      <a:lnTo>
                        <a:pt x="4699000" y="1187450"/>
                      </a:lnTo>
                      <a:lnTo>
                        <a:pt x="4654552" y="1308100"/>
                      </a:lnTo>
                      <a:lnTo>
                        <a:pt x="4572000" y="1447800"/>
                      </a:lnTo>
                      <a:lnTo>
                        <a:pt x="4591052" y="1524000"/>
                      </a:lnTo>
                      <a:lnTo>
                        <a:pt x="4597400" y="1631950"/>
                      </a:lnTo>
                      <a:lnTo>
                        <a:pt x="4686304" y="1720850"/>
                      </a:lnTo>
                      <a:lnTo>
                        <a:pt x="4724400" y="1733550"/>
                      </a:lnTo>
                      <a:lnTo>
                        <a:pt x="4775200" y="1847850"/>
                      </a:lnTo>
                      <a:lnTo>
                        <a:pt x="4870452" y="1854200"/>
                      </a:lnTo>
                      <a:lnTo>
                        <a:pt x="4984752" y="1854200"/>
                      </a:lnTo>
                      <a:lnTo>
                        <a:pt x="4895852" y="2063750"/>
                      </a:lnTo>
                      <a:lnTo>
                        <a:pt x="4902200" y="2235200"/>
                      </a:lnTo>
                      <a:lnTo>
                        <a:pt x="4940304" y="2254250"/>
                      </a:lnTo>
                      <a:lnTo>
                        <a:pt x="4953000" y="2381250"/>
                      </a:lnTo>
                      <a:lnTo>
                        <a:pt x="4914904" y="2413000"/>
                      </a:lnTo>
                      <a:lnTo>
                        <a:pt x="4978400" y="2514600"/>
                      </a:lnTo>
                      <a:lnTo>
                        <a:pt x="5060952" y="2520950"/>
                      </a:lnTo>
                      <a:lnTo>
                        <a:pt x="5080000" y="2565400"/>
                      </a:lnTo>
                      <a:lnTo>
                        <a:pt x="5105400" y="2597150"/>
                      </a:lnTo>
                      <a:lnTo>
                        <a:pt x="5054600" y="2870200"/>
                      </a:lnTo>
                      <a:lnTo>
                        <a:pt x="4883152" y="2959100"/>
                      </a:lnTo>
                      <a:lnTo>
                        <a:pt x="4864104" y="3048000"/>
                      </a:lnTo>
                      <a:lnTo>
                        <a:pt x="4845052" y="3206750"/>
                      </a:lnTo>
                      <a:lnTo>
                        <a:pt x="4781552" y="3282950"/>
                      </a:lnTo>
                      <a:lnTo>
                        <a:pt x="4660904" y="3340100"/>
                      </a:lnTo>
                      <a:lnTo>
                        <a:pt x="4597400" y="3517900"/>
                      </a:lnTo>
                      <a:lnTo>
                        <a:pt x="4622800" y="3663950"/>
                      </a:lnTo>
                      <a:lnTo>
                        <a:pt x="4559304" y="3676650"/>
                      </a:lnTo>
                      <a:lnTo>
                        <a:pt x="4495800" y="3632200"/>
                      </a:lnTo>
                      <a:lnTo>
                        <a:pt x="4419600" y="3676650"/>
                      </a:lnTo>
                      <a:lnTo>
                        <a:pt x="4387852" y="3765550"/>
                      </a:lnTo>
                      <a:lnTo>
                        <a:pt x="4133852" y="3854450"/>
                      </a:lnTo>
                      <a:lnTo>
                        <a:pt x="3943352" y="3689350"/>
                      </a:lnTo>
                      <a:lnTo>
                        <a:pt x="3987800" y="3644900"/>
                      </a:lnTo>
                      <a:lnTo>
                        <a:pt x="3911600" y="3575050"/>
                      </a:lnTo>
                      <a:lnTo>
                        <a:pt x="3867152" y="3575050"/>
                      </a:lnTo>
                      <a:lnTo>
                        <a:pt x="3892552" y="3409950"/>
                      </a:lnTo>
                      <a:lnTo>
                        <a:pt x="3949704" y="3295650"/>
                      </a:lnTo>
                      <a:lnTo>
                        <a:pt x="3905252" y="3079750"/>
                      </a:lnTo>
                      <a:lnTo>
                        <a:pt x="3962400" y="2965450"/>
                      </a:lnTo>
                      <a:lnTo>
                        <a:pt x="3911600" y="2921000"/>
                      </a:lnTo>
                      <a:lnTo>
                        <a:pt x="3917952" y="2825750"/>
                      </a:lnTo>
                      <a:lnTo>
                        <a:pt x="4000504" y="2743200"/>
                      </a:lnTo>
                      <a:lnTo>
                        <a:pt x="3898904" y="2527300"/>
                      </a:lnTo>
                      <a:lnTo>
                        <a:pt x="4019552" y="2317750"/>
                      </a:lnTo>
                      <a:lnTo>
                        <a:pt x="4184652" y="2343150"/>
                      </a:lnTo>
                      <a:lnTo>
                        <a:pt x="4330704" y="2324100"/>
                      </a:lnTo>
                      <a:lnTo>
                        <a:pt x="4337052" y="2197100"/>
                      </a:lnTo>
                      <a:lnTo>
                        <a:pt x="4248152" y="2127250"/>
                      </a:lnTo>
                      <a:lnTo>
                        <a:pt x="4083052" y="1949450"/>
                      </a:lnTo>
                      <a:lnTo>
                        <a:pt x="3924304" y="1911350"/>
                      </a:lnTo>
                      <a:lnTo>
                        <a:pt x="3702052" y="1892300"/>
                      </a:lnTo>
                      <a:lnTo>
                        <a:pt x="3619504" y="1955800"/>
                      </a:lnTo>
                      <a:lnTo>
                        <a:pt x="3511552" y="1987550"/>
                      </a:lnTo>
                      <a:lnTo>
                        <a:pt x="3289304" y="2012950"/>
                      </a:lnTo>
                      <a:lnTo>
                        <a:pt x="3251200" y="2159000"/>
                      </a:lnTo>
                      <a:lnTo>
                        <a:pt x="3187704" y="2247900"/>
                      </a:lnTo>
                      <a:lnTo>
                        <a:pt x="3175000" y="2362200"/>
                      </a:lnTo>
                      <a:lnTo>
                        <a:pt x="3155952" y="2501900"/>
                      </a:lnTo>
                      <a:lnTo>
                        <a:pt x="2984504" y="2559050"/>
                      </a:lnTo>
                      <a:lnTo>
                        <a:pt x="2749552" y="2673350"/>
                      </a:lnTo>
                      <a:lnTo>
                        <a:pt x="2667000" y="2768600"/>
                      </a:lnTo>
                      <a:lnTo>
                        <a:pt x="2609852" y="2946400"/>
                      </a:lnTo>
                      <a:lnTo>
                        <a:pt x="2628904" y="3079750"/>
                      </a:lnTo>
                      <a:lnTo>
                        <a:pt x="2533652" y="3225800"/>
                      </a:lnTo>
                      <a:lnTo>
                        <a:pt x="2425704" y="3340100"/>
                      </a:lnTo>
                      <a:lnTo>
                        <a:pt x="2298704" y="3397250"/>
                      </a:lnTo>
                      <a:lnTo>
                        <a:pt x="2241552" y="3486150"/>
                      </a:lnTo>
                      <a:lnTo>
                        <a:pt x="2216152" y="3663950"/>
                      </a:lnTo>
                      <a:lnTo>
                        <a:pt x="2222504" y="3765550"/>
                      </a:lnTo>
                      <a:lnTo>
                        <a:pt x="2298704" y="3848100"/>
                      </a:lnTo>
                      <a:lnTo>
                        <a:pt x="2305052" y="3917950"/>
                      </a:lnTo>
                      <a:lnTo>
                        <a:pt x="2038352" y="3822700"/>
                      </a:lnTo>
                      <a:lnTo>
                        <a:pt x="1714504" y="3695700"/>
                      </a:lnTo>
                      <a:lnTo>
                        <a:pt x="1454152" y="3644900"/>
                      </a:lnTo>
                      <a:lnTo>
                        <a:pt x="1174752" y="3676650"/>
                      </a:lnTo>
                      <a:lnTo>
                        <a:pt x="939800" y="3733800"/>
                      </a:lnTo>
                      <a:lnTo>
                        <a:pt x="787400" y="3663950"/>
                      </a:lnTo>
                      <a:lnTo>
                        <a:pt x="393704" y="3606800"/>
                      </a:lnTo>
                      <a:lnTo>
                        <a:pt x="31752" y="3613150"/>
                      </a:lnTo>
                      <a:lnTo>
                        <a:pt x="44452" y="3422650"/>
                      </a:lnTo>
                      <a:lnTo>
                        <a:pt x="0" y="3327400"/>
                      </a:lnTo>
                      <a:lnTo>
                        <a:pt x="6352" y="3225800"/>
                      </a:lnTo>
                      <a:lnTo>
                        <a:pt x="69852" y="3175000"/>
                      </a:lnTo>
                      <a:lnTo>
                        <a:pt x="63504" y="3060700"/>
                      </a:lnTo>
                      <a:lnTo>
                        <a:pt x="177800" y="2971800"/>
                      </a:lnTo>
                      <a:lnTo>
                        <a:pt x="355600" y="2946400"/>
                      </a:lnTo>
                      <a:lnTo>
                        <a:pt x="374652" y="2851150"/>
                      </a:lnTo>
                      <a:lnTo>
                        <a:pt x="463552" y="2851150"/>
                      </a:lnTo>
                      <a:lnTo>
                        <a:pt x="495304" y="2806700"/>
                      </a:lnTo>
                      <a:lnTo>
                        <a:pt x="584200" y="2584450"/>
                      </a:lnTo>
                      <a:lnTo>
                        <a:pt x="666752" y="2546350"/>
                      </a:lnTo>
                      <a:lnTo>
                        <a:pt x="711200" y="2495550"/>
                      </a:lnTo>
                      <a:lnTo>
                        <a:pt x="692152" y="2330450"/>
                      </a:lnTo>
                      <a:lnTo>
                        <a:pt x="762000" y="2222500"/>
                      </a:lnTo>
                      <a:lnTo>
                        <a:pt x="920752" y="2095500"/>
                      </a:lnTo>
                      <a:lnTo>
                        <a:pt x="946152" y="2025650"/>
                      </a:lnTo>
                      <a:lnTo>
                        <a:pt x="984252" y="2019300"/>
                      </a:lnTo>
                      <a:lnTo>
                        <a:pt x="1016000" y="1879600"/>
                      </a:lnTo>
                      <a:lnTo>
                        <a:pt x="1060452" y="1828800"/>
                      </a:lnTo>
                      <a:lnTo>
                        <a:pt x="1060452" y="1765300"/>
                      </a:lnTo>
                      <a:lnTo>
                        <a:pt x="1035052" y="1708150"/>
                      </a:lnTo>
                      <a:lnTo>
                        <a:pt x="1103160" y="1584324"/>
                      </a:lnTo>
                      <a:lnTo>
                        <a:pt x="1241428" y="1584324"/>
                      </a:lnTo>
                      <a:lnTo>
                        <a:pt x="1250952" y="1498600"/>
                      </a:lnTo>
                      <a:lnTo>
                        <a:pt x="1270000" y="1431924"/>
                      </a:lnTo>
                      <a:lnTo>
                        <a:pt x="1384304" y="1412876"/>
                      </a:lnTo>
                      <a:lnTo>
                        <a:pt x="1412876" y="1365250"/>
                      </a:lnTo>
                      <a:lnTo>
                        <a:pt x="1536704" y="1336676"/>
                      </a:lnTo>
                      <a:lnTo>
                        <a:pt x="1584328" y="1279524"/>
                      </a:lnTo>
                      <a:lnTo>
                        <a:pt x="1679576" y="1250950"/>
                      </a:lnTo>
                      <a:lnTo>
                        <a:pt x="1717676" y="1146176"/>
                      </a:lnTo>
                      <a:lnTo>
                        <a:pt x="1812928" y="1098550"/>
                      </a:lnTo>
                      <a:lnTo>
                        <a:pt x="1889128" y="1127124"/>
                      </a:lnTo>
                      <a:lnTo>
                        <a:pt x="1898652" y="1060450"/>
                      </a:lnTo>
                      <a:lnTo>
                        <a:pt x="2032000" y="1041400"/>
                      </a:lnTo>
                      <a:lnTo>
                        <a:pt x="2060576" y="917576"/>
                      </a:lnTo>
                      <a:lnTo>
                        <a:pt x="1993904" y="860424"/>
                      </a:lnTo>
                      <a:lnTo>
                        <a:pt x="2003428" y="812800"/>
                      </a:lnTo>
                      <a:lnTo>
                        <a:pt x="1974852" y="755650"/>
                      </a:lnTo>
                      <a:lnTo>
                        <a:pt x="1984376" y="688976"/>
                      </a:lnTo>
                      <a:lnTo>
                        <a:pt x="2079628" y="688976"/>
                      </a:lnTo>
                      <a:lnTo>
                        <a:pt x="2098676" y="546100"/>
                      </a:lnTo>
                      <a:lnTo>
                        <a:pt x="2012952" y="488950"/>
                      </a:lnTo>
                      <a:lnTo>
                        <a:pt x="2070104" y="336550"/>
                      </a:lnTo>
                      <a:lnTo>
                        <a:pt x="2060576" y="298450"/>
                      </a:lnTo>
                      <a:lnTo>
                        <a:pt x="2108200" y="222250"/>
                      </a:lnTo>
                      <a:lnTo>
                        <a:pt x="2174876" y="241300"/>
                      </a:lnTo>
                      <a:lnTo>
                        <a:pt x="2222504" y="146050"/>
                      </a:lnTo>
                      <a:lnTo>
                        <a:pt x="2222504" y="69850"/>
                      </a:lnTo>
                      <a:lnTo>
                        <a:pt x="2270128" y="3176"/>
                      </a:lnTo>
                      <a:lnTo>
                        <a:pt x="2269688" y="2360"/>
                      </a:lnTo>
                      <a:close/>
                    </a:path>
                  </a:pathLst>
                </a:custGeom>
                <a:grpFill/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57" name="フリーフォーム: 図形 256">
                  <a:extLst>
                    <a:ext uri="{FF2B5EF4-FFF2-40B4-BE49-F238E27FC236}">
                      <a16:creationId xmlns:a16="http://schemas.microsoft.com/office/drawing/2014/main" id="{0931C95E-FBC3-86D1-81AF-F97CB0B8D97C}"/>
                    </a:ext>
                  </a:extLst>
                </p:cNvPr>
                <p:cNvSpPr/>
                <p:nvPr/>
              </p:nvSpPr>
              <p:spPr>
                <a:xfrm>
                  <a:off x="2919710" y="607764"/>
                  <a:ext cx="2417634" cy="2891245"/>
                </a:xfrm>
                <a:custGeom>
                  <a:avLst/>
                  <a:gdLst>
                    <a:gd name="connsiteX0" fmla="*/ 3021330 w 4181474"/>
                    <a:gd name="connsiteY0" fmla="*/ 0 h 5000624"/>
                    <a:gd name="connsiteX1" fmla="*/ 3059430 w 4181474"/>
                    <a:gd name="connsiteY1" fmla="*/ 30480 h 5000624"/>
                    <a:gd name="connsiteX2" fmla="*/ 3128010 w 4181474"/>
                    <a:gd name="connsiteY2" fmla="*/ 7620 h 5000624"/>
                    <a:gd name="connsiteX3" fmla="*/ 3173730 w 4181474"/>
                    <a:gd name="connsiteY3" fmla="*/ 15240 h 5000624"/>
                    <a:gd name="connsiteX4" fmla="*/ 3128010 w 4181474"/>
                    <a:gd name="connsiteY4" fmla="*/ 137160 h 5000624"/>
                    <a:gd name="connsiteX5" fmla="*/ 3257550 w 4181474"/>
                    <a:gd name="connsiteY5" fmla="*/ 114300 h 5000624"/>
                    <a:gd name="connsiteX6" fmla="*/ 3310890 w 4181474"/>
                    <a:gd name="connsiteY6" fmla="*/ 106680 h 5000624"/>
                    <a:gd name="connsiteX7" fmla="*/ 3303270 w 4181474"/>
                    <a:gd name="connsiteY7" fmla="*/ 60960 h 5000624"/>
                    <a:gd name="connsiteX8" fmla="*/ 3394710 w 4181474"/>
                    <a:gd name="connsiteY8" fmla="*/ 15240 h 5000624"/>
                    <a:gd name="connsiteX9" fmla="*/ 3409950 w 4181474"/>
                    <a:gd name="connsiteY9" fmla="*/ 121920 h 5000624"/>
                    <a:gd name="connsiteX10" fmla="*/ 3569970 w 4181474"/>
                    <a:gd name="connsiteY10" fmla="*/ 198120 h 5000624"/>
                    <a:gd name="connsiteX11" fmla="*/ 3638550 w 4181474"/>
                    <a:gd name="connsiteY11" fmla="*/ 152400 h 5000624"/>
                    <a:gd name="connsiteX12" fmla="*/ 3714750 w 4181474"/>
                    <a:gd name="connsiteY12" fmla="*/ 160020 h 5000624"/>
                    <a:gd name="connsiteX13" fmla="*/ 3851910 w 4181474"/>
                    <a:gd name="connsiteY13" fmla="*/ 289560 h 5000624"/>
                    <a:gd name="connsiteX14" fmla="*/ 3989070 w 4181474"/>
                    <a:gd name="connsiteY14" fmla="*/ 281940 h 5000624"/>
                    <a:gd name="connsiteX15" fmla="*/ 3975862 w 4181474"/>
                    <a:gd name="connsiteY15" fmla="*/ 282674 h 5000624"/>
                    <a:gd name="connsiteX16" fmla="*/ 3990974 w 4181474"/>
                    <a:gd name="connsiteY16" fmla="*/ 352424 h 5000624"/>
                    <a:gd name="connsiteX17" fmla="*/ 4086226 w 4181474"/>
                    <a:gd name="connsiteY17" fmla="*/ 381000 h 5000624"/>
                    <a:gd name="connsiteX18" fmla="*/ 4095750 w 4181474"/>
                    <a:gd name="connsiteY18" fmla="*/ 438150 h 5000624"/>
                    <a:gd name="connsiteX19" fmla="*/ 4181474 w 4181474"/>
                    <a:gd name="connsiteY19" fmla="*/ 514350 h 5000624"/>
                    <a:gd name="connsiteX20" fmla="*/ 4171950 w 4181474"/>
                    <a:gd name="connsiteY20" fmla="*/ 647700 h 5000624"/>
                    <a:gd name="connsiteX21" fmla="*/ 3952874 w 4181474"/>
                    <a:gd name="connsiteY21" fmla="*/ 942976 h 5000624"/>
                    <a:gd name="connsiteX22" fmla="*/ 3943350 w 4181474"/>
                    <a:gd name="connsiteY22" fmla="*/ 1028700 h 5000624"/>
                    <a:gd name="connsiteX23" fmla="*/ 4000498 w 4181474"/>
                    <a:gd name="connsiteY23" fmla="*/ 1047750 h 5000624"/>
                    <a:gd name="connsiteX24" fmla="*/ 4000498 w 4181474"/>
                    <a:gd name="connsiteY24" fmla="*/ 1171576 h 5000624"/>
                    <a:gd name="connsiteX25" fmla="*/ 3924298 w 4181474"/>
                    <a:gd name="connsiteY25" fmla="*/ 1162050 h 5000624"/>
                    <a:gd name="connsiteX26" fmla="*/ 3876674 w 4181474"/>
                    <a:gd name="connsiteY26" fmla="*/ 1228724 h 5000624"/>
                    <a:gd name="connsiteX27" fmla="*/ 3895726 w 4181474"/>
                    <a:gd name="connsiteY27" fmla="*/ 1295400 h 5000624"/>
                    <a:gd name="connsiteX28" fmla="*/ 3886202 w 4181474"/>
                    <a:gd name="connsiteY28" fmla="*/ 1352550 h 5000624"/>
                    <a:gd name="connsiteX29" fmla="*/ 3971926 w 4181474"/>
                    <a:gd name="connsiteY29" fmla="*/ 1466850 h 5000624"/>
                    <a:gd name="connsiteX30" fmla="*/ 4067174 w 4181474"/>
                    <a:gd name="connsiteY30" fmla="*/ 1495424 h 5000624"/>
                    <a:gd name="connsiteX31" fmla="*/ 4000498 w 4181474"/>
                    <a:gd name="connsiteY31" fmla="*/ 1638300 h 5000624"/>
                    <a:gd name="connsiteX32" fmla="*/ 4000498 w 4181474"/>
                    <a:gd name="connsiteY32" fmla="*/ 1724024 h 5000624"/>
                    <a:gd name="connsiteX33" fmla="*/ 3857626 w 4181474"/>
                    <a:gd name="connsiteY33" fmla="*/ 1800224 h 5000624"/>
                    <a:gd name="connsiteX34" fmla="*/ 3771898 w 4181474"/>
                    <a:gd name="connsiteY34" fmla="*/ 2000250 h 5000624"/>
                    <a:gd name="connsiteX35" fmla="*/ 3724274 w 4181474"/>
                    <a:gd name="connsiteY35" fmla="*/ 2000250 h 5000624"/>
                    <a:gd name="connsiteX36" fmla="*/ 3667126 w 4181474"/>
                    <a:gd name="connsiteY36" fmla="*/ 2066924 h 5000624"/>
                    <a:gd name="connsiteX37" fmla="*/ 3657602 w 4181474"/>
                    <a:gd name="connsiteY37" fmla="*/ 2162176 h 5000624"/>
                    <a:gd name="connsiteX38" fmla="*/ 3600450 w 4181474"/>
                    <a:gd name="connsiteY38" fmla="*/ 2171700 h 5000624"/>
                    <a:gd name="connsiteX39" fmla="*/ 3505202 w 4181474"/>
                    <a:gd name="connsiteY39" fmla="*/ 2133600 h 5000624"/>
                    <a:gd name="connsiteX40" fmla="*/ 3390898 w 4181474"/>
                    <a:gd name="connsiteY40" fmla="*/ 2143124 h 5000624"/>
                    <a:gd name="connsiteX41" fmla="*/ 3324226 w 4181474"/>
                    <a:gd name="connsiteY41" fmla="*/ 2209800 h 5000624"/>
                    <a:gd name="connsiteX42" fmla="*/ 3333750 w 4181474"/>
                    <a:gd name="connsiteY42" fmla="*/ 2324100 h 5000624"/>
                    <a:gd name="connsiteX43" fmla="*/ 3295650 w 4181474"/>
                    <a:gd name="connsiteY43" fmla="*/ 2352676 h 5000624"/>
                    <a:gd name="connsiteX44" fmla="*/ 3219450 w 4181474"/>
                    <a:gd name="connsiteY44" fmla="*/ 2352676 h 5000624"/>
                    <a:gd name="connsiteX45" fmla="*/ 3181350 w 4181474"/>
                    <a:gd name="connsiteY45" fmla="*/ 2466976 h 5000624"/>
                    <a:gd name="connsiteX46" fmla="*/ 3257550 w 4181474"/>
                    <a:gd name="connsiteY46" fmla="*/ 2524124 h 5000624"/>
                    <a:gd name="connsiteX47" fmla="*/ 3390898 w 4181474"/>
                    <a:gd name="connsiteY47" fmla="*/ 2524124 h 5000624"/>
                    <a:gd name="connsiteX48" fmla="*/ 3400426 w 4181474"/>
                    <a:gd name="connsiteY48" fmla="*/ 2609850 h 5000624"/>
                    <a:gd name="connsiteX49" fmla="*/ 3495674 w 4181474"/>
                    <a:gd name="connsiteY49" fmla="*/ 2609850 h 5000624"/>
                    <a:gd name="connsiteX50" fmla="*/ 3533774 w 4181474"/>
                    <a:gd name="connsiteY50" fmla="*/ 2686050 h 5000624"/>
                    <a:gd name="connsiteX51" fmla="*/ 3590926 w 4181474"/>
                    <a:gd name="connsiteY51" fmla="*/ 2667000 h 5000624"/>
                    <a:gd name="connsiteX52" fmla="*/ 3629026 w 4181474"/>
                    <a:gd name="connsiteY52" fmla="*/ 2705100 h 5000624"/>
                    <a:gd name="connsiteX53" fmla="*/ 3638550 w 4181474"/>
                    <a:gd name="connsiteY53" fmla="*/ 2762250 h 5000624"/>
                    <a:gd name="connsiteX54" fmla="*/ 3676650 w 4181474"/>
                    <a:gd name="connsiteY54" fmla="*/ 2838450 h 5000624"/>
                    <a:gd name="connsiteX55" fmla="*/ 3705226 w 4181474"/>
                    <a:gd name="connsiteY55" fmla="*/ 2971800 h 5000624"/>
                    <a:gd name="connsiteX56" fmla="*/ 3800474 w 4181474"/>
                    <a:gd name="connsiteY56" fmla="*/ 2990850 h 5000624"/>
                    <a:gd name="connsiteX57" fmla="*/ 3848098 w 4181474"/>
                    <a:gd name="connsiteY57" fmla="*/ 3095624 h 5000624"/>
                    <a:gd name="connsiteX58" fmla="*/ 3771898 w 4181474"/>
                    <a:gd name="connsiteY58" fmla="*/ 3162300 h 5000624"/>
                    <a:gd name="connsiteX59" fmla="*/ 3762374 w 4181474"/>
                    <a:gd name="connsiteY59" fmla="*/ 3238500 h 5000624"/>
                    <a:gd name="connsiteX60" fmla="*/ 3819526 w 4181474"/>
                    <a:gd name="connsiteY60" fmla="*/ 3333750 h 5000624"/>
                    <a:gd name="connsiteX61" fmla="*/ 3924298 w 4181474"/>
                    <a:gd name="connsiteY61" fmla="*/ 3333750 h 5000624"/>
                    <a:gd name="connsiteX62" fmla="*/ 3933826 w 4181474"/>
                    <a:gd name="connsiteY62" fmla="*/ 3457576 h 5000624"/>
                    <a:gd name="connsiteX63" fmla="*/ 4057650 w 4181474"/>
                    <a:gd name="connsiteY63" fmla="*/ 3533776 h 5000624"/>
                    <a:gd name="connsiteX64" fmla="*/ 4105274 w 4181474"/>
                    <a:gd name="connsiteY64" fmla="*/ 3629024 h 5000624"/>
                    <a:gd name="connsiteX65" fmla="*/ 4095750 w 4181474"/>
                    <a:gd name="connsiteY65" fmla="*/ 3771900 h 5000624"/>
                    <a:gd name="connsiteX66" fmla="*/ 4057650 w 4181474"/>
                    <a:gd name="connsiteY66" fmla="*/ 3781424 h 5000624"/>
                    <a:gd name="connsiteX67" fmla="*/ 4019550 w 4181474"/>
                    <a:gd name="connsiteY67" fmla="*/ 3867150 h 5000624"/>
                    <a:gd name="connsiteX68" fmla="*/ 4048126 w 4181474"/>
                    <a:gd name="connsiteY68" fmla="*/ 3905250 h 5000624"/>
                    <a:gd name="connsiteX69" fmla="*/ 4143374 w 4181474"/>
                    <a:gd name="connsiteY69" fmla="*/ 4029076 h 5000624"/>
                    <a:gd name="connsiteX70" fmla="*/ 3962402 w 4181474"/>
                    <a:gd name="connsiteY70" fmla="*/ 4048124 h 5000624"/>
                    <a:gd name="connsiteX71" fmla="*/ 4010026 w 4181474"/>
                    <a:gd name="connsiteY71" fmla="*/ 4143376 h 5000624"/>
                    <a:gd name="connsiteX72" fmla="*/ 4000498 w 4181474"/>
                    <a:gd name="connsiteY72" fmla="*/ 4305300 h 5000624"/>
                    <a:gd name="connsiteX73" fmla="*/ 3886202 w 4181474"/>
                    <a:gd name="connsiteY73" fmla="*/ 4362450 h 5000624"/>
                    <a:gd name="connsiteX74" fmla="*/ 3895314 w 4181474"/>
                    <a:gd name="connsiteY74" fmla="*/ 4480936 h 5000624"/>
                    <a:gd name="connsiteX75" fmla="*/ 3771898 w 4181474"/>
                    <a:gd name="connsiteY75" fmla="*/ 4467224 h 5000624"/>
                    <a:gd name="connsiteX76" fmla="*/ 3724274 w 4181474"/>
                    <a:gd name="connsiteY76" fmla="*/ 4524376 h 5000624"/>
                    <a:gd name="connsiteX77" fmla="*/ 3505202 w 4181474"/>
                    <a:gd name="connsiteY77" fmla="*/ 4648200 h 5000624"/>
                    <a:gd name="connsiteX78" fmla="*/ 3409950 w 4181474"/>
                    <a:gd name="connsiteY78" fmla="*/ 4638676 h 5000624"/>
                    <a:gd name="connsiteX79" fmla="*/ 3324226 w 4181474"/>
                    <a:gd name="connsiteY79" fmla="*/ 4552950 h 5000624"/>
                    <a:gd name="connsiteX80" fmla="*/ 3267074 w 4181474"/>
                    <a:gd name="connsiteY80" fmla="*/ 4562476 h 5000624"/>
                    <a:gd name="connsiteX81" fmla="*/ 3124202 w 4181474"/>
                    <a:gd name="connsiteY81" fmla="*/ 4438650 h 5000624"/>
                    <a:gd name="connsiteX82" fmla="*/ 2933698 w 4181474"/>
                    <a:gd name="connsiteY82" fmla="*/ 4505324 h 5000624"/>
                    <a:gd name="connsiteX83" fmla="*/ 2819402 w 4181474"/>
                    <a:gd name="connsiteY83" fmla="*/ 4600576 h 5000624"/>
                    <a:gd name="connsiteX84" fmla="*/ 2733674 w 4181474"/>
                    <a:gd name="connsiteY84" fmla="*/ 4562476 h 5000624"/>
                    <a:gd name="connsiteX85" fmla="*/ 2714626 w 4181474"/>
                    <a:gd name="connsiteY85" fmla="*/ 4467224 h 5000624"/>
                    <a:gd name="connsiteX86" fmla="*/ 2533650 w 4181474"/>
                    <a:gd name="connsiteY86" fmla="*/ 4381500 h 5000624"/>
                    <a:gd name="connsiteX87" fmla="*/ 2466974 w 4181474"/>
                    <a:gd name="connsiteY87" fmla="*/ 4419600 h 5000624"/>
                    <a:gd name="connsiteX88" fmla="*/ 2419350 w 4181474"/>
                    <a:gd name="connsiteY88" fmla="*/ 4391024 h 5000624"/>
                    <a:gd name="connsiteX89" fmla="*/ 2381250 w 4181474"/>
                    <a:gd name="connsiteY89" fmla="*/ 4381500 h 5000624"/>
                    <a:gd name="connsiteX90" fmla="*/ 2400300 w 4181474"/>
                    <a:gd name="connsiteY90" fmla="*/ 4267200 h 5000624"/>
                    <a:gd name="connsiteX91" fmla="*/ 2305050 w 4181474"/>
                    <a:gd name="connsiteY91" fmla="*/ 4248150 h 5000624"/>
                    <a:gd name="connsiteX92" fmla="*/ 2324100 w 4181474"/>
                    <a:gd name="connsiteY92" fmla="*/ 4152900 h 5000624"/>
                    <a:gd name="connsiteX93" fmla="*/ 2133600 w 4181474"/>
                    <a:gd name="connsiteY93" fmla="*/ 4010024 h 5000624"/>
                    <a:gd name="connsiteX94" fmla="*/ 2124074 w 4181474"/>
                    <a:gd name="connsiteY94" fmla="*/ 3943350 h 5000624"/>
                    <a:gd name="connsiteX95" fmla="*/ 2076450 w 4181474"/>
                    <a:gd name="connsiteY95" fmla="*/ 3962400 h 5000624"/>
                    <a:gd name="connsiteX96" fmla="*/ 2066926 w 4181474"/>
                    <a:gd name="connsiteY96" fmla="*/ 4019550 h 5000624"/>
                    <a:gd name="connsiteX97" fmla="*/ 1952626 w 4181474"/>
                    <a:gd name="connsiteY97" fmla="*/ 4095750 h 5000624"/>
                    <a:gd name="connsiteX98" fmla="*/ 1847850 w 4181474"/>
                    <a:gd name="connsiteY98" fmla="*/ 4114800 h 5000624"/>
                    <a:gd name="connsiteX99" fmla="*/ 1638300 w 4181474"/>
                    <a:gd name="connsiteY99" fmla="*/ 4181476 h 5000624"/>
                    <a:gd name="connsiteX100" fmla="*/ 1495426 w 4181474"/>
                    <a:gd name="connsiteY100" fmla="*/ 4171950 h 5000624"/>
                    <a:gd name="connsiteX101" fmla="*/ 1228726 w 4181474"/>
                    <a:gd name="connsiteY101" fmla="*/ 4600576 h 5000624"/>
                    <a:gd name="connsiteX102" fmla="*/ 1190626 w 4181474"/>
                    <a:gd name="connsiteY102" fmla="*/ 5000624 h 5000624"/>
                    <a:gd name="connsiteX103" fmla="*/ 1104900 w 4181474"/>
                    <a:gd name="connsiteY103" fmla="*/ 4962524 h 5000624"/>
                    <a:gd name="connsiteX104" fmla="*/ 1019174 w 4181474"/>
                    <a:gd name="connsiteY104" fmla="*/ 4972050 h 5000624"/>
                    <a:gd name="connsiteX105" fmla="*/ 971550 w 4181474"/>
                    <a:gd name="connsiteY105" fmla="*/ 4905376 h 5000624"/>
                    <a:gd name="connsiteX106" fmla="*/ 866774 w 4181474"/>
                    <a:gd name="connsiteY106" fmla="*/ 4752976 h 5000624"/>
                    <a:gd name="connsiteX107" fmla="*/ 809626 w 4181474"/>
                    <a:gd name="connsiteY107" fmla="*/ 4619624 h 5000624"/>
                    <a:gd name="connsiteX108" fmla="*/ 723900 w 4181474"/>
                    <a:gd name="connsiteY108" fmla="*/ 4562476 h 5000624"/>
                    <a:gd name="connsiteX109" fmla="*/ 628650 w 4181474"/>
                    <a:gd name="connsiteY109" fmla="*/ 4648200 h 5000624"/>
                    <a:gd name="connsiteX110" fmla="*/ 495300 w 4181474"/>
                    <a:gd name="connsiteY110" fmla="*/ 4657724 h 5000624"/>
                    <a:gd name="connsiteX111" fmla="*/ 390526 w 4181474"/>
                    <a:gd name="connsiteY111" fmla="*/ 4705350 h 5000624"/>
                    <a:gd name="connsiteX112" fmla="*/ 304800 w 4181474"/>
                    <a:gd name="connsiteY112" fmla="*/ 4619624 h 5000624"/>
                    <a:gd name="connsiteX113" fmla="*/ 304800 w 4181474"/>
                    <a:gd name="connsiteY113" fmla="*/ 4572000 h 5000624"/>
                    <a:gd name="connsiteX114" fmla="*/ 333374 w 4181474"/>
                    <a:gd name="connsiteY114" fmla="*/ 4514850 h 5000624"/>
                    <a:gd name="connsiteX115" fmla="*/ 342900 w 4181474"/>
                    <a:gd name="connsiteY115" fmla="*/ 4429124 h 5000624"/>
                    <a:gd name="connsiteX116" fmla="*/ 390526 w 4181474"/>
                    <a:gd name="connsiteY116" fmla="*/ 4238624 h 5000624"/>
                    <a:gd name="connsiteX117" fmla="*/ 400050 w 4181474"/>
                    <a:gd name="connsiteY117" fmla="*/ 4162424 h 5000624"/>
                    <a:gd name="connsiteX118" fmla="*/ 504826 w 4181474"/>
                    <a:gd name="connsiteY118" fmla="*/ 4095750 h 5000624"/>
                    <a:gd name="connsiteX119" fmla="*/ 390526 w 4181474"/>
                    <a:gd name="connsiteY119" fmla="*/ 3933824 h 5000624"/>
                    <a:gd name="connsiteX120" fmla="*/ 381000 w 4181474"/>
                    <a:gd name="connsiteY120" fmla="*/ 3848100 h 5000624"/>
                    <a:gd name="connsiteX121" fmla="*/ 333374 w 4181474"/>
                    <a:gd name="connsiteY121" fmla="*/ 3724276 h 5000624"/>
                    <a:gd name="connsiteX122" fmla="*/ 361950 w 4181474"/>
                    <a:gd name="connsiteY122" fmla="*/ 3600450 h 5000624"/>
                    <a:gd name="connsiteX123" fmla="*/ 238126 w 4181474"/>
                    <a:gd name="connsiteY123" fmla="*/ 3438524 h 5000624"/>
                    <a:gd name="connsiteX124" fmla="*/ 200026 w 4181474"/>
                    <a:gd name="connsiteY124" fmla="*/ 3457576 h 5000624"/>
                    <a:gd name="connsiteX125" fmla="*/ 85726 w 4181474"/>
                    <a:gd name="connsiteY125" fmla="*/ 3438524 h 5000624"/>
                    <a:gd name="connsiteX126" fmla="*/ 95250 w 4181474"/>
                    <a:gd name="connsiteY126" fmla="*/ 3276600 h 5000624"/>
                    <a:gd name="connsiteX127" fmla="*/ 85726 w 4181474"/>
                    <a:gd name="connsiteY127" fmla="*/ 3190876 h 5000624"/>
                    <a:gd name="connsiteX128" fmla="*/ 0 w 4181474"/>
                    <a:gd name="connsiteY128" fmla="*/ 3171824 h 5000624"/>
                    <a:gd name="connsiteX129" fmla="*/ 0 w 4181474"/>
                    <a:gd name="connsiteY129" fmla="*/ 3067050 h 5000624"/>
                    <a:gd name="connsiteX130" fmla="*/ 19050 w 4181474"/>
                    <a:gd name="connsiteY130" fmla="*/ 2943224 h 5000624"/>
                    <a:gd name="connsiteX131" fmla="*/ 114300 w 4181474"/>
                    <a:gd name="connsiteY131" fmla="*/ 2809876 h 5000624"/>
                    <a:gd name="connsiteX132" fmla="*/ 133350 w 4181474"/>
                    <a:gd name="connsiteY132" fmla="*/ 2686050 h 5000624"/>
                    <a:gd name="connsiteX133" fmla="*/ 142874 w 4181474"/>
                    <a:gd name="connsiteY133" fmla="*/ 2600324 h 5000624"/>
                    <a:gd name="connsiteX134" fmla="*/ 276226 w 4181474"/>
                    <a:gd name="connsiteY134" fmla="*/ 2533650 h 5000624"/>
                    <a:gd name="connsiteX135" fmla="*/ 495300 w 4181474"/>
                    <a:gd name="connsiteY135" fmla="*/ 2619376 h 5000624"/>
                    <a:gd name="connsiteX136" fmla="*/ 609600 w 4181474"/>
                    <a:gd name="connsiteY136" fmla="*/ 2628900 h 5000624"/>
                    <a:gd name="connsiteX137" fmla="*/ 676274 w 4181474"/>
                    <a:gd name="connsiteY137" fmla="*/ 2705100 h 5000624"/>
                    <a:gd name="connsiteX138" fmla="*/ 723900 w 4181474"/>
                    <a:gd name="connsiteY138" fmla="*/ 2571750 h 5000624"/>
                    <a:gd name="connsiteX139" fmla="*/ 914400 w 4181474"/>
                    <a:gd name="connsiteY139" fmla="*/ 2590800 h 5000624"/>
                    <a:gd name="connsiteX140" fmla="*/ 971550 w 4181474"/>
                    <a:gd name="connsiteY140" fmla="*/ 2533650 h 5000624"/>
                    <a:gd name="connsiteX141" fmla="*/ 1000126 w 4181474"/>
                    <a:gd name="connsiteY141" fmla="*/ 2562224 h 5000624"/>
                    <a:gd name="connsiteX142" fmla="*/ 1104900 w 4181474"/>
                    <a:gd name="connsiteY142" fmla="*/ 2524124 h 5000624"/>
                    <a:gd name="connsiteX143" fmla="*/ 1133474 w 4181474"/>
                    <a:gd name="connsiteY143" fmla="*/ 2571750 h 5000624"/>
                    <a:gd name="connsiteX144" fmla="*/ 1247774 w 4181474"/>
                    <a:gd name="connsiteY144" fmla="*/ 2552700 h 5000624"/>
                    <a:gd name="connsiteX145" fmla="*/ 1276350 w 4181474"/>
                    <a:gd name="connsiteY145" fmla="*/ 2533650 h 5000624"/>
                    <a:gd name="connsiteX146" fmla="*/ 1371600 w 4181474"/>
                    <a:gd name="connsiteY146" fmla="*/ 2524124 h 5000624"/>
                    <a:gd name="connsiteX147" fmla="*/ 1438274 w 4181474"/>
                    <a:gd name="connsiteY147" fmla="*/ 2476500 h 5000624"/>
                    <a:gd name="connsiteX148" fmla="*/ 1485900 w 4181474"/>
                    <a:gd name="connsiteY148" fmla="*/ 2476500 h 5000624"/>
                    <a:gd name="connsiteX149" fmla="*/ 1533526 w 4181474"/>
                    <a:gd name="connsiteY149" fmla="*/ 2524124 h 5000624"/>
                    <a:gd name="connsiteX150" fmla="*/ 1571626 w 4181474"/>
                    <a:gd name="connsiteY150" fmla="*/ 2514600 h 5000624"/>
                    <a:gd name="connsiteX151" fmla="*/ 1571626 w 4181474"/>
                    <a:gd name="connsiteY151" fmla="*/ 2352676 h 5000624"/>
                    <a:gd name="connsiteX152" fmla="*/ 1657350 w 4181474"/>
                    <a:gd name="connsiteY152" fmla="*/ 2333624 h 5000624"/>
                    <a:gd name="connsiteX153" fmla="*/ 1657350 w 4181474"/>
                    <a:gd name="connsiteY153" fmla="*/ 2181224 h 5000624"/>
                    <a:gd name="connsiteX154" fmla="*/ 1590674 w 4181474"/>
                    <a:gd name="connsiteY154" fmla="*/ 2076450 h 5000624"/>
                    <a:gd name="connsiteX155" fmla="*/ 1485900 w 4181474"/>
                    <a:gd name="connsiteY155" fmla="*/ 2019300 h 5000624"/>
                    <a:gd name="connsiteX156" fmla="*/ 1533526 w 4181474"/>
                    <a:gd name="connsiteY156" fmla="*/ 1971676 h 5000624"/>
                    <a:gd name="connsiteX157" fmla="*/ 1495426 w 4181474"/>
                    <a:gd name="connsiteY157" fmla="*/ 1924050 h 5000624"/>
                    <a:gd name="connsiteX158" fmla="*/ 1390650 w 4181474"/>
                    <a:gd name="connsiteY158" fmla="*/ 1895476 h 5000624"/>
                    <a:gd name="connsiteX159" fmla="*/ 1438274 w 4181474"/>
                    <a:gd name="connsiteY159" fmla="*/ 1847850 h 5000624"/>
                    <a:gd name="connsiteX160" fmla="*/ 1438274 w 4181474"/>
                    <a:gd name="connsiteY160" fmla="*/ 1771650 h 5000624"/>
                    <a:gd name="connsiteX161" fmla="*/ 1343026 w 4181474"/>
                    <a:gd name="connsiteY161" fmla="*/ 1781176 h 5000624"/>
                    <a:gd name="connsiteX162" fmla="*/ 1381126 w 4181474"/>
                    <a:gd name="connsiteY162" fmla="*/ 1543050 h 5000624"/>
                    <a:gd name="connsiteX163" fmla="*/ 1466850 w 4181474"/>
                    <a:gd name="connsiteY163" fmla="*/ 1504950 h 5000624"/>
                    <a:gd name="connsiteX164" fmla="*/ 1422096 w 4181474"/>
                    <a:gd name="connsiteY164" fmla="*/ 1434464 h 5000624"/>
                    <a:gd name="connsiteX165" fmla="*/ 1436370 w 4181474"/>
                    <a:gd name="connsiteY165" fmla="*/ 1432560 h 5000624"/>
                    <a:gd name="connsiteX166" fmla="*/ 1504950 w 4181474"/>
                    <a:gd name="connsiteY166" fmla="*/ 1295400 h 5000624"/>
                    <a:gd name="connsiteX167" fmla="*/ 1504950 w 4181474"/>
                    <a:gd name="connsiteY167" fmla="*/ 1203960 h 5000624"/>
                    <a:gd name="connsiteX168" fmla="*/ 1482090 w 4181474"/>
                    <a:gd name="connsiteY168" fmla="*/ 1135380 h 5000624"/>
                    <a:gd name="connsiteX169" fmla="*/ 1558290 w 4181474"/>
                    <a:gd name="connsiteY169" fmla="*/ 1104900 h 5000624"/>
                    <a:gd name="connsiteX170" fmla="*/ 1733550 w 4181474"/>
                    <a:gd name="connsiteY170" fmla="*/ 830580 h 5000624"/>
                    <a:gd name="connsiteX171" fmla="*/ 1687830 w 4181474"/>
                    <a:gd name="connsiteY171" fmla="*/ 762000 h 5000624"/>
                    <a:gd name="connsiteX172" fmla="*/ 1626870 w 4181474"/>
                    <a:gd name="connsiteY172" fmla="*/ 739140 h 5000624"/>
                    <a:gd name="connsiteX173" fmla="*/ 1558290 w 4181474"/>
                    <a:gd name="connsiteY173" fmla="*/ 632460 h 5000624"/>
                    <a:gd name="connsiteX174" fmla="*/ 1562906 w 4181474"/>
                    <a:gd name="connsiteY174" fmla="*/ 618968 h 5000624"/>
                    <a:gd name="connsiteX175" fmla="*/ 1550670 w 4181474"/>
                    <a:gd name="connsiteY175" fmla="*/ 617220 h 5000624"/>
                    <a:gd name="connsiteX176" fmla="*/ 1657350 w 4181474"/>
                    <a:gd name="connsiteY176" fmla="*/ 632460 h 5000624"/>
                    <a:gd name="connsiteX177" fmla="*/ 1718310 w 4181474"/>
                    <a:gd name="connsiteY177" fmla="*/ 548640 h 5000624"/>
                    <a:gd name="connsiteX178" fmla="*/ 1695450 w 4181474"/>
                    <a:gd name="connsiteY178" fmla="*/ 449580 h 5000624"/>
                    <a:gd name="connsiteX179" fmla="*/ 1756410 w 4181474"/>
                    <a:gd name="connsiteY179" fmla="*/ 441960 h 5000624"/>
                    <a:gd name="connsiteX180" fmla="*/ 1824990 w 4181474"/>
                    <a:gd name="connsiteY180" fmla="*/ 480060 h 5000624"/>
                    <a:gd name="connsiteX181" fmla="*/ 1893570 w 4181474"/>
                    <a:gd name="connsiteY181" fmla="*/ 411480 h 5000624"/>
                    <a:gd name="connsiteX182" fmla="*/ 2007870 w 4181474"/>
                    <a:gd name="connsiteY182" fmla="*/ 434340 h 5000624"/>
                    <a:gd name="connsiteX183" fmla="*/ 2099310 w 4181474"/>
                    <a:gd name="connsiteY183" fmla="*/ 563880 h 5000624"/>
                    <a:gd name="connsiteX184" fmla="*/ 2068830 w 4181474"/>
                    <a:gd name="connsiteY184" fmla="*/ 685800 h 5000624"/>
                    <a:gd name="connsiteX185" fmla="*/ 2145030 w 4181474"/>
                    <a:gd name="connsiteY185" fmla="*/ 685800 h 5000624"/>
                    <a:gd name="connsiteX186" fmla="*/ 2259330 w 4181474"/>
                    <a:gd name="connsiteY186" fmla="*/ 586740 h 5000624"/>
                    <a:gd name="connsiteX187" fmla="*/ 2343150 w 4181474"/>
                    <a:gd name="connsiteY187" fmla="*/ 525780 h 5000624"/>
                    <a:gd name="connsiteX188" fmla="*/ 2366010 w 4181474"/>
                    <a:gd name="connsiteY188" fmla="*/ 365760 h 5000624"/>
                    <a:gd name="connsiteX189" fmla="*/ 2465070 w 4181474"/>
                    <a:gd name="connsiteY189" fmla="*/ 320040 h 5000624"/>
                    <a:gd name="connsiteX190" fmla="*/ 2503170 w 4181474"/>
                    <a:gd name="connsiteY190" fmla="*/ 213360 h 5000624"/>
                    <a:gd name="connsiteX191" fmla="*/ 2647950 w 4181474"/>
                    <a:gd name="connsiteY191" fmla="*/ 53340 h 5000624"/>
                    <a:gd name="connsiteX192" fmla="*/ 2754630 w 4181474"/>
                    <a:gd name="connsiteY192" fmla="*/ 53340 h 5000624"/>
                    <a:gd name="connsiteX193" fmla="*/ 2830830 w 4181474"/>
                    <a:gd name="connsiteY193" fmla="*/ 121920 h 5000624"/>
                    <a:gd name="connsiteX194" fmla="*/ 2922270 w 4181474"/>
                    <a:gd name="connsiteY194" fmla="*/ 30480 h 5000624"/>
                    <a:gd name="connsiteX195" fmla="*/ 2967990 w 4181474"/>
                    <a:gd name="connsiteY195" fmla="*/ 45720 h 50006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  <a:cxn ang="0">
                      <a:pos x="connsiteX189" y="connsiteY189"/>
                    </a:cxn>
                    <a:cxn ang="0">
                      <a:pos x="connsiteX190" y="connsiteY190"/>
                    </a:cxn>
                    <a:cxn ang="0">
                      <a:pos x="connsiteX191" y="connsiteY191"/>
                    </a:cxn>
                    <a:cxn ang="0">
                      <a:pos x="connsiteX192" y="connsiteY192"/>
                    </a:cxn>
                    <a:cxn ang="0">
                      <a:pos x="connsiteX193" y="connsiteY193"/>
                    </a:cxn>
                    <a:cxn ang="0">
                      <a:pos x="connsiteX194" y="connsiteY194"/>
                    </a:cxn>
                    <a:cxn ang="0">
                      <a:pos x="connsiteX195" y="connsiteY195"/>
                    </a:cxn>
                  </a:cxnLst>
                  <a:rect l="l" t="t" r="r" b="b"/>
                  <a:pathLst>
                    <a:path w="4181474" h="5000624">
                      <a:moveTo>
                        <a:pt x="3021330" y="0"/>
                      </a:moveTo>
                      <a:lnTo>
                        <a:pt x="3059430" y="30480"/>
                      </a:lnTo>
                      <a:lnTo>
                        <a:pt x="3128010" y="7620"/>
                      </a:lnTo>
                      <a:lnTo>
                        <a:pt x="3173730" y="15240"/>
                      </a:lnTo>
                      <a:lnTo>
                        <a:pt x="3128010" y="137160"/>
                      </a:lnTo>
                      <a:lnTo>
                        <a:pt x="3257550" y="114300"/>
                      </a:lnTo>
                      <a:lnTo>
                        <a:pt x="3310890" y="106680"/>
                      </a:lnTo>
                      <a:lnTo>
                        <a:pt x="3303270" y="60960"/>
                      </a:lnTo>
                      <a:lnTo>
                        <a:pt x="3394710" y="15240"/>
                      </a:lnTo>
                      <a:lnTo>
                        <a:pt x="3409950" y="121920"/>
                      </a:lnTo>
                      <a:lnTo>
                        <a:pt x="3569970" y="198120"/>
                      </a:lnTo>
                      <a:lnTo>
                        <a:pt x="3638550" y="152400"/>
                      </a:lnTo>
                      <a:lnTo>
                        <a:pt x="3714750" y="160020"/>
                      </a:lnTo>
                      <a:lnTo>
                        <a:pt x="3851910" y="289560"/>
                      </a:lnTo>
                      <a:lnTo>
                        <a:pt x="3989070" y="281940"/>
                      </a:lnTo>
                      <a:lnTo>
                        <a:pt x="3975862" y="282674"/>
                      </a:lnTo>
                      <a:lnTo>
                        <a:pt x="3990974" y="352424"/>
                      </a:lnTo>
                      <a:lnTo>
                        <a:pt x="4086226" y="381000"/>
                      </a:lnTo>
                      <a:lnTo>
                        <a:pt x="4095750" y="438150"/>
                      </a:lnTo>
                      <a:lnTo>
                        <a:pt x="4181474" y="514350"/>
                      </a:lnTo>
                      <a:lnTo>
                        <a:pt x="4171950" y="647700"/>
                      </a:lnTo>
                      <a:lnTo>
                        <a:pt x="3952874" y="942976"/>
                      </a:lnTo>
                      <a:lnTo>
                        <a:pt x="3943350" y="1028700"/>
                      </a:lnTo>
                      <a:lnTo>
                        <a:pt x="4000498" y="1047750"/>
                      </a:lnTo>
                      <a:lnTo>
                        <a:pt x="4000498" y="1171576"/>
                      </a:lnTo>
                      <a:lnTo>
                        <a:pt x="3924298" y="1162050"/>
                      </a:lnTo>
                      <a:lnTo>
                        <a:pt x="3876674" y="1228724"/>
                      </a:lnTo>
                      <a:lnTo>
                        <a:pt x="3895726" y="1295400"/>
                      </a:lnTo>
                      <a:lnTo>
                        <a:pt x="3886202" y="1352550"/>
                      </a:lnTo>
                      <a:lnTo>
                        <a:pt x="3971926" y="1466850"/>
                      </a:lnTo>
                      <a:lnTo>
                        <a:pt x="4067174" y="1495424"/>
                      </a:lnTo>
                      <a:lnTo>
                        <a:pt x="4000498" y="1638300"/>
                      </a:lnTo>
                      <a:lnTo>
                        <a:pt x="4000498" y="1724024"/>
                      </a:lnTo>
                      <a:lnTo>
                        <a:pt x="3857626" y="1800224"/>
                      </a:lnTo>
                      <a:lnTo>
                        <a:pt x="3771898" y="2000250"/>
                      </a:lnTo>
                      <a:lnTo>
                        <a:pt x="3724274" y="2000250"/>
                      </a:lnTo>
                      <a:lnTo>
                        <a:pt x="3667126" y="2066924"/>
                      </a:lnTo>
                      <a:lnTo>
                        <a:pt x="3657602" y="2162176"/>
                      </a:lnTo>
                      <a:lnTo>
                        <a:pt x="3600450" y="2171700"/>
                      </a:lnTo>
                      <a:lnTo>
                        <a:pt x="3505202" y="2133600"/>
                      </a:lnTo>
                      <a:lnTo>
                        <a:pt x="3390898" y="2143124"/>
                      </a:lnTo>
                      <a:lnTo>
                        <a:pt x="3324226" y="2209800"/>
                      </a:lnTo>
                      <a:lnTo>
                        <a:pt x="3333750" y="2324100"/>
                      </a:lnTo>
                      <a:lnTo>
                        <a:pt x="3295650" y="2352676"/>
                      </a:lnTo>
                      <a:lnTo>
                        <a:pt x="3219450" y="2352676"/>
                      </a:lnTo>
                      <a:lnTo>
                        <a:pt x="3181350" y="2466976"/>
                      </a:lnTo>
                      <a:lnTo>
                        <a:pt x="3257550" y="2524124"/>
                      </a:lnTo>
                      <a:lnTo>
                        <a:pt x="3390898" y="2524124"/>
                      </a:lnTo>
                      <a:lnTo>
                        <a:pt x="3400426" y="2609850"/>
                      </a:lnTo>
                      <a:lnTo>
                        <a:pt x="3495674" y="2609850"/>
                      </a:lnTo>
                      <a:lnTo>
                        <a:pt x="3533774" y="2686050"/>
                      </a:lnTo>
                      <a:lnTo>
                        <a:pt x="3590926" y="2667000"/>
                      </a:lnTo>
                      <a:lnTo>
                        <a:pt x="3629026" y="2705100"/>
                      </a:lnTo>
                      <a:lnTo>
                        <a:pt x="3638550" y="2762250"/>
                      </a:lnTo>
                      <a:lnTo>
                        <a:pt x="3676650" y="2838450"/>
                      </a:lnTo>
                      <a:lnTo>
                        <a:pt x="3705226" y="2971800"/>
                      </a:lnTo>
                      <a:lnTo>
                        <a:pt x="3800474" y="2990850"/>
                      </a:lnTo>
                      <a:lnTo>
                        <a:pt x="3848098" y="3095624"/>
                      </a:lnTo>
                      <a:lnTo>
                        <a:pt x="3771898" y="3162300"/>
                      </a:lnTo>
                      <a:lnTo>
                        <a:pt x="3762374" y="3238500"/>
                      </a:lnTo>
                      <a:lnTo>
                        <a:pt x="3819526" y="3333750"/>
                      </a:lnTo>
                      <a:lnTo>
                        <a:pt x="3924298" y="3333750"/>
                      </a:lnTo>
                      <a:lnTo>
                        <a:pt x="3933826" y="3457576"/>
                      </a:lnTo>
                      <a:lnTo>
                        <a:pt x="4057650" y="3533776"/>
                      </a:lnTo>
                      <a:lnTo>
                        <a:pt x="4105274" y="3629024"/>
                      </a:lnTo>
                      <a:lnTo>
                        <a:pt x="4095750" y="3771900"/>
                      </a:lnTo>
                      <a:lnTo>
                        <a:pt x="4057650" y="3781424"/>
                      </a:lnTo>
                      <a:lnTo>
                        <a:pt x="4019550" y="3867150"/>
                      </a:lnTo>
                      <a:lnTo>
                        <a:pt x="4048126" y="3905250"/>
                      </a:lnTo>
                      <a:lnTo>
                        <a:pt x="4143374" y="4029076"/>
                      </a:lnTo>
                      <a:lnTo>
                        <a:pt x="3962402" y="4048124"/>
                      </a:lnTo>
                      <a:lnTo>
                        <a:pt x="4010026" y="4143376"/>
                      </a:lnTo>
                      <a:lnTo>
                        <a:pt x="4000498" y="4305300"/>
                      </a:lnTo>
                      <a:lnTo>
                        <a:pt x="3886202" y="4362450"/>
                      </a:lnTo>
                      <a:lnTo>
                        <a:pt x="3895314" y="4480936"/>
                      </a:lnTo>
                      <a:lnTo>
                        <a:pt x="3771898" y="4467224"/>
                      </a:lnTo>
                      <a:lnTo>
                        <a:pt x="3724274" y="4524376"/>
                      </a:lnTo>
                      <a:lnTo>
                        <a:pt x="3505202" y="4648200"/>
                      </a:lnTo>
                      <a:lnTo>
                        <a:pt x="3409950" y="4638676"/>
                      </a:lnTo>
                      <a:lnTo>
                        <a:pt x="3324226" y="4552950"/>
                      </a:lnTo>
                      <a:lnTo>
                        <a:pt x="3267074" y="4562476"/>
                      </a:lnTo>
                      <a:lnTo>
                        <a:pt x="3124202" y="4438650"/>
                      </a:lnTo>
                      <a:lnTo>
                        <a:pt x="2933698" y="4505324"/>
                      </a:lnTo>
                      <a:lnTo>
                        <a:pt x="2819402" y="4600576"/>
                      </a:lnTo>
                      <a:lnTo>
                        <a:pt x="2733674" y="4562476"/>
                      </a:lnTo>
                      <a:lnTo>
                        <a:pt x="2714626" y="4467224"/>
                      </a:lnTo>
                      <a:lnTo>
                        <a:pt x="2533650" y="4381500"/>
                      </a:lnTo>
                      <a:lnTo>
                        <a:pt x="2466974" y="4419600"/>
                      </a:lnTo>
                      <a:lnTo>
                        <a:pt x="2419350" y="4391024"/>
                      </a:lnTo>
                      <a:lnTo>
                        <a:pt x="2381250" y="4381500"/>
                      </a:lnTo>
                      <a:lnTo>
                        <a:pt x="2400300" y="4267200"/>
                      </a:lnTo>
                      <a:lnTo>
                        <a:pt x="2305050" y="4248150"/>
                      </a:lnTo>
                      <a:lnTo>
                        <a:pt x="2324100" y="4152900"/>
                      </a:lnTo>
                      <a:lnTo>
                        <a:pt x="2133600" y="4010024"/>
                      </a:lnTo>
                      <a:lnTo>
                        <a:pt x="2124074" y="3943350"/>
                      </a:lnTo>
                      <a:lnTo>
                        <a:pt x="2076450" y="3962400"/>
                      </a:lnTo>
                      <a:lnTo>
                        <a:pt x="2066926" y="4019550"/>
                      </a:lnTo>
                      <a:lnTo>
                        <a:pt x="1952626" y="4095750"/>
                      </a:lnTo>
                      <a:lnTo>
                        <a:pt x="1847850" y="4114800"/>
                      </a:lnTo>
                      <a:lnTo>
                        <a:pt x="1638300" y="4181476"/>
                      </a:lnTo>
                      <a:lnTo>
                        <a:pt x="1495426" y="4171950"/>
                      </a:lnTo>
                      <a:lnTo>
                        <a:pt x="1228726" y="4600576"/>
                      </a:lnTo>
                      <a:lnTo>
                        <a:pt x="1190626" y="5000624"/>
                      </a:lnTo>
                      <a:lnTo>
                        <a:pt x="1104900" y="4962524"/>
                      </a:lnTo>
                      <a:lnTo>
                        <a:pt x="1019174" y="4972050"/>
                      </a:lnTo>
                      <a:lnTo>
                        <a:pt x="971550" y="4905376"/>
                      </a:lnTo>
                      <a:lnTo>
                        <a:pt x="866774" y="4752976"/>
                      </a:lnTo>
                      <a:lnTo>
                        <a:pt x="809626" y="4619624"/>
                      </a:lnTo>
                      <a:lnTo>
                        <a:pt x="723900" y="4562476"/>
                      </a:lnTo>
                      <a:lnTo>
                        <a:pt x="628650" y="4648200"/>
                      </a:lnTo>
                      <a:lnTo>
                        <a:pt x="495300" y="4657724"/>
                      </a:lnTo>
                      <a:lnTo>
                        <a:pt x="390526" y="4705350"/>
                      </a:lnTo>
                      <a:lnTo>
                        <a:pt x="304800" y="4619624"/>
                      </a:lnTo>
                      <a:lnTo>
                        <a:pt x="304800" y="4572000"/>
                      </a:lnTo>
                      <a:lnTo>
                        <a:pt x="333374" y="4514850"/>
                      </a:lnTo>
                      <a:lnTo>
                        <a:pt x="342900" y="4429124"/>
                      </a:lnTo>
                      <a:lnTo>
                        <a:pt x="390526" y="4238624"/>
                      </a:lnTo>
                      <a:lnTo>
                        <a:pt x="400050" y="4162424"/>
                      </a:lnTo>
                      <a:lnTo>
                        <a:pt x="504826" y="4095750"/>
                      </a:lnTo>
                      <a:lnTo>
                        <a:pt x="390526" y="3933824"/>
                      </a:lnTo>
                      <a:lnTo>
                        <a:pt x="381000" y="3848100"/>
                      </a:lnTo>
                      <a:lnTo>
                        <a:pt x="333374" y="3724276"/>
                      </a:lnTo>
                      <a:lnTo>
                        <a:pt x="361950" y="3600450"/>
                      </a:lnTo>
                      <a:lnTo>
                        <a:pt x="238126" y="3438524"/>
                      </a:lnTo>
                      <a:lnTo>
                        <a:pt x="200026" y="3457576"/>
                      </a:lnTo>
                      <a:lnTo>
                        <a:pt x="85726" y="3438524"/>
                      </a:lnTo>
                      <a:lnTo>
                        <a:pt x="95250" y="3276600"/>
                      </a:lnTo>
                      <a:lnTo>
                        <a:pt x="85726" y="3190876"/>
                      </a:lnTo>
                      <a:lnTo>
                        <a:pt x="0" y="3171824"/>
                      </a:lnTo>
                      <a:lnTo>
                        <a:pt x="0" y="3067050"/>
                      </a:lnTo>
                      <a:lnTo>
                        <a:pt x="19050" y="2943224"/>
                      </a:lnTo>
                      <a:lnTo>
                        <a:pt x="114300" y="2809876"/>
                      </a:lnTo>
                      <a:lnTo>
                        <a:pt x="133350" y="2686050"/>
                      </a:lnTo>
                      <a:lnTo>
                        <a:pt x="142874" y="2600324"/>
                      </a:lnTo>
                      <a:lnTo>
                        <a:pt x="276226" y="2533650"/>
                      </a:lnTo>
                      <a:lnTo>
                        <a:pt x="495300" y="2619376"/>
                      </a:lnTo>
                      <a:lnTo>
                        <a:pt x="609600" y="2628900"/>
                      </a:lnTo>
                      <a:lnTo>
                        <a:pt x="676274" y="2705100"/>
                      </a:lnTo>
                      <a:lnTo>
                        <a:pt x="723900" y="2571750"/>
                      </a:lnTo>
                      <a:lnTo>
                        <a:pt x="914400" y="2590800"/>
                      </a:lnTo>
                      <a:lnTo>
                        <a:pt x="971550" y="2533650"/>
                      </a:lnTo>
                      <a:lnTo>
                        <a:pt x="1000126" y="2562224"/>
                      </a:lnTo>
                      <a:lnTo>
                        <a:pt x="1104900" y="2524124"/>
                      </a:lnTo>
                      <a:lnTo>
                        <a:pt x="1133474" y="2571750"/>
                      </a:lnTo>
                      <a:lnTo>
                        <a:pt x="1247774" y="2552700"/>
                      </a:lnTo>
                      <a:lnTo>
                        <a:pt x="1276350" y="2533650"/>
                      </a:lnTo>
                      <a:lnTo>
                        <a:pt x="1371600" y="2524124"/>
                      </a:lnTo>
                      <a:lnTo>
                        <a:pt x="1438274" y="2476500"/>
                      </a:lnTo>
                      <a:lnTo>
                        <a:pt x="1485900" y="2476500"/>
                      </a:lnTo>
                      <a:lnTo>
                        <a:pt x="1533526" y="2524124"/>
                      </a:lnTo>
                      <a:lnTo>
                        <a:pt x="1571626" y="2514600"/>
                      </a:lnTo>
                      <a:lnTo>
                        <a:pt x="1571626" y="2352676"/>
                      </a:lnTo>
                      <a:lnTo>
                        <a:pt x="1657350" y="2333624"/>
                      </a:lnTo>
                      <a:lnTo>
                        <a:pt x="1657350" y="2181224"/>
                      </a:lnTo>
                      <a:lnTo>
                        <a:pt x="1590674" y="2076450"/>
                      </a:lnTo>
                      <a:lnTo>
                        <a:pt x="1485900" y="2019300"/>
                      </a:lnTo>
                      <a:lnTo>
                        <a:pt x="1533526" y="1971676"/>
                      </a:lnTo>
                      <a:lnTo>
                        <a:pt x="1495426" y="1924050"/>
                      </a:lnTo>
                      <a:lnTo>
                        <a:pt x="1390650" y="1895476"/>
                      </a:lnTo>
                      <a:lnTo>
                        <a:pt x="1438274" y="1847850"/>
                      </a:lnTo>
                      <a:lnTo>
                        <a:pt x="1438274" y="1771650"/>
                      </a:lnTo>
                      <a:lnTo>
                        <a:pt x="1343026" y="1781176"/>
                      </a:lnTo>
                      <a:lnTo>
                        <a:pt x="1381126" y="1543050"/>
                      </a:lnTo>
                      <a:lnTo>
                        <a:pt x="1466850" y="1504950"/>
                      </a:lnTo>
                      <a:lnTo>
                        <a:pt x="1422096" y="1434464"/>
                      </a:lnTo>
                      <a:lnTo>
                        <a:pt x="1436370" y="1432560"/>
                      </a:lnTo>
                      <a:lnTo>
                        <a:pt x="1504950" y="1295400"/>
                      </a:lnTo>
                      <a:lnTo>
                        <a:pt x="1504950" y="1203960"/>
                      </a:lnTo>
                      <a:lnTo>
                        <a:pt x="1482090" y="1135380"/>
                      </a:lnTo>
                      <a:lnTo>
                        <a:pt x="1558290" y="1104900"/>
                      </a:lnTo>
                      <a:lnTo>
                        <a:pt x="1733550" y="830580"/>
                      </a:lnTo>
                      <a:lnTo>
                        <a:pt x="1687830" y="762000"/>
                      </a:lnTo>
                      <a:lnTo>
                        <a:pt x="1626870" y="739140"/>
                      </a:lnTo>
                      <a:lnTo>
                        <a:pt x="1558290" y="632460"/>
                      </a:lnTo>
                      <a:lnTo>
                        <a:pt x="1562906" y="618968"/>
                      </a:lnTo>
                      <a:lnTo>
                        <a:pt x="1550670" y="617220"/>
                      </a:lnTo>
                      <a:lnTo>
                        <a:pt x="1657350" y="632460"/>
                      </a:lnTo>
                      <a:lnTo>
                        <a:pt x="1718310" y="548640"/>
                      </a:lnTo>
                      <a:lnTo>
                        <a:pt x="1695450" y="449580"/>
                      </a:lnTo>
                      <a:lnTo>
                        <a:pt x="1756410" y="441960"/>
                      </a:lnTo>
                      <a:lnTo>
                        <a:pt x="1824990" y="480060"/>
                      </a:lnTo>
                      <a:lnTo>
                        <a:pt x="1893570" y="411480"/>
                      </a:lnTo>
                      <a:lnTo>
                        <a:pt x="2007870" y="434340"/>
                      </a:lnTo>
                      <a:lnTo>
                        <a:pt x="2099310" y="563880"/>
                      </a:lnTo>
                      <a:lnTo>
                        <a:pt x="2068830" y="685800"/>
                      </a:lnTo>
                      <a:lnTo>
                        <a:pt x="2145030" y="685800"/>
                      </a:lnTo>
                      <a:lnTo>
                        <a:pt x="2259330" y="586740"/>
                      </a:lnTo>
                      <a:lnTo>
                        <a:pt x="2343150" y="525780"/>
                      </a:lnTo>
                      <a:lnTo>
                        <a:pt x="2366010" y="365760"/>
                      </a:lnTo>
                      <a:lnTo>
                        <a:pt x="2465070" y="320040"/>
                      </a:lnTo>
                      <a:lnTo>
                        <a:pt x="2503170" y="213360"/>
                      </a:lnTo>
                      <a:lnTo>
                        <a:pt x="2647950" y="53340"/>
                      </a:lnTo>
                      <a:lnTo>
                        <a:pt x="2754630" y="53340"/>
                      </a:lnTo>
                      <a:lnTo>
                        <a:pt x="2830830" y="121920"/>
                      </a:lnTo>
                      <a:lnTo>
                        <a:pt x="2922270" y="30480"/>
                      </a:lnTo>
                      <a:lnTo>
                        <a:pt x="2967990" y="45720"/>
                      </a:lnTo>
                      <a:close/>
                    </a:path>
                  </a:pathLst>
                </a:custGeom>
                <a:grpFill/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59" name="フリーフォーム: 図形 258">
                  <a:extLst>
                    <a:ext uri="{FF2B5EF4-FFF2-40B4-BE49-F238E27FC236}">
                      <a16:creationId xmlns:a16="http://schemas.microsoft.com/office/drawing/2014/main" id="{7B4176AC-7762-CCD1-F983-0902E4B68F92}"/>
                    </a:ext>
                  </a:extLst>
                </p:cNvPr>
                <p:cNvSpPr/>
                <p:nvPr/>
              </p:nvSpPr>
              <p:spPr>
                <a:xfrm>
                  <a:off x="3601783" y="2887721"/>
                  <a:ext cx="2064061" cy="1817355"/>
                </a:xfrm>
                <a:custGeom>
                  <a:avLst/>
                  <a:gdLst>
                    <a:gd name="connsiteX0" fmla="*/ 945962 w 3569946"/>
                    <a:gd name="connsiteY0" fmla="*/ 0 h 3143250"/>
                    <a:gd name="connsiteX1" fmla="*/ 955490 w 3569946"/>
                    <a:gd name="connsiteY1" fmla="*/ 66674 h 3143250"/>
                    <a:gd name="connsiteX2" fmla="*/ 1145990 w 3569946"/>
                    <a:gd name="connsiteY2" fmla="*/ 209550 h 3143250"/>
                    <a:gd name="connsiteX3" fmla="*/ 1126938 w 3569946"/>
                    <a:gd name="connsiteY3" fmla="*/ 304800 h 3143250"/>
                    <a:gd name="connsiteX4" fmla="*/ 1222190 w 3569946"/>
                    <a:gd name="connsiteY4" fmla="*/ 323850 h 3143250"/>
                    <a:gd name="connsiteX5" fmla="*/ 1203138 w 3569946"/>
                    <a:gd name="connsiteY5" fmla="*/ 438150 h 3143250"/>
                    <a:gd name="connsiteX6" fmla="*/ 1241238 w 3569946"/>
                    <a:gd name="connsiteY6" fmla="*/ 447674 h 3143250"/>
                    <a:gd name="connsiteX7" fmla="*/ 1288862 w 3569946"/>
                    <a:gd name="connsiteY7" fmla="*/ 476250 h 3143250"/>
                    <a:gd name="connsiteX8" fmla="*/ 1355538 w 3569946"/>
                    <a:gd name="connsiteY8" fmla="*/ 438150 h 3143250"/>
                    <a:gd name="connsiteX9" fmla="*/ 1536514 w 3569946"/>
                    <a:gd name="connsiteY9" fmla="*/ 523874 h 3143250"/>
                    <a:gd name="connsiteX10" fmla="*/ 1555562 w 3569946"/>
                    <a:gd name="connsiteY10" fmla="*/ 619126 h 3143250"/>
                    <a:gd name="connsiteX11" fmla="*/ 1641290 w 3569946"/>
                    <a:gd name="connsiteY11" fmla="*/ 657226 h 3143250"/>
                    <a:gd name="connsiteX12" fmla="*/ 1755586 w 3569946"/>
                    <a:gd name="connsiteY12" fmla="*/ 561974 h 3143250"/>
                    <a:gd name="connsiteX13" fmla="*/ 1946090 w 3569946"/>
                    <a:gd name="connsiteY13" fmla="*/ 495300 h 3143250"/>
                    <a:gd name="connsiteX14" fmla="*/ 2088962 w 3569946"/>
                    <a:gd name="connsiteY14" fmla="*/ 619126 h 3143250"/>
                    <a:gd name="connsiteX15" fmla="*/ 2146114 w 3569946"/>
                    <a:gd name="connsiteY15" fmla="*/ 609600 h 3143250"/>
                    <a:gd name="connsiteX16" fmla="*/ 2231838 w 3569946"/>
                    <a:gd name="connsiteY16" fmla="*/ 695326 h 3143250"/>
                    <a:gd name="connsiteX17" fmla="*/ 2327090 w 3569946"/>
                    <a:gd name="connsiteY17" fmla="*/ 704850 h 3143250"/>
                    <a:gd name="connsiteX18" fmla="*/ 2546162 w 3569946"/>
                    <a:gd name="connsiteY18" fmla="*/ 581026 h 3143250"/>
                    <a:gd name="connsiteX19" fmla="*/ 2593786 w 3569946"/>
                    <a:gd name="connsiteY19" fmla="*/ 523874 h 3143250"/>
                    <a:gd name="connsiteX20" fmla="*/ 2717202 w 3569946"/>
                    <a:gd name="connsiteY20" fmla="*/ 537586 h 3143250"/>
                    <a:gd name="connsiteX21" fmla="*/ 2717614 w 3569946"/>
                    <a:gd name="connsiteY21" fmla="*/ 542926 h 3143250"/>
                    <a:gd name="connsiteX22" fmla="*/ 2689038 w 3569946"/>
                    <a:gd name="connsiteY22" fmla="*/ 676274 h 3143250"/>
                    <a:gd name="connsiteX23" fmla="*/ 2774762 w 3569946"/>
                    <a:gd name="connsiteY23" fmla="*/ 838200 h 3143250"/>
                    <a:gd name="connsiteX24" fmla="*/ 2917638 w 3569946"/>
                    <a:gd name="connsiteY24" fmla="*/ 781050 h 3143250"/>
                    <a:gd name="connsiteX25" fmla="*/ 3003362 w 3569946"/>
                    <a:gd name="connsiteY25" fmla="*/ 781050 h 3143250"/>
                    <a:gd name="connsiteX26" fmla="*/ 3041462 w 3569946"/>
                    <a:gd name="connsiteY26" fmla="*/ 714374 h 3143250"/>
                    <a:gd name="connsiteX27" fmla="*/ 3203386 w 3569946"/>
                    <a:gd name="connsiteY27" fmla="*/ 695326 h 3143250"/>
                    <a:gd name="connsiteX28" fmla="*/ 3241490 w 3569946"/>
                    <a:gd name="connsiteY28" fmla="*/ 752474 h 3143250"/>
                    <a:gd name="connsiteX29" fmla="*/ 3336738 w 3569946"/>
                    <a:gd name="connsiteY29" fmla="*/ 762000 h 3143250"/>
                    <a:gd name="connsiteX30" fmla="*/ 3393890 w 3569946"/>
                    <a:gd name="connsiteY30" fmla="*/ 809626 h 3143250"/>
                    <a:gd name="connsiteX31" fmla="*/ 3565338 w 3569946"/>
                    <a:gd name="connsiteY31" fmla="*/ 752474 h 3143250"/>
                    <a:gd name="connsiteX32" fmla="*/ 3569946 w 3569946"/>
                    <a:gd name="connsiteY32" fmla="*/ 752474 h 3143250"/>
                    <a:gd name="connsiteX33" fmla="*/ 3501838 w 3569946"/>
                    <a:gd name="connsiteY33" fmla="*/ 876300 h 3143250"/>
                    <a:gd name="connsiteX34" fmla="*/ 3527238 w 3569946"/>
                    <a:gd name="connsiteY34" fmla="*/ 933450 h 3143250"/>
                    <a:gd name="connsiteX35" fmla="*/ 3527238 w 3569946"/>
                    <a:gd name="connsiteY35" fmla="*/ 996950 h 3143250"/>
                    <a:gd name="connsiteX36" fmla="*/ 3482786 w 3569946"/>
                    <a:gd name="connsiteY36" fmla="*/ 1047750 h 3143250"/>
                    <a:gd name="connsiteX37" fmla="*/ 3451038 w 3569946"/>
                    <a:gd name="connsiteY37" fmla="*/ 1187450 h 3143250"/>
                    <a:gd name="connsiteX38" fmla="*/ 3412938 w 3569946"/>
                    <a:gd name="connsiteY38" fmla="*/ 1193800 h 3143250"/>
                    <a:gd name="connsiteX39" fmla="*/ 3387538 w 3569946"/>
                    <a:gd name="connsiteY39" fmla="*/ 1263650 h 3143250"/>
                    <a:gd name="connsiteX40" fmla="*/ 3228786 w 3569946"/>
                    <a:gd name="connsiteY40" fmla="*/ 1390650 h 3143250"/>
                    <a:gd name="connsiteX41" fmla="*/ 3158938 w 3569946"/>
                    <a:gd name="connsiteY41" fmla="*/ 1498600 h 3143250"/>
                    <a:gd name="connsiteX42" fmla="*/ 3177986 w 3569946"/>
                    <a:gd name="connsiteY42" fmla="*/ 1663700 h 3143250"/>
                    <a:gd name="connsiteX43" fmla="*/ 3133538 w 3569946"/>
                    <a:gd name="connsiteY43" fmla="*/ 1714500 h 3143250"/>
                    <a:gd name="connsiteX44" fmla="*/ 3050986 w 3569946"/>
                    <a:gd name="connsiteY44" fmla="*/ 1752600 h 3143250"/>
                    <a:gd name="connsiteX45" fmla="*/ 2962090 w 3569946"/>
                    <a:gd name="connsiteY45" fmla="*/ 1974850 h 3143250"/>
                    <a:gd name="connsiteX46" fmla="*/ 2930338 w 3569946"/>
                    <a:gd name="connsiteY46" fmla="*/ 2019300 h 3143250"/>
                    <a:gd name="connsiteX47" fmla="*/ 2841438 w 3569946"/>
                    <a:gd name="connsiteY47" fmla="*/ 2019300 h 3143250"/>
                    <a:gd name="connsiteX48" fmla="*/ 2822386 w 3569946"/>
                    <a:gd name="connsiteY48" fmla="*/ 2114550 h 3143250"/>
                    <a:gd name="connsiteX49" fmla="*/ 2644586 w 3569946"/>
                    <a:gd name="connsiteY49" fmla="*/ 2139950 h 3143250"/>
                    <a:gd name="connsiteX50" fmla="*/ 2530290 w 3569946"/>
                    <a:gd name="connsiteY50" fmla="*/ 2228850 h 3143250"/>
                    <a:gd name="connsiteX51" fmla="*/ 2536638 w 3569946"/>
                    <a:gd name="connsiteY51" fmla="*/ 2343150 h 3143250"/>
                    <a:gd name="connsiteX52" fmla="*/ 2473138 w 3569946"/>
                    <a:gd name="connsiteY52" fmla="*/ 2393950 h 3143250"/>
                    <a:gd name="connsiteX53" fmla="*/ 2466786 w 3569946"/>
                    <a:gd name="connsiteY53" fmla="*/ 2495550 h 3143250"/>
                    <a:gd name="connsiteX54" fmla="*/ 2511238 w 3569946"/>
                    <a:gd name="connsiteY54" fmla="*/ 2590800 h 3143250"/>
                    <a:gd name="connsiteX55" fmla="*/ 2499406 w 3569946"/>
                    <a:gd name="connsiteY55" fmla="*/ 2768304 h 3143250"/>
                    <a:gd name="connsiteX56" fmla="*/ 2498538 w 3569946"/>
                    <a:gd name="connsiteY56" fmla="*/ 2768600 h 3143250"/>
                    <a:gd name="connsiteX57" fmla="*/ 2358834 w 3569946"/>
                    <a:gd name="connsiteY57" fmla="*/ 2806700 h 3143250"/>
                    <a:gd name="connsiteX58" fmla="*/ 1914338 w 3569946"/>
                    <a:gd name="connsiteY58" fmla="*/ 2933700 h 3143250"/>
                    <a:gd name="connsiteX59" fmla="*/ 1476186 w 3569946"/>
                    <a:gd name="connsiteY59" fmla="*/ 3117850 h 3143250"/>
                    <a:gd name="connsiteX60" fmla="*/ 1292036 w 3569946"/>
                    <a:gd name="connsiteY60" fmla="*/ 3111500 h 3143250"/>
                    <a:gd name="connsiteX61" fmla="*/ 1234886 w 3569946"/>
                    <a:gd name="connsiteY61" fmla="*/ 3092450 h 3143250"/>
                    <a:gd name="connsiteX62" fmla="*/ 1076136 w 3569946"/>
                    <a:gd name="connsiteY62" fmla="*/ 3143250 h 3143250"/>
                    <a:gd name="connsiteX63" fmla="*/ 1031686 w 3569946"/>
                    <a:gd name="connsiteY63" fmla="*/ 3124200 h 3143250"/>
                    <a:gd name="connsiteX64" fmla="*/ 1241236 w 3569946"/>
                    <a:gd name="connsiteY64" fmla="*/ 2832100 h 3143250"/>
                    <a:gd name="connsiteX65" fmla="*/ 1336486 w 3569946"/>
                    <a:gd name="connsiteY65" fmla="*/ 2876550 h 3143250"/>
                    <a:gd name="connsiteX66" fmla="*/ 1520634 w 3569946"/>
                    <a:gd name="connsiteY66" fmla="*/ 2844800 h 3143250"/>
                    <a:gd name="connsiteX67" fmla="*/ 1628586 w 3569946"/>
                    <a:gd name="connsiteY67" fmla="*/ 2781300 h 3143250"/>
                    <a:gd name="connsiteX68" fmla="*/ 1685738 w 3569946"/>
                    <a:gd name="connsiteY68" fmla="*/ 2781300 h 3143250"/>
                    <a:gd name="connsiteX69" fmla="*/ 1812738 w 3569946"/>
                    <a:gd name="connsiteY69" fmla="*/ 2584450 h 3143250"/>
                    <a:gd name="connsiteX70" fmla="*/ 1927034 w 3569946"/>
                    <a:gd name="connsiteY70" fmla="*/ 2616200 h 3143250"/>
                    <a:gd name="connsiteX71" fmla="*/ 1958786 w 3569946"/>
                    <a:gd name="connsiteY71" fmla="*/ 2711450 h 3143250"/>
                    <a:gd name="connsiteX72" fmla="*/ 2047686 w 3569946"/>
                    <a:gd name="connsiteY72" fmla="*/ 2590800 h 3143250"/>
                    <a:gd name="connsiteX73" fmla="*/ 1977834 w 3569946"/>
                    <a:gd name="connsiteY73" fmla="*/ 2533650 h 3143250"/>
                    <a:gd name="connsiteX74" fmla="*/ 1990538 w 3569946"/>
                    <a:gd name="connsiteY74" fmla="*/ 2438400 h 3143250"/>
                    <a:gd name="connsiteX75" fmla="*/ 1958786 w 3569946"/>
                    <a:gd name="connsiteY75" fmla="*/ 2393950 h 3143250"/>
                    <a:gd name="connsiteX76" fmla="*/ 1965138 w 3569946"/>
                    <a:gd name="connsiteY76" fmla="*/ 2330450 h 3143250"/>
                    <a:gd name="connsiteX77" fmla="*/ 1895286 w 3569946"/>
                    <a:gd name="connsiteY77" fmla="*/ 2292350 h 3143250"/>
                    <a:gd name="connsiteX78" fmla="*/ 1819086 w 3569946"/>
                    <a:gd name="connsiteY78" fmla="*/ 2317750 h 3143250"/>
                    <a:gd name="connsiteX79" fmla="*/ 1698434 w 3569946"/>
                    <a:gd name="connsiteY79" fmla="*/ 2266950 h 3143250"/>
                    <a:gd name="connsiteX80" fmla="*/ 1685738 w 3569946"/>
                    <a:gd name="connsiteY80" fmla="*/ 2305050 h 3143250"/>
                    <a:gd name="connsiteX81" fmla="*/ 1609538 w 3569946"/>
                    <a:gd name="connsiteY81" fmla="*/ 2305050 h 3143250"/>
                    <a:gd name="connsiteX82" fmla="*/ 1584138 w 3569946"/>
                    <a:gd name="connsiteY82" fmla="*/ 2349500 h 3143250"/>
                    <a:gd name="connsiteX83" fmla="*/ 1507938 w 3569946"/>
                    <a:gd name="connsiteY83" fmla="*/ 2406650 h 3143250"/>
                    <a:gd name="connsiteX84" fmla="*/ 1431736 w 3569946"/>
                    <a:gd name="connsiteY84" fmla="*/ 2349500 h 3143250"/>
                    <a:gd name="connsiteX85" fmla="*/ 1298386 w 3569946"/>
                    <a:gd name="connsiteY85" fmla="*/ 2349500 h 3143250"/>
                    <a:gd name="connsiteX86" fmla="*/ 1095186 w 3569946"/>
                    <a:gd name="connsiteY86" fmla="*/ 2406650 h 3143250"/>
                    <a:gd name="connsiteX87" fmla="*/ 993586 w 3569946"/>
                    <a:gd name="connsiteY87" fmla="*/ 2260600 h 3143250"/>
                    <a:gd name="connsiteX88" fmla="*/ 860236 w 3569946"/>
                    <a:gd name="connsiteY88" fmla="*/ 2228850 h 3143250"/>
                    <a:gd name="connsiteX89" fmla="*/ 898336 w 3569946"/>
                    <a:gd name="connsiteY89" fmla="*/ 1993900 h 3143250"/>
                    <a:gd name="connsiteX90" fmla="*/ 815786 w 3569946"/>
                    <a:gd name="connsiteY90" fmla="*/ 2070100 h 3143250"/>
                    <a:gd name="connsiteX91" fmla="*/ 771336 w 3569946"/>
                    <a:gd name="connsiteY91" fmla="*/ 2254250 h 3143250"/>
                    <a:gd name="connsiteX92" fmla="*/ 745936 w 3569946"/>
                    <a:gd name="connsiteY92" fmla="*/ 2330450 h 3143250"/>
                    <a:gd name="connsiteX93" fmla="*/ 752286 w 3569946"/>
                    <a:gd name="connsiteY93" fmla="*/ 2470150 h 3143250"/>
                    <a:gd name="connsiteX94" fmla="*/ 930086 w 3569946"/>
                    <a:gd name="connsiteY94" fmla="*/ 2603500 h 3143250"/>
                    <a:gd name="connsiteX95" fmla="*/ 936436 w 3569946"/>
                    <a:gd name="connsiteY95" fmla="*/ 2711450 h 3143250"/>
                    <a:gd name="connsiteX96" fmla="*/ 758636 w 3569946"/>
                    <a:gd name="connsiteY96" fmla="*/ 2647950 h 3143250"/>
                    <a:gd name="connsiteX97" fmla="*/ 682436 w 3569946"/>
                    <a:gd name="connsiteY97" fmla="*/ 2622550 h 3143250"/>
                    <a:gd name="connsiteX98" fmla="*/ 523686 w 3569946"/>
                    <a:gd name="connsiteY98" fmla="*/ 2476500 h 3143250"/>
                    <a:gd name="connsiteX99" fmla="*/ 612586 w 3569946"/>
                    <a:gd name="connsiteY99" fmla="*/ 2152650 h 3143250"/>
                    <a:gd name="connsiteX100" fmla="*/ 517336 w 3569946"/>
                    <a:gd name="connsiteY100" fmla="*/ 2044700 h 3143250"/>
                    <a:gd name="connsiteX101" fmla="*/ 428436 w 3569946"/>
                    <a:gd name="connsiteY101" fmla="*/ 2139950 h 3143250"/>
                    <a:gd name="connsiteX102" fmla="*/ 403036 w 3569946"/>
                    <a:gd name="connsiteY102" fmla="*/ 2044700 h 3143250"/>
                    <a:gd name="connsiteX103" fmla="*/ 460186 w 3569946"/>
                    <a:gd name="connsiteY103" fmla="*/ 2012950 h 3143250"/>
                    <a:gd name="connsiteX104" fmla="*/ 453836 w 3569946"/>
                    <a:gd name="connsiteY104" fmla="*/ 1816100 h 3143250"/>
                    <a:gd name="connsiteX105" fmla="*/ 453836 w 3569946"/>
                    <a:gd name="connsiteY105" fmla="*/ 1695450 h 3143250"/>
                    <a:gd name="connsiteX106" fmla="*/ 549086 w 3569946"/>
                    <a:gd name="connsiteY106" fmla="*/ 1562100 h 3143250"/>
                    <a:gd name="connsiteX107" fmla="*/ 644336 w 3569946"/>
                    <a:gd name="connsiteY107" fmla="*/ 1308100 h 3143250"/>
                    <a:gd name="connsiteX108" fmla="*/ 644336 w 3569946"/>
                    <a:gd name="connsiteY108" fmla="*/ 1250950 h 3143250"/>
                    <a:gd name="connsiteX109" fmla="*/ 599886 w 3569946"/>
                    <a:gd name="connsiteY109" fmla="*/ 1282700 h 3143250"/>
                    <a:gd name="connsiteX110" fmla="*/ 530036 w 3569946"/>
                    <a:gd name="connsiteY110" fmla="*/ 1327150 h 3143250"/>
                    <a:gd name="connsiteX111" fmla="*/ 479236 w 3569946"/>
                    <a:gd name="connsiteY111" fmla="*/ 1346200 h 3143250"/>
                    <a:gd name="connsiteX112" fmla="*/ 447486 w 3569946"/>
                    <a:gd name="connsiteY112" fmla="*/ 1390650 h 3143250"/>
                    <a:gd name="connsiteX113" fmla="*/ 383986 w 3569946"/>
                    <a:gd name="connsiteY113" fmla="*/ 1409700 h 3143250"/>
                    <a:gd name="connsiteX114" fmla="*/ 390336 w 3569946"/>
                    <a:gd name="connsiteY114" fmla="*/ 1466850 h 3143250"/>
                    <a:gd name="connsiteX115" fmla="*/ 333186 w 3569946"/>
                    <a:gd name="connsiteY115" fmla="*/ 1524000 h 3143250"/>
                    <a:gd name="connsiteX116" fmla="*/ 276036 w 3569946"/>
                    <a:gd name="connsiteY116" fmla="*/ 1498600 h 3143250"/>
                    <a:gd name="connsiteX117" fmla="*/ 263336 w 3569946"/>
                    <a:gd name="connsiteY117" fmla="*/ 1435100 h 3143250"/>
                    <a:gd name="connsiteX118" fmla="*/ 244286 w 3569946"/>
                    <a:gd name="connsiteY118" fmla="*/ 1282700 h 3143250"/>
                    <a:gd name="connsiteX119" fmla="*/ 104586 w 3569946"/>
                    <a:gd name="connsiteY119" fmla="*/ 1143000 h 3143250"/>
                    <a:gd name="connsiteX120" fmla="*/ 2986 w 3569946"/>
                    <a:gd name="connsiteY120" fmla="*/ 1066800 h 3143250"/>
                    <a:gd name="connsiteX121" fmla="*/ 0 w 3569946"/>
                    <a:gd name="connsiteY121" fmla="*/ 1051712 h 3143250"/>
                    <a:gd name="connsiteX122" fmla="*/ 12514 w 3569946"/>
                    <a:gd name="connsiteY122" fmla="*/ 1057274 h 3143250"/>
                    <a:gd name="connsiteX123" fmla="*/ 50614 w 3569946"/>
                    <a:gd name="connsiteY123" fmla="*/ 657226 h 3143250"/>
                    <a:gd name="connsiteX124" fmla="*/ 317314 w 3569946"/>
                    <a:gd name="connsiteY124" fmla="*/ 228600 h 3143250"/>
                    <a:gd name="connsiteX125" fmla="*/ 460190 w 3569946"/>
                    <a:gd name="connsiteY125" fmla="*/ 238126 h 3143250"/>
                    <a:gd name="connsiteX126" fmla="*/ 669738 w 3569946"/>
                    <a:gd name="connsiteY126" fmla="*/ 171450 h 3143250"/>
                    <a:gd name="connsiteX127" fmla="*/ 774514 w 3569946"/>
                    <a:gd name="connsiteY127" fmla="*/ 152400 h 3143250"/>
                    <a:gd name="connsiteX128" fmla="*/ 888814 w 3569946"/>
                    <a:gd name="connsiteY128" fmla="*/ 76200 h 3143250"/>
                    <a:gd name="connsiteX129" fmla="*/ 898338 w 3569946"/>
                    <a:gd name="connsiteY129" fmla="*/ 19050 h 3143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</a:cxnLst>
                  <a:rect l="l" t="t" r="r" b="b"/>
                  <a:pathLst>
                    <a:path w="3569946" h="3143250">
                      <a:moveTo>
                        <a:pt x="945962" y="0"/>
                      </a:moveTo>
                      <a:lnTo>
                        <a:pt x="955490" y="66674"/>
                      </a:lnTo>
                      <a:lnTo>
                        <a:pt x="1145990" y="209550"/>
                      </a:lnTo>
                      <a:lnTo>
                        <a:pt x="1126938" y="304800"/>
                      </a:lnTo>
                      <a:lnTo>
                        <a:pt x="1222190" y="323850"/>
                      </a:lnTo>
                      <a:lnTo>
                        <a:pt x="1203138" y="438150"/>
                      </a:lnTo>
                      <a:lnTo>
                        <a:pt x="1241238" y="447674"/>
                      </a:lnTo>
                      <a:lnTo>
                        <a:pt x="1288862" y="476250"/>
                      </a:lnTo>
                      <a:lnTo>
                        <a:pt x="1355538" y="438150"/>
                      </a:lnTo>
                      <a:lnTo>
                        <a:pt x="1536514" y="523874"/>
                      </a:lnTo>
                      <a:lnTo>
                        <a:pt x="1555562" y="619126"/>
                      </a:lnTo>
                      <a:lnTo>
                        <a:pt x="1641290" y="657226"/>
                      </a:lnTo>
                      <a:lnTo>
                        <a:pt x="1755586" y="561974"/>
                      </a:lnTo>
                      <a:lnTo>
                        <a:pt x="1946090" y="495300"/>
                      </a:lnTo>
                      <a:lnTo>
                        <a:pt x="2088962" y="619126"/>
                      </a:lnTo>
                      <a:lnTo>
                        <a:pt x="2146114" y="609600"/>
                      </a:lnTo>
                      <a:lnTo>
                        <a:pt x="2231838" y="695326"/>
                      </a:lnTo>
                      <a:lnTo>
                        <a:pt x="2327090" y="704850"/>
                      </a:lnTo>
                      <a:lnTo>
                        <a:pt x="2546162" y="581026"/>
                      </a:lnTo>
                      <a:lnTo>
                        <a:pt x="2593786" y="523874"/>
                      </a:lnTo>
                      <a:lnTo>
                        <a:pt x="2717202" y="537586"/>
                      </a:lnTo>
                      <a:cubicBezTo>
                        <a:pt x="2717338" y="539366"/>
                        <a:pt x="2717478" y="541146"/>
                        <a:pt x="2717614" y="542926"/>
                      </a:cubicBezTo>
                      <a:lnTo>
                        <a:pt x="2689038" y="676274"/>
                      </a:lnTo>
                      <a:lnTo>
                        <a:pt x="2774762" y="838200"/>
                      </a:lnTo>
                      <a:lnTo>
                        <a:pt x="2917638" y="781050"/>
                      </a:lnTo>
                      <a:lnTo>
                        <a:pt x="3003362" y="781050"/>
                      </a:lnTo>
                      <a:lnTo>
                        <a:pt x="3041462" y="714374"/>
                      </a:lnTo>
                      <a:lnTo>
                        <a:pt x="3203386" y="695326"/>
                      </a:lnTo>
                      <a:lnTo>
                        <a:pt x="3241490" y="752474"/>
                      </a:lnTo>
                      <a:lnTo>
                        <a:pt x="3336738" y="762000"/>
                      </a:lnTo>
                      <a:lnTo>
                        <a:pt x="3393890" y="809626"/>
                      </a:lnTo>
                      <a:lnTo>
                        <a:pt x="3565338" y="752474"/>
                      </a:lnTo>
                      <a:lnTo>
                        <a:pt x="3569946" y="752474"/>
                      </a:lnTo>
                      <a:lnTo>
                        <a:pt x="3501838" y="876300"/>
                      </a:lnTo>
                      <a:lnTo>
                        <a:pt x="3527238" y="933450"/>
                      </a:lnTo>
                      <a:lnTo>
                        <a:pt x="3527238" y="996950"/>
                      </a:lnTo>
                      <a:lnTo>
                        <a:pt x="3482786" y="1047750"/>
                      </a:lnTo>
                      <a:lnTo>
                        <a:pt x="3451038" y="1187450"/>
                      </a:lnTo>
                      <a:lnTo>
                        <a:pt x="3412938" y="1193800"/>
                      </a:lnTo>
                      <a:lnTo>
                        <a:pt x="3387538" y="1263650"/>
                      </a:lnTo>
                      <a:lnTo>
                        <a:pt x="3228786" y="1390650"/>
                      </a:lnTo>
                      <a:lnTo>
                        <a:pt x="3158938" y="1498600"/>
                      </a:lnTo>
                      <a:lnTo>
                        <a:pt x="3177986" y="1663700"/>
                      </a:lnTo>
                      <a:lnTo>
                        <a:pt x="3133538" y="1714500"/>
                      </a:lnTo>
                      <a:lnTo>
                        <a:pt x="3050986" y="1752600"/>
                      </a:lnTo>
                      <a:lnTo>
                        <a:pt x="2962090" y="1974850"/>
                      </a:lnTo>
                      <a:lnTo>
                        <a:pt x="2930338" y="2019300"/>
                      </a:lnTo>
                      <a:lnTo>
                        <a:pt x="2841438" y="2019300"/>
                      </a:lnTo>
                      <a:lnTo>
                        <a:pt x="2822386" y="2114550"/>
                      </a:lnTo>
                      <a:lnTo>
                        <a:pt x="2644586" y="2139950"/>
                      </a:lnTo>
                      <a:lnTo>
                        <a:pt x="2530290" y="2228850"/>
                      </a:lnTo>
                      <a:lnTo>
                        <a:pt x="2536638" y="2343150"/>
                      </a:lnTo>
                      <a:lnTo>
                        <a:pt x="2473138" y="2393950"/>
                      </a:lnTo>
                      <a:lnTo>
                        <a:pt x="2466786" y="2495550"/>
                      </a:lnTo>
                      <a:lnTo>
                        <a:pt x="2511238" y="2590800"/>
                      </a:lnTo>
                      <a:lnTo>
                        <a:pt x="2499406" y="2768304"/>
                      </a:lnTo>
                      <a:lnTo>
                        <a:pt x="2498538" y="2768600"/>
                      </a:lnTo>
                      <a:lnTo>
                        <a:pt x="2358834" y="2806700"/>
                      </a:lnTo>
                      <a:lnTo>
                        <a:pt x="1914338" y="2933700"/>
                      </a:lnTo>
                      <a:lnTo>
                        <a:pt x="1476186" y="3117850"/>
                      </a:lnTo>
                      <a:lnTo>
                        <a:pt x="1292036" y="3111500"/>
                      </a:lnTo>
                      <a:lnTo>
                        <a:pt x="1234886" y="3092450"/>
                      </a:lnTo>
                      <a:lnTo>
                        <a:pt x="1076136" y="3143250"/>
                      </a:lnTo>
                      <a:lnTo>
                        <a:pt x="1031686" y="3124200"/>
                      </a:lnTo>
                      <a:lnTo>
                        <a:pt x="1241236" y="2832100"/>
                      </a:lnTo>
                      <a:lnTo>
                        <a:pt x="1336486" y="2876550"/>
                      </a:lnTo>
                      <a:lnTo>
                        <a:pt x="1520634" y="2844800"/>
                      </a:lnTo>
                      <a:lnTo>
                        <a:pt x="1628586" y="2781300"/>
                      </a:lnTo>
                      <a:lnTo>
                        <a:pt x="1685738" y="2781300"/>
                      </a:lnTo>
                      <a:lnTo>
                        <a:pt x="1812738" y="2584450"/>
                      </a:lnTo>
                      <a:lnTo>
                        <a:pt x="1927034" y="2616200"/>
                      </a:lnTo>
                      <a:lnTo>
                        <a:pt x="1958786" y="2711450"/>
                      </a:lnTo>
                      <a:lnTo>
                        <a:pt x="2047686" y="2590800"/>
                      </a:lnTo>
                      <a:lnTo>
                        <a:pt x="1977834" y="2533650"/>
                      </a:lnTo>
                      <a:lnTo>
                        <a:pt x="1990538" y="2438400"/>
                      </a:lnTo>
                      <a:lnTo>
                        <a:pt x="1958786" y="2393950"/>
                      </a:lnTo>
                      <a:lnTo>
                        <a:pt x="1965138" y="2330450"/>
                      </a:lnTo>
                      <a:lnTo>
                        <a:pt x="1895286" y="2292350"/>
                      </a:lnTo>
                      <a:lnTo>
                        <a:pt x="1819086" y="2317750"/>
                      </a:lnTo>
                      <a:lnTo>
                        <a:pt x="1698434" y="2266950"/>
                      </a:lnTo>
                      <a:lnTo>
                        <a:pt x="1685738" y="2305050"/>
                      </a:lnTo>
                      <a:lnTo>
                        <a:pt x="1609538" y="2305050"/>
                      </a:lnTo>
                      <a:lnTo>
                        <a:pt x="1584138" y="2349500"/>
                      </a:lnTo>
                      <a:lnTo>
                        <a:pt x="1507938" y="2406650"/>
                      </a:lnTo>
                      <a:lnTo>
                        <a:pt x="1431736" y="2349500"/>
                      </a:lnTo>
                      <a:lnTo>
                        <a:pt x="1298386" y="2349500"/>
                      </a:lnTo>
                      <a:lnTo>
                        <a:pt x="1095186" y="2406650"/>
                      </a:lnTo>
                      <a:lnTo>
                        <a:pt x="993586" y="2260600"/>
                      </a:lnTo>
                      <a:lnTo>
                        <a:pt x="860236" y="2228850"/>
                      </a:lnTo>
                      <a:lnTo>
                        <a:pt x="898336" y="1993900"/>
                      </a:lnTo>
                      <a:lnTo>
                        <a:pt x="815786" y="2070100"/>
                      </a:lnTo>
                      <a:lnTo>
                        <a:pt x="771336" y="2254250"/>
                      </a:lnTo>
                      <a:lnTo>
                        <a:pt x="745936" y="2330450"/>
                      </a:lnTo>
                      <a:lnTo>
                        <a:pt x="752286" y="2470150"/>
                      </a:lnTo>
                      <a:lnTo>
                        <a:pt x="930086" y="2603500"/>
                      </a:lnTo>
                      <a:lnTo>
                        <a:pt x="936436" y="2711450"/>
                      </a:lnTo>
                      <a:lnTo>
                        <a:pt x="758636" y="2647950"/>
                      </a:lnTo>
                      <a:lnTo>
                        <a:pt x="682436" y="2622550"/>
                      </a:lnTo>
                      <a:lnTo>
                        <a:pt x="523686" y="2476500"/>
                      </a:lnTo>
                      <a:lnTo>
                        <a:pt x="612586" y="2152650"/>
                      </a:lnTo>
                      <a:lnTo>
                        <a:pt x="517336" y="2044700"/>
                      </a:lnTo>
                      <a:lnTo>
                        <a:pt x="428436" y="2139950"/>
                      </a:lnTo>
                      <a:lnTo>
                        <a:pt x="403036" y="2044700"/>
                      </a:lnTo>
                      <a:lnTo>
                        <a:pt x="460186" y="2012950"/>
                      </a:lnTo>
                      <a:lnTo>
                        <a:pt x="453836" y="1816100"/>
                      </a:lnTo>
                      <a:lnTo>
                        <a:pt x="453836" y="1695450"/>
                      </a:lnTo>
                      <a:lnTo>
                        <a:pt x="549086" y="1562100"/>
                      </a:lnTo>
                      <a:lnTo>
                        <a:pt x="644336" y="1308100"/>
                      </a:lnTo>
                      <a:lnTo>
                        <a:pt x="644336" y="1250950"/>
                      </a:lnTo>
                      <a:lnTo>
                        <a:pt x="599886" y="1282700"/>
                      </a:lnTo>
                      <a:lnTo>
                        <a:pt x="530036" y="1327150"/>
                      </a:lnTo>
                      <a:lnTo>
                        <a:pt x="479236" y="1346200"/>
                      </a:lnTo>
                      <a:lnTo>
                        <a:pt x="447486" y="1390650"/>
                      </a:lnTo>
                      <a:lnTo>
                        <a:pt x="383986" y="1409700"/>
                      </a:lnTo>
                      <a:lnTo>
                        <a:pt x="390336" y="1466850"/>
                      </a:lnTo>
                      <a:lnTo>
                        <a:pt x="333186" y="1524000"/>
                      </a:lnTo>
                      <a:lnTo>
                        <a:pt x="276036" y="1498600"/>
                      </a:lnTo>
                      <a:lnTo>
                        <a:pt x="263336" y="1435100"/>
                      </a:lnTo>
                      <a:lnTo>
                        <a:pt x="244286" y="1282700"/>
                      </a:lnTo>
                      <a:lnTo>
                        <a:pt x="104586" y="1143000"/>
                      </a:lnTo>
                      <a:lnTo>
                        <a:pt x="2986" y="1066800"/>
                      </a:lnTo>
                      <a:lnTo>
                        <a:pt x="0" y="1051712"/>
                      </a:lnTo>
                      <a:lnTo>
                        <a:pt x="12514" y="1057274"/>
                      </a:lnTo>
                      <a:lnTo>
                        <a:pt x="50614" y="657226"/>
                      </a:lnTo>
                      <a:lnTo>
                        <a:pt x="317314" y="228600"/>
                      </a:lnTo>
                      <a:lnTo>
                        <a:pt x="460190" y="238126"/>
                      </a:lnTo>
                      <a:lnTo>
                        <a:pt x="669738" y="171450"/>
                      </a:lnTo>
                      <a:lnTo>
                        <a:pt x="774514" y="152400"/>
                      </a:lnTo>
                      <a:lnTo>
                        <a:pt x="888814" y="76200"/>
                      </a:lnTo>
                      <a:lnTo>
                        <a:pt x="898338" y="19050"/>
                      </a:lnTo>
                      <a:close/>
                    </a:path>
                  </a:pathLst>
                </a:custGeom>
                <a:grpFill/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  <p:sp>
              <p:nvSpPr>
                <p:cNvPr id="268" name="フリーフォーム: 図形 267">
                  <a:extLst>
                    <a:ext uri="{FF2B5EF4-FFF2-40B4-BE49-F238E27FC236}">
                      <a16:creationId xmlns:a16="http://schemas.microsoft.com/office/drawing/2014/main" id="{7D8EA536-7368-177C-AABF-F5512B6DCC01}"/>
                    </a:ext>
                  </a:extLst>
                </p:cNvPr>
                <p:cNvSpPr/>
                <p:nvPr/>
              </p:nvSpPr>
              <p:spPr>
                <a:xfrm>
                  <a:off x="2165791" y="3245685"/>
                  <a:ext cx="1870764" cy="3288321"/>
                </a:xfrm>
                <a:custGeom>
                  <a:avLst/>
                  <a:gdLst>
                    <a:gd name="connsiteX0" fmla="*/ 76200 w 3235624"/>
                    <a:gd name="connsiteY0" fmla="*/ 4987924 h 5687392"/>
                    <a:gd name="connsiteX1" fmla="*/ 81632 w 3235624"/>
                    <a:gd name="connsiteY1" fmla="*/ 5004220 h 5687392"/>
                    <a:gd name="connsiteX2" fmla="*/ 81632 w 3235624"/>
                    <a:gd name="connsiteY2" fmla="*/ 5004220 h 5687392"/>
                    <a:gd name="connsiteX3" fmla="*/ 2025648 w 3235624"/>
                    <a:gd name="connsiteY3" fmla="*/ 0 h 5687392"/>
                    <a:gd name="connsiteX4" fmla="*/ 2111376 w 3235624"/>
                    <a:gd name="connsiteY4" fmla="*/ 57148 h 5687392"/>
                    <a:gd name="connsiteX5" fmla="*/ 2168524 w 3235624"/>
                    <a:gd name="connsiteY5" fmla="*/ 190500 h 5687392"/>
                    <a:gd name="connsiteX6" fmla="*/ 2273300 w 3235624"/>
                    <a:gd name="connsiteY6" fmla="*/ 342900 h 5687392"/>
                    <a:gd name="connsiteX7" fmla="*/ 2320924 w 3235624"/>
                    <a:gd name="connsiteY7" fmla="*/ 409574 h 5687392"/>
                    <a:gd name="connsiteX8" fmla="*/ 2406648 w 3235624"/>
                    <a:gd name="connsiteY8" fmla="*/ 400048 h 5687392"/>
                    <a:gd name="connsiteX9" fmla="*/ 2481604 w 3235624"/>
                    <a:gd name="connsiteY9" fmla="*/ 433360 h 5687392"/>
                    <a:gd name="connsiteX10" fmla="*/ 2484436 w 3235624"/>
                    <a:gd name="connsiteY10" fmla="*/ 447674 h 5687392"/>
                    <a:gd name="connsiteX11" fmla="*/ 2586036 w 3235624"/>
                    <a:gd name="connsiteY11" fmla="*/ 523874 h 5687392"/>
                    <a:gd name="connsiteX12" fmla="*/ 2725736 w 3235624"/>
                    <a:gd name="connsiteY12" fmla="*/ 663574 h 5687392"/>
                    <a:gd name="connsiteX13" fmla="*/ 2744786 w 3235624"/>
                    <a:gd name="connsiteY13" fmla="*/ 815974 h 5687392"/>
                    <a:gd name="connsiteX14" fmla="*/ 2748066 w 3235624"/>
                    <a:gd name="connsiteY14" fmla="*/ 832376 h 5687392"/>
                    <a:gd name="connsiteX15" fmla="*/ 2747944 w 3235624"/>
                    <a:gd name="connsiteY15" fmla="*/ 832484 h 5687392"/>
                    <a:gd name="connsiteX16" fmla="*/ 2481244 w 3235624"/>
                    <a:gd name="connsiteY16" fmla="*/ 931544 h 5687392"/>
                    <a:gd name="connsiteX17" fmla="*/ 2458384 w 3235624"/>
                    <a:gd name="connsiteY17" fmla="*/ 1022984 h 5687392"/>
                    <a:gd name="connsiteX18" fmla="*/ 2466004 w 3235624"/>
                    <a:gd name="connsiteY18" fmla="*/ 1083944 h 5687392"/>
                    <a:gd name="connsiteX19" fmla="*/ 2427904 w 3235624"/>
                    <a:gd name="connsiteY19" fmla="*/ 1122044 h 5687392"/>
                    <a:gd name="connsiteX20" fmla="*/ 2427904 w 3235624"/>
                    <a:gd name="connsiteY20" fmla="*/ 1228724 h 5687392"/>
                    <a:gd name="connsiteX21" fmla="*/ 2427904 w 3235624"/>
                    <a:gd name="connsiteY21" fmla="*/ 1373504 h 5687392"/>
                    <a:gd name="connsiteX22" fmla="*/ 2069764 w 3235624"/>
                    <a:gd name="connsiteY22" fmla="*/ 1823084 h 5687392"/>
                    <a:gd name="connsiteX23" fmla="*/ 2024044 w 3235624"/>
                    <a:gd name="connsiteY23" fmla="*/ 2105024 h 5687392"/>
                    <a:gd name="connsiteX24" fmla="*/ 2123104 w 3235624"/>
                    <a:gd name="connsiteY24" fmla="*/ 2165984 h 5687392"/>
                    <a:gd name="connsiteX25" fmla="*/ 2085004 w 3235624"/>
                    <a:gd name="connsiteY25" fmla="*/ 2402204 h 5687392"/>
                    <a:gd name="connsiteX26" fmla="*/ 2168824 w 3235624"/>
                    <a:gd name="connsiteY26" fmla="*/ 2394584 h 5687392"/>
                    <a:gd name="connsiteX27" fmla="*/ 2397424 w 3235624"/>
                    <a:gd name="connsiteY27" fmla="*/ 2470784 h 5687392"/>
                    <a:gd name="connsiteX28" fmla="*/ 2473624 w 3235624"/>
                    <a:gd name="connsiteY28" fmla="*/ 2585084 h 5687392"/>
                    <a:gd name="connsiteX29" fmla="*/ 2763184 w 3235624"/>
                    <a:gd name="connsiteY29" fmla="*/ 2707004 h 5687392"/>
                    <a:gd name="connsiteX30" fmla="*/ 2801284 w 3235624"/>
                    <a:gd name="connsiteY30" fmla="*/ 2775584 h 5687392"/>
                    <a:gd name="connsiteX31" fmla="*/ 2915584 w 3235624"/>
                    <a:gd name="connsiteY31" fmla="*/ 2767964 h 5687392"/>
                    <a:gd name="connsiteX32" fmla="*/ 2976544 w 3235624"/>
                    <a:gd name="connsiteY32" fmla="*/ 2828924 h 5687392"/>
                    <a:gd name="connsiteX33" fmla="*/ 3014644 w 3235624"/>
                    <a:gd name="connsiteY33" fmla="*/ 2828924 h 5687392"/>
                    <a:gd name="connsiteX34" fmla="*/ 3121324 w 3235624"/>
                    <a:gd name="connsiteY34" fmla="*/ 2920364 h 5687392"/>
                    <a:gd name="connsiteX35" fmla="*/ 3136564 w 3235624"/>
                    <a:gd name="connsiteY35" fmla="*/ 3019424 h 5687392"/>
                    <a:gd name="connsiteX36" fmla="*/ 3197524 w 3235624"/>
                    <a:gd name="connsiteY36" fmla="*/ 2988944 h 5687392"/>
                    <a:gd name="connsiteX37" fmla="*/ 3235624 w 3235624"/>
                    <a:gd name="connsiteY37" fmla="*/ 3004184 h 5687392"/>
                    <a:gd name="connsiteX38" fmla="*/ 3220384 w 3235624"/>
                    <a:gd name="connsiteY38" fmla="*/ 3286124 h 5687392"/>
                    <a:gd name="connsiteX39" fmla="*/ 3136564 w 3235624"/>
                    <a:gd name="connsiteY39" fmla="*/ 3255644 h 5687392"/>
                    <a:gd name="connsiteX40" fmla="*/ 3083224 w 3235624"/>
                    <a:gd name="connsiteY40" fmla="*/ 3316604 h 5687392"/>
                    <a:gd name="connsiteX41" fmla="*/ 3136564 w 3235624"/>
                    <a:gd name="connsiteY41" fmla="*/ 3362324 h 5687392"/>
                    <a:gd name="connsiteX42" fmla="*/ 3136564 w 3235624"/>
                    <a:gd name="connsiteY42" fmla="*/ 3446144 h 5687392"/>
                    <a:gd name="connsiteX43" fmla="*/ 3159424 w 3235624"/>
                    <a:gd name="connsiteY43" fmla="*/ 3590924 h 5687392"/>
                    <a:gd name="connsiteX44" fmla="*/ 3029884 w 3235624"/>
                    <a:gd name="connsiteY44" fmla="*/ 3697604 h 5687392"/>
                    <a:gd name="connsiteX45" fmla="*/ 2862244 w 3235624"/>
                    <a:gd name="connsiteY45" fmla="*/ 3674744 h 5687392"/>
                    <a:gd name="connsiteX46" fmla="*/ 3029884 w 3235624"/>
                    <a:gd name="connsiteY46" fmla="*/ 3606164 h 5687392"/>
                    <a:gd name="connsiteX47" fmla="*/ 2930824 w 3235624"/>
                    <a:gd name="connsiteY47" fmla="*/ 3583304 h 5687392"/>
                    <a:gd name="connsiteX48" fmla="*/ 2907964 w 3235624"/>
                    <a:gd name="connsiteY48" fmla="*/ 3545204 h 5687392"/>
                    <a:gd name="connsiteX49" fmla="*/ 2778424 w 3235624"/>
                    <a:gd name="connsiteY49" fmla="*/ 3568064 h 5687392"/>
                    <a:gd name="connsiteX50" fmla="*/ 2656504 w 3235624"/>
                    <a:gd name="connsiteY50" fmla="*/ 3545204 h 5687392"/>
                    <a:gd name="connsiteX51" fmla="*/ 2542204 w 3235624"/>
                    <a:gd name="connsiteY51" fmla="*/ 3590924 h 5687392"/>
                    <a:gd name="connsiteX52" fmla="*/ 2641264 w 3235624"/>
                    <a:gd name="connsiteY52" fmla="*/ 3408044 h 5687392"/>
                    <a:gd name="connsiteX53" fmla="*/ 2526964 w 3235624"/>
                    <a:gd name="connsiteY53" fmla="*/ 3408044 h 5687392"/>
                    <a:gd name="connsiteX54" fmla="*/ 2443144 w 3235624"/>
                    <a:gd name="connsiteY54" fmla="*/ 3590924 h 5687392"/>
                    <a:gd name="connsiteX55" fmla="*/ 2260264 w 3235624"/>
                    <a:gd name="connsiteY55" fmla="*/ 3728084 h 5687392"/>
                    <a:gd name="connsiteX56" fmla="*/ 2206924 w 3235624"/>
                    <a:gd name="connsiteY56" fmla="*/ 3636644 h 5687392"/>
                    <a:gd name="connsiteX57" fmla="*/ 2107864 w 3235624"/>
                    <a:gd name="connsiteY57" fmla="*/ 3667124 h 5687392"/>
                    <a:gd name="connsiteX58" fmla="*/ 2077384 w 3235624"/>
                    <a:gd name="connsiteY58" fmla="*/ 3728084 h 5687392"/>
                    <a:gd name="connsiteX59" fmla="*/ 2001184 w 3235624"/>
                    <a:gd name="connsiteY59" fmla="*/ 3728084 h 5687392"/>
                    <a:gd name="connsiteX60" fmla="*/ 1993564 w 3235624"/>
                    <a:gd name="connsiteY60" fmla="*/ 3796664 h 5687392"/>
                    <a:gd name="connsiteX61" fmla="*/ 1902124 w 3235624"/>
                    <a:gd name="connsiteY61" fmla="*/ 3811904 h 5687392"/>
                    <a:gd name="connsiteX62" fmla="*/ 1848784 w 3235624"/>
                    <a:gd name="connsiteY62" fmla="*/ 3773804 h 5687392"/>
                    <a:gd name="connsiteX63" fmla="*/ 1818304 w 3235624"/>
                    <a:gd name="connsiteY63" fmla="*/ 3850004 h 5687392"/>
                    <a:gd name="connsiteX64" fmla="*/ 1627804 w 3235624"/>
                    <a:gd name="connsiteY64" fmla="*/ 3910964 h 5687392"/>
                    <a:gd name="connsiteX65" fmla="*/ 1513504 w 3235624"/>
                    <a:gd name="connsiteY65" fmla="*/ 3910964 h 5687392"/>
                    <a:gd name="connsiteX66" fmla="*/ 1429684 w 3235624"/>
                    <a:gd name="connsiteY66" fmla="*/ 3956684 h 5687392"/>
                    <a:gd name="connsiteX67" fmla="*/ 1422064 w 3235624"/>
                    <a:gd name="connsiteY67" fmla="*/ 4025264 h 5687392"/>
                    <a:gd name="connsiteX68" fmla="*/ 1330624 w 3235624"/>
                    <a:gd name="connsiteY68" fmla="*/ 4055744 h 5687392"/>
                    <a:gd name="connsiteX69" fmla="*/ 1277284 w 3235624"/>
                    <a:gd name="connsiteY69" fmla="*/ 4215764 h 5687392"/>
                    <a:gd name="connsiteX70" fmla="*/ 1132504 w 3235624"/>
                    <a:gd name="connsiteY70" fmla="*/ 4307204 h 5687392"/>
                    <a:gd name="connsiteX71" fmla="*/ 1147744 w 3235624"/>
                    <a:gd name="connsiteY71" fmla="*/ 4352924 h 5687392"/>
                    <a:gd name="connsiteX72" fmla="*/ 1086784 w 3235624"/>
                    <a:gd name="connsiteY72" fmla="*/ 4436744 h 5687392"/>
                    <a:gd name="connsiteX73" fmla="*/ 1216324 w 3235624"/>
                    <a:gd name="connsiteY73" fmla="*/ 4451984 h 5687392"/>
                    <a:gd name="connsiteX74" fmla="*/ 1185844 w 3235624"/>
                    <a:gd name="connsiteY74" fmla="*/ 4535804 h 5687392"/>
                    <a:gd name="connsiteX75" fmla="*/ 1292524 w 3235624"/>
                    <a:gd name="connsiteY75" fmla="*/ 4604384 h 5687392"/>
                    <a:gd name="connsiteX76" fmla="*/ 1155364 w 3235624"/>
                    <a:gd name="connsiteY76" fmla="*/ 4657724 h 5687392"/>
                    <a:gd name="connsiteX77" fmla="*/ 1178224 w 3235624"/>
                    <a:gd name="connsiteY77" fmla="*/ 4726304 h 5687392"/>
                    <a:gd name="connsiteX78" fmla="*/ 1102024 w 3235624"/>
                    <a:gd name="connsiteY78" fmla="*/ 4726304 h 5687392"/>
                    <a:gd name="connsiteX79" fmla="*/ 1079164 w 3235624"/>
                    <a:gd name="connsiteY79" fmla="*/ 4893944 h 5687392"/>
                    <a:gd name="connsiteX80" fmla="*/ 919144 w 3235624"/>
                    <a:gd name="connsiteY80" fmla="*/ 4970144 h 5687392"/>
                    <a:gd name="connsiteX81" fmla="*/ 881044 w 3235624"/>
                    <a:gd name="connsiteY81" fmla="*/ 5061584 h 5687392"/>
                    <a:gd name="connsiteX82" fmla="*/ 759124 w 3235624"/>
                    <a:gd name="connsiteY82" fmla="*/ 5084444 h 5687392"/>
                    <a:gd name="connsiteX83" fmla="*/ 599104 w 3235624"/>
                    <a:gd name="connsiteY83" fmla="*/ 5320664 h 5687392"/>
                    <a:gd name="connsiteX84" fmla="*/ 530524 w 3235624"/>
                    <a:gd name="connsiteY84" fmla="*/ 5488304 h 5687392"/>
                    <a:gd name="connsiteX85" fmla="*/ 469564 w 3235624"/>
                    <a:gd name="connsiteY85" fmla="*/ 5686424 h 5687392"/>
                    <a:gd name="connsiteX86" fmla="*/ 464536 w 3235624"/>
                    <a:gd name="connsiteY86" fmla="*/ 5687392 h 5687392"/>
                    <a:gd name="connsiteX87" fmla="*/ 469900 w 3235624"/>
                    <a:gd name="connsiteY87" fmla="*/ 5680076 h 5687392"/>
                    <a:gd name="connsiteX88" fmla="*/ 381000 w 3235624"/>
                    <a:gd name="connsiteY88" fmla="*/ 5622924 h 5687392"/>
                    <a:gd name="connsiteX89" fmla="*/ 355600 w 3235624"/>
                    <a:gd name="connsiteY89" fmla="*/ 5667372 h 5687392"/>
                    <a:gd name="connsiteX90" fmla="*/ 266700 w 3235624"/>
                    <a:gd name="connsiteY90" fmla="*/ 5641972 h 5687392"/>
                    <a:gd name="connsiteX91" fmla="*/ 260348 w 3235624"/>
                    <a:gd name="connsiteY91" fmla="*/ 5578476 h 5687392"/>
                    <a:gd name="connsiteX92" fmla="*/ 171448 w 3235624"/>
                    <a:gd name="connsiteY92" fmla="*/ 5546724 h 5687392"/>
                    <a:gd name="connsiteX93" fmla="*/ 127000 w 3235624"/>
                    <a:gd name="connsiteY93" fmla="*/ 5407024 h 5687392"/>
                    <a:gd name="connsiteX94" fmla="*/ 0 w 3235624"/>
                    <a:gd name="connsiteY94" fmla="*/ 5330824 h 5687392"/>
                    <a:gd name="connsiteX95" fmla="*/ 6348 w 3235624"/>
                    <a:gd name="connsiteY95" fmla="*/ 5133972 h 5687392"/>
                    <a:gd name="connsiteX96" fmla="*/ 114300 w 3235624"/>
                    <a:gd name="connsiteY96" fmla="*/ 5102224 h 5687392"/>
                    <a:gd name="connsiteX97" fmla="*/ 81632 w 3235624"/>
                    <a:gd name="connsiteY97" fmla="*/ 5004220 h 5687392"/>
                    <a:gd name="connsiteX98" fmla="*/ 112324 w 3235624"/>
                    <a:gd name="connsiteY98" fmla="*/ 4945196 h 5687392"/>
                    <a:gd name="connsiteX99" fmla="*/ 184768 w 3235624"/>
                    <a:gd name="connsiteY99" fmla="*/ 4953000 h 5687392"/>
                    <a:gd name="connsiteX100" fmla="*/ 199054 w 3235624"/>
                    <a:gd name="connsiteY100" fmla="*/ 4898228 h 5687392"/>
                    <a:gd name="connsiteX101" fmla="*/ 265728 w 3235624"/>
                    <a:gd name="connsiteY101" fmla="*/ 4883944 h 5687392"/>
                    <a:gd name="connsiteX102" fmla="*/ 327642 w 3235624"/>
                    <a:gd name="connsiteY102" fmla="*/ 4914900 h 5687392"/>
                    <a:gd name="connsiteX103" fmla="*/ 349072 w 3235624"/>
                    <a:gd name="connsiteY103" fmla="*/ 4900612 h 5687392"/>
                    <a:gd name="connsiteX104" fmla="*/ 358598 w 3235624"/>
                    <a:gd name="connsiteY104" fmla="*/ 4791076 h 5687392"/>
                    <a:gd name="connsiteX105" fmla="*/ 370504 w 3235624"/>
                    <a:gd name="connsiteY105" fmla="*/ 4779168 h 5687392"/>
                    <a:gd name="connsiteX106" fmla="*/ 427654 w 3235624"/>
                    <a:gd name="connsiteY106" fmla="*/ 4824412 h 5687392"/>
                    <a:gd name="connsiteX107" fmla="*/ 468136 w 3235624"/>
                    <a:gd name="connsiteY107" fmla="*/ 4762500 h 5687392"/>
                    <a:gd name="connsiteX108" fmla="*/ 434798 w 3235624"/>
                    <a:gd name="connsiteY108" fmla="*/ 4683916 h 5687392"/>
                    <a:gd name="connsiteX109" fmla="*/ 465754 w 3235624"/>
                    <a:gd name="connsiteY109" fmla="*/ 4638676 h 5687392"/>
                    <a:gd name="connsiteX110" fmla="*/ 456342 w 3235624"/>
                    <a:gd name="connsiteY110" fmla="*/ 4598668 h 5687392"/>
                    <a:gd name="connsiteX111" fmla="*/ 458788 w 3235624"/>
                    <a:gd name="connsiteY111" fmla="*/ 4595812 h 5687392"/>
                    <a:gd name="connsiteX112" fmla="*/ 492124 w 3235624"/>
                    <a:gd name="connsiteY112" fmla="*/ 4533900 h 5687392"/>
                    <a:gd name="connsiteX113" fmla="*/ 549276 w 3235624"/>
                    <a:gd name="connsiteY113" fmla="*/ 4519612 h 5687392"/>
                    <a:gd name="connsiteX114" fmla="*/ 744536 w 3235624"/>
                    <a:gd name="connsiteY114" fmla="*/ 4543424 h 5687392"/>
                    <a:gd name="connsiteX115" fmla="*/ 711200 w 3235624"/>
                    <a:gd name="connsiteY115" fmla="*/ 4338636 h 5687392"/>
                    <a:gd name="connsiteX116" fmla="*/ 763588 w 3235624"/>
                    <a:gd name="connsiteY116" fmla="*/ 4324348 h 5687392"/>
                    <a:gd name="connsiteX117" fmla="*/ 758824 w 3235624"/>
                    <a:gd name="connsiteY117" fmla="*/ 4286248 h 5687392"/>
                    <a:gd name="connsiteX118" fmla="*/ 763588 w 3235624"/>
                    <a:gd name="connsiteY118" fmla="*/ 4195764 h 5687392"/>
                    <a:gd name="connsiteX119" fmla="*/ 763588 w 3235624"/>
                    <a:gd name="connsiteY119" fmla="*/ 4124324 h 5687392"/>
                    <a:gd name="connsiteX120" fmla="*/ 773112 w 3235624"/>
                    <a:gd name="connsiteY120" fmla="*/ 4067172 h 5687392"/>
                    <a:gd name="connsiteX121" fmla="*/ 773112 w 3235624"/>
                    <a:gd name="connsiteY121" fmla="*/ 4038600 h 5687392"/>
                    <a:gd name="connsiteX122" fmla="*/ 777876 w 3235624"/>
                    <a:gd name="connsiteY122" fmla="*/ 3981448 h 5687392"/>
                    <a:gd name="connsiteX123" fmla="*/ 715964 w 3235624"/>
                    <a:gd name="connsiteY123" fmla="*/ 3952876 h 5687392"/>
                    <a:gd name="connsiteX124" fmla="*/ 792164 w 3235624"/>
                    <a:gd name="connsiteY124" fmla="*/ 3876676 h 5687392"/>
                    <a:gd name="connsiteX125" fmla="*/ 777876 w 3235624"/>
                    <a:gd name="connsiteY125" fmla="*/ 3829048 h 5687392"/>
                    <a:gd name="connsiteX126" fmla="*/ 830264 w 3235624"/>
                    <a:gd name="connsiteY126" fmla="*/ 3738564 h 5687392"/>
                    <a:gd name="connsiteX127" fmla="*/ 706436 w 3235624"/>
                    <a:gd name="connsiteY127" fmla="*/ 3548060 h 5687392"/>
                    <a:gd name="connsiteX128" fmla="*/ 806448 w 3235624"/>
                    <a:gd name="connsiteY128" fmla="*/ 3509964 h 5687392"/>
                    <a:gd name="connsiteX129" fmla="*/ 806448 w 3235624"/>
                    <a:gd name="connsiteY129" fmla="*/ 3462336 h 5687392"/>
                    <a:gd name="connsiteX130" fmla="*/ 744536 w 3235624"/>
                    <a:gd name="connsiteY130" fmla="*/ 3443288 h 5687392"/>
                    <a:gd name="connsiteX131" fmla="*/ 673100 w 3235624"/>
                    <a:gd name="connsiteY131" fmla="*/ 3243262 h 5687392"/>
                    <a:gd name="connsiteX132" fmla="*/ 635000 w 3235624"/>
                    <a:gd name="connsiteY132" fmla="*/ 3214688 h 5687392"/>
                    <a:gd name="connsiteX133" fmla="*/ 701676 w 3235624"/>
                    <a:gd name="connsiteY133" fmla="*/ 3138488 h 5687392"/>
                    <a:gd name="connsiteX134" fmla="*/ 715964 w 3235624"/>
                    <a:gd name="connsiteY134" fmla="*/ 3081336 h 5687392"/>
                    <a:gd name="connsiteX135" fmla="*/ 811212 w 3235624"/>
                    <a:gd name="connsiteY135" fmla="*/ 3033712 h 5687392"/>
                    <a:gd name="connsiteX136" fmla="*/ 1054100 w 3235624"/>
                    <a:gd name="connsiteY136" fmla="*/ 3000374 h 5687392"/>
                    <a:gd name="connsiteX137" fmla="*/ 1073148 w 3235624"/>
                    <a:gd name="connsiteY137" fmla="*/ 2924174 h 5687392"/>
                    <a:gd name="connsiteX138" fmla="*/ 1135064 w 3235624"/>
                    <a:gd name="connsiteY138" fmla="*/ 2833688 h 5687392"/>
                    <a:gd name="connsiteX139" fmla="*/ 1092200 w 3235624"/>
                    <a:gd name="connsiteY139" fmla="*/ 2819400 h 5687392"/>
                    <a:gd name="connsiteX140" fmla="*/ 1096964 w 3235624"/>
                    <a:gd name="connsiteY140" fmla="*/ 2771774 h 5687392"/>
                    <a:gd name="connsiteX141" fmla="*/ 1096964 w 3235624"/>
                    <a:gd name="connsiteY141" fmla="*/ 2733674 h 5687392"/>
                    <a:gd name="connsiteX142" fmla="*/ 1068388 w 3235624"/>
                    <a:gd name="connsiteY142" fmla="*/ 2705100 h 5687392"/>
                    <a:gd name="connsiteX143" fmla="*/ 949324 w 3235624"/>
                    <a:gd name="connsiteY143" fmla="*/ 2747962 h 5687392"/>
                    <a:gd name="connsiteX144" fmla="*/ 944564 w 3235624"/>
                    <a:gd name="connsiteY144" fmla="*/ 2671762 h 5687392"/>
                    <a:gd name="connsiteX145" fmla="*/ 906464 w 3235624"/>
                    <a:gd name="connsiteY145" fmla="*/ 2605088 h 5687392"/>
                    <a:gd name="connsiteX146" fmla="*/ 858836 w 3235624"/>
                    <a:gd name="connsiteY146" fmla="*/ 2605088 h 5687392"/>
                    <a:gd name="connsiteX147" fmla="*/ 777876 w 3235624"/>
                    <a:gd name="connsiteY147" fmla="*/ 2643188 h 5687392"/>
                    <a:gd name="connsiteX148" fmla="*/ 758824 w 3235624"/>
                    <a:gd name="connsiteY148" fmla="*/ 2590800 h 5687392"/>
                    <a:gd name="connsiteX149" fmla="*/ 639764 w 3235624"/>
                    <a:gd name="connsiteY149" fmla="*/ 2576512 h 5687392"/>
                    <a:gd name="connsiteX150" fmla="*/ 611188 w 3235624"/>
                    <a:gd name="connsiteY150" fmla="*/ 2533648 h 5687392"/>
                    <a:gd name="connsiteX151" fmla="*/ 587376 w 3235624"/>
                    <a:gd name="connsiteY151" fmla="*/ 2424112 h 5687392"/>
                    <a:gd name="connsiteX152" fmla="*/ 639764 w 3235624"/>
                    <a:gd name="connsiteY152" fmla="*/ 2305048 h 5687392"/>
                    <a:gd name="connsiteX153" fmla="*/ 625476 w 3235624"/>
                    <a:gd name="connsiteY153" fmla="*/ 2243136 h 5687392"/>
                    <a:gd name="connsiteX154" fmla="*/ 663576 w 3235624"/>
                    <a:gd name="connsiteY154" fmla="*/ 2224088 h 5687392"/>
                    <a:gd name="connsiteX155" fmla="*/ 668336 w 3235624"/>
                    <a:gd name="connsiteY155" fmla="*/ 2090736 h 5687392"/>
                    <a:gd name="connsiteX156" fmla="*/ 620712 w 3235624"/>
                    <a:gd name="connsiteY156" fmla="*/ 2062162 h 5687392"/>
                    <a:gd name="connsiteX157" fmla="*/ 639764 w 3235624"/>
                    <a:gd name="connsiteY157" fmla="*/ 2014536 h 5687392"/>
                    <a:gd name="connsiteX158" fmla="*/ 620712 w 3235624"/>
                    <a:gd name="connsiteY158" fmla="*/ 1985962 h 5687392"/>
                    <a:gd name="connsiteX159" fmla="*/ 587376 w 3235624"/>
                    <a:gd name="connsiteY159" fmla="*/ 1919288 h 5687392"/>
                    <a:gd name="connsiteX160" fmla="*/ 585268 w 3235624"/>
                    <a:gd name="connsiteY160" fmla="*/ 1922976 h 5687392"/>
                    <a:gd name="connsiteX161" fmla="*/ 545764 w 3235624"/>
                    <a:gd name="connsiteY161" fmla="*/ 1838324 h 5687392"/>
                    <a:gd name="connsiteX162" fmla="*/ 568624 w 3235624"/>
                    <a:gd name="connsiteY162" fmla="*/ 1784984 h 5687392"/>
                    <a:gd name="connsiteX163" fmla="*/ 519940 w 3235624"/>
                    <a:gd name="connsiteY163" fmla="*/ 1748470 h 5687392"/>
                    <a:gd name="connsiteX164" fmla="*/ 688340 w 3235624"/>
                    <a:gd name="connsiteY164" fmla="*/ 1678304 h 5687392"/>
                    <a:gd name="connsiteX165" fmla="*/ 726440 w 3235624"/>
                    <a:gd name="connsiteY165" fmla="*/ 1655444 h 5687392"/>
                    <a:gd name="connsiteX166" fmla="*/ 695960 w 3235624"/>
                    <a:gd name="connsiteY166" fmla="*/ 1571624 h 5687392"/>
                    <a:gd name="connsiteX167" fmla="*/ 749300 w 3235624"/>
                    <a:gd name="connsiteY167" fmla="*/ 1564004 h 5687392"/>
                    <a:gd name="connsiteX168" fmla="*/ 810260 w 3235624"/>
                    <a:gd name="connsiteY168" fmla="*/ 1457324 h 5687392"/>
                    <a:gd name="connsiteX169" fmla="*/ 695960 w 3235624"/>
                    <a:gd name="connsiteY169" fmla="*/ 1403984 h 5687392"/>
                    <a:gd name="connsiteX170" fmla="*/ 756920 w 3235624"/>
                    <a:gd name="connsiteY170" fmla="*/ 1350644 h 5687392"/>
                    <a:gd name="connsiteX171" fmla="*/ 817880 w 3235624"/>
                    <a:gd name="connsiteY171" fmla="*/ 1365884 h 5687392"/>
                    <a:gd name="connsiteX172" fmla="*/ 901700 w 3235624"/>
                    <a:gd name="connsiteY172" fmla="*/ 1358264 h 5687392"/>
                    <a:gd name="connsiteX173" fmla="*/ 1130300 w 3235624"/>
                    <a:gd name="connsiteY173" fmla="*/ 1449704 h 5687392"/>
                    <a:gd name="connsiteX174" fmla="*/ 1267460 w 3235624"/>
                    <a:gd name="connsiteY174" fmla="*/ 1449704 h 5687392"/>
                    <a:gd name="connsiteX175" fmla="*/ 1511300 w 3235624"/>
                    <a:gd name="connsiteY175" fmla="*/ 1335404 h 5687392"/>
                    <a:gd name="connsiteX176" fmla="*/ 1572260 w 3235624"/>
                    <a:gd name="connsiteY176" fmla="*/ 1167764 h 5687392"/>
                    <a:gd name="connsiteX177" fmla="*/ 1648460 w 3235624"/>
                    <a:gd name="connsiteY177" fmla="*/ 1114424 h 5687392"/>
                    <a:gd name="connsiteX178" fmla="*/ 1701800 w 3235624"/>
                    <a:gd name="connsiteY178" fmla="*/ 977264 h 5687392"/>
                    <a:gd name="connsiteX179" fmla="*/ 1717040 w 3235624"/>
                    <a:gd name="connsiteY179" fmla="*/ 771524 h 5687392"/>
                    <a:gd name="connsiteX180" fmla="*/ 1793240 w 3235624"/>
                    <a:gd name="connsiteY180" fmla="*/ 680084 h 5687392"/>
                    <a:gd name="connsiteX181" fmla="*/ 1778000 w 3235624"/>
                    <a:gd name="connsiteY181" fmla="*/ 481964 h 5687392"/>
                    <a:gd name="connsiteX182" fmla="*/ 1823720 w 3235624"/>
                    <a:gd name="connsiteY182" fmla="*/ 344804 h 5687392"/>
                    <a:gd name="connsiteX183" fmla="*/ 1694180 w 3235624"/>
                    <a:gd name="connsiteY183" fmla="*/ 253364 h 5687392"/>
                    <a:gd name="connsiteX184" fmla="*/ 1702580 w 3235624"/>
                    <a:gd name="connsiteY184" fmla="*/ 139948 h 5687392"/>
                    <a:gd name="connsiteX185" fmla="*/ 1696144 w 3235624"/>
                    <a:gd name="connsiteY185" fmla="*/ 142874 h 5687392"/>
                    <a:gd name="connsiteX186" fmla="*/ 1694936 w 3235624"/>
                    <a:gd name="connsiteY186" fmla="*/ 141666 h 5687392"/>
                    <a:gd name="connsiteX187" fmla="*/ 1797048 w 3235624"/>
                    <a:gd name="connsiteY187" fmla="*/ 95248 h 5687392"/>
                    <a:gd name="connsiteX188" fmla="*/ 1930400 w 3235624"/>
                    <a:gd name="connsiteY188" fmla="*/ 85724 h 56873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</a:cxnLst>
                  <a:rect l="l" t="t" r="r" b="b"/>
                  <a:pathLst>
                    <a:path w="3235624" h="5687392">
                      <a:moveTo>
                        <a:pt x="76200" y="4987924"/>
                      </a:moveTo>
                      <a:lnTo>
                        <a:pt x="81632" y="5004220"/>
                      </a:lnTo>
                      <a:lnTo>
                        <a:pt x="81632" y="5004220"/>
                      </a:lnTo>
                      <a:close/>
                      <a:moveTo>
                        <a:pt x="2025648" y="0"/>
                      </a:moveTo>
                      <a:lnTo>
                        <a:pt x="2111376" y="57148"/>
                      </a:lnTo>
                      <a:lnTo>
                        <a:pt x="2168524" y="190500"/>
                      </a:lnTo>
                      <a:lnTo>
                        <a:pt x="2273300" y="342900"/>
                      </a:lnTo>
                      <a:lnTo>
                        <a:pt x="2320924" y="409574"/>
                      </a:lnTo>
                      <a:lnTo>
                        <a:pt x="2406648" y="400048"/>
                      </a:lnTo>
                      <a:lnTo>
                        <a:pt x="2481604" y="433360"/>
                      </a:lnTo>
                      <a:lnTo>
                        <a:pt x="2484436" y="447674"/>
                      </a:lnTo>
                      <a:lnTo>
                        <a:pt x="2586036" y="523874"/>
                      </a:lnTo>
                      <a:lnTo>
                        <a:pt x="2725736" y="663574"/>
                      </a:lnTo>
                      <a:lnTo>
                        <a:pt x="2744786" y="815974"/>
                      </a:lnTo>
                      <a:lnTo>
                        <a:pt x="2748066" y="832376"/>
                      </a:lnTo>
                      <a:lnTo>
                        <a:pt x="2747944" y="832484"/>
                      </a:lnTo>
                      <a:lnTo>
                        <a:pt x="2481244" y="931544"/>
                      </a:lnTo>
                      <a:lnTo>
                        <a:pt x="2458384" y="1022984"/>
                      </a:lnTo>
                      <a:lnTo>
                        <a:pt x="2466004" y="1083944"/>
                      </a:lnTo>
                      <a:lnTo>
                        <a:pt x="2427904" y="1122044"/>
                      </a:lnTo>
                      <a:lnTo>
                        <a:pt x="2427904" y="1228724"/>
                      </a:lnTo>
                      <a:lnTo>
                        <a:pt x="2427904" y="1373504"/>
                      </a:lnTo>
                      <a:lnTo>
                        <a:pt x="2069764" y="1823084"/>
                      </a:lnTo>
                      <a:lnTo>
                        <a:pt x="2024044" y="2105024"/>
                      </a:lnTo>
                      <a:lnTo>
                        <a:pt x="2123104" y="2165984"/>
                      </a:lnTo>
                      <a:lnTo>
                        <a:pt x="2085004" y="2402204"/>
                      </a:lnTo>
                      <a:lnTo>
                        <a:pt x="2168824" y="2394584"/>
                      </a:lnTo>
                      <a:lnTo>
                        <a:pt x="2397424" y="2470784"/>
                      </a:lnTo>
                      <a:lnTo>
                        <a:pt x="2473624" y="2585084"/>
                      </a:lnTo>
                      <a:lnTo>
                        <a:pt x="2763184" y="2707004"/>
                      </a:lnTo>
                      <a:lnTo>
                        <a:pt x="2801284" y="2775584"/>
                      </a:lnTo>
                      <a:lnTo>
                        <a:pt x="2915584" y="2767964"/>
                      </a:lnTo>
                      <a:lnTo>
                        <a:pt x="2976544" y="2828924"/>
                      </a:lnTo>
                      <a:lnTo>
                        <a:pt x="3014644" y="2828924"/>
                      </a:lnTo>
                      <a:lnTo>
                        <a:pt x="3121324" y="2920364"/>
                      </a:lnTo>
                      <a:lnTo>
                        <a:pt x="3136564" y="3019424"/>
                      </a:lnTo>
                      <a:lnTo>
                        <a:pt x="3197524" y="2988944"/>
                      </a:lnTo>
                      <a:lnTo>
                        <a:pt x="3235624" y="3004184"/>
                      </a:lnTo>
                      <a:lnTo>
                        <a:pt x="3220384" y="3286124"/>
                      </a:lnTo>
                      <a:lnTo>
                        <a:pt x="3136564" y="3255644"/>
                      </a:lnTo>
                      <a:lnTo>
                        <a:pt x="3083224" y="3316604"/>
                      </a:lnTo>
                      <a:lnTo>
                        <a:pt x="3136564" y="3362324"/>
                      </a:lnTo>
                      <a:lnTo>
                        <a:pt x="3136564" y="3446144"/>
                      </a:lnTo>
                      <a:lnTo>
                        <a:pt x="3159424" y="3590924"/>
                      </a:lnTo>
                      <a:lnTo>
                        <a:pt x="3029884" y="3697604"/>
                      </a:lnTo>
                      <a:lnTo>
                        <a:pt x="2862244" y="3674744"/>
                      </a:lnTo>
                      <a:lnTo>
                        <a:pt x="3029884" y="3606164"/>
                      </a:lnTo>
                      <a:lnTo>
                        <a:pt x="2930824" y="3583304"/>
                      </a:lnTo>
                      <a:lnTo>
                        <a:pt x="2907964" y="3545204"/>
                      </a:lnTo>
                      <a:lnTo>
                        <a:pt x="2778424" y="3568064"/>
                      </a:lnTo>
                      <a:lnTo>
                        <a:pt x="2656504" y="3545204"/>
                      </a:lnTo>
                      <a:lnTo>
                        <a:pt x="2542204" y="3590924"/>
                      </a:lnTo>
                      <a:lnTo>
                        <a:pt x="2641264" y="3408044"/>
                      </a:lnTo>
                      <a:lnTo>
                        <a:pt x="2526964" y="3408044"/>
                      </a:lnTo>
                      <a:lnTo>
                        <a:pt x="2443144" y="3590924"/>
                      </a:lnTo>
                      <a:lnTo>
                        <a:pt x="2260264" y="3728084"/>
                      </a:lnTo>
                      <a:lnTo>
                        <a:pt x="2206924" y="3636644"/>
                      </a:lnTo>
                      <a:lnTo>
                        <a:pt x="2107864" y="3667124"/>
                      </a:lnTo>
                      <a:lnTo>
                        <a:pt x="2077384" y="3728084"/>
                      </a:lnTo>
                      <a:lnTo>
                        <a:pt x="2001184" y="3728084"/>
                      </a:lnTo>
                      <a:lnTo>
                        <a:pt x="1993564" y="3796664"/>
                      </a:lnTo>
                      <a:lnTo>
                        <a:pt x="1902124" y="3811904"/>
                      </a:lnTo>
                      <a:lnTo>
                        <a:pt x="1848784" y="3773804"/>
                      </a:lnTo>
                      <a:lnTo>
                        <a:pt x="1818304" y="3850004"/>
                      </a:lnTo>
                      <a:lnTo>
                        <a:pt x="1627804" y="3910964"/>
                      </a:lnTo>
                      <a:lnTo>
                        <a:pt x="1513504" y="3910964"/>
                      </a:lnTo>
                      <a:lnTo>
                        <a:pt x="1429684" y="3956684"/>
                      </a:lnTo>
                      <a:lnTo>
                        <a:pt x="1422064" y="4025264"/>
                      </a:lnTo>
                      <a:lnTo>
                        <a:pt x="1330624" y="4055744"/>
                      </a:lnTo>
                      <a:lnTo>
                        <a:pt x="1277284" y="4215764"/>
                      </a:lnTo>
                      <a:lnTo>
                        <a:pt x="1132504" y="4307204"/>
                      </a:lnTo>
                      <a:lnTo>
                        <a:pt x="1147744" y="4352924"/>
                      </a:lnTo>
                      <a:lnTo>
                        <a:pt x="1086784" y="4436744"/>
                      </a:lnTo>
                      <a:lnTo>
                        <a:pt x="1216324" y="4451984"/>
                      </a:lnTo>
                      <a:lnTo>
                        <a:pt x="1185844" y="4535804"/>
                      </a:lnTo>
                      <a:lnTo>
                        <a:pt x="1292524" y="4604384"/>
                      </a:lnTo>
                      <a:lnTo>
                        <a:pt x="1155364" y="4657724"/>
                      </a:lnTo>
                      <a:lnTo>
                        <a:pt x="1178224" y="4726304"/>
                      </a:lnTo>
                      <a:lnTo>
                        <a:pt x="1102024" y="4726304"/>
                      </a:lnTo>
                      <a:lnTo>
                        <a:pt x="1079164" y="4893944"/>
                      </a:lnTo>
                      <a:lnTo>
                        <a:pt x="919144" y="4970144"/>
                      </a:lnTo>
                      <a:lnTo>
                        <a:pt x="881044" y="5061584"/>
                      </a:lnTo>
                      <a:lnTo>
                        <a:pt x="759124" y="5084444"/>
                      </a:lnTo>
                      <a:lnTo>
                        <a:pt x="599104" y="5320664"/>
                      </a:lnTo>
                      <a:lnTo>
                        <a:pt x="530524" y="5488304"/>
                      </a:lnTo>
                      <a:lnTo>
                        <a:pt x="469564" y="5686424"/>
                      </a:lnTo>
                      <a:lnTo>
                        <a:pt x="464536" y="5687392"/>
                      </a:lnTo>
                      <a:lnTo>
                        <a:pt x="469900" y="5680076"/>
                      </a:lnTo>
                      <a:lnTo>
                        <a:pt x="381000" y="5622924"/>
                      </a:lnTo>
                      <a:lnTo>
                        <a:pt x="355600" y="5667372"/>
                      </a:lnTo>
                      <a:lnTo>
                        <a:pt x="266700" y="5641972"/>
                      </a:lnTo>
                      <a:lnTo>
                        <a:pt x="260348" y="5578476"/>
                      </a:lnTo>
                      <a:lnTo>
                        <a:pt x="171448" y="5546724"/>
                      </a:lnTo>
                      <a:lnTo>
                        <a:pt x="127000" y="5407024"/>
                      </a:lnTo>
                      <a:lnTo>
                        <a:pt x="0" y="5330824"/>
                      </a:lnTo>
                      <a:lnTo>
                        <a:pt x="6348" y="5133972"/>
                      </a:lnTo>
                      <a:lnTo>
                        <a:pt x="114300" y="5102224"/>
                      </a:lnTo>
                      <a:lnTo>
                        <a:pt x="81632" y="5004220"/>
                      </a:lnTo>
                      <a:lnTo>
                        <a:pt x="112324" y="4945196"/>
                      </a:lnTo>
                      <a:lnTo>
                        <a:pt x="184768" y="4953000"/>
                      </a:lnTo>
                      <a:lnTo>
                        <a:pt x="199054" y="4898228"/>
                      </a:lnTo>
                      <a:lnTo>
                        <a:pt x="265728" y="4883944"/>
                      </a:lnTo>
                      <a:lnTo>
                        <a:pt x="327642" y="4914900"/>
                      </a:lnTo>
                      <a:lnTo>
                        <a:pt x="349072" y="4900612"/>
                      </a:lnTo>
                      <a:lnTo>
                        <a:pt x="358598" y="4791076"/>
                      </a:lnTo>
                      <a:lnTo>
                        <a:pt x="370504" y="4779168"/>
                      </a:lnTo>
                      <a:lnTo>
                        <a:pt x="427654" y="4824412"/>
                      </a:lnTo>
                      <a:lnTo>
                        <a:pt x="468136" y="4762500"/>
                      </a:lnTo>
                      <a:lnTo>
                        <a:pt x="434798" y="4683916"/>
                      </a:lnTo>
                      <a:lnTo>
                        <a:pt x="465754" y="4638676"/>
                      </a:lnTo>
                      <a:lnTo>
                        <a:pt x="456342" y="4598668"/>
                      </a:lnTo>
                      <a:lnTo>
                        <a:pt x="458788" y="4595812"/>
                      </a:lnTo>
                      <a:lnTo>
                        <a:pt x="492124" y="4533900"/>
                      </a:lnTo>
                      <a:lnTo>
                        <a:pt x="549276" y="4519612"/>
                      </a:lnTo>
                      <a:lnTo>
                        <a:pt x="744536" y="4543424"/>
                      </a:lnTo>
                      <a:lnTo>
                        <a:pt x="711200" y="4338636"/>
                      </a:lnTo>
                      <a:lnTo>
                        <a:pt x="763588" y="4324348"/>
                      </a:lnTo>
                      <a:lnTo>
                        <a:pt x="758824" y="4286248"/>
                      </a:lnTo>
                      <a:lnTo>
                        <a:pt x="763588" y="4195764"/>
                      </a:lnTo>
                      <a:lnTo>
                        <a:pt x="763588" y="4124324"/>
                      </a:lnTo>
                      <a:lnTo>
                        <a:pt x="773112" y="4067172"/>
                      </a:lnTo>
                      <a:lnTo>
                        <a:pt x="773112" y="4038600"/>
                      </a:lnTo>
                      <a:lnTo>
                        <a:pt x="777876" y="3981448"/>
                      </a:lnTo>
                      <a:lnTo>
                        <a:pt x="715964" y="3952876"/>
                      </a:lnTo>
                      <a:lnTo>
                        <a:pt x="792164" y="3876676"/>
                      </a:lnTo>
                      <a:lnTo>
                        <a:pt x="777876" y="3829048"/>
                      </a:lnTo>
                      <a:lnTo>
                        <a:pt x="830264" y="3738564"/>
                      </a:lnTo>
                      <a:lnTo>
                        <a:pt x="706436" y="3548060"/>
                      </a:lnTo>
                      <a:lnTo>
                        <a:pt x="806448" y="3509964"/>
                      </a:lnTo>
                      <a:lnTo>
                        <a:pt x="806448" y="3462336"/>
                      </a:lnTo>
                      <a:lnTo>
                        <a:pt x="744536" y="3443288"/>
                      </a:lnTo>
                      <a:lnTo>
                        <a:pt x="673100" y="3243262"/>
                      </a:lnTo>
                      <a:lnTo>
                        <a:pt x="635000" y="3214688"/>
                      </a:lnTo>
                      <a:lnTo>
                        <a:pt x="701676" y="3138488"/>
                      </a:lnTo>
                      <a:lnTo>
                        <a:pt x="715964" y="3081336"/>
                      </a:lnTo>
                      <a:lnTo>
                        <a:pt x="811212" y="3033712"/>
                      </a:lnTo>
                      <a:lnTo>
                        <a:pt x="1054100" y="3000374"/>
                      </a:lnTo>
                      <a:lnTo>
                        <a:pt x="1073148" y="2924174"/>
                      </a:lnTo>
                      <a:lnTo>
                        <a:pt x="1135064" y="2833688"/>
                      </a:lnTo>
                      <a:lnTo>
                        <a:pt x="1092200" y="2819400"/>
                      </a:lnTo>
                      <a:lnTo>
                        <a:pt x="1096964" y="2771774"/>
                      </a:lnTo>
                      <a:lnTo>
                        <a:pt x="1096964" y="2733674"/>
                      </a:lnTo>
                      <a:lnTo>
                        <a:pt x="1068388" y="2705100"/>
                      </a:lnTo>
                      <a:lnTo>
                        <a:pt x="949324" y="2747962"/>
                      </a:lnTo>
                      <a:lnTo>
                        <a:pt x="944564" y="2671762"/>
                      </a:lnTo>
                      <a:lnTo>
                        <a:pt x="906464" y="2605088"/>
                      </a:lnTo>
                      <a:lnTo>
                        <a:pt x="858836" y="2605088"/>
                      </a:lnTo>
                      <a:lnTo>
                        <a:pt x="777876" y="2643188"/>
                      </a:lnTo>
                      <a:lnTo>
                        <a:pt x="758824" y="2590800"/>
                      </a:lnTo>
                      <a:lnTo>
                        <a:pt x="639764" y="2576512"/>
                      </a:lnTo>
                      <a:lnTo>
                        <a:pt x="611188" y="2533648"/>
                      </a:lnTo>
                      <a:lnTo>
                        <a:pt x="587376" y="2424112"/>
                      </a:lnTo>
                      <a:lnTo>
                        <a:pt x="639764" y="2305048"/>
                      </a:lnTo>
                      <a:lnTo>
                        <a:pt x="625476" y="2243136"/>
                      </a:lnTo>
                      <a:lnTo>
                        <a:pt x="663576" y="2224088"/>
                      </a:lnTo>
                      <a:lnTo>
                        <a:pt x="668336" y="2090736"/>
                      </a:lnTo>
                      <a:lnTo>
                        <a:pt x="620712" y="2062162"/>
                      </a:lnTo>
                      <a:lnTo>
                        <a:pt x="639764" y="2014536"/>
                      </a:lnTo>
                      <a:lnTo>
                        <a:pt x="620712" y="1985962"/>
                      </a:lnTo>
                      <a:lnTo>
                        <a:pt x="587376" y="1919288"/>
                      </a:lnTo>
                      <a:lnTo>
                        <a:pt x="585268" y="1922976"/>
                      </a:lnTo>
                      <a:lnTo>
                        <a:pt x="545764" y="1838324"/>
                      </a:lnTo>
                      <a:lnTo>
                        <a:pt x="568624" y="1784984"/>
                      </a:lnTo>
                      <a:lnTo>
                        <a:pt x="519940" y="1748470"/>
                      </a:lnTo>
                      <a:lnTo>
                        <a:pt x="688340" y="1678304"/>
                      </a:lnTo>
                      <a:lnTo>
                        <a:pt x="726440" y="1655444"/>
                      </a:lnTo>
                      <a:lnTo>
                        <a:pt x="695960" y="1571624"/>
                      </a:lnTo>
                      <a:lnTo>
                        <a:pt x="749300" y="1564004"/>
                      </a:lnTo>
                      <a:lnTo>
                        <a:pt x="810260" y="1457324"/>
                      </a:lnTo>
                      <a:lnTo>
                        <a:pt x="695960" y="1403984"/>
                      </a:lnTo>
                      <a:lnTo>
                        <a:pt x="756920" y="1350644"/>
                      </a:lnTo>
                      <a:lnTo>
                        <a:pt x="817880" y="1365884"/>
                      </a:lnTo>
                      <a:lnTo>
                        <a:pt x="901700" y="1358264"/>
                      </a:lnTo>
                      <a:lnTo>
                        <a:pt x="1130300" y="1449704"/>
                      </a:lnTo>
                      <a:lnTo>
                        <a:pt x="1267460" y="1449704"/>
                      </a:lnTo>
                      <a:lnTo>
                        <a:pt x="1511300" y="1335404"/>
                      </a:lnTo>
                      <a:lnTo>
                        <a:pt x="1572260" y="1167764"/>
                      </a:lnTo>
                      <a:lnTo>
                        <a:pt x="1648460" y="1114424"/>
                      </a:lnTo>
                      <a:lnTo>
                        <a:pt x="1701800" y="977264"/>
                      </a:lnTo>
                      <a:lnTo>
                        <a:pt x="1717040" y="771524"/>
                      </a:lnTo>
                      <a:lnTo>
                        <a:pt x="1793240" y="680084"/>
                      </a:lnTo>
                      <a:lnTo>
                        <a:pt x="1778000" y="481964"/>
                      </a:lnTo>
                      <a:lnTo>
                        <a:pt x="1823720" y="344804"/>
                      </a:lnTo>
                      <a:lnTo>
                        <a:pt x="1694180" y="253364"/>
                      </a:lnTo>
                      <a:lnTo>
                        <a:pt x="1702580" y="139948"/>
                      </a:lnTo>
                      <a:lnTo>
                        <a:pt x="1696144" y="142874"/>
                      </a:lnTo>
                      <a:lnTo>
                        <a:pt x="1694936" y="141666"/>
                      </a:lnTo>
                      <a:lnTo>
                        <a:pt x="1797048" y="95248"/>
                      </a:lnTo>
                      <a:lnTo>
                        <a:pt x="1930400" y="85724"/>
                      </a:lnTo>
                      <a:close/>
                    </a:path>
                  </a:pathLst>
                </a:custGeom>
                <a:grpFill/>
                <a:ln w="1270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 sz="4800">
                    <a:latin typeface="メイリオ" panose="020B0604030504040204" pitchFamily="50" charset="-128"/>
                    <a:ea typeface="メイリオ" panose="020B0604030504040204" pitchFamily="50" charset="-128"/>
                  </a:endParaRPr>
                </a:p>
              </p:txBody>
            </p:sp>
          </p:grp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D44E9617-EFD7-9102-DD81-697B68E16E1E}"/>
                </a:ext>
              </a:extLst>
            </p:cNvPr>
            <p:cNvGrpSpPr/>
            <p:nvPr/>
          </p:nvGrpSpPr>
          <p:grpSpPr>
            <a:xfrm>
              <a:off x="5582632" y="2887718"/>
              <a:ext cx="3661225" cy="2982516"/>
              <a:chOff x="2595563" y="1481138"/>
              <a:chExt cx="5048250" cy="4112418"/>
            </a:xfrm>
          </p:grpSpPr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3918927A-4177-392E-DF35-0C4A8BBB1C85}"/>
                  </a:ext>
                </a:extLst>
              </p:cNvPr>
              <p:cNvSpPr/>
              <p:nvPr/>
            </p:nvSpPr>
            <p:spPr>
              <a:xfrm>
                <a:off x="2652713" y="4783931"/>
                <a:ext cx="1050131" cy="809625"/>
              </a:xfrm>
              <a:custGeom>
                <a:avLst/>
                <a:gdLst>
                  <a:gd name="connsiteX0" fmla="*/ 0 w 1050131"/>
                  <a:gd name="connsiteY0" fmla="*/ 809625 h 809625"/>
                  <a:gd name="connsiteX1" fmla="*/ 23812 w 1050131"/>
                  <a:gd name="connsiteY1" fmla="*/ 692944 h 809625"/>
                  <a:gd name="connsiteX2" fmla="*/ 80962 w 1050131"/>
                  <a:gd name="connsiteY2" fmla="*/ 707232 h 809625"/>
                  <a:gd name="connsiteX3" fmla="*/ 90487 w 1050131"/>
                  <a:gd name="connsiteY3" fmla="*/ 604838 h 809625"/>
                  <a:gd name="connsiteX4" fmla="*/ 80962 w 1050131"/>
                  <a:gd name="connsiteY4" fmla="*/ 569119 h 809625"/>
                  <a:gd name="connsiteX5" fmla="*/ 102393 w 1050131"/>
                  <a:gd name="connsiteY5" fmla="*/ 542925 h 809625"/>
                  <a:gd name="connsiteX6" fmla="*/ 159543 w 1050131"/>
                  <a:gd name="connsiteY6" fmla="*/ 566738 h 809625"/>
                  <a:gd name="connsiteX7" fmla="*/ 188118 w 1050131"/>
                  <a:gd name="connsiteY7" fmla="*/ 447675 h 809625"/>
                  <a:gd name="connsiteX8" fmla="*/ 271462 w 1050131"/>
                  <a:gd name="connsiteY8" fmla="*/ 426244 h 809625"/>
                  <a:gd name="connsiteX9" fmla="*/ 302418 w 1050131"/>
                  <a:gd name="connsiteY9" fmla="*/ 385763 h 809625"/>
                  <a:gd name="connsiteX10" fmla="*/ 395287 w 1050131"/>
                  <a:gd name="connsiteY10" fmla="*/ 378619 h 809625"/>
                  <a:gd name="connsiteX11" fmla="*/ 438150 w 1050131"/>
                  <a:gd name="connsiteY11" fmla="*/ 321469 h 809625"/>
                  <a:gd name="connsiteX12" fmla="*/ 483393 w 1050131"/>
                  <a:gd name="connsiteY12" fmla="*/ 319088 h 809625"/>
                  <a:gd name="connsiteX13" fmla="*/ 504825 w 1050131"/>
                  <a:gd name="connsiteY13" fmla="*/ 302419 h 809625"/>
                  <a:gd name="connsiteX14" fmla="*/ 550068 w 1050131"/>
                  <a:gd name="connsiteY14" fmla="*/ 323850 h 809625"/>
                  <a:gd name="connsiteX15" fmla="*/ 621506 w 1050131"/>
                  <a:gd name="connsiteY15" fmla="*/ 250032 h 809625"/>
                  <a:gd name="connsiteX16" fmla="*/ 745331 w 1050131"/>
                  <a:gd name="connsiteY16" fmla="*/ 197644 h 809625"/>
                  <a:gd name="connsiteX17" fmla="*/ 766762 w 1050131"/>
                  <a:gd name="connsiteY17" fmla="*/ 230982 h 809625"/>
                  <a:gd name="connsiteX18" fmla="*/ 812006 w 1050131"/>
                  <a:gd name="connsiteY18" fmla="*/ 221457 h 809625"/>
                  <a:gd name="connsiteX19" fmla="*/ 883443 w 1050131"/>
                  <a:gd name="connsiteY19" fmla="*/ 235744 h 809625"/>
                  <a:gd name="connsiteX20" fmla="*/ 919162 w 1050131"/>
                  <a:gd name="connsiteY20" fmla="*/ 173832 h 809625"/>
                  <a:gd name="connsiteX21" fmla="*/ 969168 w 1050131"/>
                  <a:gd name="connsiteY21" fmla="*/ 135732 h 809625"/>
                  <a:gd name="connsiteX22" fmla="*/ 959643 w 1050131"/>
                  <a:gd name="connsiteY22" fmla="*/ 69057 h 809625"/>
                  <a:gd name="connsiteX23" fmla="*/ 1050131 w 1050131"/>
                  <a:gd name="connsiteY23" fmla="*/ 0 h 8096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050131" h="809625">
                    <a:moveTo>
                      <a:pt x="0" y="809625"/>
                    </a:moveTo>
                    <a:lnTo>
                      <a:pt x="23812" y="692944"/>
                    </a:lnTo>
                    <a:lnTo>
                      <a:pt x="80962" y="707232"/>
                    </a:lnTo>
                    <a:lnTo>
                      <a:pt x="90487" y="604838"/>
                    </a:lnTo>
                    <a:lnTo>
                      <a:pt x="80962" y="569119"/>
                    </a:lnTo>
                    <a:lnTo>
                      <a:pt x="102393" y="542925"/>
                    </a:lnTo>
                    <a:lnTo>
                      <a:pt x="159543" y="566738"/>
                    </a:lnTo>
                    <a:lnTo>
                      <a:pt x="188118" y="447675"/>
                    </a:lnTo>
                    <a:lnTo>
                      <a:pt x="271462" y="426244"/>
                    </a:lnTo>
                    <a:lnTo>
                      <a:pt x="302418" y="385763"/>
                    </a:lnTo>
                    <a:lnTo>
                      <a:pt x="395287" y="378619"/>
                    </a:lnTo>
                    <a:lnTo>
                      <a:pt x="438150" y="321469"/>
                    </a:lnTo>
                    <a:lnTo>
                      <a:pt x="483393" y="319088"/>
                    </a:lnTo>
                    <a:lnTo>
                      <a:pt x="504825" y="302419"/>
                    </a:lnTo>
                    <a:lnTo>
                      <a:pt x="550068" y="323850"/>
                    </a:lnTo>
                    <a:lnTo>
                      <a:pt x="621506" y="250032"/>
                    </a:lnTo>
                    <a:lnTo>
                      <a:pt x="745331" y="197644"/>
                    </a:lnTo>
                    <a:lnTo>
                      <a:pt x="766762" y="230982"/>
                    </a:lnTo>
                    <a:lnTo>
                      <a:pt x="812006" y="221457"/>
                    </a:lnTo>
                    <a:lnTo>
                      <a:pt x="883443" y="235744"/>
                    </a:lnTo>
                    <a:lnTo>
                      <a:pt x="919162" y="173832"/>
                    </a:lnTo>
                    <a:lnTo>
                      <a:pt x="969168" y="135732"/>
                    </a:lnTo>
                    <a:lnTo>
                      <a:pt x="959643" y="69057"/>
                    </a:lnTo>
                    <a:lnTo>
                      <a:pt x="1050131" y="0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42FCA724-C9A4-B53F-1425-44670FA5DA41}"/>
                  </a:ext>
                </a:extLst>
              </p:cNvPr>
              <p:cNvSpPr/>
              <p:nvPr/>
            </p:nvSpPr>
            <p:spPr>
              <a:xfrm>
                <a:off x="2595563" y="4641056"/>
                <a:ext cx="873918" cy="466725"/>
              </a:xfrm>
              <a:custGeom>
                <a:avLst/>
                <a:gdLst>
                  <a:gd name="connsiteX0" fmla="*/ 831056 w 873918"/>
                  <a:gd name="connsiteY0" fmla="*/ 0 h 466725"/>
                  <a:gd name="connsiteX1" fmla="*/ 873918 w 873918"/>
                  <a:gd name="connsiteY1" fmla="*/ 104775 h 466725"/>
                  <a:gd name="connsiteX2" fmla="*/ 845343 w 873918"/>
                  <a:gd name="connsiteY2" fmla="*/ 180975 h 466725"/>
                  <a:gd name="connsiteX3" fmla="*/ 769143 w 873918"/>
                  <a:gd name="connsiteY3" fmla="*/ 214313 h 466725"/>
                  <a:gd name="connsiteX4" fmla="*/ 688181 w 873918"/>
                  <a:gd name="connsiteY4" fmla="*/ 211932 h 466725"/>
                  <a:gd name="connsiteX5" fmla="*/ 652462 w 873918"/>
                  <a:gd name="connsiteY5" fmla="*/ 316707 h 466725"/>
                  <a:gd name="connsiteX6" fmla="*/ 616743 w 873918"/>
                  <a:gd name="connsiteY6" fmla="*/ 280988 h 466725"/>
                  <a:gd name="connsiteX7" fmla="*/ 571500 w 873918"/>
                  <a:gd name="connsiteY7" fmla="*/ 271463 h 466725"/>
                  <a:gd name="connsiteX8" fmla="*/ 521493 w 873918"/>
                  <a:gd name="connsiteY8" fmla="*/ 300038 h 466725"/>
                  <a:gd name="connsiteX9" fmla="*/ 533400 w 873918"/>
                  <a:gd name="connsiteY9" fmla="*/ 354807 h 466725"/>
                  <a:gd name="connsiteX10" fmla="*/ 400050 w 873918"/>
                  <a:gd name="connsiteY10" fmla="*/ 388144 h 466725"/>
                  <a:gd name="connsiteX11" fmla="*/ 369093 w 873918"/>
                  <a:gd name="connsiteY11" fmla="*/ 366713 h 466725"/>
                  <a:gd name="connsiteX12" fmla="*/ 359568 w 873918"/>
                  <a:gd name="connsiteY12" fmla="*/ 407194 h 466725"/>
                  <a:gd name="connsiteX13" fmla="*/ 240506 w 873918"/>
                  <a:gd name="connsiteY13" fmla="*/ 400050 h 466725"/>
                  <a:gd name="connsiteX14" fmla="*/ 183356 w 873918"/>
                  <a:gd name="connsiteY14" fmla="*/ 466725 h 466725"/>
                  <a:gd name="connsiteX15" fmla="*/ 142875 w 873918"/>
                  <a:gd name="connsiteY15" fmla="*/ 419100 h 466725"/>
                  <a:gd name="connsiteX16" fmla="*/ 90487 w 873918"/>
                  <a:gd name="connsiteY16" fmla="*/ 407194 h 466725"/>
                  <a:gd name="connsiteX17" fmla="*/ 61912 w 873918"/>
                  <a:gd name="connsiteY17" fmla="*/ 419100 h 466725"/>
                  <a:gd name="connsiteX18" fmla="*/ 0 w 873918"/>
                  <a:gd name="connsiteY18" fmla="*/ 390525 h 4667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873918" h="466725">
                    <a:moveTo>
                      <a:pt x="831056" y="0"/>
                    </a:moveTo>
                    <a:lnTo>
                      <a:pt x="873918" y="104775"/>
                    </a:lnTo>
                    <a:lnTo>
                      <a:pt x="845343" y="180975"/>
                    </a:lnTo>
                    <a:lnTo>
                      <a:pt x="769143" y="214313"/>
                    </a:lnTo>
                    <a:lnTo>
                      <a:pt x="688181" y="211932"/>
                    </a:lnTo>
                    <a:lnTo>
                      <a:pt x="652462" y="316707"/>
                    </a:lnTo>
                    <a:lnTo>
                      <a:pt x="616743" y="280988"/>
                    </a:lnTo>
                    <a:lnTo>
                      <a:pt x="571500" y="271463"/>
                    </a:lnTo>
                    <a:lnTo>
                      <a:pt x="521493" y="300038"/>
                    </a:lnTo>
                    <a:lnTo>
                      <a:pt x="533400" y="354807"/>
                    </a:lnTo>
                    <a:lnTo>
                      <a:pt x="400050" y="388144"/>
                    </a:lnTo>
                    <a:lnTo>
                      <a:pt x="369093" y="366713"/>
                    </a:lnTo>
                    <a:lnTo>
                      <a:pt x="359568" y="407194"/>
                    </a:lnTo>
                    <a:lnTo>
                      <a:pt x="240506" y="400050"/>
                    </a:lnTo>
                    <a:lnTo>
                      <a:pt x="183356" y="466725"/>
                    </a:lnTo>
                    <a:lnTo>
                      <a:pt x="142875" y="419100"/>
                    </a:lnTo>
                    <a:lnTo>
                      <a:pt x="90487" y="407194"/>
                    </a:lnTo>
                    <a:lnTo>
                      <a:pt x="61912" y="419100"/>
                    </a:lnTo>
                    <a:lnTo>
                      <a:pt x="0" y="390525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4" name="フリーフォーム: 図形 223">
                <a:extLst>
                  <a:ext uri="{FF2B5EF4-FFF2-40B4-BE49-F238E27FC236}">
                    <a16:creationId xmlns:a16="http://schemas.microsoft.com/office/drawing/2014/main" id="{0BD8DD39-163E-028F-AAC4-D5A1D0AA9C8B}"/>
                  </a:ext>
                </a:extLst>
              </p:cNvPr>
              <p:cNvSpPr/>
              <p:nvPr/>
            </p:nvSpPr>
            <p:spPr>
              <a:xfrm>
                <a:off x="2864644" y="4507706"/>
                <a:ext cx="511969" cy="452438"/>
              </a:xfrm>
              <a:custGeom>
                <a:avLst/>
                <a:gdLst>
                  <a:gd name="connsiteX0" fmla="*/ 7144 w 511969"/>
                  <a:gd name="connsiteY0" fmla="*/ 452438 h 452438"/>
                  <a:gd name="connsiteX1" fmla="*/ 7144 w 511969"/>
                  <a:gd name="connsiteY1" fmla="*/ 369094 h 452438"/>
                  <a:gd name="connsiteX2" fmla="*/ 26194 w 511969"/>
                  <a:gd name="connsiteY2" fmla="*/ 323850 h 452438"/>
                  <a:gd name="connsiteX3" fmla="*/ 0 w 511969"/>
                  <a:gd name="connsiteY3" fmla="*/ 259557 h 452438"/>
                  <a:gd name="connsiteX4" fmla="*/ 38100 w 511969"/>
                  <a:gd name="connsiteY4" fmla="*/ 211932 h 452438"/>
                  <a:gd name="connsiteX5" fmla="*/ 95250 w 511969"/>
                  <a:gd name="connsiteY5" fmla="*/ 161925 h 452438"/>
                  <a:gd name="connsiteX6" fmla="*/ 95250 w 511969"/>
                  <a:gd name="connsiteY6" fmla="*/ 126207 h 452438"/>
                  <a:gd name="connsiteX7" fmla="*/ 90487 w 511969"/>
                  <a:gd name="connsiteY7" fmla="*/ 95250 h 452438"/>
                  <a:gd name="connsiteX8" fmla="*/ 128587 w 511969"/>
                  <a:gd name="connsiteY8" fmla="*/ 92869 h 452438"/>
                  <a:gd name="connsiteX9" fmla="*/ 128587 w 511969"/>
                  <a:gd name="connsiteY9" fmla="*/ 54769 h 452438"/>
                  <a:gd name="connsiteX10" fmla="*/ 216694 w 511969"/>
                  <a:gd name="connsiteY10" fmla="*/ 35719 h 452438"/>
                  <a:gd name="connsiteX11" fmla="*/ 240506 w 511969"/>
                  <a:gd name="connsiteY11" fmla="*/ 66675 h 452438"/>
                  <a:gd name="connsiteX12" fmla="*/ 273844 w 511969"/>
                  <a:gd name="connsiteY12" fmla="*/ 57150 h 452438"/>
                  <a:gd name="connsiteX13" fmla="*/ 273844 w 511969"/>
                  <a:gd name="connsiteY13" fmla="*/ 23813 h 452438"/>
                  <a:gd name="connsiteX14" fmla="*/ 304800 w 511969"/>
                  <a:gd name="connsiteY14" fmla="*/ 0 h 452438"/>
                  <a:gd name="connsiteX15" fmla="*/ 397669 w 511969"/>
                  <a:gd name="connsiteY15" fmla="*/ 52388 h 452438"/>
                  <a:gd name="connsiteX16" fmla="*/ 421481 w 511969"/>
                  <a:gd name="connsiteY16" fmla="*/ 47625 h 452438"/>
                  <a:gd name="connsiteX17" fmla="*/ 464344 w 511969"/>
                  <a:gd name="connsiteY17" fmla="*/ 50007 h 452438"/>
                  <a:gd name="connsiteX18" fmla="*/ 511969 w 511969"/>
                  <a:gd name="connsiteY18" fmla="*/ 80963 h 452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511969" h="452438">
                    <a:moveTo>
                      <a:pt x="7144" y="452438"/>
                    </a:moveTo>
                    <a:lnTo>
                      <a:pt x="7144" y="369094"/>
                    </a:lnTo>
                    <a:lnTo>
                      <a:pt x="26194" y="323850"/>
                    </a:lnTo>
                    <a:lnTo>
                      <a:pt x="0" y="259557"/>
                    </a:lnTo>
                    <a:lnTo>
                      <a:pt x="38100" y="211932"/>
                    </a:lnTo>
                    <a:lnTo>
                      <a:pt x="95250" y="161925"/>
                    </a:lnTo>
                    <a:lnTo>
                      <a:pt x="95250" y="126207"/>
                    </a:lnTo>
                    <a:lnTo>
                      <a:pt x="90487" y="95250"/>
                    </a:lnTo>
                    <a:lnTo>
                      <a:pt x="128587" y="92869"/>
                    </a:lnTo>
                    <a:lnTo>
                      <a:pt x="128587" y="54769"/>
                    </a:lnTo>
                    <a:lnTo>
                      <a:pt x="216694" y="35719"/>
                    </a:lnTo>
                    <a:lnTo>
                      <a:pt x="240506" y="66675"/>
                    </a:lnTo>
                    <a:lnTo>
                      <a:pt x="273844" y="57150"/>
                    </a:lnTo>
                    <a:lnTo>
                      <a:pt x="273844" y="23813"/>
                    </a:lnTo>
                    <a:lnTo>
                      <a:pt x="304800" y="0"/>
                    </a:lnTo>
                    <a:lnTo>
                      <a:pt x="397669" y="52388"/>
                    </a:lnTo>
                    <a:lnTo>
                      <a:pt x="421481" y="47625"/>
                    </a:lnTo>
                    <a:lnTo>
                      <a:pt x="464344" y="50007"/>
                    </a:lnTo>
                    <a:lnTo>
                      <a:pt x="511969" y="80963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5" name="フリーフォーム: 図形 224">
                <a:extLst>
                  <a:ext uri="{FF2B5EF4-FFF2-40B4-BE49-F238E27FC236}">
                    <a16:creationId xmlns:a16="http://schemas.microsoft.com/office/drawing/2014/main" id="{83A56293-3146-058A-8FC6-DFBD9B8B8A3F}"/>
                  </a:ext>
                </a:extLst>
              </p:cNvPr>
              <p:cNvSpPr/>
              <p:nvPr/>
            </p:nvSpPr>
            <p:spPr>
              <a:xfrm>
                <a:off x="2978944" y="3936206"/>
                <a:ext cx="588169" cy="190500"/>
              </a:xfrm>
              <a:custGeom>
                <a:avLst/>
                <a:gdLst>
                  <a:gd name="connsiteX0" fmla="*/ 588169 w 588169"/>
                  <a:gd name="connsiteY0" fmla="*/ 0 h 190500"/>
                  <a:gd name="connsiteX1" fmla="*/ 535781 w 588169"/>
                  <a:gd name="connsiteY1" fmla="*/ 14288 h 190500"/>
                  <a:gd name="connsiteX2" fmla="*/ 495300 w 588169"/>
                  <a:gd name="connsiteY2" fmla="*/ 59532 h 190500"/>
                  <a:gd name="connsiteX3" fmla="*/ 400050 w 588169"/>
                  <a:gd name="connsiteY3" fmla="*/ 88107 h 190500"/>
                  <a:gd name="connsiteX4" fmla="*/ 307181 w 588169"/>
                  <a:gd name="connsiteY4" fmla="*/ 183357 h 190500"/>
                  <a:gd name="connsiteX5" fmla="*/ 171450 w 588169"/>
                  <a:gd name="connsiteY5" fmla="*/ 173832 h 190500"/>
                  <a:gd name="connsiteX6" fmla="*/ 154781 w 588169"/>
                  <a:gd name="connsiteY6" fmla="*/ 190500 h 190500"/>
                  <a:gd name="connsiteX7" fmla="*/ 78581 w 588169"/>
                  <a:gd name="connsiteY7" fmla="*/ 157163 h 190500"/>
                  <a:gd name="connsiteX8" fmla="*/ 71437 w 588169"/>
                  <a:gd name="connsiteY8" fmla="*/ 109538 h 190500"/>
                  <a:gd name="connsiteX9" fmla="*/ 52387 w 588169"/>
                  <a:gd name="connsiteY9" fmla="*/ 97632 h 190500"/>
                  <a:gd name="connsiteX10" fmla="*/ 0 w 588169"/>
                  <a:gd name="connsiteY10" fmla="*/ 11430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88169" h="190500">
                    <a:moveTo>
                      <a:pt x="588169" y="0"/>
                    </a:moveTo>
                    <a:lnTo>
                      <a:pt x="535781" y="14288"/>
                    </a:lnTo>
                    <a:lnTo>
                      <a:pt x="495300" y="59532"/>
                    </a:lnTo>
                    <a:lnTo>
                      <a:pt x="400050" y="88107"/>
                    </a:lnTo>
                    <a:lnTo>
                      <a:pt x="307181" y="183357"/>
                    </a:lnTo>
                    <a:lnTo>
                      <a:pt x="171450" y="173832"/>
                    </a:lnTo>
                    <a:lnTo>
                      <a:pt x="154781" y="190500"/>
                    </a:lnTo>
                    <a:lnTo>
                      <a:pt x="78581" y="157163"/>
                    </a:lnTo>
                    <a:lnTo>
                      <a:pt x="71437" y="109538"/>
                    </a:lnTo>
                    <a:lnTo>
                      <a:pt x="52387" y="97632"/>
                    </a:lnTo>
                    <a:lnTo>
                      <a:pt x="0" y="114300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6" name="フリーフォーム: 図形 225">
                <a:extLst>
                  <a:ext uri="{FF2B5EF4-FFF2-40B4-BE49-F238E27FC236}">
                    <a16:creationId xmlns:a16="http://schemas.microsoft.com/office/drawing/2014/main" id="{BA64FE41-0CCC-A462-0AD4-7195FD1FF74E}"/>
                  </a:ext>
                </a:extLst>
              </p:cNvPr>
              <p:cNvSpPr/>
              <p:nvPr/>
            </p:nvSpPr>
            <p:spPr>
              <a:xfrm>
                <a:off x="7458075" y="3562350"/>
                <a:ext cx="185738" cy="471488"/>
              </a:xfrm>
              <a:custGeom>
                <a:avLst/>
                <a:gdLst>
                  <a:gd name="connsiteX0" fmla="*/ 0 w 185738"/>
                  <a:gd name="connsiteY0" fmla="*/ 47625 h 471488"/>
                  <a:gd name="connsiteX1" fmla="*/ 52388 w 185738"/>
                  <a:gd name="connsiteY1" fmla="*/ 0 h 471488"/>
                  <a:gd name="connsiteX2" fmla="*/ 171450 w 185738"/>
                  <a:gd name="connsiteY2" fmla="*/ 95250 h 471488"/>
                  <a:gd name="connsiteX3" fmla="*/ 152400 w 185738"/>
                  <a:gd name="connsiteY3" fmla="*/ 142875 h 471488"/>
                  <a:gd name="connsiteX4" fmla="*/ 166688 w 185738"/>
                  <a:gd name="connsiteY4" fmla="*/ 204788 h 471488"/>
                  <a:gd name="connsiteX5" fmla="*/ 166688 w 185738"/>
                  <a:gd name="connsiteY5" fmla="*/ 233363 h 471488"/>
                  <a:gd name="connsiteX6" fmla="*/ 185738 w 185738"/>
                  <a:gd name="connsiteY6" fmla="*/ 252413 h 471488"/>
                  <a:gd name="connsiteX7" fmla="*/ 147638 w 185738"/>
                  <a:gd name="connsiteY7" fmla="*/ 404813 h 471488"/>
                  <a:gd name="connsiteX8" fmla="*/ 147638 w 185738"/>
                  <a:gd name="connsiteY8" fmla="*/ 471488 h 471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85738" h="471488">
                    <a:moveTo>
                      <a:pt x="0" y="47625"/>
                    </a:moveTo>
                    <a:lnTo>
                      <a:pt x="52388" y="0"/>
                    </a:lnTo>
                    <a:lnTo>
                      <a:pt x="171450" y="95250"/>
                    </a:lnTo>
                    <a:lnTo>
                      <a:pt x="152400" y="142875"/>
                    </a:lnTo>
                    <a:lnTo>
                      <a:pt x="166688" y="204788"/>
                    </a:lnTo>
                    <a:lnTo>
                      <a:pt x="166688" y="233363"/>
                    </a:lnTo>
                    <a:lnTo>
                      <a:pt x="185738" y="252413"/>
                    </a:lnTo>
                    <a:lnTo>
                      <a:pt x="147638" y="404813"/>
                    </a:lnTo>
                    <a:lnTo>
                      <a:pt x="147638" y="471488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7" name="フリーフォーム: 図形 226">
                <a:extLst>
                  <a:ext uri="{FF2B5EF4-FFF2-40B4-BE49-F238E27FC236}">
                    <a16:creationId xmlns:a16="http://schemas.microsoft.com/office/drawing/2014/main" id="{3816BB3D-3F52-386B-6CD3-4EDF6D766130}"/>
                  </a:ext>
                </a:extLst>
              </p:cNvPr>
              <p:cNvSpPr/>
              <p:nvPr/>
            </p:nvSpPr>
            <p:spPr>
              <a:xfrm>
                <a:off x="6534150" y="3128963"/>
                <a:ext cx="100013" cy="800100"/>
              </a:xfrm>
              <a:custGeom>
                <a:avLst/>
                <a:gdLst>
                  <a:gd name="connsiteX0" fmla="*/ 100013 w 100013"/>
                  <a:gd name="connsiteY0" fmla="*/ 800100 h 800100"/>
                  <a:gd name="connsiteX1" fmla="*/ 38100 w 100013"/>
                  <a:gd name="connsiteY1" fmla="*/ 695325 h 800100"/>
                  <a:gd name="connsiteX2" fmla="*/ 76200 w 100013"/>
                  <a:gd name="connsiteY2" fmla="*/ 609600 h 800100"/>
                  <a:gd name="connsiteX3" fmla="*/ 90488 w 100013"/>
                  <a:gd name="connsiteY3" fmla="*/ 461962 h 800100"/>
                  <a:gd name="connsiteX4" fmla="*/ 38100 w 100013"/>
                  <a:gd name="connsiteY4" fmla="*/ 404812 h 800100"/>
                  <a:gd name="connsiteX5" fmla="*/ 71438 w 100013"/>
                  <a:gd name="connsiteY5" fmla="*/ 376237 h 800100"/>
                  <a:gd name="connsiteX6" fmla="*/ 52388 w 100013"/>
                  <a:gd name="connsiteY6" fmla="*/ 238125 h 800100"/>
                  <a:gd name="connsiteX7" fmla="*/ 42863 w 100013"/>
                  <a:gd name="connsiteY7" fmla="*/ 142875 h 800100"/>
                  <a:gd name="connsiteX8" fmla="*/ 0 w 100013"/>
                  <a:gd name="connsiteY8" fmla="*/ 104775 h 800100"/>
                  <a:gd name="connsiteX9" fmla="*/ 38100 w 100013"/>
                  <a:gd name="connsiteY9" fmla="*/ 0 h 8001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0013" h="800100">
                    <a:moveTo>
                      <a:pt x="100013" y="800100"/>
                    </a:moveTo>
                    <a:lnTo>
                      <a:pt x="38100" y="695325"/>
                    </a:lnTo>
                    <a:lnTo>
                      <a:pt x="76200" y="609600"/>
                    </a:lnTo>
                    <a:lnTo>
                      <a:pt x="90488" y="461962"/>
                    </a:lnTo>
                    <a:lnTo>
                      <a:pt x="38100" y="404812"/>
                    </a:lnTo>
                    <a:lnTo>
                      <a:pt x="71438" y="376237"/>
                    </a:lnTo>
                    <a:lnTo>
                      <a:pt x="52388" y="238125"/>
                    </a:lnTo>
                    <a:lnTo>
                      <a:pt x="42863" y="142875"/>
                    </a:lnTo>
                    <a:lnTo>
                      <a:pt x="0" y="104775"/>
                    </a:lnTo>
                    <a:lnTo>
                      <a:pt x="38100" y="0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8" name="フリーフォーム: 図形 227">
                <a:extLst>
                  <a:ext uri="{FF2B5EF4-FFF2-40B4-BE49-F238E27FC236}">
                    <a16:creationId xmlns:a16="http://schemas.microsoft.com/office/drawing/2014/main" id="{516FB76C-C56F-462F-AADA-E3A2238225BF}"/>
                  </a:ext>
                </a:extLst>
              </p:cNvPr>
              <p:cNvSpPr/>
              <p:nvPr/>
            </p:nvSpPr>
            <p:spPr>
              <a:xfrm>
                <a:off x="6091238" y="2452688"/>
                <a:ext cx="381000" cy="1833562"/>
              </a:xfrm>
              <a:custGeom>
                <a:avLst/>
                <a:gdLst>
                  <a:gd name="connsiteX0" fmla="*/ 252412 w 381000"/>
                  <a:gd name="connsiteY0" fmla="*/ 0 h 1833562"/>
                  <a:gd name="connsiteX1" fmla="*/ 252412 w 381000"/>
                  <a:gd name="connsiteY1" fmla="*/ 109537 h 1833562"/>
                  <a:gd name="connsiteX2" fmla="*/ 304800 w 381000"/>
                  <a:gd name="connsiteY2" fmla="*/ 166687 h 1833562"/>
                  <a:gd name="connsiteX3" fmla="*/ 280987 w 381000"/>
                  <a:gd name="connsiteY3" fmla="*/ 319087 h 1833562"/>
                  <a:gd name="connsiteX4" fmla="*/ 247650 w 381000"/>
                  <a:gd name="connsiteY4" fmla="*/ 366712 h 1833562"/>
                  <a:gd name="connsiteX5" fmla="*/ 233362 w 381000"/>
                  <a:gd name="connsiteY5" fmla="*/ 504825 h 1833562"/>
                  <a:gd name="connsiteX6" fmla="*/ 166687 w 381000"/>
                  <a:gd name="connsiteY6" fmla="*/ 614362 h 1833562"/>
                  <a:gd name="connsiteX7" fmla="*/ 252412 w 381000"/>
                  <a:gd name="connsiteY7" fmla="*/ 690562 h 1833562"/>
                  <a:gd name="connsiteX8" fmla="*/ 261937 w 381000"/>
                  <a:gd name="connsiteY8" fmla="*/ 747712 h 1833562"/>
                  <a:gd name="connsiteX9" fmla="*/ 295275 w 381000"/>
                  <a:gd name="connsiteY9" fmla="*/ 871537 h 1833562"/>
                  <a:gd name="connsiteX10" fmla="*/ 233362 w 381000"/>
                  <a:gd name="connsiteY10" fmla="*/ 904875 h 1833562"/>
                  <a:gd name="connsiteX11" fmla="*/ 200025 w 381000"/>
                  <a:gd name="connsiteY11" fmla="*/ 957262 h 1833562"/>
                  <a:gd name="connsiteX12" fmla="*/ 128587 w 381000"/>
                  <a:gd name="connsiteY12" fmla="*/ 966787 h 1833562"/>
                  <a:gd name="connsiteX13" fmla="*/ 123825 w 381000"/>
                  <a:gd name="connsiteY13" fmla="*/ 1062037 h 1833562"/>
                  <a:gd name="connsiteX14" fmla="*/ 104775 w 381000"/>
                  <a:gd name="connsiteY14" fmla="*/ 1133475 h 1833562"/>
                  <a:gd name="connsiteX15" fmla="*/ 42862 w 381000"/>
                  <a:gd name="connsiteY15" fmla="*/ 1162050 h 1833562"/>
                  <a:gd name="connsiteX16" fmla="*/ 14287 w 381000"/>
                  <a:gd name="connsiteY16" fmla="*/ 1266825 h 1833562"/>
                  <a:gd name="connsiteX17" fmla="*/ 23812 w 381000"/>
                  <a:gd name="connsiteY17" fmla="*/ 1404937 h 1833562"/>
                  <a:gd name="connsiteX18" fmla="*/ 0 w 381000"/>
                  <a:gd name="connsiteY18" fmla="*/ 1466850 h 1833562"/>
                  <a:gd name="connsiteX19" fmla="*/ 57150 w 381000"/>
                  <a:gd name="connsiteY19" fmla="*/ 1562100 h 1833562"/>
                  <a:gd name="connsiteX20" fmla="*/ 57150 w 381000"/>
                  <a:gd name="connsiteY20" fmla="*/ 1609725 h 1833562"/>
                  <a:gd name="connsiteX21" fmla="*/ 142875 w 381000"/>
                  <a:gd name="connsiteY21" fmla="*/ 1738312 h 1833562"/>
                  <a:gd name="connsiteX22" fmla="*/ 252412 w 381000"/>
                  <a:gd name="connsiteY22" fmla="*/ 1719262 h 1833562"/>
                  <a:gd name="connsiteX23" fmla="*/ 381000 w 381000"/>
                  <a:gd name="connsiteY23" fmla="*/ 1833562 h 18335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81000" h="1833562">
                    <a:moveTo>
                      <a:pt x="252412" y="0"/>
                    </a:moveTo>
                    <a:lnTo>
                      <a:pt x="252412" y="109537"/>
                    </a:lnTo>
                    <a:lnTo>
                      <a:pt x="304800" y="166687"/>
                    </a:lnTo>
                    <a:lnTo>
                      <a:pt x="280987" y="319087"/>
                    </a:lnTo>
                    <a:lnTo>
                      <a:pt x="247650" y="366712"/>
                    </a:lnTo>
                    <a:lnTo>
                      <a:pt x="233362" y="504825"/>
                    </a:lnTo>
                    <a:lnTo>
                      <a:pt x="166687" y="614362"/>
                    </a:lnTo>
                    <a:lnTo>
                      <a:pt x="252412" y="690562"/>
                    </a:lnTo>
                    <a:lnTo>
                      <a:pt x="261937" y="747712"/>
                    </a:lnTo>
                    <a:lnTo>
                      <a:pt x="295275" y="871537"/>
                    </a:lnTo>
                    <a:lnTo>
                      <a:pt x="233362" y="904875"/>
                    </a:lnTo>
                    <a:lnTo>
                      <a:pt x="200025" y="957262"/>
                    </a:lnTo>
                    <a:lnTo>
                      <a:pt x="128587" y="966787"/>
                    </a:lnTo>
                    <a:lnTo>
                      <a:pt x="123825" y="1062037"/>
                    </a:lnTo>
                    <a:lnTo>
                      <a:pt x="104775" y="1133475"/>
                    </a:lnTo>
                    <a:lnTo>
                      <a:pt x="42862" y="1162050"/>
                    </a:lnTo>
                    <a:lnTo>
                      <a:pt x="14287" y="1266825"/>
                    </a:lnTo>
                    <a:lnTo>
                      <a:pt x="23812" y="1404937"/>
                    </a:lnTo>
                    <a:lnTo>
                      <a:pt x="0" y="1466850"/>
                    </a:lnTo>
                    <a:lnTo>
                      <a:pt x="57150" y="1562100"/>
                    </a:lnTo>
                    <a:lnTo>
                      <a:pt x="57150" y="1609725"/>
                    </a:lnTo>
                    <a:lnTo>
                      <a:pt x="142875" y="1738312"/>
                    </a:lnTo>
                    <a:lnTo>
                      <a:pt x="252412" y="1719262"/>
                    </a:lnTo>
                    <a:lnTo>
                      <a:pt x="381000" y="1833562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9" name="フリーフォーム: 図形 228">
                <a:extLst>
                  <a:ext uri="{FF2B5EF4-FFF2-40B4-BE49-F238E27FC236}">
                    <a16:creationId xmlns:a16="http://schemas.microsoft.com/office/drawing/2014/main" id="{9AAE676E-FBCF-6EC0-E637-78CD17B3BA20}"/>
                  </a:ext>
                </a:extLst>
              </p:cNvPr>
              <p:cNvSpPr/>
              <p:nvPr/>
            </p:nvSpPr>
            <p:spPr>
              <a:xfrm>
                <a:off x="6048375" y="4143375"/>
                <a:ext cx="114300" cy="428625"/>
              </a:xfrm>
              <a:custGeom>
                <a:avLst/>
                <a:gdLst>
                  <a:gd name="connsiteX0" fmla="*/ 42863 w 114300"/>
                  <a:gd name="connsiteY0" fmla="*/ 428625 h 428625"/>
                  <a:gd name="connsiteX1" fmla="*/ 0 w 114300"/>
                  <a:gd name="connsiteY1" fmla="*/ 376238 h 428625"/>
                  <a:gd name="connsiteX2" fmla="*/ 28575 w 114300"/>
                  <a:gd name="connsiteY2" fmla="*/ 342900 h 428625"/>
                  <a:gd name="connsiteX3" fmla="*/ 66675 w 114300"/>
                  <a:gd name="connsiteY3" fmla="*/ 138113 h 428625"/>
                  <a:gd name="connsiteX4" fmla="*/ 114300 w 114300"/>
                  <a:gd name="connsiteY4" fmla="*/ 109538 h 428625"/>
                  <a:gd name="connsiteX5" fmla="*/ 76200 w 114300"/>
                  <a:gd name="connsiteY5" fmla="*/ 0 h 4286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14300" h="428625">
                    <a:moveTo>
                      <a:pt x="42863" y="428625"/>
                    </a:moveTo>
                    <a:lnTo>
                      <a:pt x="0" y="376238"/>
                    </a:lnTo>
                    <a:lnTo>
                      <a:pt x="28575" y="342900"/>
                    </a:lnTo>
                    <a:lnTo>
                      <a:pt x="66675" y="138113"/>
                    </a:lnTo>
                    <a:lnTo>
                      <a:pt x="114300" y="109538"/>
                    </a:lnTo>
                    <a:lnTo>
                      <a:pt x="76200" y="0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0" name="フリーフォーム: 図形 229">
                <a:extLst>
                  <a:ext uri="{FF2B5EF4-FFF2-40B4-BE49-F238E27FC236}">
                    <a16:creationId xmlns:a16="http://schemas.microsoft.com/office/drawing/2014/main" id="{8CB3AA1C-93A0-A17E-3FD7-3BEFC869A166}"/>
                  </a:ext>
                </a:extLst>
              </p:cNvPr>
              <p:cNvSpPr/>
              <p:nvPr/>
            </p:nvSpPr>
            <p:spPr>
              <a:xfrm>
                <a:off x="4757738" y="3509963"/>
                <a:ext cx="433387" cy="766762"/>
              </a:xfrm>
              <a:custGeom>
                <a:avLst/>
                <a:gdLst>
                  <a:gd name="connsiteX0" fmla="*/ 0 w 433387"/>
                  <a:gd name="connsiteY0" fmla="*/ 742950 h 766762"/>
                  <a:gd name="connsiteX1" fmla="*/ 133350 w 433387"/>
                  <a:gd name="connsiteY1" fmla="*/ 766762 h 766762"/>
                  <a:gd name="connsiteX2" fmla="*/ 147637 w 433387"/>
                  <a:gd name="connsiteY2" fmla="*/ 733425 h 766762"/>
                  <a:gd name="connsiteX3" fmla="*/ 142875 w 433387"/>
                  <a:gd name="connsiteY3" fmla="*/ 709612 h 766762"/>
                  <a:gd name="connsiteX4" fmla="*/ 185737 w 433387"/>
                  <a:gd name="connsiteY4" fmla="*/ 690562 h 766762"/>
                  <a:gd name="connsiteX5" fmla="*/ 171450 w 433387"/>
                  <a:gd name="connsiteY5" fmla="*/ 623887 h 766762"/>
                  <a:gd name="connsiteX6" fmla="*/ 204787 w 433387"/>
                  <a:gd name="connsiteY6" fmla="*/ 600075 h 766762"/>
                  <a:gd name="connsiteX7" fmla="*/ 204787 w 433387"/>
                  <a:gd name="connsiteY7" fmla="*/ 571500 h 766762"/>
                  <a:gd name="connsiteX8" fmla="*/ 400050 w 433387"/>
                  <a:gd name="connsiteY8" fmla="*/ 457200 h 766762"/>
                  <a:gd name="connsiteX9" fmla="*/ 385762 w 433387"/>
                  <a:gd name="connsiteY9" fmla="*/ 390525 h 766762"/>
                  <a:gd name="connsiteX10" fmla="*/ 404812 w 433387"/>
                  <a:gd name="connsiteY10" fmla="*/ 314325 h 766762"/>
                  <a:gd name="connsiteX11" fmla="*/ 347662 w 433387"/>
                  <a:gd name="connsiteY11" fmla="*/ 242887 h 766762"/>
                  <a:gd name="connsiteX12" fmla="*/ 357187 w 433387"/>
                  <a:gd name="connsiteY12" fmla="*/ 180975 h 766762"/>
                  <a:gd name="connsiteX13" fmla="*/ 433387 w 433387"/>
                  <a:gd name="connsiteY13" fmla="*/ 104775 h 766762"/>
                  <a:gd name="connsiteX14" fmla="*/ 361950 w 433387"/>
                  <a:gd name="connsiteY14" fmla="*/ 0 h 7667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33387" h="766762">
                    <a:moveTo>
                      <a:pt x="0" y="742950"/>
                    </a:moveTo>
                    <a:lnTo>
                      <a:pt x="133350" y="766762"/>
                    </a:lnTo>
                    <a:lnTo>
                      <a:pt x="147637" y="733425"/>
                    </a:lnTo>
                    <a:lnTo>
                      <a:pt x="142875" y="709612"/>
                    </a:lnTo>
                    <a:lnTo>
                      <a:pt x="185737" y="690562"/>
                    </a:lnTo>
                    <a:lnTo>
                      <a:pt x="171450" y="623887"/>
                    </a:lnTo>
                    <a:lnTo>
                      <a:pt x="204787" y="600075"/>
                    </a:lnTo>
                    <a:lnTo>
                      <a:pt x="204787" y="571500"/>
                    </a:lnTo>
                    <a:lnTo>
                      <a:pt x="400050" y="457200"/>
                    </a:lnTo>
                    <a:lnTo>
                      <a:pt x="385762" y="390525"/>
                    </a:lnTo>
                    <a:lnTo>
                      <a:pt x="404812" y="314325"/>
                    </a:lnTo>
                    <a:lnTo>
                      <a:pt x="347662" y="242887"/>
                    </a:lnTo>
                    <a:lnTo>
                      <a:pt x="357187" y="180975"/>
                    </a:lnTo>
                    <a:lnTo>
                      <a:pt x="433387" y="104775"/>
                    </a:lnTo>
                    <a:lnTo>
                      <a:pt x="361950" y="0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1" name="フリーフォーム: 図形 230">
                <a:extLst>
                  <a:ext uri="{FF2B5EF4-FFF2-40B4-BE49-F238E27FC236}">
                    <a16:creationId xmlns:a16="http://schemas.microsoft.com/office/drawing/2014/main" id="{8E10393B-F7CE-5679-FF2D-B49A1174A25F}"/>
                  </a:ext>
                </a:extLst>
              </p:cNvPr>
              <p:cNvSpPr/>
              <p:nvPr/>
            </p:nvSpPr>
            <p:spPr>
              <a:xfrm>
                <a:off x="5586413" y="1490663"/>
                <a:ext cx="461962" cy="3062287"/>
              </a:xfrm>
              <a:custGeom>
                <a:avLst/>
                <a:gdLst>
                  <a:gd name="connsiteX0" fmla="*/ 461962 w 461962"/>
                  <a:gd name="connsiteY0" fmla="*/ 0 h 3062287"/>
                  <a:gd name="connsiteX1" fmla="*/ 404812 w 461962"/>
                  <a:gd name="connsiteY1" fmla="*/ 23812 h 3062287"/>
                  <a:gd name="connsiteX2" fmla="*/ 338137 w 461962"/>
                  <a:gd name="connsiteY2" fmla="*/ 200025 h 3062287"/>
                  <a:gd name="connsiteX3" fmla="*/ 371475 w 461962"/>
                  <a:gd name="connsiteY3" fmla="*/ 252412 h 3062287"/>
                  <a:gd name="connsiteX4" fmla="*/ 352425 w 461962"/>
                  <a:gd name="connsiteY4" fmla="*/ 319087 h 3062287"/>
                  <a:gd name="connsiteX5" fmla="*/ 319087 w 461962"/>
                  <a:gd name="connsiteY5" fmla="*/ 461962 h 3062287"/>
                  <a:gd name="connsiteX6" fmla="*/ 261937 w 461962"/>
                  <a:gd name="connsiteY6" fmla="*/ 547687 h 3062287"/>
                  <a:gd name="connsiteX7" fmla="*/ 314325 w 461962"/>
                  <a:gd name="connsiteY7" fmla="*/ 666750 h 3062287"/>
                  <a:gd name="connsiteX8" fmla="*/ 314325 w 461962"/>
                  <a:gd name="connsiteY8" fmla="*/ 781050 h 3062287"/>
                  <a:gd name="connsiteX9" fmla="*/ 280987 w 461962"/>
                  <a:gd name="connsiteY9" fmla="*/ 819150 h 3062287"/>
                  <a:gd name="connsiteX10" fmla="*/ 280987 w 461962"/>
                  <a:gd name="connsiteY10" fmla="*/ 819150 h 3062287"/>
                  <a:gd name="connsiteX11" fmla="*/ 257175 w 461962"/>
                  <a:gd name="connsiteY11" fmla="*/ 962025 h 3062287"/>
                  <a:gd name="connsiteX12" fmla="*/ 257175 w 461962"/>
                  <a:gd name="connsiteY12" fmla="*/ 985837 h 3062287"/>
                  <a:gd name="connsiteX13" fmla="*/ 247650 w 461962"/>
                  <a:gd name="connsiteY13" fmla="*/ 1057275 h 3062287"/>
                  <a:gd name="connsiteX14" fmla="*/ 190500 w 461962"/>
                  <a:gd name="connsiteY14" fmla="*/ 1057275 h 3062287"/>
                  <a:gd name="connsiteX15" fmla="*/ 33337 w 461962"/>
                  <a:gd name="connsiteY15" fmla="*/ 1347787 h 3062287"/>
                  <a:gd name="connsiteX16" fmla="*/ 38100 w 461962"/>
                  <a:gd name="connsiteY16" fmla="*/ 1409700 h 3062287"/>
                  <a:gd name="connsiteX17" fmla="*/ 28575 w 461962"/>
                  <a:gd name="connsiteY17" fmla="*/ 1447800 h 3062287"/>
                  <a:gd name="connsiteX18" fmla="*/ 109537 w 461962"/>
                  <a:gd name="connsiteY18" fmla="*/ 1547812 h 3062287"/>
                  <a:gd name="connsiteX19" fmla="*/ 85725 w 461962"/>
                  <a:gd name="connsiteY19" fmla="*/ 1595437 h 3062287"/>
                  <a:gd name="connsiteX20" fmla="*/ 109537 w 461962"/>
                  <a:gd name="connsiteY20" fmla="*/ 1662112 h 3062287"/>
                  <a:gd name="connsiteX21" fmla="*/ 76200 w 461962"/>
                  <a:gd name="connsiteY21" fmla="*/ 1738312 h 3062287"/>
                  <a:gd name="connsiteX22" fmla="*/ 47625 w 461962"/>
                  <a:gd name="connsiteY22" fmla="*/ 1814512 h 3062287"/>
                  <a:gd name="connsiteX23" fmla="*/ 38100 w 461962"/>
                  <a:gd name="connsiteY23" fmla="*/ 1890712 h 3062287"/>
                  <a:gd name="connsiteX24" fmla="*/ 33337 w 461962"/>
                  <a:gd name="connsiteY24" fmla="*/ 1914525 h 3062287"/>
                  <a:gd name="connsiteX25" fmla="*/ 57150 w 461962"/>
                  <a:gd name="connsiteY25" fmla="*/ 1957387 h 3062287"/>
                  <a:gd name="connsiteX26" fmla="*/ 19050 w 461962"/>
                  <a:gd name="connsiteY26" fmla="*/ 1995487 h 3062287"/>
                  <a:gd name="connsiteX27" fmla="*/ 23812 w 461962"/>
                  <a:gd name="connsiteY27" fmla="*/ 2114550 h 3062287"/>
                  <a:gd name="connsiteX28" fmla="*/ 76200 w 461962"/>
                  <a:gd name="connsiteY28" fmla="*/ 2143125 h 3062287"/>
                  <a:gd name="connsiteX29" fmla="*/ 109537 w 461962"/>
                  <a:gd name="connsiteY29" fmla="*/ 2190750 h 3062287"/>
                  <a:gd name="connsiteX30" fmla="*/ 42862 w 461962"/>
                  <a:gd name="connsiteY30" fmla="*/ 2338387 h 3062287"/>
                  <a:gd name="connsiteX31" fmla="*/ 71437 w 461962"/>
                  <a:gd name="connsiteY31" fmla="*/ 2395537 h 3062287"/>
                  <a:gd name="connsiteX32" fmla="*/ 66675 w 461962"/>
                  <a:gd name="connsiteY32" fmla="*/ 2457450 h 3062287"/>
                  <a:gd name="connsiteX33" fmla="*/ 4762 w 461962"/>
                  <a:gd name="connsiteY33" fmla="*/ 2495550 h 3062287"/>
                  <a:gd name="connsiteX34" fmla="*/ 14287 w 461962"/>
                  <a:gd name="connsiteY34" fmla="*/ 2590800 h 3062287"/>
                  <a:gd name="connsiteX35" fmla="*/ 66675 w 461962"/>
                  <a:gd name="connsiteY35" fmla="*/ 2662237 h 3062287"/>
                  <a:gd name="connsiteX36" fmla="*/ 66675 w 461962"/>
                  <a:gd name="connsiteY36" fmla="*/ 2771775 h 3062287"/>
                  <a:gd name="connsiteX37" fmla="*/ 66675 w 461962"/>
                  <a:gd name="connsiteY37" fmla="*/ 2852737 h 3062287"/>
                  <a:gd name="connsiteX38" fmla="*/ 14287 w 461962"/>
                  <a:gd name="connsiteY38" fmla="*/ 2924175 h 3062287"/>
                  <a:gd name="connsiteX39" fmla="*/ 0 w 461962"/>
                  <a:gd name="connsiteY39" fmla="*/ 2986087 h 3062287"/>
                  <a:gd name="connsiteX40" fmla="*/ 23812 w 461962"/>
                  <a:gd name="connsiteY40" fmla="*/ 3062287 h 30622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</a:cxnLst>
                <a:rect l="l" t="t" r="r" b="b"/>
                <a:pathLst>
                  <a:path w="461962" h="3062287">
                    <a:moveTo>
                      <a:pt x="461962" y="0"/>
                    </a:moveTo>
                    <a:lnTo>
                      <a:pt x="404812" y="23812"/>
                    </a:lnTo>
                    <a:lnTo>
                      <a:pt x="338137" y="200025"/>
                    </a:lnTo>
                    <a:lnTo>
                      <a:pt x="371475" y="252412"/>
                    </a:lnTo>
                    <a:lnTo>
                      <a:pt x="352425" y="319087"/>
                    </a:lnTo>
                    <a:lnTo>
                      <a:pt x="319087" y="461962"/>
                    </a:lnTo>
                    <a:lnTo>
                      <a:pt x="261937" y="547687"/>
                    </a:lnTo>
                    <a:lnTo>
                      <a:pt x="314325" y="666750"/>
                    </a:lnTo>
                    <a:lnTo>
                      <a:pt x="314325" y="781050"/>
                    </a:lnTo>
                    <a:lnTo>
                      <a:pt x="280987" y="819150"/>
                    </a:lnTo>
                    <a:lnTo>
                      <a:pt x="280987" y="819150"/>
                    </a:lnTo>
                    <a:lnTo>
                      <a:pt x="257175" y="962025"/>
                    </a:lnTo>
                    <a:lnTo>
                      <a:pt x="257175" y="985837"/>
                    </a:lnTo>
                    <a:lnTo>
                      <a:pt x="247650" y="1057275"/>
                    </a:lnTo>
                    <a:lnTo>
                      <a:pt x="190500" y="1057275"/>
                    </a:lnTo>
                    <a:lnTo>
                      <a:pt x="33337" y="1347787"/>
                    </a:lnTo>
                    <a:lnTo>
                      <a:pt x="38100" y="1409700"/>
                    </a:lnTo>
                    <a:lnTo>
                      <a:pt x="28575" y="1447800"/>
                    </a:lnTo>
                    <a:lnTo>
                      <a:pt x="109537" y="1547812"/>
                    </a:lnTo>
                    <a:lnTo>
                      <a:pt x="85725" y="1595437"/>
                    </a:lnTo>
                    <a:lnTo>
                      <a:pt x="109537" y="1662112"/>
                    </a:lnTo>
                    <a:lnTo>
                      <a:pt x="76200" y="1738312"/>
                    </a:lnTo>
                    <a:lnTo>
                      <a:pt x="47625" y="1814512"/>
                    </a:lnTo>
                    <a:lnTo>
                      <a:pt x="38100" y="1890712"/>
                    </a:lnTo>
                    <a:lnTo>
                      <a:pt x="33337" y="1914525"/>
                    </a:lnTo>
                    <a:lnTo>
                      <a:pt x="57150" y="1957387"/>
                    </a:lnTo>
                    <a:lnTo>
                      <a:pt x="19050" y="1995487"/>
                    </a:lnTo>
                    <a:lnTo>
                      <a:pt x="23812" y="2114550"/>
                    </a:lnTo>
                    <a:lnTo>
                      <a:pt x="76200" y="2143125"/>
                    </a:lnTo>
                    <a:lnTo>
                      <a:pt x="109537" y="2190750"/>
                    </a:lnTo>
                    <a:lnTo>
                      <a:pt x="42862" y="2338387"/>
                    </a:lnTo>
                    <a:lnTo>
                      <a:pt x="71437" y="2395537"/>
                    </a:lnTo>
                    <a:lnTo>
                      <a:pt x="66675" y="2457450"/>
                    </a:lnTo>
                    <a:lnTo>
                      <a:pt x="4762" y="2495550"/>
                    </a:lnTo>
                    <a:lnTo>
                      <a:pt x="14287" y="2590800"/>
                    </a:lnTo>
                    <a:lnTo>
                      <a:pt x="66675" y="2662237"/>
                    </a:lnTo>
                    <a:lnTo>
                      <a:pt x="66675" y="2771775"/>
                    </a:lnTo>
                    <a:lnTo>
                      <a:pt x="66675" y="2852737"/>
                    </a:lnTo>
                    <a:lnTo>
                      <a:pt x="14287" y="2924175"/>
                    </a:lnTo>
                    <a:lnTo>
                      <a:pt x="0" y="2986087"/>
                    </a:lnTo>
                    <a:lnTo>
                      <a:pt x="23812" y="3062287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2" name="フリーフォーム: 図形 231">
                <a:extLst>
                  <a:ext uri="{FF2B5EF4-FFF2-40B4-BE49-F238E27FC236}">
                    <a16:creationId xmlns:a16="http://schemas.microsoft.com/office/drawing/2014/main" id="{36C2A21A-018E-CED5-20C3-A86DBF5C7339}"/>
                  </a:ext>
                </a:extLst>
              </p:cNvPr>
              <p:cNvSpPr/>
              <p:nvPr/>
            </p:nvSpPr>
            <p:spPr>
              <a:xfrm>
                <a:off x="4138613" y="3214688"/>
                <a:ext cx="1238250" cy="971550"/>
              </a:xfrm>
              <a:custGeom>
                <a:avLst/>
                <a:gdLst>
                  <a:gd name="connsiteX0" fmla="*/ 0 w 1238250"/>
                  <a:gd name="connsiteY0" fmla="*/ 971550 h 971550"/>
                  <a:gd name="connsiteX1" fmla="*/ 76200 w 1238250"/>
                  <a:gd name="connsiteY1" fmla="*/ 838200 h 971550"/>
                  <a:gd name="connsiteX2" fmla="*/ 214312 w 1238250"/>
                  <a:gd name="connsiteY2" fmla="*/ 819150 h 971550"/>
                  <a:gd name="connsiteX3" fmla="*/ 228600 w 1238250"/>
                  <a:gd name="connsiteY3" fmla="*/ 757237 h 971550"/>
                  <a:gd name="connsiteX4" fmla="*/ 295275 w 1238250"/>
                  <a:gd name="connsiteY4" fmla="*/ 714375 h 971550"/>
                  <a:gd name="connsiteX5" fmla="*/ 304800 w 1238250"/>
                  <a:gd name="connsiteY5" fmla="*/ 666750 h 971550"/>
                  <a:gd name="connsiteX6" fmla="*/ 295275 w 1238250"/>
                  <a:gd name="connsiteY6" fmla="*/ 600075 h 971550"/>
                  <a:gd name="connsiteX7" fmla="*/ 333375 w 1238250"/>
                  <a:gd name="connsiteY7" fmla="*/ 576262 h 971550"/>
                  <a:gd name="connsiteX8" fmla="*/ 333375 w 1238250"/>
                  <a:gd name="connsiteY8" fmla="*/ 552450 h 971550"/>
                  <a:gd name="connsiteX9" fmla="*/ 371475 w 1238250"/>
                  <a:gd name="connsiteY9" fmla="*/ 481012 h 971550"/>
                  <a:gd name="connsiteX10" fmla="*/ 333375 w 1238250"/>
                  <a:gd name="connsiteY10" fmla="*/ 342900 h 971550"/>
                  <a:gd name="connsiteX11" fmla="*/ 395287 w 1238250"/>
                  <a:gd name="connsiteY11" fmla="*/ 295275 h 971550"/>
                  <a:gd name="connsiteX12" fmla="*/ 400050 w 1238250"/>
                  <a:gd name="connsiteY12" fmla="*/ 271462 h 971550"/>
                  <a:gd name="connsiteX13" fmla="*/ 490537 w 1238250"/>
                  <a:gd name="connsiteY13" fmla="*/ 242887 h 971550"/>
                  <a:gd name="connsiteX14" fmla="*/ 566737 w 1238250"/>
                  <a:gd name="connsiteY14" fmla="*/ 123825 h 971550"/>
                  <a:gd name="connsiteX15" fmla="*/ 652462 w 1238250"/>
                  <a:gd name="connsiteY15" fmla="*/ 95250 h 971550"/>
                  <a:gd name="connsiteX16" fmla="*/ 719137 w 1238250"/>
                  <a:gd name="connsiteY16" fmla="*/ 57150 h 971550"/>
                  <a:gd name="connsiteX17" fmla="*/ 776287 w 1238250"/>
                  <a:gd name="connsiteY17" fmla="*/ 52387 h 971550"/>
                  <a:gd name="connsiteX18" fmla="*/ 795337 w 1238250"/>
                  <a:gd name="connsiteY18" fmla="*/ 66675 h 971550"/>
                  <a:gd name="connsiteX19" fmla="*/ 981075 w 1238250"/>
                  <a:gd name="connsiteY19" fmla="*/ 0 h 971550"/>
                  <a:gd name="connsiteX20" fmla="*/ 1128712 w 1238250"/>
                  <a:gd name="connsiteY20" fmla="*/ 23812 h 971550"/>
                  <a:gd name="connsiteX21" fmla="*/ 1238250 w 1238250"/>
                  <a:gd name="connsiteY21" fmla="*/ 71437 h 971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1238250" h="971550">
                    <a:moveTo>
                      <a:pt x="0" y="971550"/>
                    </a:moveTo>
                    <a:lnTo>
                      <a:pt x="76200" y="838200"/>
                    </a:lnTo>
                    <a:lnTo>
                      <a:pt x="214312" y="819150"/>
                    </a:lnTo>
                    <a:lnTo>
                      <a:pt x="228600" y="757237"/>
                    </a:lnTo>
                    <a:lnTo>
                      <a:pt x="295275" y="714375"/>
                    </a:lnTo>
                    <a:lnTo>
                      <a:pt x="304800" y="666750"/>
                    </a:lnTo>
                    <a:lnTo>
                      <a:pt x="295275" y="600075"/>
                    </a:lnTo>
                    <a:lnTo>
                      <a:pt x="333375" y="576262"/>
                    </a:lnTo>
                    <a:lnTo>
                      <a:pt x="333375" y="552450"/>
                    </a:lnTo>
                    <a:lnTo>
                      <a:pt x="371475" y="481012"/>
                    </a:lnTo>
                    <a:lnTo>
                      <a:pt x="333375" y="342900"/>
                    </a:lnTo>
                    <a:lnTo>
                      <a:pt x="395287" y="295275"/>
                    </a:lnTo>
                    <a:lnTo>
                      <a:pt x="400050" y="271462"/>
                    </a:lnTo>
                    <a:lnTo>
                      <a:pt x="490537" y="242887"/>
                    </a:lnTo>
                    <a:lnTo>
                      <a:pt x="566737" y="123825"/>
                    </a:lnTo>
                    <a:lnTo>
                      <a:pt x="652462" y="95250"/>
                    </a:lnTo>
                    <a:lnTo>
                      <a:pt x="719137" y="57150"/>
                    </a:lnTo>
                    <a:lnTo>
                      <a:pt x="776287" y="52387"/>
                    </a:lnTo>
                    <a:lnTo>
                      <a:pt x="795337" y="66675"/>
                    </a:lnTo>
                    <a:lnTo>
                      <a:pt x="981075" y="0"/>
                    </a:lnTo>
                    <a:lnTo>
                      <a:pt x="1128712" y="23812"/>
                    </a:lnTo>
                    <a:lnTo>
                      <a:pt x="1238250" y="71437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3E13E498-99A6-4172-9D7E-2CECD1906403}"/>
                  </a:ext>
                </a:extLst>
              </p:cNvPr>
              <p:cNvSpPr/>
              <p:nvPr/>
            </p:nvSpPr>
            <p:spPr>
              <a:xfrm>
                <a:off x="3624263" y="1481138"/>
                <a:ext cx="1957387" cy="2247900"/>
              </a:xfrm>
              <a:custGeom>
                <a:avLst/>
                <a:gdLst>
                  <a:gd name="connsiteX0" fmla="*/ 109537 w 1957387"/>
                  <a:gd name="connsiteY0" fmla="*/ 2247900 h 2247900"/>
                  <a:gd name="connsiteX1" fmla="*/ 19050 w 1957387"/>
                  <a:gd name="connsiteY1" fmla="*/ 2038350 h 2247900"/>
                  <a:gd name="connsiteX2" fmla="*/ 0 w 1957387"/>
                  <a:gd name="connsiteY2" fmla="*/ 1785937 h 2247900"/>
                  <a:gd name="connsiteX3" fmla="*/ 142875 w 1957387"/>
                  <a:gd name="connsiteY3" fmla="*/ 1524000 h 2247900"/>
                  <a:gd name="connsiteX4" fmla="*/ 438150 w 1957387"/>
                  <a:gd name="connsiteY4" fmla="*/ 1485900 h 2247900"/>
                  <a:gd name="connsiteX5" fmla="*/ 519112 w 1957387"/>
                  <a:gd name="connsiteY5" fmla="*/ 1385887 h 2247900"/>
                  <a:gd name="connsiteX6" fmla="*/ 661987 w 1957387"/>
                  <a:gd name="connsiteY6" fmla="*/ 1338262 h 2247900"/>
                  <a:gd name="connsiteX7" fmla="*/ 700087 w 1957387"/>
                  <a:gd name="connsiteY7" fmla="*/ 1343025 h 2247900"/>
                  <a:gd name="connsiteX8" fmla="*/ 752475 w 1957387"/>
                  <a:gd name="connsiteY8" fmla="*/ 1295400 h 2247900"/>
                  <a:gd name="connsiteX9" fmla="*/ 881062 w 1957387"/>
                  <a:gd name="connsiteY9" fmla="*/ 1295400 h 2247900"/>
                  <a:gd name="connsiteX10" fmla="*/ 1062037 w 1957387"/>
                  <a:gd name="connsiteY10" fmla="*/ 1323975 h 2247900"/>
                  <a:gd name="connsiteX11" fmla="*/ 1109662 w 1957387"/>
                  <a:gd name="connsiteY11" fmla="*/ 1276350 h 2247900"/>
                  <a:gd name="connsiteX12" fmla="*/ 1266825 w 1957387"/>
                  <a:gd name="connsiteY12" fmla="*/ 1285875 h 2247900"/>
                  <a:gd name="connsiteX13" fmla="*/ 1290637 w 1957387"/>
                  <a:gd name="connsiteY13" fmla="*/ 1223962 h 2247900"/>
                  <a:gd name="connsiteX14" fmla="*/ 1476375 w 1957387"/>
                  <a:gd name="connsiteY14" fmla="*/ 1190625 h 2247900"/>
                  <a:gd name="connsiteX15" fmla="*/ 1500187 w 1957387"/>
                  <a:gd name="connsiteY15" fmla="*/ 1123950 h 2247900"/>
                  <a:gd name="connsiteX16" fmla="*/ 1500187 w 1957387"/>
                  <a:gd name="connsiteY16" fmla="*/ 1023937 h 2247900"/>
                  <a:gd name="connsiteX17" fmla="*/ 1628775 w 1957387"/>
                  <a:gd name="connsiteY17" fmla="*/ 1019175 h 2247900"/>
                  <a:gd name="connsiteX18" fmla="*/ 1671637 w 1957387"/>
                  <a:gd name="connsiteY18" fmla="*/ 857250 h 2247900"/>
                  <a:gd name="connsiteX19" fmla="*/ 1800225 w 1957387"/>
                  <a:gd name="connsiteY19" fmla="*/ 785812 h 2247900"/>
                  <a:gd name="connsiteX20" fmla="*/ 1838325 w 1957387"/>
                  <a:gd name="connsiteY20" fmla="*/ 704850 h 2247900"/>
                  <a:gd name="connsiteX21" fmla="*/ 1771650 w 1957387"/>
                  <a:gd name="connsiteY21" fmla="*/ 481012 h 2247900"/>
                  <a:gd name="connsiteX22" fmla="*/ 1933575 w 1957387"/>
                  <a:gd name="connsiteY22" fmla="*/ 371475 h 2247900"/>
                  <a:gd name="connsiteX23" fmla="*/ 1933575 w 1957387"/>
                  <a:gd name="connsiteY23" fmla="*/ 309562 h 2247900"/>
                  <a:gd name="connsiteX24" fmla="*/ 1957387 w 1957387"/>
                  <a:gd name="connsiteY24" fmla="*/ 266700 h 2247900"/>
                  <a:gd name="connsiteX25" fmla="*/ 1919287 w 1957387"/>
                  <a:gd name="connsiteY25" fmla="*/ 238125 h 2247900"/>
                  <a:gd name="connsiteX26" fmla="*/ 1924050 w 1957387"/>
                  <a:gd name="connsiteY26" fmla="*/ 66675 h 2247900"/>
                  <a:gd name="connsiteX27" fmla="*/ 1938337 w 1957387"/>
                  <a:gd name="connsiteY27" fmla="*/ 38100 h 2247900"/>
                  <a:gd name="connsiteX28" fmla="*/ 1924050 w 1957387"/>
                  <a:gd name="connsiteY28" fmla="*/ 0 h 22479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957387" h="2247900">
                    <a:moveTo>
                      <a:pt x="109537" y="2247900"/>
                    </a:moveTo>
                    <a:lnTo>
                      <a:pt x="19050" y="2038350"/>
                    </a:lnTo>
                    <a:lnTo>
                      <a:pt x="0" y="1785937"/>
                    </a:lnTo>
                    <a:lnTo>
                      <a:pt x="142875" y="1524000"/>
                    </a:lnTo>
                    <a:lnTo>
                      <a:pt x="438150" y="1485900"/>
                    </a:lnTo>
                    <a:lnTo>
                      <a:pt x="519112" y="1385887"/>
                    </a:lnTo>
                    <a:lnTo>
                      <a:pt x="661987" y="1338262"/>
                    </a:lnTo>
                    <a:lnTo>
                      <a:pt x="700087" y="1343025"/>
                    </a:lnTo>
                    <a:lnTo>
                      <a:pt x="752475" y="1295400"/>
                    </a:lnTo>
                    <a:lnTo>
                      <a:pt x="881062" y="1295400"/>
                    </a:lnTo>
                    <a:lnTo>
                      <a:pt x="1062037" y="1323975"/>
                    </a:lnTo>
                    <a:lnTo>
                      <a:pt x="1109662" y="1276350"/>
                    </a:lnTo>
                    <a:lnTo>
                      <a:pt x="1266825" y="1285875"/>
                    </a:lnTo>
                    <a:lnTo>
                      <a:pt x="1290637" y="1223962"/>
                    </a:lnTo>
                    <a:lnTo>
                      <a:pt x="1476375" y="1190625"/>
                    </a:lnTo>
                    <a:lnTo>
                      <a:pt x="1500187" y="1123950"/>
                    </a:lnTo>
                    <a:lnTo>
                      <a:pt x="1500187" y="1023937"/>
                    </a:lnTo>
                    <a:lnTo>
                      <a:pt x="1628775" y="1019175"/>
                    </a:lnTo>
                    <a:lnTo>
                      <a:pt x="1671637" y="857250"/>
                    </a:lnTo>
                    <a:lnTo>
                      <a:pt x="1800225" y="785812"/>
                    </a:lnTo>
                    <a:lnTo>
                      <a:pt x="1838325" y="704850"/>
                    </a:lnTo>
                    <a:lnTo>
                      <a:pt x="1771650" y="481012"/>
                    </a:lnTo>
                    <a:lnTo>
                      <a:pt x="1933575" y="371475"/>
                    </a:lnTo>
                    <a:lnTo>
                      <a:pt x="1933575" y="309562"/>
                    </a:lnTo>
                    <a:lnTo>
                      <a:pt x="1957387" y="266700"/>
                    </a:lnTo>
                    <a:lnTo>
                      <a:pt x="1919287" y="238125"/>
                    </a:lnTo>
                    <a:lnTo>
                      <a:pt x="1924050" y="66675"/>
                    </a:lnTo>
                    <a:lnTo>
                      <a:pt x="1938337" y="38100"/>
                    </a:lnTo>
                    <a:lnTo>
                      <a:pt x="1924050" y="0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4" name="フリーフォーム: 図形 233">
                <a:extLst>
                  <a:ext uri="{FF2B5EF4-FFF2-40B4-BE49-F238E27FC236}">
                    <a16:creationId xmlns:a16="http://schemas.microsoft.com/office/drawing/2014/main" id="{66B5A71B-0564-F39E-CF5B-011EBA2BD786}"/>
                  </a:ext>
                </a:extLst>
              </p:cNvPr>
              <p:cNvSpPr/>
              <p:nvPr/>
            </p:nvSpPr>
            <p:spPr>
              <a:xfrm>
                <a:off x="3895725" y="2852738"/>
                <a:ext cx="990600" cy="790575"/>
              </a:xfrm>
              <a:custGeom>
                <a:avLst/>
                <a:gdLst>
                  <a:gd name="connsiteX0" fmla="*/ 990600 w 990600"/>
                  <a:gd name="connsiteY0" fmla="*/ 76200 h 790575"/>
                  <a:gd name="connsiteX1" fmla="*/ 938213 w 990600"/>
                  <a:gd name="connsiteY1" fmla="*/ 0 h 790575"/>
                  <a:gd name="connsiteX2" fmla="*/ 790575 w 990600"/>
                  <a:gd name="connsiteY2" fmla="*/ 76200 h 790575"/>
                  <a:gd name="connsiteX3" fmla="*/ 738188 w 990600"/>
                  <a:gd name="connsiteY3" fmla="*/ 161925 h 790575"/>
                  <a:gd name="connsiteX4" fmla="*/ 661988 w 990600"/>
                  <a:gd name="connsiteY4" fmla="*/ 152400 h 790575"/>
                  <a:gd name="connsiteX5" fmla="*/ 490538 w 990600"/>
                  <a:gd name="connsiteY5" fmla="*/ 242887 h 790575"/>
                  <a:gd name="connsiteX6" fmla="*/ 428625 w 990600"/>
                  <a:gd name="connsiteY6" fmla="*/ 342900 h 790575"/>
                  <a:gd name="connsiteX7" fmla="*/ 190500 w 990600"/>
                  <a:gd name="connsiteY7" fmla="*/ 485775 h 790575"/>
                  <a:gd name="connsiteX8" fmla="*/ 119063 w 990600"/>
                  <a:gd name="connsiteY8" fmla="*/ 457200 h 790575"/>
                  <a:gd name="connsiteX9" fmla="*/ 0 w 990600"/>
                  <a:gd name="connsiteY9" fmla="*/ 576262 h 790575"/>
                  <a:gd name="connsiteX10" fmla="*/ 0 w 990600"/>
                  <a:gd name="connsiteY10" fmla="*/ 790575 h 7905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90600" h="790575">
                    <a:moveTo>
                      <a:pt x="990600" y="76200"/>
                    </a:moveTo>
                    <a:lnTo>
                      <a:pt x="938213" y="0"/>
                    </a:lnTo>
                    <a:lnTo>
                      <a:pt x="790575" y="76200"/>
                    </a:lnTo>
                    <a:lnTo>
                      <a:pt x="738188" y="161925"/>
                    </a:lnTo>
                    <a:lnTo>
                      <a:pt x="661988" y="152400"/>
                    </a:lnTo>
                    <a:lnTo>
                      <a:pt x="490538" y="242887"/>
                    </a:lnTo>
                    <a:lnTo>
                      <a:pt x="428625" y="342900"/>
                    </a:lnTo>
                    <a:lnTo>
                      <a:pt x="190500" y="485775"/>
                    </a:lnTo>
                    <a:lnTo>
                      <a:pt x="119063" y="457200"/>
                    </a:lnTo>
                    <a:lnTo>
                      <a:pt x="0" y="576262"/>
                    </a:lnTo>
                    <a:lnTo>
                      <a:pt x="0" y="790575"/>
                    </a:lnTo>
                  </a:path>
                </a:pathLst>
              </a:custGeom>
              <a:noFill/>
              <a:ln w="12700" cap="rnd">
                <a:solidFill>
                  <a:schemeClr val="tx1"/>
                </a:solidFill>
                <a:round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FB5E3EA4-3BA7-136E-DBE8-17F2807AAC1D}"/>
                </a:ext>
              </a:extLst>
            </p:cNvPr>
            <p:cNvGrpSpPr/>
            <p:nvPr/>
          </p:nvGrpSpPr>
          <p:grpSpPr>
            <a:xfrm>
              <a:off x="5464207" y="2504375"/>
              <a:ext cx="3878995" cy="2649066"/>
              <a:chOff x="2432275" y="952569"/>
              <a:chExt cx="5348520" cy="3652644"/>
            </a:xfrm>
          </p:grpSpPr>
          <p:sp>
            <p:nvSpPr>
              <p:cNvPr id="24" name="テキスト ボックス 23">
                <a:extLst>
                  <a:ext uri="{FF2B5EF4-FFF2-40B4-BE49-F238E27FC236}">
                    <a16:creationId xmlns:a16="http://schemas.microsoft.com/office/drawing/2014/main" id="{DFBF3EEC-EB0A-B1CB-A4B7-84B2FC523BAA}"/>
                  </a:ext>
                </a:extLst>
              </p:cNvPr>
              <p:cNvSpPr txBox="1"/>
              <p:nvPr/>
            </p:nvSpPr>
            <p:spPr>
              <a:xfrm>
                <a:off x="2432275" y="4223275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三重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5" name="テキスト ボックス 24">
                <a:extLst>
                  <a:ext uri="{FF2B5EF4-FFF2-40B4-BE49-F238E27FC236}">
                    <a16:creationId xmlns:a16="http://schemas.microsoft.com/office/drawing/2014/main" id="{DB1AEAAB-CDA0-E23D-6DCC-95E0485BF973}"/>
                  </a:ext>
                </a:extLst>
              </p:cNvPr>
              <p:cNvSpPr txBox="1"/>
              <p:nvPr/>
            </p:nvSpPr>
            <p:spPr>
              <a:xfrm>
                <a:off x="6749298" y="2209837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山梨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6" name="テキスト ボックス 25">
                <a:extLst>
                  <a:ext uri="{FF2B5EF4-FFF2-40B4-BE49-F238E27FC236}">
                    <a16:creationId xmlns:a16="http://schemas.microsoft.com/office/drawing/2014/main" id="{52CAF465-9000-ADF0-9A32-324BD9D960EE}"/>
                  </a:ext>
                </a:extLst>
              </p:cNvPr>
              <p:cNvSpPr txBox="1"/>
              <p:nvPr/>
            </p:nvSpPr>
            <p:spPr>
              <a:xfrm>
                <a:off x="7101794" y="3149750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7" name="テキスト ボックス 26">
                <a:extLst>
                  <a:ext uri="{FF2B5EF4-FFF2-40B4-BE49-F238E27FC236}">
                    <a16:creationId xmlns:a16="http://schemas.microsoft.com/office/drawing/2014/main" id="{0CED8777-479F-5A44-140E-EB7D8DC784BB}"/>
                  </a:ext>
                </a:extLst>
              </p:cNvPr>
              <p:cNvSpPr txBox="1"/>
              <p:nvPr/>
            </p:nvSpPr>
            <p:spPr>
              <a:xfrm>
                <a:off x="5751737" y="952569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長野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8" name="テキスト ボックス 27">
                <a:extLst>
                  <a:ext uri="{FF2B5EF4-FFF2-40B4-BE49-F238E27FC236}">
                    <a16:creationId xmlns:a16="http://schemas.microsoft.com/office/drawing/2014/main" id="{8C20F8AF-370C-AA57-82B0-699EDB3C55EF}"/>
                  </a:ext>
                </a:extLst>
              </p:cNvPr>
              <p:cNvSpPr txBox="1"/>
              <p:nvPr/>
            </p:nvSpPr>
            <p:spPr>
              <a:xfrm>
                <a:off x="3966900" y="1796631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岐阜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29" name="テキスト ボックス 28">
                <a:extLst>
                  <a:ext uri="{FF2B5EF4-FFF2-40B4-BE49-F238E27FC236}">
                    <a16:creationId xmlns:a16="http://schemas.microsoft.com/office/drawing/2014/main" id="{2C38499F-CDBD-4FED-7552-75393A156EAE}"/>
                  </a:ext>
                </a:extLst>
              </p:cNvPr>
              <p:cNvSpPr txBox="1"/>
              <p:nvPr/>
            </p:nvSpPr>
            <p:spPr>
              <a:xfrm>
                <a:off x="4459269" y="3563884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1200" b="1" dirty="0"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愛知</a:t>
                </a:r>
                <a:endParaRPr kumimoji="1" lang="ja-JP" altLang="en-US" sz="20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57FE0533-1429-7279-E6A9-55F2A77DE28E}"/>
                </a:ext>
              </a:extLst>
            </p:cNvPr>
            <p:cNvGrpSpPr/>
            <p:nvPr/>
          </p:nvGrpSpPr>
          <p:grpSpPr>
            <a:xfrm>
              <a:off x="5966220" y="4359245"/>
              <a:ext cx="3271717" cy="1052936"/>
              <a:chOff x="3124470" y="3510142"/>
              <a:chExt cx="4511181" cy="1451832"/>
            </a:xfrm>
          </p:grpSpPr>
          <p:sp>
            <p:nvSpPr>
              <p:cNvPr id="7" name="テキスト ボックス 6">
                <a:extLst>
                  <a:ext uri="{FF2B5EF4-FFF2-40B4-BE49-F238E27FC236}">
                    <a16:creationId xmlns:a16="http://schemas.microsoft.com/office/drawing/2014/main" id="{A0A4DE09-E3CE-C33C-00BA-18F34D41D93D}"/>
                  </a:ext>
                </a:extLst>
              </p:cNvPr>
              <p:cNvSpPr txBox="1"/>
              <p:nvPr/>
            </p:nvSpPr>
            <p:spPr>
              <a:xfrm>
                <a:off x="6956650" y="3510142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かのがわ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狩野川</a:t>
                </a:r>
              </a:p>
            </p:txBody>
          </p:sp>
          <p:sp>
            <p:nvSpPr>
              <p:cNvPr id="8" name="テキスト ボックス 7">
                <a:extLst>
                  <a:ext uri="{FF2B5EF4-FFF2-40B4-BE49-F238E27FC236}">
                    <a16:creationId xmlns:a16="http://schemas.microsoft.com/office/drawing/2014/main" id="{98B58D68-D2EA-22A8-9C44-D60D18133E31}"/>
                  </a:ext>
                </a:extLst>
              </p:cNvPr>
              <p:cNvSpPr txBox="1"/>
              <p:nvPr/>
            </p:nvSpPr>
            <p:spPr>
              <a:xfrm>
                <a:off x="6471164" y="3936343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あべかわ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安倍川</a:t>
                </a:r>
              </a:p>
            </p:txBody>
          </p:sp>
          <p:sp>
            <p:nvSpPr>
              <p:cNvPr id="9" name="テキスト ボックス 8">
                <a:extLst>
                  <a:ext uri="{FF2B5EF4-FFF2-40B4-BE49-F238E27FC236}">
                    <a16:creationId xmlns:a16="http://schemas.microsoft.com/office/drawing/2014/main" id="{10058898-6D1F-4447-073A-84183BCA74F9}"/>
                  </a:ext>
                </a:extLst>
              </p:cNvPr>
              <p:cNvSpPr txBox="1"/>
              <p:nvPr/>
            </p:nvSpPr>
            <p:spPr>
              <a:xfrm>
                <a:off x="6294028" y="4284515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おおいがわ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大井川</a:t>
                </a:r>
              </a:p>
            </p:txBody>
          </p:sp>
          <p:sp>
            <p:nvSpPr>
              <p:cNvPr id="10" name="テキスト ボックス 9">
                <a:extLst>
                  <a:ext uri="{FF2B5EF4-FFF2-40B4-BE49-F238E27FC236}">
                    <a16:creationId xmlns:a16="http://schemas.microsoft.com/office/drawing/2014/main" id="{07E2DDA4-4083-B1DE-7A6A-E5057121BF25}"/>
                  </a:ext>
                </a:extLst>
              </p:cNvPr>
              <p:cNvSpPr txBox="1"/>
              <p:nvPr/>
            </p:nvSpPr>
            <p:spPr>
              <a:xfrm>
                <a:off x="5788366" y="4561183"/>
                <a:ext cx="537542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きくがわ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</a:t>
                </a:r>
              </a:p>
            </p:txBody>
          </p:sp>
          <p:sp>
            <p:nvSpPr>
              <p:cNvPr id="11" name="テキスト ボックス 10">
                <a:extLst>
                  <a:ext uri="{FF2B5EF4-FFF2-40B4-BE49-F238E27FC236}">
                    <a16:creationId xmlns:a16="http://schemas.microsoft.com/office/drawing/2014/main" id="{E66B79F4-A123-EF96-395E-551FCE3514E9}"/>
                  </a:ext>
                </a:extLst>
              </p:cNvPr>
              <p:cNvSpPr txBox="1"/>
              <p:nvPr/>
            </p:nvSpPr>
            <p:spPr>
              <a:xfrm>
                <a:off x="5137010" y="4536900"/>
                <a:ext cx="749730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てんりゅうがわ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天竜川</a:t>
                </a:r>
              </a:p>
            </p:txBody>
          </p:sp>
          <p:sp>
            <p:nvSpPr>
              <p:cNvPr id="12" name="テキスト ボックス 11">
                <a:extLst>
                  <a:ext uri="{FF2B5EF4-FFF2-40B4-BE49-F238E27FC236}">
                    <a16:creationId xmlns:a16="http://schemas.microsoft.com/office/drawing/2014/main" id="{5DAB41E1-B511-A14C-6CE4-D1CCDB1A43FA}"/>
                  </a:ext>
                </a:extLst>
              </p:cNvPr>
              <p:cNvSpPr txBox="1"/>
              <p:nvPr/>
            </p:nvSpPr>
            <p:spPr>
              <a:xfrm>
                <a:off x="4357084" y="4231977"/>
                <a:ext cx="537542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とよがわ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豊川</a:t>
                </a:r>
              </a:p>
            </p:txBody>
          </p:sp>
          <p:sp>
            <p:nvSpPr>
              <p:cNvPr id="13" name="テキスト ボックス 12">
                <a:extLst>
                  <a:ext uri="{FF2B5EF4-FFF2-40B4-BE49-F238E27FC236}">
                    <a16:creationId xmlns:a16="http://schemas.microsoft.com/office/drawing/2014/main" id="{58B32BAF-CEA8-E60F-984D-2C8576EA2815}"/>
                  </a:ext>
                </a:extLst>
              </p:cNvPr>
              <p:cNvSpPr txBox="1"/>
              <p:nvPr/>
            </p:nvSpPr>
            <p:spPr>
              <a:xfrm>
                <a:off x="3898511" y="4173714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やはぎがわ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矢作川</a:t>
                </a:r>
              </a:p>
            </p:txBody>
          </p:sp>
          <p:sp>
            <p:nvSpPr>
              <p:cNvPr id="14" name="テキスト ボックス 13">
                <a:extLst>
                  <a:ext uri="{FF2B5EF4-FFF2-40B4-BE49-F238E27FC236}">
                    <a16:creationId xmlns:a16="http://schemas.microsoft.com/office/drawing/2014/main" id="{ACA5C5A7-B4DE-CE98-4642-E1D25B1F765A}"/>
                  </a:ext>
                </a:extLst>
              </p:cNvPr>
              <p:cNvSpPr txBox="1"/>
              <p:nvPr/>
            </p:nvSpPr>
            <p:spPr>
              <a:xfrm>
                <a:off x="3684515" y="3630041"/>
                <a:ext cx="749730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しょうないがわ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庄内川</a:t>
                </a:r>
              </a:p>
            </p:txBody>
          </p:sp>
          <p:sp>
            <p:nvSpPr>
              <p:cNvPr id="15" name="テキスト ボックス 14">
                <a:extLst>
                  <a:ext uri="{FF2B5EF4-FFF2-40B4-BE49-F238E27FC236}">
                    <a16:creationId xmlns:a16="http://schemas.microsoft.com/office/drawing/2014/main" id="{E754FEAB-D9A1-0D08-2AAA-5E353A85C65D}"/>
                  </a:ext>
                </a:extLst>
              </p:cNvPr>
              <p:cNvSpPr txBox="1"/>
              <p:nvPr/>
            </p:nvSpPr>
            <p:spPr>
              <a:xfrm>
                <a:off x="3243943" y="3642059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きそがわ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木曽川</a:t>
                </a:r>
              </a:p>
            </p:txBody>
          </p:sp>
          <p:sp>
            <p:nvSpPr>
              <p:cNvPr id="16" name="テキスト ボックス 15">
                <a:extLst>
                  <a:ext uri="{FF2B5EF4-FFF2-40B4-BE49-F238E27FC236}">
                    <a16:creationId xmlns:a16="http://schemas.microsoft.com/office/drawing/2014/main" id="{3FE034D6-5F0F-6289-8F12-B69BA43A0063}"/>
                  </a:ext>
                </a:extLst>
              </p:cNvPr>
              <p:cNvSpPr txBox="1"/>
              <p:nvPr/>
            </p:nvSpPr>
            <p:spPr>
              <a:xfrm>
                <a:off x="3340990" y="3966665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すずかがわ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鈴鹿川</a:t>
                </a:r>
              </a:p>
            </p:txBody>
          </p:sp>
          <p:sp>
            <p:nvSpPr>
              <p:cNvPr id="21" name="テキスト ボックス 20">
                <a:extLst>
                  <a:ext uri="{FF2B5EF4-FFF2-40B4-BE49-F238E27FC236}">
                    <a16:creationId xmlns:a16="http://schemas.microsoft.com/office/drawing/2014/main" id="{9A0DCABE-27C6-54FB-9254-AEC7318B3D16}"/>
                  </a:ext>
                </a:extLst>
              </p:cNvPr>
              <p:cNvSpPr txBox="1"/>
              <p:nvPr/>
            </p:nvSpPr>
            <p:spPr>
              <a:xfrm>
                <a:off x="3124470" y="4235938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くもずがわ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雲頭川</a:t>
                </a:r>
              </a:p>
            </p:txBody>
          </p:sp>
          <p:sp>
            <p:nvSpPr>
              <p:cNvPr id="22" name="テキスト ボックス 21">
                <a:extLst>
                  <a:ext uri="{FF2B5EF4-FFF2-40B4-BE49-F238E27FC236}">
                    <a16:creationId xmlns:a16="http://schemas.microsoft.com/office/drawing/2014/main" id="{6D53B489-CCCA-6EAB-11FB-11F7DAD45896}"/>
                  </a:ext>
                </a:extLst>
              </p:cNvPr>
              <p:cNvSpPr txBox="1"/>
              <p:nvPr/>
            </p:nvSpPr>
            <p:spPr>
              <a:xfrm>
                <a:off x="3299186" y="4415459"/>
                <a:ext cx="679001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くしだがわ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櫛田川</a:t>
                </a:r>
              </a:p>
            </p:txBody>
          </p:sp>
          <p:sp>
            <p:nvSpPr>
              <p:cNvPr id="23" name="テキスト ボックス 22">
                <a:extLst>
                  <a:ext uri="{FF2B5EF4-FFF2-40B4-BE49-F238E27FC236}">
                    <a16:creationId xmlns:a16="http://schemas.microsoft.com/office/drawing/2014/main" id="{BDA8687B-A024-976A-FF54-6DB546A2D433}"/>
                  </a:ext>
                </a:extLst>
              </p:cNvPr>
              <p:cNvSpPr txBox="1"/>
              <p:nvPr/>
            </p:nvSpPr>
            <p:spPr>
              <a:xfrm>
                <a:off x="3668631" y="4580036"/>
                <a:ext cx="537542" cy="38193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dist"/>
                <a:r>
                  <a:rPr kumimoji="1" lang="ja-JP" altLang="en-US" sz="4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みやがわ</a:t>
                </a:r>
                <a:endParaRPr kumimoji="1" lang="en-US" altLang="ja-JP" sz="400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  <a:p>
                <a:pPr algn="dist"/>
                <a:r>
                  <a:rPr kumimoji="1" lang="ja-JP" altLang="en-US" sz="8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宮川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7953561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160843</TotalTime>
  <Words>183</Words>
  <Application>Microsoft Office PowerPoint</Application>
  <PresentationFormat>A4 210 x 297 mm</PresentationFormat>
  <Paragraphs>131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メイリオ</vt:lpstr>
      <vt:lpstr>游ゴシック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pptxn30_中部地方の一級河川</dc:title>
  <dc:subject>pptxn30_中部地方の一級河川</dc:subject>
  <dc:creator>でじけろお</dc:creator>
  <cp:revision>1</cp:revision>
  <dcterms:created xsi:type="dcterms:W3CDTF">2018-05-20T00:31:01Z</dcterms:created>
  <dcterms:modified xsi:type="dcterms:W3CDTF">2025-01-12T07:16:15Z</dcterms:modified>
  <cp:version>1</cp:version>
</cp:coreProperties>
</file>

<file path=docProps/thumbnail.jpeg>
</file>