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34" r:id="rId2"/>
    <p:sldId id="944" r:id="rId3"/>
    <p:sldId id="953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33"/>
    <a:srgbClr val="FF3399"/>
    <a:srgbClr val="FFCCFF"/>
    <a:srgbClr val="FF99CC"/>
    <a:srgbClr val="FF0000"/>
    <a:srgbClr val="F0F0F0"/>
    <a:srgbClr val="FFFF99"/>
    <a:srgbClr val="CCE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CA65CD-55A9-AE22-E21B-2F581C75D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280394FC-235B-657A-1D4F-865A20FEA04A}"/>
              </a:ext>
            </a:extLst>
          </p:cNvPr>
          <p:cNvGrpSpPr/>
          <p:nvPr/>
        </p:nvGrpSpPr>
        <p:grpSpPr>
          <a:xfrm>
            <a:off x="2118660" y="484772"/>
            <a:ext cx="5757668" cy="6088943"/>
            <a:chOff x="2118660" y="484772"/>
            <a:chExt cx="5757668" cy="6088943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6E7C8D59-0D71-F361-82D0-0B40D4CFCDD4}"/>
                </a:ext>
              </a:extLst>
            </p:cNvPr>
            <p:cNvGrpSpPr/>
            <p:nvPr/>
          </p:nvGrpSpPr>
          <p:grpSpPr>
            <a:xfrm>
              <a:off x="2118660" y="484772"/>
              <a:ext cx="5757668" cy="6088943"/>
              <a:chOff x="2118660" y="484772"/>
              <a:chExt cx="5757668" cy="6088943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DFECF625-D200-4EF2-BE51-0E10FC0679DC}"/>
                  </a:ext>
                </a:extLst>
              </p:cNvPr>
              <p:cNvGrpSpPr/>
              <p:nvPr/>
            </p:nvGrpSpPr>
            <p:grpSpPr>
              <a:xfrm>
                <a:off x="2118660" y="1749823"/>
                <a:ext cx="3735797" cy="4823892"/>
                <a:chOff x="2074597" y="4829819"/>
                <a:chExt cx="1299016" cy="1677375"/>
              </a:xfrm>
              <a:solidFill>
                <a:schemeClr val="bg1">
                  <a:alpha val="50000"/>
                </a:schemeClr>
              </a:solidFill>
            </p:grpSpPr>
            <p:sp>
              <p:nvSpPr>
                <p:cNvPr id="3" name="フリーフォーム: 図形 2">
                  <a:extLst>
                    <a:ext uri="{FF2B5EF4-FFF2-40B4-BE49-F238E27FC236}">
                      <a16:creationId xmlns:a16="http://schemas.microsoft.com/office/drawing/2014/main" id="{61F9DE9E-D349-44C6-98EC-5613345CC6D2}"/>
                    </a:ext>
                  </a:extLst>
                </p:cNvPr>
                <p:cNvSpPr/>
                <p:nvPr/>
              </p:nvSpPr>
              <p:spPr>
                <a:xfrm>
                  <a:off x="2312296" y="5672795"/>
                  <a:ext cx="218708" cy="299575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" name="フリーフォーム: 図形 3">
                  <a:extLst>
                    <a:ext uri="{FF2B5EF4-FFF2-40B4-BE49-F238E27FC236}">
                      <a16:creationId xmlns:a16="http://schemas.microsoft.com/office/drawing/2014/main" id="{A3FC77F8-6440-469A-AA77-B3040887D641}"/>
                    </a:ext>
                  </a:extLst>
                </p:cNvPr>
                <p:cNvSpPr/>
                <p:nvPr/>
              </p:nvSpPr>
              <p:spPr>
                <a:xfrm>
                  <a:off x="2074597" y="4908235"/>
                  <a:ext cx="713099" cy="751082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696DED82-5093-4EEB-83A0-741B117274C0}"/>
                    </a:ext>
                  </a:extLst>
                </p:cNvPr>
                <p:cNvSpPr/>
                <p:nvPr/>
              </p:nvSpPr>
              <p:spPr>
                <a:xfrm>
                  <a:off x="2548771" y="5830853"/>
                  <a:ext cx="563618" cy="676341"/>
                </a:xfrm>
                <a:custGeom>
                  <a:avLst/>
                  <a:gdLst>
                    <a:gd name="connsiteX0" fmla="*/ 120650 w 2921000"/>
                    <a:gd name="connsiteY0" fmla="*/ 254000 h 3505200"/>
                    <a:gd name="connsiteX1" fmla="*/ 57150 w 2921000"/>
                    <a:gd name="connsiteY1" fmla="*/ 292100 h 3505200"/>
                    <a:gd name="connsiteX2" fmla="*/ 25400 w 2921000"/>
                    <a:gd name="connsiteY2" fmla="*/ 412750 h 3505200"/>
                    <a:gd name="connsiteX3" fmla="*/ 146050 w 2921000"/>
                    <a:gd name="connsiteY3" fmla="*/ 488950 h 3505200"/>
                    <a:gd name="connsiteX4" fmla="*/ 209550 w 2921000"/>
                    <a:gd name="connsiteY4" fmla="*/ 546100 h 3505200"/>
                    <a:gd name="connsiteX5" fmla="*/ 260350 w 2921000"/>
                    <a:gd name="connsiteY5" fmla="*/ 628650 h 3505200"/>
                    <a:gd name="connsiteX6" fmla="*/ 254000 w 2921000"/>
                    <a:gd name="connsiteY6" fmla="*/ 704850 h 3505200"/>
                    <a:gd name="connsiteX7" fmla="*/ 381000 w 2921000"/>
                    <a:gd name="connsiteY7" fmla="*/ 762000 h 3505200"/>
                    <a:gd name="connsiteX8" fmla="*/ 400050 w 2921000"/>
                    <a:gd name="connsiteY8" fmla="*/ 825500 h 3505200"/>
                    <a:gd name="connsiteX9" fmla="*/ 374650 w 2921000"/>
                    <a:gd name="connsiteY9" fmla="*/ 850900 h 3505200"/>
                    <a:gd name="connsiteX10" fmla="*/ 406400 w 2921000"/>
                    <a:gd name="connsiteY10" fmla="*/ 895350 h 3505200"/>
                    <a:gd name="connsiteX11" fmla="*/ 342900 w 2921000"/>
                    <a:gd name="connsiteY11" fmla="*/ 927100 h 3505200"/>
                    <a:gd name="connsiteX12" fmla="*/ 215900 w 2921000"/>
                    <a:gd name="connsiteY12" fmla="*/ 901700 h 3505200"/>
                    <a:gd name="connsiteX13" fmla="*/ 260350 w 2921000"/>
                    <a:gd name="connsiteY13" fmla="*/ 1009650 h 3505200"/>
                    <a:gd name="connsiteX14" fmla="*/ 127000 w 2921000"/>
                    <a:gd name="connsiteY14" fmla="*/ 1111250 h 3505200"/>
                    <a:gd name="connsiteX15" fmla="*/ 88900 w 2921000"/>
                    <a:gd name="connsiteY15" fmla="*/ 1168400 h 3505200"/>
                    <a:gd name="connsiteX16" fmla="*/ 241300 w 2921000"/>
                    <a:gd name="connsiteY16" fmla="*/ 1193800 h 3505200"/>
                    <a:gd name="connsiteX17" fmla="*/ 279400 w 2921000"/>
                    <a:gd name="connsiteY17" fmla="*/ 1270000 h 3505200"/>
                    <a:gd name="connsiteX18" fmla="*/ 311150 w 2921000"/>
                    <a:gd name="connsiteY18" fmla="*/ 1314450 h 3505200"/>
                    <a:gd name="connsiteX19" fmla="*/ 260350 w 2921000"/>
                    <a:gd name="connsiteY19" fmla="*/ 1409700 h 3505200"/>
                    <a:gd name="connsiteX20" fmla="*/ 120650 w 2921000"/>
                    <a:gd name="connsiteY20" fmla="*/ 1435100 h 3505200"/>
                    <a:gd name="connsiteX21" fmla="*/ 50800 w 2921000"/>
                    <a:gd name="connsiteY21" fmla="*/ 1543050 h 3505200"/>
                    <a:gd name="connsiteX22" fmla="*/ 139700 w 2921000"/>
                    <a:gd name="connsiteY22" fmla="*/ 1593850 h 3505200"/>
                    <a:gd name="connsiteX23" fmla="*/ 76200 w 2921000"/>
                    <a:gd name="connsiteY23" fmla="*/ 1657350 h 3505200"/>
                    <a:gd name="connsiteX24" fmla="*/ 44450 w 2921000"/>
                    <a:gd name="connsiteY24" fmla="*/ 1746250 h 3505200"/>
                    <a:gd name="connsiteX25" fmla="*/ 12700 w 2921000"/>
                    <a:gd name="connsiteY25" fmla="*/ 1771650 h 3505200"/>
                    <a:gd name="connsiteX26" fmla="*/ 12700 w 2921000"/>
                    <a:gd name="connsiteY26" fmla="*/ 1809750 h 3505200"/>
                    <a:gd name="connsiteX27" fmla="*/ 0 w 2921000"/>
                    <a:gd name="connsiteY27" fmla="*/ 1866900 h 3505200"/>
                    <a:gd name="connsiteX28" fmla="*/ 241300 w 2921000"/>
                    <a:gd name="connsiteY28" fmla="*/ 1854200 h 3505200"/>
                    <a:gd name="connsiteX29" fmla="*/ 336550 w 2921000"/>
                    <a:gd name="connsiteY29" fmla="*/ 2025650 h 3505200"/>
                    <a:gd name="connsiteX30" fmla="*/ 520700 w 2921000"/>
                    <a:gd name="connsiteY30" fmla="*/ 2165350 h 3505200"/>
                    <a:gd name="connsiteX31" fmla="*/ 539750 w 2921000"/>
                    <a:gd name="connsiteY31" fmla="*/ 2209800 h 3505200"/>
                    <a:gd name="connsiteX32" fmla="*/ 609600 w 2921000"/>
                    <a:gd name="connsiteY32" fmla="*/ 2203450 h 3505200"/>
                    <a:gd name="connsiteX33" fmla="*/ 793750 w 2921000"/>
                    <a:gd name="connsiteY33" fmla="*/ 2305050 h 3505200"/>
                    <a:gd name="connsiteX34" fmla="*/ 806450 w 2921000"/>
                    <a:gd name="connsiteY34" fmla="*/ 2355850 h 3505200"/>
                    <a:gd name="connsiteX35" fmla="*/ 895350 w 2921000"/>
                    <a:gd name="connsiteY35" fmla="*/ 2355850 h 3505200"/>
                    <a:gd name="connsiteX36" fmla="*/ 901700 w 2921000"/>
                    <a:gd name="connsiteY36" fmla="*/ 2419350 h 3505200"/>
                    <a:gd name="connsiteX37" fmla="*/ 984250 w 2921000"/>
                    <a:gd name="connsiteY37" fmla="*/ 2451100 h 3505200"/>
                    <a:gd name="connsiteX38" fmla="*/ 1003300 w 2921000"/>
                    <a:gd name="connsiteY38" fmla="*/ 2476500 h 3505200"/>
                    <a:gd name="connsiteX39" fmla="*/ 1003300 w 2921000"/>
                    <a:gd name="connsiteY39" fmla="*/ 2476500 h 3505200"/>
                    <a:gd name="connsiteX40" fmla="*/ 984250 w 2921000"/>
                    <a:gd name="connsiteY40" fmla="*/ 2571750 h 3505200"/>
                    <a:gd name="connsiteX41" fmla="*/ 895350 w 2921000"/>
                    <a:gd name="connsiteY41" fmla="*/ 2578100 h 3505200"/>
                    <a:gd name="connsiteX42" fmla="*/ 863600 w 2921000"/>
                    <a:gd name="connsiteY42" fmla="*/ 2622550 h 3505200"/>
                    <a:gd name="connsiteX43" fmla="*/ 850900 w 2921000"/>
                    <a:gd name="connsiteY43" fmla="*/ 2654300 h 3505200"/>
                    <a:gd name="connsiteX44" fmla="*/ 996950 w 2921000"/>
                    <a:gd name="connsiteY44" fmla="*/ 2730500 h 3505200"/>
                    <a:gd name="connsiteX45" fmla="*/ 996950 w 2921000"/>
                    <a:gd name="connsiteY45" fmla="*/ 2730500 h 3505200"/>
                    <a:gd name="connsiteX46" fmla="*/ 1028700 w 2921000"/>
                    <a:gd name="connsiteY46" fmla="*/ 2933700 h 3505200"/>
                    <a:gd name="connsiteX47" fmla="*/ 1244600 w 2921000"/>
                    <a:gd name="connsiteY47" fmla="*/ 3092450 h 3505200"/>
                    <a:gd name="connsiteX48" fmla="*/ 1301750 w 2921000"/>
                    <a:gd name="connsiteY48" fmla="*/ 3092450 h 3505200"/>
                    <a:gd name="connsiteX49" fmla="*/ 1479550 w 2921000"/>
                    <a:gd name="connsiteY49" fmla="*/ 3206750 h 3505200"/>
                    <a:gd name="connsiteX50" fmla="*/ 1568450 w 2921000"/>
                    <a:gd name="connsiteY50" fmla="*/ 3213100 h 3505200"/>
                    <a:gd name="connsiteX51" fmla="*/ 1727200 w 2921000"/>
                    <a:gd name="connsiteY51" fmla="*/ 3251200 h 3505200"/>
                    <a:gd name="connsiteX52" fmla="*/ 1847850 w 2921000"/>
                    <a:gd name="connsiteY52" fmla="*/ 3276600 h 3505200"/>
                    <a:gd name="connsiteX53" fmla="*/ 1974850 w 2921000"/>
                    <a:gd name="connsiteY53" fmla="*/ 3327400 h 3505200"/>
                    <a:gd name="connsiteX54" fmla="*/ 2006600 w 2921000"/>
                    <a:gd name="connsiteY54" fmla="*/ 3333750 h 3505200"/>
                    <a:gd name="connsiteX55" fmla="*/ 2133600 w 2921000"/>
                    <a:gd name="connsiteY55" fmla="*/ 3340100 h 3505200"/>
                    <a:gd name="connsiteX56" fmla="*/ 2190750 w 2921000"/>
                    <a:gd name="connsiteY56" fmla="*/ 3365500 h 3505200"/>
                    <a:gd name="connsiteX57" fmla="*/ 2184400 w 2921000"/>
                    <a:gd name="connsiteY57" fmla="*/ 3429000 h 3505200"/>
                    <a:gd name="connsiteX58" fmla="*/ 2133600 w 2921000"/>
                    <a:gd name="connsiteY58" fmla="*/ 3460750 h 3505200"/>
                    <a:gd name="connsiteX59" fmla="*/ 2165350 w 2921000"/>
                    <a:gd name="connsiteY59" fmla="*/ 3505200 h 3505200"/>
                    <a:gd name="connsiteX60" fmla="*/ 2235200 w 2921000"/>
                    <a:gd name="connsiteY60" fmla="*/ 3486150 h 3505200"/>
                    <a:gd name="connsiteX61" fmla="*/ 2228850 w 2921000"/>
                    <a:gd name="connsiteY61" fmla="*/ 3429000 h 3505200"/>
                    <a:gd name="connsiteX62" fmla="*/ 2228850 w 2921000"/>
                    <a:gd name="connsiteY62" fmla="*/ 3429000 h 3505200"/>
                    <a:gd name="connsiteX63" fmla="*/ 2305050 w 2921000"/>
                    <a:gd name="connsiteY63" fmla="*/ 3448050 h 3505200"/>
                    <a:gd name="connsiteX64" fmla="*/ 2419350 w 2921000"/>
                    <a:gd name="connsiteY64" fmla="*/ 3403600 h 3505200"/>
                    <a:gd name="connsiteX65" fmla="*/ 2413000 w 2921000"/>
                    <a:gd name="connsiteY65" fmla="*/ 3340100 h 3505200"/>
                    <a:gd name="connsiteX66" fmla="*/ 2222500 w 2921000"/>
                    <a:gd name="connsiteY66" fmla="*/ 3352800 h 3505200"/>
                    <a:gd name="connsiteX67" fmla="*/ 2260600 w 2921000"/>
                    <a:gd name="connsiteY67" fmla="*/ 3295650 h 3505200"/>
                    <a:gd name="connsiteX68" fmla="*/ 2349500 w 2921000"/>
                    <a:gd name="connsiteY68" fmla="*/ 3213100 h 3505200"/>
                    <a:gd name="connsiteX69" fmla="*/ 2641600 w 2921000"/>
                    <a:gd name="connsiteY69" fmla="*/ 3073400 h 3505200"/>
                    <a:gd name="connsiteX70" fmla="*/ 2660650 w 2921000"/>
                    <a:gd name="connsiteY70" fmla="*/ 3009900 h 3505200"/>
                    <a:gd name="connsiteX71" fmla="*/ 2743200 w 2921000"/>
                    <a:gd name="connsiteY71" fmla="*/ 2971800 h 3505200"/>
                    <a:gd name="connsiteX72" fmla="*/ 2781300 w 2921000"/>
                    <a:gd name="connsiteY72" fmla="*/ 2908300 h 3505200"/>
                    <a:gd name="connsiteX73" fmla="*/ 2679700 w 2921000"/>
                    <a:gd name="connsiteY73" fmla="*/ 2870200 h 3505200"/>
                    <a:gd name="connsiteX74" fmla="*/ 2736850 w 2921000"/>
                    <a:gd name="connsiteY74" fmla="*/ 2787650 h 3505200"/>
                    <a:gd name="connsiteX75" fmla="*/ 2717800 w 2921000"/>
                    <a:gd name="connsiteY75" fmla="*/ 2717800 h 3505200"/>
                    <a:gd name="connsiteX76" fmla="*/ 2863850 w 2921000"/>
                    <a:gd name="connsiteY76" fmla="*/ 2686050 h 3505200"/>
                    <a:gd name="connsiteX77" fmla="*/ 2851150 w 2921000"/>
                    <a:gd name="connsiteY77" fmla="*/ 2540000 h 3505200"/>
                    <a:gd name="connsiteX78" fmla="*/ 2921000 w 2921000"/>
                    <a:gd name="connsiteY78" fmla="*/ 2444750 h 3505200"/>
                    <a:gd name="connsiteX79" fmla="*/ 2832100 w 2921000"/>
                    <a:gd name="connsiteY79" fmla="*/ 2387600 h 3505200"/>
                    <a:gd name="connsiteX80" fmla="*/ 2806700 w 2921000"/>
                    <a:gd name="connsiteY80" fmla="*/ 2432050 h 3505200"/>
                    <a:gd name="connsiteX81" fmla="*/ 2717800 w 2921000"/>
                    <a:gd name="connsiteY81" fmla="*/ 2406650 h 3505200"/>
                    <a:gd name="connsiteX82" fmla="*/ 2711450 w 2921000"/>
                    <a:gd name="connsiteY82" fmla="*/ 2343150 h 3505200"/>
                    <a:gd name="connsiteX83" fmla="*/ 2622550 w 2921000"/>
                    <a:gd name="connsiteY83" fmla="*/ 2311400 h 3505200"/>
                    <a:gd name="connsiteX84" fmla="*/ 2578100 w 2921000"/>
                    <a:gd name="connsiteY84" fmla="*/ 2171700 h 3505200"/>
                    <a:gd name="connsiteX85" fmla="*/ 2451100 w 2921000"/>
                    <a:gd name="connsiteY85" fmla="*/ 2095500 h 3505200"/>
                    <a:gd name="connsiteX86" fmla="*/ 2457450 w 2921000"/>
                    <a:gd name="connsiteY86" fmla="*/ 1898650 h 3505200"/>
                    <a:gd name="connsiteX87" fmla="*/ 2565400 w 2921000"/>
                    <a:gd name="connsiteY87" fmla="*/ 1866900 h 3505200"/>
                    <a:gd name="connsiteX88" fmla="*/ 2527300 w 2921000"/>
                    <a:gd name="connsiteY88" fmla="*/ 1752600 h 3505200"/>
                    <a:gd name="connsiteX89" fmla="*/ 2476500 w 2921000"/>
                    <a:gd name="connsiteY89" fmla="*/ 1727200 h 3505200"/>
                    <a:gd name="connsiteX90" fmla="*/ 2444750 w 2921000"/>
                    <a:gd name="connsiteY90" fmla="*/ 1803400 h 3505200"/>
                    <a:gd name="connsiteX91" fmla="*/ 2330450 w 2921000"/>
                    <a:gd name="connsiteY91" fmla="*/ 1778000 h 3505200"/>
                    <a:gd name="connsiteX92" fmla="*/ 2222500 w 2921000"/>
                    <a:gd name="connsiteY92" fmla="*/ 1822450 h 3505200"/>
                    <a:gd name="connsiteX93" fmla="*/ 2133600 w 2921000"/>
                    <a:gd name="connsiteY93" fmla="*/ 1835150 h 3505200"/>
                    <a:gd name="connsiteX94" fmla="*/ 2019300 w 2921000"/>
                    <a:gd name="connsiteY94" fmla="*/ 1797050 h 3505200"/>
                    <a:gd name="connsiteX95" fmla="*/ 1885950 w 2921000"/>
                    <a:gd name="connsiteY95" fmla="*/ 1797050 h 3505200"/>
                    <a:gd name="connsiteX96" fmla="*/ 1841500 w 2921000"/>
                    <a:gd name="connsiteY96" fmla="*/ 1866900 h 3505200"/>
                    <a:gd name="connsiteX97" fmla="*/ 1752600 w 2921000"/>
                    <a:gd name="connsiteY97" fmla="*/ 1924050 h 3505200"/>
                    <a:gd name="connsiteX98" fmla="*/ 1739900 w 2921000"/>
                    <a:gd name="connsiteY98" fmla="*/ 1841500 h 3505200"/>
                    <a:gd name="connsiteX99" fmla="*/ 1682750 w 2921000"/>
                    <a:gd name="connsiteY99" fmla="*/ 1790700 h 3505200"/>
                    <a:gd name="connsiteX100" fmla="*/ 1727200 w 2921000"/>
                    <a:gd name="connsiteY100" fmla="*/ 1631950 h 3505200"/>
                    <a:gd name="connsiteX101" fmla="*/ 1784350 w 2921000"/>
                    <a:gd name="connsiteY101" fmla="*/ 1619250 h 3505200"/>
                    <a:gd name="connsiteX102" fmla="*/ 1784350 w 2921000"/>
                    <a:gd name="connsiteY102" fmla="*/ 1498600 h 3505200"/>
                    <a:gd name="connsiteX103" fmla="*/ 1733550 w 2921000"/>
                    <a:gd name="connsiteY103" fmla="*/ 1390650 h 3505200"/>
                    <a:gd name="connsiteX104" fmla="*/ 1638300 w 2921000"/>
                    <a:gd name="connsiteY104" fmla="*/ 1377950 h 3505200"/>
                    <a:gd name="connsiteX105" fmla="*/ 1657350 w 2921000"/>
                    <a:gd name="connsiteY105" fmla="*/ 1301750 h 3505200"/>
                    <a:gd name="connsiteX106" fmla="*/ 1485900 w 2921000"/>
                    <a:gd name="connsiteY106" fmla="*/ 1149350 h 3505200"/>
                    <a:gd name="connsiteX107" fmla="*/ 1492250 w 2921000"/>
                    <a:gd name="connsiteY107" fmla="*/ 1054100 h 3505200"/>
                    <a:gd name="connsiteX108" fmla="*/ 1587500 w 2921000"/>
                    <a:gd name="connsiteY108" fmla="*/ 1016000 h 3505200"/>
                    <a:gd name="connsiteX109" fmla="*/ 1631950 w 2921000"/>
                    <a:gd name="connsiteY109" fmla="*/ 889000 h 3505200"/>
                    <a:gd name="connsiteX110" fmla="*/ 1670050 w 2921000"/>
                    <a:gd name="connsiteY110" fmla="*/ 876300 h 3505200"/>
                    <a:gd name="connsiteX111" fmla="*/ 1689100 w 2921000"/>
                    <a:gd name="connsiteY111" fmla="*/ 825500 h 3505200"/>
                    <a:gd name="connsiteX112" fmla="*/ 1752600 w 2921000"/>
                    <a:gd name="connsiteY112" fmla="*/ 768350 h 3505200"/>
                    <a:gd name="connsiteX113" fmla="*/ 1784350 w 2921000"/>
                    <a:gd name="connsiteY113" fmla="*/ 730250 h 3505200"/>
                    <a:gd name="connsiteX114" fmla="*/ 1771650 w 2921000"/>
                    <a:gd name="connsiteY114" fmla="*/ 660400 h 3505200"/>
                    <a:gd name="connsiteX115" fmla="*/ 1822450 w 2921000"/>
                    <a:gd name="connsiteY115" fmla="*/ 622300 h 3505200"/>
                    <a:gd name="connsiteX116" fmla="*/ 1924050 w 2921000"/>
                    <a:gd name="connsiteY116" fmla="*/ 603250 h 3505200"/>
                    <a:gd name="connsiteX117" fmla="*/ 1968500 w 2921000"/>
                    <a:gd name="connsiteY117" fmla="*/ 641350 h 3505200"/>
                    <a:gd name="connsiteX118" fmla="*/ 2038350 w 2921000"/>
                    <a:gd name="connsiteY118" fmla="*/ 590550 h 3505200"/>
                    <a:gd name="connsiteX119" fmla="*/ 2038350 w 2921000"/>
                    <a:gd name="connsiteY119" fmla="*/ 457200 h 3505200"/>
                    <a:gd name="connsiteX120" fmla="*/ 1981200 w 2921000"/>
                    <a:gd name="connsiteY120" fmla="*/ 400050 h 3505200"/>
                    <a:gd name="connsiteX121" fmla="*/ 1917700 w 2921000"/>
                    <a:gd name="connsiteY121" fmla="*/ 438150 h 3505200"/>
                    <a:gd name="connsiteX122" fmla="*/ 1885950 w 2921000"/>
                    <a:gd name="connsiteY122" fmla="*/ 393700 h 3505200"/>
                    <a:gd name="connsiteX123" fmla="*/ 1847850 w 2921000"/>
                    <a:gd name="connsiteY123" fmla="*/ 196850 h 3505200"/>
                    <a:gd name="connsiteX124" fmla="*/ 1854200 w 2921000"/>
                    <a:gd name="connsiteY124" fmla="*/ 120650 h 3505200"/>
                    <a:gd name="connsiteX125" fmla="*/ 1828800 w 2921000"/>
                    <a:gd name="connsiteY125" fmla="*/ 0 h 3505200"/>
                    <a:gd name="connsiteX126" fmla="*/ 1549400 w 2921000"/>
                    <a:gd name="connsiteY126" fmla="*/ 38100 h 3505200"/>
                    <a:gd name="connsiteX127" fmla="*/ 1485900 w 2921000"/>
                    <a:gd name="connsiteY127" fmla="*/ 107950 h 3505200"/>
                    <a:gd name="connsiteX128" fmla="*/ 1365250 w 2921000"/>
                    <a:gd name="connsiteY128" fmla="*/ 203200 h 3505200"/>
                    <a:gd name="connsiteX129" fmla="*/ 1352550 w 2921000"/>
                    <a:gd name="connsiteY129" fmla="*/ 133350 h 3505200"/>
                    <a:gd name="connsiteX130" fmla="*/ 1314450 w 2921000"/>
                    <a:gd name="connsiteY130" fmla="*/ 95250 h 3505200"/>
                    <a:gd name="connsiteX131" fmla="*/ 1231900 w 2921000"/>
                    <a:gd name="connsiteY131" fmla="*/ 133350 h 3505200"/>
                    <a:gd name="connsiteX132" fmla="*/ 1111250 w 2921000"/>
                    <a:gd name="connsiteY132" fmla="*/ 146050 h 3505200"/>
                    <a:gd name="connsiteX133" fmla="*/ 1092200 w 2921000"/>
                    <a:gd name="connsiteY133" fmla="*/ 184150 h 3505200"/>
                    <a:gd name="connsiteX134" fmla="*/ 889000 w 2921000"/>
                    <a:gd name="connsiteY134" fmla="*/ 209550 h 3505200"/>
                    <a:gd name="connsiteX135" fmla="*/ 812800 w 2921000"/>
                    <a:gd name="connsiteY135" fmla="*/ 266700 h 3505200"/>
                    <a:gd name="connsiteX136" fmla="*/ 730250 w 2921000"/>
                    <a:gd name="connsiteY136" fmla="*/ 304800 h 3505200"/>
                    <a:gd name="connsiteX137" fmla="*/ 730250 w 2921000"/>
                    <a:gd name="connsiteY137" fmla="*/ 304800 h 3505200"/>
                    <a:gd name="connsiteX138" fmla="*/ 546100 w 2921000"/>
                    <a:gd name="connsiteY138" fmla="*/ 298450 h 3505200"/>
                    <a:gd name="connsiteX139" fmla="*/ 495300 w 2921000"/>
                    <a:gd name="connsiteY139" fmla="*/ 292100 h 3505200"/>
                    <a:gd name="connsiteX140" fmla="*/ 469900 w 2921000"/>
                    <a:gd name="connsiteY140" fmla="*/ 355600 h 3505200"/>
                    <a:gd name="connsiteX141" fmla="*/ 381000 w 2921000"/>
                    <a:gd name="connsiteY141" fmla="*/ 412750 h 3505200"/>
                    <a:gd name="connsiteX142" fmla="*/ 311150 w 2921000"/>
                    <a:gd name="connsiteY142" fmla="*/ 381000 h 3505200"/>
                    <a:gd name="connsiteX143" fmla="*/ 234950 w 2921000"/>
                    <a:gd name="connsiteY143" fmla="*/ 393700 h 3505200"/>
                    <a:gd name="connsiteX144" fmla="*/ 234950 w 2921000"/>
                    <a:gd name="connsiteY144" fmla="*/ 393700 h 3505200"/>
                    <a:gd name="connsiteX145" fmla="*/ 133350 w 2921000"/>
                    <a:gd name="connsiteY145" fmla="*/ 349250 h 3505200"/>
                    <a:gd name="connsiteX146" fmla="*/ 120650 w 2921000"/>
                    <a:gd name="connsiteY146" fmla="*/ 254000 h 350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2921000" h="3505200">
                      <a:moveTo>
                        <a:pt x="120650" y="254000"/>
                      </a:moveTo>
                      <a:lnTo>
                        <a:pt x="57150" y="292100"/>
                      </a:lnTo>
                      <a:lnTo>
                        <a:pt x="25400" y="412750"/>
                      </a:lnTo>
                      <a:lnTo>
                        <a:pt x="146050" y="488950"/>
                      </a:lnTo>
                      <a:lnTo>
                        <a:pt x="209550" y="546100"/>
                      </a:lnTo>
                      <a:lnTo>
                        <a:pt x="260350" y="628650"/>
                      </a:lnTo>
                      <a:lnTo>
                        <a:pt x="254000" y="704850"/>
                      </a:lnTo>
                      <a:lnTo>
                        <a:pt x="381000" y="762000"/>
                      </a:lnTo>
                      <a:lnTo>
                        <a:pt x="400050" y="825500"/>
                      </a:lnTo>
                      <a:lnTo>
                        <a:pt x="374650" y="850900"/>
                      </a:lnTo>
                      <a:lnTo>
                        <a:pt x="406400" y="895350"/>
                      </a:lnTo>
                      <a:lnTo>
                        <a:pt x="342900" y="927100"/>
                      </a:lnTo>
                      <a:lnTo>
                        <a:pt x="215900" y="901700"/>
                      </a:lnTo>
                      <a:lnTo>
                        <a:pt x="260350" y="1009650"/>
                      </a:lnTo>
                      <a:lnTo>
                        <a:pt x="127000" y="1111250"/>
                      </a:lnTo>
                      <a:lnTo>
                        <a:pt x="88900" y="1168400"/>
                      </a:lnTo>
                      <a:lnTo>
                        <a:pt x="241300" y="1193800"/>
                      </a:lnTo>
                      <a:lnTo>
                        <a:pt x="279400" y="1270000"/>
                      </a:lnTo>
                      <a:lnTo>
                        <a:pt x="311150" y="1314450"/>
                      </a:lnTo>
                      <a:lnTo>
                        <a:pt x="260350" y="1409700"/>
                      </a:lnTo>
                      <a:lnTo>
                        <a:pt x="120650" y="1435100"/>
                      </a:lnTo>
                      <a:lnTo>
                        <a:pt x="50800" y="1543050"/>
                      </a:lnTo>
                      <a:lnTo>
                        <a:pt x="139700" y="1593850"/>
                      </a:lnTo>
                      <a:lnTo>
                        <a:pt x="76200" y="1657350"/>
                      </a:lnTo>
                      <a:lnTo>
                        <a:pt x="44450" y="1746250"/>
                      </a:lnTo>
                      <a:lnTo>
                        <a:pt x="12700" y="1771650"/>
                      </a:lnTo>
                      <a:lnTo>
                        <a:pt x="12700" y="1809750"/>
                      </a:lnTo>
                      <a:lnTo>
                        <a:pt x="0" y="1866900"/>
                      </a:lnTo>
                      <a:lnTo>
                        <a:pt x="241300" y="1854200"/>
                      </a:lnTo>
                      <a:lnTo>
                        <a:pt x="336550" y="2025650"/>
                      </a:lnTo>
                      <a:lnTo>
                        <a:pt x="520700" y="2165350"/>
                      </a:lnTo>
                      <a:lnTo>
                        <a:pt x="539750" y="2209800"/>
                      </a:lnTo>
                      <a:lnTo>
                        <a:pt x="609600" y="2203450"/>
                      </a:lnTo>
                      <a:lnTo>
                        <a:pt x="793750" y="2305050"/>
                      </a:lnTo>
                      <a:lnTo>
                        <a:pt x="806450" y="2355850"/>
                      </a:lnTo>
                      <a:lnTo>
                        <a:pt x="895350" y="2355850"/>
                      </a:lnTo>
                      <a:lnTo>
                        <a:pt x="901700" y="2419350"/>
                      </a:lnTo>
                      <a:lnTo>
                        <a:pt x="984250" y="2451100"/>
                      </a:lnTo>
                      <a:lnTo>
                        <a:pt x="1003300" y="2476500"/>
                      </a:lnTo>
                      <a:lnTo>
                        <a:pt x="1003300" y="2476500"/>
                      </a:lnTo>
                      <a:lnTo>
                        <a:pt x="984250" y="2571750"/>
                      </a:lnTo>
                      <a:lnTo>
                        <a:pt x="895350" y="2578100"/>
                      </a:lnTo>
                      <a:lnTo>
                        <a:pt x="863600" y="2622550"/>
                      </a:lnTo>
                      <a:lnTo>
                        <a:pt x="850900" y="2654300"/>
                      </a:lnTo>
                      <a:lnTo>
                        <a:pt x="996950" y="2730500"/>
                      </a:lnTo>
                      <a:lnTo>
                        <a:pt x="996950" y="2730500"/>
                      </a:lnTo>
                      <a:lnTo>
                        <a:pt x="1028700" y="2933700"/>
                      </a:lnTo>
                      <a:lnTo>
                        <a:pt x="1244600" y="3092450"/>
                      </a:lnTo>
                      <a:lnTo>
                        <a:pt x="1301750" y="3092450"/>
                      </a:lnTo>
                      <a:lnTo>
                        <a:pt x="1479550" y="3206750"/>
                      </a:lnTo>
                      <a:lnTo>
                        <a:pt x="1568450" y="3213100"/>
                      </a:lnTo>
                      <a:lnTo>
                        <a:pt x="1727200" y="3251200"/>
                      </a:lnTo>
                      <a:lnTo>
                        <a:pt x="1847850" y="3276600"/>
                      </a:lnTo>
                      <a:lnTo>
                        <a:pt x="1974850" y="3327400"/>
                      </a:lnTo>
                      <a:lnTo>
                        <a:pt x="2006600" y="3333750"/>
                      </a:lnTo>
                      <a:lnTo>
                        <a:pt x="2133600" y="3340100"/>
                      </a:lnTo>
                      <a:lnTo>
                        <a:pt x="2190750" y="3365500"/>
                      </a:lnTo>
                      <a:lnTo>
                        <a:pt x="2184400" y="3429000"/>
                      </a:lnTo>
                      <a:lnTo>
                        <a:pt x="2133600" y="3460750"/>
                      </a:lnTo>
                      <a:lnTo>
                        <a:pt x="2165350" y="3505200"/>
                      </a:lnTo>
                      <a:lnTo>
                        <a:pt x="2235200" y="3486150"/>
                      </a:lnTo>
                      <a:lnTo>
                        <a:pt x="2228850" y="3429000"/>
                      </a:lnTo>
                      <a:lnTo>
                        <a:pt x="2228850" y="3429000"/>
                      </a:lnTo>
                      <a:lnTo>
                        <a:pt x="2305050" y="3448050"/>
                      </a:lnTo>
                      <a:lnTo>
                        <a:pt x="2419350" y="3403600"/>
                      </a:lnTo>
                      <a:lnTo>
                        <a:pt x="2413000" y="3340100"/>
                      </a:lnTo>
                      <a:lnTo>
                        <a:pt x="2222500" y="3352800"/>
                      </a:lnTo>
                      <a:lnTo>
                        <a:pt x="2260600" y="3295650"/>
                      </a:lnTo>
                      <a:lnTo>
                        <a:pt x="2349500" y="3213100"/>
                      </a:lnTo>
                      <a:lnTo>
                        <a:pt x="2641600" y="3073400"/>
                      </a:lnTo>
                      <a:lnTo>
                        <a:pt x="2660650" y="3009900"/>
                      </a:lnTo>
                      <a:lnTo>
                        <a:pt x="2743200" y="2971800"/>
                      </a:lnTo>
                      <a:lnTo>
                        <a:pt x="2781300" y="2908300"/>
                      </a:lnTo>
                      <a:lnTo>
                        <a:pt x="2679700" y="2870200"/>
                      </a:lnTo>
                      <a:lnTo>
                        <a:pt x="2736850" y="2787650"/>
                      </a:lnTo>
                      <a:lnTo>
                        <a:pt x="2717800" y="2717800"/>
                      </a:lnTo>
                      <a:lnTo>
                        <a:pt x="2863850" y="2686050"/>
                      </a:lnTo>
                      <a:lnTo>
                        <a:pt x="2851150" y="2540000"/>
                      </a:lnTo>
                      <a:lnTo>
                        <a:pt x="2921000" y="2444750"/>
                      </a:lnTo>
                      <a:lnTo>
                        <a:pt x="2832100" y="2387600"/>
                      </a:lnTo>
                      <a:lnTo>
                        <a:pt x="2806700" y="2432050"/>
                      </a:lnTo>
                      <a:lnTo>
                        <a:pt x="2717800" y="2406650"/>
                      </a:lnTo>
                      <a:lnTo>
                        <a:pt x="2711450" y="2343150"/>
                      </a:lnTo>
                      <a:lnTo>
                        <a:pt x="2622550" y="2311400"/>
                      </a:lnTo>
                      <a:lnTo>
                        <a:pt x="2578100" y="2171700"/>
                      </a:lnTo>
                      <a:lnTo>
                        <a:pt x="2451100" y="2095500"/>
                      </a:lnTo>
                      <a:lnTo>
                        <a:pt x="2457450" y="1898650"/>
                      </a:lnTo>
                      <a:lnTo>
                        <a:pt x="2565400" y="1866900"/>
                      </a:lnTo>
                      <a:lnTo>
                        <a:pt x="2527300" y="1752600"/>
                      </a:lnTo>
                      <a:lnTo>
                        <a:pt x="2476500" y="1727200"/>
                      </a:lnTo>
                      <a:lnTo>
                        <a:pt x="2444750" y="1803400"/>
                      </a:lnTo>
                      <a:lnTo>
                        <a:pt x="2330450" y="1778000"/>
                      </a:lnTo>
                      <a:lnTo>
                        <a:pt x="2222500" y="1822450"/>
                      </a:lnTo>
                      <a:lnTo>
                        <a:pt x="2133600" y="1835150"/>
                      </a:lnTo>
                      <a:lnTo>
                        <a:pt x="2019300" y="1797050"/>
                      </a:lnTo>
                      <a:lnTo>
                        <a:pt x="1885950" y="1797050"/>
                      </a:lnTo>
                      <a:lnTo>
                        <a:pt x="1841500" y="1866900"/>
                      </a:lnTo>
                      <a:lnTo>
                        <a:pt x="1752600" y="1924050"/>
                      </a:lnTo>
                      <a:lnTo>
                        <a:pt x="1739900" y="1841500"/>
                      </a:lnTo>
                      <a:lnTo>
                        <a:pt x="1682750" y="1790700"/>
                      </a:lnTo>
                      <a:lnTo>
                        <a:pt x="1727200" y="1631950"/>
                      </a:lnTo>
                      <a:lnTo>
                        <a:pt x="1784350" y="1619250"/>
                      </a:lnTo>
                      <a:lnTo>
                        <a:pt x="1784350" y="1498600"/>
                      </a:lnTo>
                      <a:lnTo>
                        <a:pt x="1733550" y="1390650"/>
                      </a:lnTo>
                      <a:lnTo>
                        <a:pt x="1638300" y="1377950"/>
                      </a:lnTo>
                      <a:lnTo>
                        <a:pt x="1657350" y="1301750"/>
                      </a:lnTo>
                      <a:lnTo>
                        <a:pt x="1485900" y="1149350"/>
                      </a:lnTo>
                      <a:lnTo>
                        <a:pt x="1492250" y="1054100"/>
                      </a:lnTo>
                      <a:lnTo>
                        <a:pt x="1587500" y="1016000"/>
                      </a:lnTo>
                      <a:lnTo>
                        <a:pt x="1631950" y="889000"/>
                      </a:lnTo>
                      <a:lnTo>
                        <a:pt x="1670050" y="876300"/>
                      </a:lnTo>
                      <a:lnTo>
                        <a:pt x="1689100" y="825500"/>
                      </a:lnTo>
                      <a:lnTo>
                        <a:pt x="1752600" y="768350"/>
                      </a:lnTo>
                      <a:lnTo>
                        <a:pt x="1784350" y="730250"/>
                      </a:lnTo>
                      <a:lnTo>
                        <a:pt x="1771650" y="660400"/>
                      </a:lnTo>
                      <a:lnTo>
                        <a:pt x="1822450" y="622300"/>
                      </a:lnTo>
                      <a:lnTo>
                        <a:pt x="1924050" y="603250"/>
                      </a:lnTo>
                      <a:lnTo>
                        <a:pt x="1968500" y="641350"/>
                      </a:lnTo>
                      <a:lnTo>
                        <a:pt x="2038350" y="590550"/>
                      </a:lnTo>
                      <a:lnTo>
                        <a:pt x="2038350" y="457200"/>
                      </a:lnTo>
                      <a:lnTo>
                        <a:pt x="1981200" y="400050"/>
                      </a:lnTo>
                      <a:lnTo>
                        <a:pt x="1917700" y="438150"/>
                      </a:lnTo>
                      <a:lnTo>
                        <a:pt x="1885950" y="393700"/>
                      </a:lnTo>
                      <a:lnTo>
                        <a:pt x="1847850" y="196850"/>
                      </a:lnTo>
                      <a:lnTo>
                        <a:pt x="1854200" y="120650"/>
                      </a:lnTo>
                      <a:lnTo>
                        <a:pt x="1828800" y="0"/>
                      </a:lnTo>
                      <a:lnTo>
                        <a:pt x="1549400" y="38100"/>
                      </a:lnTo>
                      <a:lnTo>
                        <a:pt x="1485900" y="107950"/>
                      </a:lnTo>
                      <a:lnTo>
                        <a:pt x="1365250" y="203200"/>
                      </a:lnTo>
                      <a:lnTo>
                        <a:pt x="1352550" y="133350"/>
                      </a:lnTo>
                      <a:lnTo>
                        <a:pt x="1314450" y="95250"/>
                      </a:lnTo>
                      <a:lnTo>
                        <a:pt x="1231900" y="133350"/>
                      </a:lnTo>
                      <a:lnTo>
                        <a:pt x="1111250" y="146050"/>
                      </a:lnTo>
                      <a:lnTo>
                        <a:pt x="1092200" y="184150"/>
                      </a:lnTo>
                      <a:lnTo>
                        <a:pt x="889000" y="209550"/>
                      </a:lnTo>
                      <a:lnTo>
                        <a:pt x="812800" y="266700"/>
                      </a:lnTo>
                      <a:lnTo>
                        <a:pt x="730250" y="304800"/>
                      </a:lnTo>
                      <a:lnTo>
                        <a:pt x="730250" y="304800"/>
                      </a:lnTo>
                      <a:lnTo>
                        <a:pt x="546100" y="298450"/>
                      </a:lnTo>
                      <a:lnTo>
                        <a:pt x="495300" y="292100"/>
                      </a:lnTo>
                      <a:lnTo>
                        <a:pt x="469900" y="355600"/>
                      </a:lnTo>
                      <a:lnTo>
                        <a:pt x="381000" y="412750"/>
                      </a:lnTo>
                      <a:lnTo>
                        <a:pt x="311150" y="381000"/>
                      </a:lnTo>
                      <a:lnTo>
                        <a:pt x="234950" y="393700"/>
                      </a:lnTo>
                      <a:lnTo>
                        <a:pt x="234950" y="393700"/>
                      </a:lnTo>
                      <a:lnTo>
                        <a:pt x="133350" y="349250"/>
                      </a:lnTo>
                      <a:lnTo>
                        <a:pt x="120650" y="25400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CD8B5B80-2CF1-4540-84D5-991CECD5F33A}"/>
                    </a:ext>
                  </a:extLst>
                </p:cNvPr>
                <p:cNvSpPr/>
                <p:nvPr/>
              </p:nvSpPr>
              <p:spPr>
                <a:xfrm>
                  <a:off x="2967591" y="4883485"/>
                  <a:ext cx="406022" cy="661638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300394 w 2104246"/>
                    <a:gd name="connsiteY90" fmla="*/ 19790 h 3448790"/>
                    <a:gd name="connsiteX91" fmla="*/ 1605194 w 2104246"/>
                    <a:gd name="connsiteY91" fmla="*/ 75034 h 3448790"/>
                    <a:gd name="connsiteX92" fmla="*/ 1658790 w 2104246"/>
                    <a:gd name="connsiteY92" fmla="*/ 0 h 3448790"/>
                    <a:gd name="connsiteX93" fmla="*/ 1605194 w 2104246"/>
                    <a:gd name="connsiteY93" fmla="*/ 75034 h 3448790"/>
                    <a:gd name="connsiteX0" fmla="*/ 1300394 w 2104246"/>
                    <a:gd name="connsiteY0" fmla="*/ 1 h 3429001"/>
                    <a:gd name="connsiteX1" fmla="*/ 1338494 w 2104246"/>
                    <a:gd name="connsiteY1" fmla="*/ 76201 h 3429001"/>
                    <a:gd name="connsiteX2" fmla="*/ 1521374 w 2104246"/>
                    <a:gd name="connsiteY2" fmla="*/ 106681 h 3429001"/>
                    <a:gd name="connsiteX3" fmla="*/ 1591594 w 2104246"/>
                    <a:gd name="connsiteY3" fmla="*/ 143639 h 3429001"/>
                    <a:gd name="connsiteX4" fmla="*/ 1586142 w 2104246"/>
                    <a:gd name="connsiteY4" fmla="*/ 179071 h 3429001"/>
                    <a:gd name="connsiteX5" fmla="*/ 1586142 w 2104246"/>
                    <a:gd name="connsiteY5" fmla="*/ 283845 h 3429001"/>
                    <a:gd name="connsiteX6" fmla="*/ 1671870 w 2104246"/>
                    <a:gd name="connsiteY6" fmla="*/ 302897 h 3429001"/>
                    <a:gd name="connsiteX7" fmla="*/ 1681394 w 2104246"/>
                    <a:gd name="connsiteY7" fmla="*/ 388621 h 3429001"/>
                    <a:gd name="connsiteX8" fmla="*/ 1671870 w 2104246"/>
                    <a:gd name="connsiteY8" fmla="*/ 550545 h 3429001"/>
                    <a:gd name="connsiteX9" fmla="*/ 1786170 w 2104246"/>
                    <a:gd name="connsiteY9" fmla="*/ 569597 h 3429001"/>
                    <a:gd name="connsiteX10" fmla="*/ 1824270 w 2104246"/>
                    <a:gd name="connsiteY10" fmla="*/ 550545 h 3429001"/>
                    <a:gd name="connsiteX11" fmla="*/ 1948094 w 2104246"/>
                    <a:gd name="connsiteY11" fmla="*/ 712471 h 3429001"/>
                    <a:gd name="connsiteX12" fmla="*/ 1919518 w 2104246"/>
                    <a:gd name="connsiteY12" fmla="*/ 836297 h 3429001"/>
                    <a:gd name="connsiteX13" fmla="*/ 1967142 w 2104246"/>
                    <a:gd name="connsiteY13" fmla="*/ 960121 h 3429001"/>
                    <a:gd name="connsiteX14" fmla="*/ 1976670 w 2104246"/>
                    <a:gd name="connsiteY14" fmla="*/ 1045845 h 3429001"/>
                    <a:gd name="connsiteX15" fmla="*/ 2090970 w 2104246"/>
                    <a:gd name="connsiteY15" fmla="*/ 1207771 h 3429001"/>
                    <a:gd name="connsiteX16" fmla="*/ 1986194 w 2104246"/>
                    <a:gd name="connsiteY16" fmla="*/ 1274445 h 3429001"/>
                    <a:gd name="connsiteX17" fmla="*/ 1976670 w 2104246"/>
                    <a:gd name="connsiteY17" fmla="*/ 1350645 h 3429001"/>
                    <a:gd name="connsiteX18" fmla="*/ 1929042 w 2104246"/>
                    <a:gd name="connsiteY18" fmla="*/ 1541145 h 3429001"/>
                    <a:gd name="connsiteX19" fmla="*/ 1919518 w 2104246"/>
                    <a:gd name="connsiteY19" fmla="*/ 1626871 h 3429001"/>
                    <a:gd name="connsiteX20" fmla="*/ 1890942 w 2104246"/>
                    <a:gd name="connsiteY20" fmla="*/ 1684021 h 3429001"/>
                    <a:gd name="connsiteX21" fmla="*/ 1890942 w 2104246"/>
                    <a:gd name="connsiteY21" fmla="*/ 1731645 h 3429001"/>
                    <a:gd name="connsiteX22" fmla="*/ 1976670 w 2104246"/>
                    <a:gd name="connsiteY22" fmla="*/ 1817371 h 3429001"/>
                    <a:gd name="connsiteX23" fmla="*/ 1983108 w 2104246"/>
                    <a:gd name="connsiteY23" fmla="*/ 1814445 h 3429001"/>
                    <a:gd name="connsiteX24" fmla="*/ 1974706 w 2104246"/>
                    <a:gd name="connsiteY24" fmla="*/ 1927861 h 3429001"/>
                    <a:gd name="connsiteX25" fmla="*/ 2104246 w 2104246"/>
                    <a:gd name="connsiteY25" fmla="*/ 2019301 h 3429001"/>
                    <a:gd name="connsiteX26" fmla="*/ 2058526 w 2104246"/>
                    <a:gd name="connsiteY26" fmla="*/ 2156461 h 3429001"/>
                    <a:gd name="connsiteX27" fmla="*/ 2073766 w 2104246"/>
                    <a:gd name="connsiteY27" fmla="*/ 2354581 h 3429001"/>
                    <a:gd name="connsiteX28" fmla="*/ 1997566 w 2104246"/>
                    <a:gd name="connsiteY28" fmla="*/ 2446021 h 3429001"/>
                    <a:gd name="connsiteX29" fmla="*/ 1982326 w 2104246"/>
                    <a:gd name="connsiteY29" fmla="*/ 2651761 h 3429001"/>
                    <a:gd name="connsiteX30" fmla="*/ 1928986 w 2104246"/>
                    <a:gd name="connsiteY30" fmla="*/ 2788921 h 3429001"/>
                    <a:gd name="connsiteX31" fmla="*/ 1852786 w 2104246"/>
                    <a:gd name="connsiteY31" fmla="*/ 2842261 h 3429001"/>
                    <a:gd name="connsiteX32" fmla="*/ 1791826 w 2104246"/>
                    <a:gd name="connsiteY32" fmla="*/ 3009901 h 3429001"/>
                    <a:gd name="connsiteX33" fmla="*/ 1547986 w 2104246"/>
                    <a:gd name="connsiteY33" fmla="*/ 3124201 h 3429001"/>
                    <a:gd name="connsiteX34" fmla="*/ 1410826 w 2104246"/>
                    <a:gd name="connsiteY34" fmla="*/ 3124201 h 3429001"/>
                    <a:gd name="connsiteX35" fmla="*/ 1182226 w 2104246"/>
                    <a:gd name="connsiteY35" fmla="*/ 3032761 h 3429001"/>
                    <a:gd name="connsiteX36" fmla="*/ 1098406 w 2104246"/>
                    <a:gd name="connsiteY36" fmla="*/ 3040381 h 3429001"/>
                    <a:gd name="connsiteX37" fmla="*/ 1037446 w 2104246"/>
                    <a:gd name="connsiteY37" fmla="*/ 3025141 h 3429001"/>
                    <a:gd name="connsiteX38" fmla="*/ 976486 w 2104246"/>
                    <a:gd name="connsiteY38" fmla="*/ 3078481 h 3429001"/>
                    <a:gd name="connsiteX39" fmla="*/ 1090786 w 2104246"/>
                    <a:gd name="connsiteY39" fmla="*/ 3131821 h 3429001"/>
                    <a:gd name="connsiteX40" fmla="*/ 1029826 w 2104246"/>
                    <a:gd name="connsiteY40" fmla="*/ 3238501 h 3429001"/>
                    <a:gd name="connsiteX41" fmla="*/ 976486 w 2104246"/>
                    <a:gd name="connsiteY41" fmla="*/ 3246121 h 3429001"/>
                    <a:gd name="connsiteX42" fmla="*/ 1006966 w 2104246"/>
                    <a:gd name="connsiteY42" fmla="*/ 3329941 h 3429001"/>
                    <a:gd name="connsiteX43" fmla="*/ 968866 w 2104246"/>
                    <a:gd name="connsiteY43" fmla="*/ 3352801 h 3429001"/>
                    <a:gd name="connsiteX44" fmla="*/ 785986 w 2104246"/>
                    <a:gd name="connsiteY44" fmla="*/ 3429001 h 3429001"/>
                    <a:gd name="connsiteX45" fmla="*/ 747886 w 2104246"/>
                    <a:gd name="connsiteY45" fmla="*/ 3345181 h 3429001"/>
                    <a:gd name="connsiteX46" fmla="*/ 778366 w 2104246"/>
                    <a:gd name="connsiteY46" fmla="*/ 3299461 h 3429001"/>
                    <a:gd name="connsiteX47" fmla="*/ 732646 w 2104246"/>
                    <a:gd name="connsiteY47" fmla="*/ 3268981 h 3429001"/>
                    <a:gd name="connsiteX48" fmla="*/ 732646 w 2104246"/>
                    <a:gd name="connsiteY48" fmla="*/ 3223261 h 3429001"/>
                    <a:gd name="connsiteX49" fmla="*/ 625966 w 2104246"/>
                    <a:gd name="connsiteY49" fmla="*/ 3185161 h 3429001"/>
                    <a:gd name="connsiteX50" fmla="*/ 526906 w 2104246"/>
                    <a:gd name="connsiteY50" fmla="*/ 3147061 h 3429001"/>
                    <a:gd name="connsiteX51" fmla="*/ 519286 w 2104246"/>
                    <a:gd name="connsiteY51" fmla="*/ 3048001 h 3429001"/>
                    <a:gd name="connsiteX52" fmla="*/ 397366 w 2104246"/>
                    <a:gd name="connsiteY52" fmla="*/ 3093721 h 3429001"/>
                    <a:gd name="connsiteX53" fmla="*/ 305926 w 2104246"/>
                    <a:gd name="connsiteY53" fmla="*/ 3025141 h 3429001"/>
                    <a:gd name="connsiteX54" fmla="*/ 344026 w 2104246"/>
                    <a:gd name="connsiteY54" fmla="*/ 2819401 h 3429001"/>
                    <a:gd name="connsiteX55" fmla="*/ 283066 w 2104246"/>
                    <a:gd name="connsiteY55" fmla="*/ 2750821 h 3429001"/>
                    <a:gd name="connsiteX56" fmla="*/ 252586 w 2104246"/>
                    <a:gd name="connsiteY56" fmla="*/ 2682241 h 3429001"/>
                    <a:gd name="connsiteX57" fmla="*/ 199246 w 2104246"/>
                    <a:gd name="connsiteY57" fmla="*/ 2659381 h 3429001"/>
                    <a:gd name="connsiteX58" fmla="*/ 229726 w 2104246"/>
                    <a:gd name="connsiteY58" fmla="*/ 2590801 h 3429001"/>
                    <a:gd name="connsiteX59" fmla="*/ 161146 w 2104246"/>
                    <a:gd name="connsiteY59" fmla="*/ 2453641 h 3429001"/>
                    <a:gd name="connsiteX60" fmla="*/ 214486 w 2104246"/>
                    <a:gd name="connsiteY60" fmla="*/ 2407921 h 3429001"/>
                    <a:gd name="connsiteX61" fmla="*/ 283066 w 2104246"/>
                    <a:gd name="connsiteY61" fmla="*/ 2065021 h 3429001"/>
                    <a:gd name="connsiteX62" fmla="*/ 184006 w 2104246"/>
                    <a:gd name="connsiteY62" fmla="*/ 1821181 h 3429001"/>
                    <a:gd name="connsiteX63" fmla="*/ 298306 w 2104246"/>
                    <a:gd name="connsiteY63" fmla="*/ 1584961 h 3429001"/>
                    <a:gd name="connsiteX64" fmla="*/ 184006 w 2104246"/>
                    <a:gd name="connsiteY64" fmla="*/ 1592581 h 3429001"/>
                    <a:gd name="connsiteX65" fmla="*/ 145906 w 2104246"/>
                    <a:gd name="connsiteY65" fmla="*/ 1485901 h 3429001"/>
                    <a:gd name="connsiteX66" fmla="*/ 1126 w 2104246"/>
                    <a:gd name="connsiteY66" fmla="*/ 1325881 h 3429001"/>
                    <a:gd name="connsiteX67" fmla="*/ 0 w 2104246"/>
                    <a:gd name="connsiteY67" fmla="*/ 1319877 h 3429001"/>
                    <a:gd name="connsiteX68" fmla="*/ 50714 w 2104246"/>
                    <a:gd name="connsiteY68" fmla="*/ 1203961 h 3429001"/>
                    <a:gd name="connsiteX69" fmla="*/ 119294 w 2104246"/>
                    <a:gd name="connsiteY69" fmla="*/ 1196341 h 3429001"/>
                    <a:gd name="connsiteX70" fmla="*/ 134534 w 2104246"/>
                    <a:gd name="connsiteY70" fmla="*/ 1082041 h 3429001"/>
                    <a:gd name="connsiteX71" fmla="*/ 248834 w 2104246"/>
                    <a:gd name="connsiteY71" fmla="*/ 1066801 h 3429001"/>
                    <a:gd name="connsiteX72" fmla="*/ 302174 w 2104246"/>
                    <a:gd name="connsiteY72" fmla="*/ 1188721 h 3429001"/>
                    <a:gd name="connsiteX73" fmla="*/ 355514 w 2104246"/>
                    <a:gd name="connsiteY73" fmla="*/ 1150621 h 3429001"/>
                    <a:gd name="connsiteX74" fmla="*/ 385994 w 2104246"/>
                    <a:gd name="connsiteY74" fmla="*/ 1036321 h 3429001"/>
                    <a:gd name="connsiteX75" fmla="*/ 424094 w 2104246"/>
                    <a:gd name="connsiteY75" fmla="*/ 1013461 h 3429001"/>
                    <a:gd name="connsiteX76" fmla="*/ 446954 w 2104246"/>
                    <a:gd name="connsiteY76" fmla="*/ 944881 h 3429001"/>
                    <a:gd name="connsiteX77" fmla="*/ 530774 w 2104246"/>
                    <a:gd name="connsiteY77" fmla="*/ 685801 h 3429001"/>
                    <a:gd name="connsiteX78" fmla="*/ 652694 w 2104246"/>
                    <a:gd name="connsiteY78" fmla="*/ 800101 h 3429001"/>
                    <a:gd name="connsiteX79" fmla="*/ 751754 w 2104246"/>
                    <a:gd name="connsiteY79" fmla="*/ 800101 h 3429001"/>
                    <a:gd name="connsiteX80" fmla="*/ 805094 w 2104246"/>
                    <a:gd name="connsiteY80" fmla="*/ 662941 h 3429001"/>
                    <a:gd name="connsiteX81" fmla="*/ 911774 w 2104246"/>
                    <a:gd name="connsiteY81" fmla="*/ 662941 h 3429001"/>
                    <a:gd name="connsiteX82" fmla="*/ 980354 w 2104246"/>
                    <a:gd name="connsiteY82" fmla="*/ 601981 h 3429001"/>
                    <a:gd name="connsiteX83" fmla="*/ 1048934 w 2104246"/>
                    <a:gd name="connsiteY83" fmla="*/ 647701 h 3429001"/>
                    <a:gd name="connsiteX84" fmla="*/ 1056554 w 2104246"/>
                    <a:gd name="connsiteY84" fmla="*/ 449581 h 3429001"/>
                    <a:gd name="connsiteX85" fmla="*/ 1231814 w 2104246"/>
                    <a:gd name="connsiteY85" fmla="*/ 533401 h 3429001"/>
                    <a:gd name="connsiteX86" fmla="*/ 1247054 w 2104246"/>
                    <a:gd name="connsiteY86" fmla="*/ 411481 h 3429001"/>
                    <a:gd name="connsiteX87" fmla="*/ 1208954 w 2104246"/>
                    <a:gd name="connsiteY87" fmla="*/ 182881 h 3429001"/>
                    <a:gd name="connsiteX88" fmla="*/ 1147994 w 2104246"/>
                    <a:gd name="connsiteY88" fmla="*/ 114301 h 3429001"/>
                    <a:gd name="connsiteX89" fmla="*/ 1186094 w 2104246"/>
                    <a:gd name="connsiteY89" fmla="*/ 15241 h 3429001"/>
                    <a:gd name="connsiteX90" fmla="*/ 1300394 w 2104246"/>
                    <a:gd name="connsiteY90" fmla="*/ 1 h 3429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</a:cxnLst>
                  <a:rect l="l" t="t" r="r" b="b"/>
                  <a:pathLst>
                    <a:path w="2104246" h="3429001">
                      <a:moveTo>
                        <a:pt x="1300394" y="1"/>
                      </a:moveTo>
                      <a:lnTo>
                        <a:pt x="1338494" y="76201"/>
                      </a:lnTo>
                      <a:lnTo>
                        <a:pt x="1521374" y="106681"/>
                      </a:lnTo>
                      <a:lnTo>
                        <a:pt x="1591594" y="143639"/>
                      </a:lnTo>
                      <a:lnTo>
                        <a:pt x="1586142" y="179071"/>
                      </a:lnTo>
                      <a:lnTo>
                        <a:pt x="1586142" y="283845"/>
                      </a:lnTo>
                      <a:lnTo>
                        <a:pt x="1671870" y="302897"/>
                      </a:lnTo>
                      <a:lnTo>
                        <a:pt x="1681394" y="388621"/>
                      </a:lnTo>
                      <a:lnTo>
                        <a:pt x="1671870" y="550545"/>
                      </a:lnTo>
                      <a:lnTo>
                        <a:pt x="1786170" y="569597"/>
                      </a:lnTo>
                      <a:lnTo>
                        <a:pt x="1824270" y="550545"/>
                      </a:lnTo>
                      <a:lnTo>
                        <a:pt x="1948094" y="712471"/>
                      </a:lnTo>
                      <a:lnTo>
                        <a:pt x="1919518" y="836297"/>
                      </a:lnTo>
                      <a:lnTo>
                        <a:pt x="1967142" y="960121"/>
                      </a:lnTo>
                      <a:lnTo>
                        <a:pt x="1976670" y="1045845"/>
                      </a:lnTo>
                      <a:lnTo>
                        <a:pt x="2090970" y="1207771"/>
                      </a:lnTo>
                      <a:lnTo>
                        <a:pt x="1986194" y="1274445"/>
                      </a:lnTo>
                      <a:lnTo>
                        <a:pt x="1976670" y="1350645"/>
                      </a:lnTo>
                      <a:lnTo>
                        <a:pt x="1929042" y="1541145"/>
                      </a:lnTo>
                      <a:lnTo>
                        <a:pt x="1919518" y="1626871"/>
                      </a:lnTo>
                      <a:lnTo>
                        <a:pt x="1890942" y="1684021"/>
                      </a:lnTo>
                      <a:lnTo>
                        <a:pt x="1890942" y="1731645"/>
                      </a:lnTo>
                      <a:lnTo>
                        <a:pt x="1976670" y="1817371"/>
                      </a:lnTo>
                      <a:lnTo>
                        <a:pt x="1983108" y="1814445"/>
                      </a:lnTo>
                      <a:lnTo>
                        <a:pt x="1974706" y="1927861"/>
                      </a:lnTo>
                      <a:lnTo>
                        <a:pt x="2104246" y="2019301"/>
                      </a:lnTo>
                      <a:lnTo>
                        <a:pt x="2058526" y="2156461"/>
                      </a:lnTo>
                      <a:lnTo>
                        <a:pt x="2073766" y="2354581"/>
                      </a:lnTo>
                      <a:lnTo>
                        <a:pt x="1997566" y="2446021"/>
                      </a:lnTo>
                      <a:lnTo>
                        <a:pt x="1982326" y="2651761"/>
                      </a:lnTo>
                      <a:lnTo>
                        <a:pt x="1928986" y="2788921"/>
                      </a:lnTo>
                      <a:lnTo>
                        <a:pt x="1852786" y="2842261"/>
                      </a:lnTo>
                      <a:lnTo>
                        <a:pt x="1791826" y="3009901"/>
                      </a:lnTo>
                      <a:lnTo>
                        <a:pt x="1547986" y="3124201"/>
                      </a:lnTo>
                      <a:lnTo>
                        <a:pt x="1410826" y="3124201"/>
                      </a:lnTo>
                      <a:lnTo>
                        <a:pt x="1182226" y="3032761"/>
                      </a:lnTo>
                      <a:lnTo>
                        <a:pt x="1098406" y="3040381"/>
                      </a:lnTo>
                      <a:lnTo>
                        <a:pt x="1037446" y="3025141"/>
                      </a:lnTo>
                      <a:lnTo>
                        <a:pt x="976486" y="3078481"/>
                      </a:lnTo>
                      <a:lnTo>
                        <a:pt x="1090786" y="3131821"/>
                      </a:lnTo>
                      <a:lnTo>
                        <a:pt x="1029826" y="3238501"/>
                      </a:lnTo>
                      <a:lnTo>
                        <a:pt x="976486" y="3246121"/>
                      </a:lnTo>
                      <a:lnTo>
                        <a:pt x="1006966" y="3329941"/>
                      </a:lnTo>
                      <a:lnTo>
                        <a:pt x="968866" y="3352801"/>
                      </a:lnTo>
                      <a:lnTo>
                        <a:pt x="785986" y="3429001"/>
                      </a:lnTo>
                      <a:lnTo>
                        <a:pt x="747886" y="3345181"/>
                      </a:lnTo>
                      <a:lnTo>
                        <a:pt x="778366" y="3299461"/>
                      </a:lnTo>
                      <a:lnTo>
                        <a:pt x="732646" y="3268981"/>
                      </a:lnTo>
                      <a:lnTo>
                        <a:pt x="732646" y="3223261"/>
                      </a:lnTo>
                      <a:lnTo>
                        <a:pt x="625966" y="3185161"/>
                      </a:lnTo>
                      <a:lnTo>
                        <a:pt x="526906" y="3147061"/>
                      </a:lnTo>
                      <a:lnTo>
                        <a:pt x="519286" y="3048001"/>
                      </a:lnTo>
                      <a:lnTo>
                        <a:pt x="397366" y="3093721"/>
                      </a:lnTo>
                      <a:lnTo>
                        <a:pt x="305926" y="3025141"/>
                      </a:lnTo>
                      <a:lnTo>
                        <a:pt x="344026" y="2819401"/>
                      </a:lnTo>
                      <a:lnTo>
                        <a:pt x="283066" y="2750821"/>
                      </a:lnTo>
                      <a:lnTo>
                        <a:pt x="252586" y="2682241"/>
                      </a:lnTo>
                      <a:lnTo>
                        <a:pt x="199246" y="2659381"/>
                      </a:lnTo>
                      <a:lnTo>
                        <a:pt x="229726" y="2590801"/>
                      </a:lnTo>
                      <a:lnTo>
                        <a:pt x="161146" y="2453641"/>
                      </a:lnTo>
                      <a:lnTo>
                        <a:pt x="214486" y="2407921"/>
                      </a:lnTo>
                      <a:lnTo>
                        <a:pt x="283066" y="2065021"/>
                      </a:lnTo>
                      <a:lnTo>
                        <a:pt x="184006" y="1821181"/>
                      </a:lnTo>
                      <a:lnTo>
                        <a:pt x="298306" y="1584961"/>
                      </a:lnTo>
                      <a:lnTo>
                        <a:pt x="184006" y="1592581"/>
                      </a:lnTo>
                      <a:lnTo>
                        <a:pt x="145906" y="1485901"/>
                      </a:lnTo>
                      <a:lnTo>
                        <a:pt x="1126" y="1325881"/>
                      </a:lnTo>
                      <a:lnTo>
                        <a:pt x="0" y="1319877"/>
                      </a:lnTo>
                      <a:lnTo>
                        <a:pt x="50714" y="1203961"/>
                      </a:lnTo>
                      <a:lnTo>
                        <a:pt x="119294" y="1196341"/>
                      </a:lnTo>
                      <a:lnTo>
                        <a:pt x="134534" y="1082041"/>
                      </a:lnTo>
                      <a:lnTo>
                        <a:pt x="248834" y="1066801"/>
                      </a:lnTo>
                      <a:lnTo>
                        <a:pt x="302174" y="1188721"/>
                      </a:lnTo>
                      <a:lnTo>
                        <a:pt x="355514" y="1150621"/>
                      </a:lnTo>
                      <a:lnTo>
                        <a:pt x="385994" y="1036321"/>
                      </a:lnTo>
                      <a:lnTo>
                        <a:pt x="424094" y="1013461"/>
                      </a:lnTo>
                      <a:lnTo>
                        <a:pt x="446954" y="944881"/>
                      </a:lnTo>
                      <a:lnTo>
                        <a:pt x="530774" y="685801"/>
                      </a:lnTo>
                      <a:lnTo>
                        <a:pt x="652694" y="800101"/>
                      </a:lnTo>
                      <a:lnTo>
                        <a:pt x="751754" y="800101"/>
                      </a:lnTo>
                      <a:lnTo>
                        <a:pt x="805094" y="662941"/>
                      </a:lnTo>
                      <a:lnTo>
                        <a:pt x="911774" y="662941"/>
                      </a:lnTo>
                      <a:lnTo>
                        <a:pt x="980354" y="601981"/>
                      </a:lnTo>
                      <a:lnTo>
                        <a:pt x="1048934" y="647701"/>
                      </a:lnTo>
                      <a:lnTo>
                        <a:pt x="1056554" y="449581"/>
                      </a:lnTo>
                      <a:lnTo>
                        <a:pt x="1231814" y="533401"/>
                      </a:lnTo>
                      <a:lnTo>
                        <a:pt x="1247054" y="411481"/>
                      </a:lnTo>
                      <a:lnTo>
                        <a:pt x="1208954" y="182881"/>
                      </a:lnTo>
                      <a:lnTo>
                        <a:pt x="1147994" y="114301"/>
                      </a:lnTo>
                      <a:lnTo>
                        <a:pt x="1186094" y="15241"/>
                      </a:lnTo>
                      <a:lnTo>
                        <a:pt x="1300394" y="1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D10973D5-8BF1-4A3E-B5E0-DD8AD36801F5}"/>
                    </a:ext>
                  </a:extLst>
                </p:cNvPr>
                <p:cNvSpPr/>
                <p:nvPr/>
              </p:nvSpPr>
              <p:spPr>
                <a:xfrm>
                  <a:off x="2835480" y="5550269"/>
                  <a:ext cx="405254" cy="651835"/>
                </a:xfrm>
                <a:custGeom>
                  <a:avLst/>
                  <a:gdLst>
                    <a:gd name="connsiteX0" fmla="*/ 500064 w 2100264"/>
                    <a:gd name="connsiteY0" fmla="*/ 0 h 3378198"/>
                    <a:gd name="connsiteX1" fmla="*/ 557212 w 2100264"/>
                    <a:gd name="connsiteY1" fmla="*/ 0 h 3378198"/>
                    <a:gd name="connsiteX2" fmla="*/ 590550 w 2100264"/>
                    <a:gd name="connsiteY2" fmla="*/ 95250 h 3378198"/>
                    <a:gd name="connsiteX3" fmla="*/ 623888 w 2100264"/>
                    <a:gd name="connsiteY3" fmla="*/ 119062 h 3378198"/>
                    <a:gd name="connsiteX4" fmla="*/ 638176 w 2100264"/>
                    <a:gd name="connsiteY4" fmla="*/ 171450 h 3378198"/>
                    <a:gd name="connsiteX5" fmla="*/ 809624 w 2100264"/>
                    <a:gd name="connsiteY5" fmla="*/ 214314 h 3378198"/>
                    <a:gd name="connsiteX6" fmla="*/ 890588 w 2100264"/>
                    <a:gd name="connsiteY6" fmla="*/ 257174 h 3378198"/>
                    <a:gd name="connsiteX7" fmla="*/ 1057276 w 2100264"/>
                    <a:gd name="connsiteY7" fmla="*/ 242888 h 3378198"/>
                    <a:gd name="connsiteX8" fmla="*/ 1128712 w 2100264"/>
                    <a:gd name="connsiteY8" fmla="*/ 104774 h 3378198"/>
                    <a:gd name="connsiteX9" fmla="*/ 1176338 w 2100264"/>
                    <a:gd name="connsiteY9" fmla="*/ 138114 h 3378198"/>
                    <a:gd name="connsiteX10" fmla="*/ 1266824 w 2100264"/>
                    <a:gd name="connsiteY10" fmla="*/ 128588 h 3378198"/>
                    <a:gd name="connsiteX11" fmla="*/ 1323976 w 2100264"/>
                    <a:gd name="connsiteY11" fmla="*/ 142874 h 3378198"/>
                    <a:gd name="connsiteX12" fmla="*/ 1347788 w 2100264"/>
                    <a:gd name="connsiteY12" fmla="*/ 223838 h 3378198"/>
                    <a:gd name="connsiteX13" fmla="*/ 1419224 w 2100264"/>
                    <a:gd name="connsiteY13" fmla="*/ 228600 h 3378198"/>
                    <a:gd name="connsiteX14" fmla="*/ 1447800 w 2100264"/>
                    <a:gd name="connsiteY14" fmla="*/ 242888 h 3378198"/>
                    <a:gd name="connsiteX15" fmla="*/ 1495424 w 2100264"/>
                    <a:gd name="connsiteY15" fmla="*/ 238126 h 3378198"/>
                    <a:gd name="connsiteX16" fmla="*/ 1552576 w 2100264"/>
                    <a:gd name="connsiteY16" fmla="*/ 138114 h 3378198"/>
                    <a:gd name="connsiteX17" fmla="*/ 1585912 w 2100264"/>
                    <a:gd name="connsiteY17" fmla="*/ 204788 h 3378198"/>
                    <a:gd name="connsiteX18" fmla="*/ 1604964 w 2100264"/>
                    <a:gd name="connsiteY18" fmla="*/ 233362 h 3378198"/>
                    <a:gd name="connsiteX19" fmla="*/ 1585912 w 2100264"/>
                    <a:gd name="connsiteY19" fmla="*/ 280988 h 3378198"/>
                    <a:gd name="connsiteX20" fmla="*/ 1633538 w 2100264"/>
                    <a:gd name="connsiteY20" fmla="*/ 309562 h 3378198"/>
                    <a:gd name="connsiteX21" fmla="*/ 1628776 w 2100264"/>
                    <a:gd name="connsiteY21" fmla="*/ 442914 h 3378198"/>
                    <a:gd name="connsiteX22" fmla="*/ 1590676 w 2100264"/>
                    <a:gd name="connsiteY22" fmla="*/ 461962 h 3378198"/>
                    <a:gd name="connsiteX23" fmla="*/ 1604964 w 2100264"/>
                    <a:gd name="connsiteY23" fmla="*/ 523874 h 3378198"/>
                    <a:gd name="connsiteX24" fmla="*/ 1552576 w 2100264"/>
                    <a:gd name="connsiteY24" fmla="*/ 642938 h 3378198"/>
                    <a:gd name="connsiteX25" fmla="*/ 1576388 w 2100264"/>
                    <a:gd name="connsiteY25" fmla="*/ 752474 h 3378198"/>
                    <a:gd name="connsiteX26" fmla="*/ 1604964 w 2100264"/>
                    <a:gd name="connsiteY26" fmla="*/ 795338 h 3378198"/>
                    <a:gd name="connsiteX27" fmla="*/ 1724024 w 2100264"/>
                    <a:gd name="connsiteY27" fmla="*/ 809626 h 3378198"/>
                    <a:gd name="connsiteX28" fmla="*/ 1743076 w 2100264"/>
                    <a:gd name="connsiteY28" fmla="*/ 862014 h 3378198"/>
                    <a:gd name="connsiteX29" fmla="*/ 1824038 w 2100264"/>
                    <a:gd name="connsiteY29" fmla="*/ 823914 h 3378198"/>
                    <a:gd name="connsiteX30" fmla="*/ 1871664 w 2100264"/>
                    <a:gd name="connsiteY30" fmla="*/ 823914 h 3378198"/>
                    <a:gd name="connsiteX31" fmla="*/ 1909764 w 2100264"/>
                    <a:gd name="connsiteY31" fmla="*/ 890588 h 3378198"/>
                    <a:gd name="connsiteX32" fmla="*/ 1914524 w 2100264"/>
                    <a:gd name="connsiteY32" fmla="*/ 966788 h 3378198"/>
                    <a:gd name="connsiteX33" fmla="*/ 2033588 w 2100264"/>
                    <a:gd name="connsiteY33" fmla="*/ 923926 h 3378198"/>
                    <a:gd name="connsiteX34" fmla="*/ 2062164 w 2100264"/>
                    <a:gd name="connsiteY34" fmla="*/ 952500 h 3378198"/>
                    <a:gd name="connsiteX35" fmla="*/ 2062164 w 2100264"/>
                    <a:gd name="connsiteY35" fmla="*/ 990600 h 3378198"/>
                    <a:gd name="connsiteX36" fmla="*/ 2057400 w 2100264"/>
                    <a:gd name="connsiteY36" fmla="*/ 1038226 h 3378198"/>
                    <a:gd name="connsiteX37" fmla="*/ 2100264 w 2100264"/>
                    <a:gd name="connsiteY37" fmla="*/ 1052514 h 3378198"/>
                    <a:gd name="connsiteX38" fmla="*/ 2038350 w 2100264"/>
                    <a:gd name="connsiteY38" fmla="*/ 1143000 h 3378198"/>
                    <a:gd name="connsiteX39" fmla="*/ 2019300 w 2100264"/>
                    <a:gd name="connsiteY39" fmla="*/ 1219200 h 3378198"/>
                    <a:gd name="connsiteX40" fmla="*/ 1776412 w 2100264"/>
                    <a:gd name="connsiteY40" fmla="*/ 1252538 h 3378198"/>
                    <a:gd name="connsiteX41" fmla="*/ 1681164 w 2100264"/>
                    <a:gd name="connsiteY41" fmla="*/ 1300162 h 3378198"/>
                    <a:gd name="connsiteX42" fmla="*/ 1666876 w 2100264"/>
                    <a:gd name="connsiteY42" fmla="*/ 1357314 h 3378198"/>
                    <a:gd name="connsiteX43" fmla="*/ 1600200 w 2100264"/>
                    <a:gd name="connsiteY43" fmla="*/ 1433514 h 3378198"/>
                    <a:gd name="connsiteX44" fmla="*/ 1638300 w 2100264"/>
                    <a:gd name="connsiteY44" fmla="*/ 1462088 h 3378198"/>
                    <a:gd name="connsiteX45" fmla="*/ 1709738 w 2100264"/>
                    <a:gd name="connsiteY45" fmla="*/ 1662114 h 3378198"/>
                    <a:gd name="connsiteX46" fmla="*/ 1771650 w 2100264"/>
                    <a:gd name="connsiteY46" fmla="*/ 1681162 h 3378198"/>
                    <a:gd name="connsiteX47" fmla="*/ 1771650 w 2100264"/>
                    <a:gd name="connsiteY47" fmla="*/ 1728790 h 3378198"/>
                    <a:gd name="connsiteX48" fmla="*/ 1671638 w 2100264"/>
                    <a:gd name="connsiteY48" fmla="*/ 1766886 h 3378198"/>
                    <a:gd name="connsiteX49" fmla="*/ 1795464 w 2100264"/>
                    <a:gd name="connsiteY49" fmla="*/ 1957390 h 3378198"/>
                    <a:gd name="connsiteX50" fmla="*/ 1743076 w 2100264"/>
                    <a:gd name="connsiteY50" fmla="*/ 2047874 h 3378198"/>
                    <a:gd name="connsiteX51" fmla="*/ 1757364 w 2100264"/>
                    <a:gd name="connsiteY51" fmla="*/ 2095502 h 3378198"/>
                    <a:gd name="connsiteX52" fmla="*/ 1681164 w 2100264"/>
                    <a:gd name="connsiteY52" fmla="*/ 2171702 h 3378198"/>
                    <a:gd name="connsiteX53" fmla="*/ 1743076 w 2100264"/>
                    <a:gd name="connsiteY53" fmla="*/ 2200274 h 3378198"/>
                    <a:gd name="connsiteX54" fmla="*/ 1738312 w 2100264"/>
                    <a:gd name="connsiteY54" fmla="*/ 2257426 h 3378198"/>
                    <a:gd name="connsiteX55" fmla="*/ 1738312 w 2100264"/>
                    <a:gd name="connsiteY55" fmla="*/ 2285998 h 3378198"/>
                    <a:gd name="connsiteX56" fmla="*/ 1728788 w 2100264"/>
                    <a:gd name="connsiteY56" fmla="*/ 2343150 h 3378198"/>
                    <a:gd name="connsiteX57" fmla="*/ 1728788 w 2100264"/>
                    <a:gd name="connsiteY57" fmla="*/ 2414590 h 3378198"/>
                    <a:gd name="connsiteX58" fmla="*/ 1724024 w 2100264"/>
                    <a:gd name="connsiteY58" fmla="*/ 2505074 h 3378198"/>
                    <a:gd name="connsiteX59" fmla="*/ 1728788 w 2100264"/>
                    <a:gd name="connsiteY59" fmla="*/ 2543174 h 3378198"/>
                    <a:gd name="connsiteX60" fmla="*/ 1676400 w 2100264"/>
                    <a:gd name="connsiteY60" fmla="*/ 2557462 h 3378198"/>
                    <a:gd name="connsiteX61" fmla="*/ 1709738 w 2100264"/>
                    <a:gd name="connsiteY61" fmla="*/ 2762250 h 3378198"/>
                    <a:gd name="connsiteX62" fmla="*/ 1514476 w 2100264"/>
                    <a:gd name="connsiteY62" fmla="*/ 2738438 h 3378198"/>
                    <a:gd name="connsiteX63" fmla="*/ 1457324 w 2100264"/>
                    <a:gd name="connsiteY63" fmla="*/ 2752726 h 3378198"/>
                    <a:gd name="connsiteX64" fmla="*/ 1423988 w 2100264"/>
                    <a:gd name="connsiteY64" fmla="*/ 2814638 h 3378198"/>
                    <a:gd name="connsiteX65" fmla="*/ 1309688 w 2100264"/>
                    <a:gd name="connsiteY65" fmla="*/ 2947990 h 3378198"/>
                    <a:gd name="connsiteX66" fmla="*/ 1171576 w 2100264"/>
                    <a:gd name="connsiteY66" fmla="*/ 2943226 h 3378198"/>
                    <a:gd name="connsiteX67" fmla="*/ 1133476 w 2100264"/>
                    <a:gd name="connsiteY67" fmla="*/ 3014662 h 3378198"/>
                    <a:gd name="connsiteX68" fmla="*/ 1085850 w 2100264"/>
                    <a:gd name="connsiteY68" fmla="*/ 3057526 h 3378198"/>
                    <a:gd name="connsiteX69" fmla="*/ 1085850 w 2100264"/>
                    <a:gd name="connsiteY69" fmla="*/ 3148014 h 3378198"/>
                    <a:gd name="connsiteX70" fmla="*/ 1046832 w 2100264"/>
                    <a:gd name="connsiteY70" fmla="*/ 3223046 h 3378198"/>
                    <a:gd name="connsiteX71" fmla="*/ 1041400 w 2100264"/>
                    <a:gd name="connsiteY71" fmla="*/ 3206750 h 3378198"/>
                    <a:gd name="connsiteX72" fmla="*/ 990600 w 2100264"/>
                    <a:gd name="connsiteY72" fmla="*/ 3181350 h 3378198"/>
                    <a:gd name="connsiteX73" fmla="*/ 958850 w 2100264"/>
                    <a:gd name="connsiteY73" fmla="*/ 3257550 h 3378198"/>
                    <a:gd name="connsiteX74" fmla="*/ 844550 w 2100264"/>
                    <a:gd name="connsiteY74" fmla="*/ 3232150 h 3378198"/>
                    <a:gd name="connsiteX75" fmla="*/ 736600 w 2100264"/>
                    <a:gd name="connsiteY75" fmla="*/ 3276598 h 3378198"/>
                    <a:gd name="connsiteX76" fmla="*/ 647700 w 2100264"/>
                    <a:gd name="connsiteY76" fmla="*/ 3289302 h 3378198"/>
                    <a:gd name="connsiteX77" fmla="*/ 533400 w 2100264"/>
                    <a:gd name="connsiteY77" fmla="*/ 3251198 h 3378198"/>
                    <a:gd name="connsiteX78" fmla="*/ 400050 w 2100264"/>
                    <a:gd name="connsiteY78" fmla="*/ 3251198 h 3378198"/>
                    <a:gd name="connsiteX79" fmla="*/ 355600 w 2100264"/>
                    <a:gd name="connsiteY79" fmla="*/ 3321050 h 3378198"/>
                    <a:gd name="connsiteX80" fmla="*/ 266700 w 2100264"/>
                    <a:gd name="connsiteY80" fmla="*/ 3378198 h 3378198"/>
                    <a:gd name="connsiteX81" fmla="*/ 254000 w 2100264"/>
                    <a:gd name="connsiteY81" fmla="*/ 3295650 h 3378198"/>
                    <a:gd name="connsiteX82" fmla="*/ 196850 w 2100264"/>
                    <a:gd name="connsiteY82" fmla="*/ 3244850 h 3378198"/>
                    <a:gd name="connsiteX83" fmla="*/ 241300 w 2100264"/>
                    <a:gd name="connsiteY83" fmla="*/ 3086102 h 3378198"/>
                    <a:gd name="connsiteX84" fmla="*/ 298450 w 2100264"/>
                    <a:gd name="connsiteY84" fmla="*/ 3073398 h 3378198"/>
                    <a:gd name="connsiteX85" fmla="*/ 298450 w 2100264"/>
                    <a:gd name="connsiteY85" fmla="*/ 2952750 h 3378198"/>
                    <a:gd name="connsiteX86" fmla="*/ 247650 w 2100264"/>
                    <a:gd name="connsiteY86" fmla="*/ 2844798 h 3378198"/>
                    <a:gd name="connsiteX87" fmla="*/ 152400 w 2100264"/>
                    <a:gd name="connsiteY87" fmla="*/ 2832102 h 3378198"/>
                    <a:gd name="connsiteX88" fmla="*/ 171450 w 2100264"/>
                    <a:gd name="connsiteY88" fmla="*/ 2755902 h 3378198"/>
                    <a:gd name="connsiteX89" fmla="*/ 0 w 2100264"/>
                    <a:gd name="connsiteY89" fmla="*/ 2603502 h 3378198"/>
                    <a:gd name="connsiteX90" fmla="*/ 6350 w 2100264"/>
                    <a:gd name="connsiteY90" fmla="*/ 2508250 h 3378198"/>
                    <a:gd name="connsiteX91" fmla="*/ 101600 w 2100264"/>
                    <a:gd name="connsiteY91" fmla="*/ 2470150 h 3378198"/>
                    <a:gd name="connsiteX92" fmla="*/ 146050 w 2100264"/>
                    <a:gd name="connsiteY92" fmla="*/ 2343150 h 3378198"/>
                    <a:gd name="connsiteX93" fmla="*/ 184150 w 2100264"/>
                    <a:gd name="connsiteY93" fmla="*/ 2330450 h 3378198"/>
                    <a:gd name="connsiteX94" fmla="*/ 203200 w 2100264"/>
                    <a:gd name="connsiteY94" fmla="*/ 2279650 h 3378198"/>
                    <a:gd name="connsiteX95" fmla="*/ 266700 w 2100264"/>
                    <a:gd name="connsiteY95" fmla="*/ 2222502 h 3378198"/>
                    <a:gd name="connsiteX96" fmla="*/ 298450 w 2100264"/>
                    <a:gd name="connsiteY96" fmla="*/ 2184398 h 3378198"/>
                    <a:gd name="connsiteX97" fmla="*/ 285750 w 2100264"/>
                    <a:gd name="connsiteY97" fmla="*/ 2114550 h 3378198"/>
                    <a:gd name="connsiteX98" fmla="*/ 336550 w 2100264"/>
                    <a:gd name="connsiteY98" fmla="*/ 2076450 h 3378198"/>
                    <a:gd name="connsiteX99" fmla="*/ 438150 w 2100264"/>
                    <a:gd name="connsiteY99" fmla="*/ 2057398 h 3378198"/>
                    <a:gd name="connsiteX100" fmla="*/ 482600 w 2100264"/>
                    <a:gd name="connsiteY100" fmla="*/ 2095502 h 3378198"/>
                    <a:gd name="connsiteX101" fmla="*/ 552450 w 2100264"/>
                    <a:gd name="connsiteY101" fmla="*/ 2044702 h 3378198"/>
                    <a:gd name="connsiteX102" fmla="*/ 552450 w 2100264"/>
                    <a:gd name="connsiteY102" fmla="*/ 1911350 h 3378198"/>
                    <a:gd name="connsiteX103" fmla="*/ 495300 w 2100264"/>
                    <a:gd name="connsiteY103" fmla="*/ 1854198 h 3378198"/>
                    <a:gd name="connsiteX104" fmla="*/ 431800 w 2100264"/>
                    <a:gd name="connsiteY104" fmla="*/ 1892302 h 3378198"/>
                    <a:gd name="connsiteX105" fmla="*/ 400050 w 2100264"/>
                    <a:gd name="connsiteY105" fmla="*/ 1847850 h 3378198"/>
                    <a:gd name="connsiteX106" fmla="*/ 361950 w 2100264"/>
                    <a:gd name="connsiteY106" fmla="*/ 1651000 h 3378198"/>
                    <a:gd name="connsiteX107" fmla="*/ 368300 w 2100264"/>
                    <a:gd name="connsiteY107" fmla="*/ 1574800 h 3378198"/>
                    <a:gd name="connsiteX108" fmla="*/ 344312 w 2100264"/>
                    <a:gd name="connsiteY108" fmla="*/ 1460854 h 3378198"/>
                    <a:gd name="connsiteX109" fmla="*/ 419100 w 2100264"/>
                    <a:gd name="connsiteY109" fmla="*/ 1395414 h 3378198"/>
                    <a:gd name="connsiteX110" fmla="*/ 361950 w 2100264"/>
                    <a:gd name="connsiteY110" fmla="*/ 1333500 h 3378198"/>
                    <a:gd name="connsiteX111" fmla="*/ 419100 w 2100264"/>
                    <a:gd name="connsiteY111" fmla="*/ 1238250 h 3378198"/>
                    <a:gd name="connsiteX112" fmla="*/ 419100 w 2100264"/>
                    <a:gd name="connsiteY112" fmla="*/ 1052514 h 3378198"/>
                    <a:gd name="connsiteX113" fmla="*/ 400050 w 2100264"/>
                    <a:gd name="connsiteY113" fmla="*/ 1038226 h 3378198"/>
                    <a:gd name="connsiteX114" fmla="*/ 414338 w 2100264"/>
                    <a:gd name="connsiteY114" fmla="*/ 995362 h 3378198"/>
                    <a:gd name="connsiteX115" fmla="*/ 342900 w 2100264"/>
                    <a:gd name="connsiteY115" fmla="*/ 876300 h 3378198"/>
                    <a:gd name="connsiteX116" fmla="*/ 347664 w 2100264"/>
                    <a:gd name="connsiteY116" fmla="*/ 804862 h 3378198"/>
                    <a:gd name="connsiteX117" fmla="*/ 428624 w 2100264"/>
                    <a:gd name="connsiteY117" fmla="*/ 714374 h 3378198"/>
                    <a:gd name="connsiteX118" fmla="*/ 428624 w 2100264"/>
                    <a:gd name="connsiteY118" fmla="*/ 666750 h 3378198"/>
                    <a:gd name="connsiteX119" fmla="*/ 309564 w 2100264"/>
                    <a:gd name="connsiteY119" fmla="*/ 652462 h 3378198"/>
                    <a:gd name="connsiteX120" fmla="*/ 357188 w 2100264"/>
                    <a:gd name="connsiteY120" fmla="*/ 561974 h 3378198"/>
                    <a:gd name="connsiteX121" fmla="*/ 390524 w 2100264"/>
                    <a:gd name="connsiteY121" fmla="*/ 395288 h 3378198"/>
                    <a:gd name="connsiteX122" fmla="*/ 419100 w 2100264"/>
                    <a:gd name="connsiteY122" fmla="*/ 366714 h 3378198"/>
                    <a:gd name="connsiteX123" fmla="*/ 381000 w 2100264"/>
                    <a:gd name="connsiteY123" fmla="*/ 304800 h 3378198"/>
                    <a:gd name="connsiteX124" fmla="*/ 390524 w 2100264"/>
                    <a:gd name="connsiteY124" fmla="*/ 261938 h 3378198"/>
                    <a:gd name="connsiteX125" fmla="*/ 447676 w 2100264"/>
                    <a:gd name="connsiteY125" fmla="*/ 228600 h 3378198"/>
                    <a:gd name="connsiteX126" fmla="*/ 485776 w 2100264"/>
                    <a:gd name="connsiteY126" fmla="*/ 209550 h 3378198"/>
                    <a:gd name="connsiteX127" fmla="*/ 461964 w 2100264"/>
                    <a:gd name="connsiteY127" fmla="*/ 133350 h 3378198"/>
                    <a:gd name="connsiteX128" fmla="*/ 495300 w 2100264"/>
                    <a:gd name="connsiteY128" fmla="*/ 100014 h 33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100264" h="3378198">
                      <a:moveTo>
                        <a:pt x="500064" y="0"/>
                      </a:moveTo>
                      <a:lnTo>
                        <a:pt x="557212" y="0"/>
                      </a:lnTo>
                      <a:lnTo>
                        <a:pt x="590550" y="95250"/>
                      </a:lnTo>
                      <a:lnTo>
                        <a:pt x="623888" y="119062"/>
                      </a:lnTo>
                      <a:lnTo>
                        <a:pt x="638176" y="171450"/>
                      </a:lnTo>
                      <a:lnTo>
                        <a:pt x="809624" y="214314"/>
                      </a:lnTo>
                      <a:lnTo>
                        <a:pt x="890588" y="257174"/>
                      </a:lnTo>
                      <a:lnTo>
                        <a:pt x="1057276" y="242888"/>
                      </a:lnTo>
                      <a:lnTo>
                        <a:pt x="1128712" y="104774"/>
                      </a:lnTo>
                      <a:lnTo>
                        <a:pt x="1176338" y="138114"/>
                      </a:lnTo>
                      <a:lnTo>
                        <a:pt x="1266824" y="128588"/>
                      </a:lnTo>
                      <a:lnTo>
                        <a:pt x="1323976" y="142874"/>
                      </a:lnTo>
                      <a:lnTo>
                        <a:pt x="1347788" y="223838"/>
                      </a:lnTo>
                      <a:lnTo>
                        <a:pt x="1419224" y="228600"/>
                      </a:lnTo>
                      <a:lnTo>
                        <a:pt x="1447800" y="242888"/>
                      </a:lnTo>
                      <a:lnTo>
                        <a:pt x="1495424" y="238126"/>
                      </a:lnTo>
                      <a:lnTo>
                        <a:pt x="1552576" y="138114"/>
                      </a:lnTo>
                      <a:lnTo>
                        <a:pt x="1585912" y="204788"/>
                      </a:lnTo>
                      <a:lnTo>
                        <a:pt x="1604964" y="233362"/>
                      </a:lnTo>
                      <a:lnTo>
                        <a:pt x="1585912" y="280988"/>
                      </a:lnTo>
                      <a:lnTo>
                        <a:pt x="1633538" y="309562"/>
                      </a:lnTo>
                      <a:lnTo>
                        <a:pt x="1628776" y="442914"/>
                      </a:lnTo>
                      <a:lnTo>
                        <a:pt x="1590676" y="461962"/>
                      </a:lnTo>
                      <a:lnTo>
                        <a:pt x="1604964" y="523874"/>
                      </a:lnTo>
                      <a:lnTo>
                        <a:pt x="1552576" y="642938"/>
                      </a:lnTo>
                      <a:lnTo>
                        <a:pt x="1576388" y="752474"/>
                      </a:lnTo>
                      <a:lnTo>
                        <a:pt x="1604964" y="795338"/>
                      </a:lnTo>
                      <a:lnTo>
                        <a:pt x="1724024" y="809626"/>
                      </a:lnTo>
                      <a:lnTo>
                        <a:pt x="1743076" y="862014"/>
                      </a:lnTo>
                      <a:lnTo>
                        <a:pt x="1824038" y="823914"/>
                      </a:lnTo>
                      <a:lnTo>
                        <a:pt x="1871664" y="823914"/>
                      </a:lnTo>
                      <a:lnTo>
                        <a:pt x="1909764" y="890588"/>
                      </a:lnTo>
                      <a:lnTo>
                        <a:pt x="1914524" y="966788"/>
                      </a:lnTo>
                      <a:lnTo>
                        <a:pt x="2033588" y="923926"/>
                      </a:lnTo>
                      <a:lnTo>
                        <a:pt x="2062164" y="952500"/>
                      </a:lnTo>
                      <a:lnTo>
                        <a:pt x="2062164" y="990600"/>
                      </a:lnTo>
                      <a:lnTo>
                        <a:pt x="2057400" y="1038226"/>
                      </a:lnTo>
                      <a:lnTo>
                        <a:pt x="2100264" y="1052514"/>
                      </a:lnTo>
                      <a:lnTo>
                        <a:pt x="2038350" y="1143000"/>
                      </a:lnTo>
                      <a:lnTo>
                        <a:pt x="2019300" y="1219200"/>
                      </a:lnTo>
                      <a:lnTo>
                        <a:pt x="1776412" y="1252538"/>
                      </a:lnTo>
                      <a:lnTo>
                        <a:pt x="1681164" y="1300162"/>
                      </a:lnTo>
                      <a:lnTo>
                        <a:pt x="1666876" y="1357314"/>
                      </a:lnTo>
                      <a:lnTo>
                        <a:pt x="1600200" y="1433514"/>
                      </a:lnTo>
                      <a:lnTo>
                        <a:pt x="1638300" y="1462088"/>
                      </a:lnTo>
                      <a:lnTo>
                        <a:pt x="1709738" y="1662114"/>
                      </a:lnTo>
                      <a:lnTo>
                        <a:pt x="1771650" y="1681162"/>
                      </a:lnTo>
                      <a:lnTo>
                        <a:pt x="1771650" y="1728790"/>
                      </a:lnTo>
                      <a:lnTo>
                        <a:pt x="1671638" y="1766886"/>
                      </a:lnTo>
                      <a:lnTo>
                        <a:pt x="1795464" y="1957390"/>
                      </a:lnTo>
                      <a:lnTo>
                        <a:pt x="1743076" y="2047874"/>
                      </a:lnTo>
                      <a:lnTo>
                        <a:pt x="1757364" y="2095502"/>
                      </a:lnTo>
                      <a:lnTo>
                        <a:pt x="1681164" y="2171702"/>
                      </a:lnTo>
                      <a:lnTo>
                        <a:pt x="1743076" y="2200274"/>
                      </a:lnTo>
                      <a:lnTo>
                        <a:pt x="1738312" y="2257426"/>
                      </a:lnTo>
                      <a:lnTo>
                        <a:pt x="1738312" y="2285998"/>
                      </a:lnTo>
                      <a:lnTo>
                        <a:pt x="1728788" y="2343150"/>
                      </a:lnTo>
                      <a:lnTo>
                        <a:pt x="1728788" y="2414590"/>
                      </a:lnTo>
                      <a:lnTo>
                        <a:pt x="1724024" y="2505074"/>
                      </a:lnTo>
                      <a:lnTo>
                        <a:pt x="1728788" y="2543174"/>
                      </a:lnTo>
                      <a:lnTo>
                        <a:pt x="1676400" y="2557462"/>
                      </a:lnTo>
                      <a:lnTo>
                        <a:pt x="1709738" y="2762250"/>
                      </a:lnTo>
                      <a:lnTo>
                        <a:pt x="1514476" y="2738438"/>
                      </a:lnTo>
                      <a:lnTo>
                        <a:pt x="1457324" y="2752726"/>
                      </a:lnTo>
                      <a:lnTo>
                        <a:pt x="1423988" y="2814638"/>
                      </a:lnTo>
                      <a:lnTo>
                        <a:pt x="1309688" y="2947990"/>
                      </a:lnTo>
                      <a:lnTo>
                        <a:pt x="1171576" y="2943226"/>
                      </a:lnTo>
                      <a:lnTo>
                        <a:pt x="1133476" y="3014662"/>
                      </a:lnTo>
                      <a:lnTo>
                        <a:pt x="1085850" y="3057526"/>
                      </a:lnTo>
                      <a:lnTo>
                        <a:pt x="1085850" y="3148014"/>
                      </a:lnTo>
                      <a:lnTo>
                        <a:pt x="1046832" y="3223046"/>
                      </a:lnTo>
                      <a:lnTo>
                        <a:pt x="1041400" y="3206750"/>
                      </a:lnTo>
                      <a:lnTo>
                        <a:pt x="990600" y="3181350"/>
                      </a:lnTo>
                      <a:lnTo>
                        <a:pt x="958850" y="3257550"/>
                      </a:lnTo>
                      <a:lnTo>
                        <a:pt x="844550" y="3232150"/>
                      </a:lnTo>
                      <a:lnTo>
                        <a:pt x="736600" y="3276598"/>
                      </a:lnTo>
                      <a:lnTo>
                        <a:pt x="647700" y="3289302"/>
                      </a:lnTo>
                      <a:lnTo>
                        <a:pt x="533400" y="3251198"/>
                      </a:lnTo>
                      <a:lnTo>
                        <a:pt x="400050" y="3251198"/>
                      </a:lnTo>
                      <a:lnTo>
                        <a:pt x="355600" y="3321050"/>
                      </a:lnTo>
                      <a:lnTo>
                        <a:pt x="266700" y="3378198"/>
                      </a:lnTo>
                      <a:lnTo>
                        <a:pt x="254000" y="3295650"/>
                      </a:lnTo>
                      <a:lnTo>
                        <a:pt x="196850" y="3244850"/>
                      </a:lnTo>
                      <a:lnTo>
                        <a:pt x="241300" y="3086102"/>
                      </a:lnTo>
                      <a:lnTo>
                        <a:pt x="298450" y="3073398"/>
                      </a:lnTo>
                      <a:lnTo>
                        <a:pt x="298450" y="2952750"/>
                      </a:lnTo>
                      <a:lnTo>
                        <a:pt x="247650" y="2844798"/>
                      </a:lnTo>
                      <a:lnTo>
                        <a:pt x="152400" y="2832102"/>
                      </a:lnTo>
                      <a:lnTo>
                        <a:pt x="171450" y="2755902"/>
                      </a:lnTo>
                      <a:lnTo>
                        <a:pt x="0" y="2603502"/>
                      </a:lnTo>
                      <a:lnTo>
                        <a:pt x="6350" y="2508250"/>
                      </a:lnTo>
                      <a:lnTo>
                        <a:pt x="101600" y="2470150"/>
                      </a:lnTo>
                      <a:lnTo>
                        <a:pt x="146050" y="2343150"/>
                      </a:lnTo>
                      <a:lnTo>
                        <a:pt x="184150" y="2330450"/>
                      </a:lnTo>
                      <a:lnTo>
                        <a:pt x="203200" y="2279650"/>
                      </a:lnTo>
                      <a:lnTo>
                        <a:pt x="266700" y="2222502"/>
                      </a:lnTo>
                      <a:lnTo>
                        <a:pt x="298450" y="2184398"/>
                      </a:lnTo>
                      <a:lnTo>
                        <a:pt x="285750" y="2114550"/>
                      </a:lnTo>
                      <a:lnTo>
                        <a:pt x="336550" y="2076450"/>
                      </a:lnTo>
                      <a:lnTo>
                        <a:pt x="438150" y="2057398"/>
                      </a:lnTo>
                      <a:lnTo>
                        <a:pt x="482600" y="2095502"/>
                      </a:lnTo>
                      <a:lnTo>
                        <a:pt x="552450" y="2044702"/>
                      </a:lnTo>
                      <a:lnTo>
                        <a:pt x="552450" y="1911350"/>
                      </a:lnTo>
                      <a:lnTo>
                        <a:pt x="495300" y="1854198"/>
                      </a:lnTo>
                      <a:lnTo>
                        <a:pt x="431800" y="1892302"/>
                      </a:lnTo>
                      <a:lnTo>
                        <a:pt x="400050" y="1847850"/>
                      </a:lnTo>
                      <a:lnTo>
                        <a:pt x="361950" y="1651000"/>
                      </a:lnTo>
                      <a:lnTo>
                        <a:pt x="368300" y="1574800"/>
                      </a:lnTo>
                      <a:lnTo>
                        <a:pt x="344312" y="1460854"/>
                      </a:lnTo>
                      <a:lnTo>
                        <a:pt x="419100" y="1395414"/>
                      </a:lnTo>
                      <a:lnTo>
                        <a:pt x="361950" y="1333500"/>
                      </a:lnTo>
                      <a:lnTo>
                        <a:pt x="419100" y="1238250"/>
                      </a:lnTo>
                      <a:lnTo>
                        <a:pt x="419100" y="1052514"/>
                      </a:lnTo>
                      <a:lnTo>
                        <a:pt x="400050" y="1038226"/>
                      </a:lnTo>
                      <a:lnTo>
                        <a:pt x="414338" y="995362"/>
                      </a:lnTo>
                      <a:lnTo>
                        <a:pt x="342900" y="876300"/>
                      </a:lnTo>
                      <a:lnTo>
                        <a:pt x="347664" y="804862"/>
                      </a:lnTo>
                      <a:lnTo>
                        <a:pt x="428624" y="714374"/>
                      </a:lnTo>
                      <a:lnTo>
                        <a:pt x="428624" y="666750"/>
                      </a:lnTo>
                      <a:lnTo>
                        <a:pt x="309564" y="652462"/>
                      </a:lnTo>
                      <a:lnTo>
                        <a:pt x="357188" y="561974"/>
                      </a:lnTo>
                      <a:lnTo>
                        <a:pt x="390524" y="395288"/>
                      </a:lnTo>
                      <a:lnTo>
                        <a:pt x="419100" y="366714"/>
                      </a:lnTo>
                      <a:lnTo>
                        <a:pt x="381000" y="304800"/>
                      </a:lnTo>
                      <a:lnTo>
                        <a:pt x="390524" y="261938"/>
                      </a:lnTo>
                      <a:lnTo>
                        <a:pt x="447676" y="228600"/>
                      </a:lnTo>
                      <a:lnTo>
                        <a:pt x="485776" y="209550"/>
                      </a:lnTo>
                      <a:lnTo>
                        <a:pt x="461964" y="133350"/>
                      </a:lnTo>
                      <a:lnTo>
                        <a:pt x="495300" y="10001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B64B631D-8AF0-41ED-AC58-C862C50416F1}"/>
                    </a:ext>
                  </a:extLst>
                </p:cNvPr>
                <p:cNvSpPr/>
                <p:nvPr/>
              </p:nvSpPr>
              <p:spPr>
                <a:xfrm>
                  <a:off x="3042851" y="6093802"/>
                  <a:ext cx="68772" cy="68482"/>
                </a:xfrm>
                <a:custGeom>
                  <a:avLst/>
                  <a:gdLst>
                    <a:gd name="connsiteX0" fmla="*/ 344484 w 356416"/>
                    <a:gd name="connsiteY0" fmla="*/ 0 h 354916"/>
                    <a:gd name="connsiteX1" fmla="*/ 354034 w 356416"/>
                    <a:gd name="connsiteY1" fmla="*/ 40592 h 354916"/>
                    <a:gd name="connsiteX2" fmla="*/ 323078 w 356416"/>
                    <a:gd name="connsiteY2" fmla="*/ 85832 h 354916"/>
                    <a:gd name="connsiteX3" fmla="*/ 356416 w 356416"/>
                    <a:gd name="connsiteY3" fmla="*/ 164416 h 354916"/>
                    <a:gd name="connsiteX4" fmla="*/ 315934 w 356416"/>
                    <a:gd name="connsiteY4" fmla="*/ 226328 h 354916"/>
                    <a:gd name="connsiteX5" fmla="*/ 258784 w 356416"/>
                    <a:gd name="connsiteY5" fmla="*/ 181084 h 354916"/>
                    <a:gd name="connsiteX6" fmla="*/ 246878 w 356416"/>
                    <a:gd name="connsiteY6" fmla="*/ 192992 h 354916"/>
                    <a:gd name="connsiteX7" fmla="*/ 237352 w 356416"/>
                    <a:gd name="connsiteY7" fmla="*/ 302528 h 354916"/>
                    <a:gd name="connsiteX8" fmla="*/ 215922 w 356416"/>
                    <a:gd name="connsiteY8" fmla="*/ 316816 h 354916"/>
                    <a:gd name="connsiteX9" fmla="*/ 154008 w 356416"/>
                    <a:gd name="connsiteY9" fmla="*/ 285860 h 354916"/>
                    <a:gd name="connsiteX10" fmla="*/ 87334 w 356416"/>
                    <a:gd name="connsiteY10" fmla="*/ 300144 h 354916"/>
                    <a:gd name="connsiteX11" fmla="*/ 73048 w 356416"/>
                    <a:gd name="connsiteY11" fmla="*/ 354916 h 354916"/>
                    <a:gd name="connsiteX12" fmla="*/ 0 w 356416"/>
                    <a:gd name="connsiteY12" fmla="*/ 347048 h 354916"/>
                    <a:gd name="connsiteX13" fmla="*/ 8292 w 356416"/>
                    <a:gd name="connsiteY13" fmla="*/ 331104 h 354916"/>
                    <a:gd name="connsiteX14" fmla="*/ 8292 w 356416"/>
                    <a:gd name="connsiteY14" fmla="*/ 240616 h 354916"/>
                    <a:gd name="connsiteX15" fmla="*/ 55918 w 356416"/>
                    <a:gd name="connsiteY15" fmla="*/ 197752 h 354916"/>
                    <a:gd name="connsiteX16" fmla="*/ 94018 w 356416"/>
                    <a:gd name="connsiteY16" fmla="*/ 126316 h 354916"/>
                    <a:gd name="connsiteX17" fmla="*/ 232130 w 356416"/>
                    <a:gd name="connsiteY17" fmla="*/ 131080 h 35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6416" h="354916">
                      <a:moveTo>
                        <a:pt x="344484" y="0"/>
                      </a:moveTo>
                      <a:lnTo>
                        <a:pt x="354034" y="40592"/>
                      </a:lnTo>
                      <a:lnTo>
                        <a:pt x="323078" y="85832"/>
                      </a:lnTo>
                      <a:lnTo>
                        <a:pt x="356416" y="164416"/>
                      </a:lnTo>
                      <a:lnTo>
                        <a:pt x="315934" y="226328"/>
                      </a:lnTo>
                      <a:lnTo>
                        <a:pt x="258784" y="181084"/>
                      </a:lnTo>
                      <a:lnTo>
                        <a:pt x="246878" y="192992"/>
                      </a:lnTo>
                      <a:lnTo>
                        <a:pt x="237352" y="302528"/>
                      </a:lnTo>
                      <a:lnTo>
                        <a:pt x="215922" y="316816"/>
                      </a:lnTo>
                      <a:lnTo>
                        <a:pt x="154008" y="285860"/>
                      </a:lnTo>
                      <a:lnTo>
                        <a:pt x="87334" y="300144"/>
                      </a:lnTo>
                      <a:lnTo>
                        <a:pt x="73048" y="354916"/>
                      </a:lnTo>
                      <a:lnTo>
                        <a:pt x="0" y="347048"/>
                      </a:lnTo>
                      <a:lnTo>
                        <a:pt x="8292" y="331104"/>
                      </a:lnTo>
                      <a:lnTo>
                        <a:pt x="8292" y="240616"/>
                      </a:lnTo>
                      <a:lnTo>
                        <a:pt x="55918" y="197752"/>
                      </a:lnTo>
                      <a:lnTo>
                        <a:pt x="94018" y="126316"/>
                      </a:lnTo>
                      <a:lnTo>
                        <a:pt x="232130" y="13108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A74C7D53-C49A-4027-A35A-2D54E11F02A4}"/>
                    </a:ext>
                  </a:extLst>
                </p:cNvPr>
                <p:cNvSpPr/>
                <p:nvPr/>
              </p:nvSpPr>
              <p:spPr>
                <a:xfrm>
                  <a:off x="2572197" y="5353096"/>
                  <a:ext cx="387340" cy="557399"/>
                </a:xfrm>
                <a:custGeom>
                  <a:avLst/>
                  <a:gdLst>
                    <a:gd name="connsiteX0" fmla="*/ 1732790 w 2007426"/>
                    <a:gd name="connsiteY0" fmla="*/ 2596668 h 2888770"/>
                    <a:gd name="connsiteX1" fmla="*/ 1726822 w 2007426"/>
                    <a:gd name="connsiteY1" fmla="*/ 2668292 h 2888770"/>
                    <a:gd name="connsiteX2" fmla="*/ 1726822 w 2007426"/>
                    <a:gd name="connsiteY2" fmla="*/ 2668292 h 2888770"/>
                    <a:gd name="connsiteX3" fmla="*/ 828438 w 2007426"/>
                    <a:gd name="connsiteY3" fmla="*/ 0 h 2888770"/>
                    <a:gd name="connsiteX4" fmla="*/ 859666 w 2007426"/>
                    <a:gd name="connsiteY4" fmla="*/ 12218 h 2888770"/>
                    <a:gd name="connsiteX5" fmla="*/ 873954 w 2007426"/>
                    <a:gd name="connsiteY5" fmla="*/ 88418 h 2888770"/>
                    <a:gd name="connsiteX6" fmla="*/ 854902 w 2007426"/>
                    <a:gd name="connsiteY6" fmla="*/ 121756 h 2888770"/>
                    <a:gd name="connsiteX7" fmla="*/ 897766 w 2007426"/>
                    <a:gd name="connsiteY7" fmla="*/ 155094 h 2888770"/>
                    <a:gd name="connsiteX8" fmla="*/ 973966 w 2007426"/>
                    <a:gd name="connsiteY8" fmla="*/ 150330 h 2888770"/>
                    <a:gd name="connsiteX9" fmla="*/ 997778 w 2007426"/>
                    <a:gd name="connsiteY9" fmla="*/ 169382 h 2888770"/>
                    <a:gd name="connsiteX10" fmla="*/ 1040638 w 2007426"/>
                    <a:gd name="connsiteY10" fmla="*/ 155094 h 2888770"/>
                    <a:gd name="connsiteX11" fmla="*/ 1212090 w 2007426"/>
                    <a:gd name="connsiteY11" fmla="*/ 240818 h 2888770"/>
                    <a:gd name="connsiteX12" fmla="*/ 1183514 w 2007426"/>
                    <a:gd name="connsiteY12" fmla="*/ 393218 h 2888770"/>
                    <a:gd name="connsiteX13" fmla="*/ 1264478 w 2007426"/>
                    <a:gd name="connsiteY13" fmla="*/ 417030 h 2888770"/>
                    <a:gd name="connsiteX14" fmla="*/ 1369254 w 2007426"/>
                    <a:gd name="connsiteY14" fmla="*/ 488468 h 2888770"/>
                    <a:gd name="connsiteX15" fmla="*/ 1464502 w 2007426"/>
                    <a:gd name="connsiteY15" fmla="*/ 502756 h 2888770"/>
                    <a:gd name="connsiteX16" fmla="*/ 1478790 w 2007426"/>
                    <a:gd name="connsiteY16" fmla="*/ 436082 h 2888770"/>
                    <a:gd name="connsiteX17" fmla="*/ 1421638 w 2007426"/>
                    <a:gd name="connsiteY17" fmla="*/ 426556 h 2888770"/>
                    <a:gd name="connsiteX18" fmla="*/ 1412114 w 2007426"/>
                    <a:gd name="connsiteY18" fmla="*/ 383694 h 2888770"/>
                    <a:gd name="connsiteX19" fmla="*/ 1450214 w 2007426"/>
                    <a:gd name="connsiteY19" fmla="*/ 374168 h 2888770"/>
                    <a:gd name="connsiteX20" fmla="*/ 1435926 w 2007426"/>
                    <a:gd name="connsiteY20" fmla="*/ 326542 h 2888770"/>
                    <a:gd name="connsiteX21" fmla="*/ 1474026 w 2007426"/>
                    <a:gd name="connsiteY21" fmla="*/ 288442 h 2888770"/>
                    <a:gd name="connsiteX22" fmla="*/ 1507366 w 2007426"/>
                    <a:gd name="connsiteY22" fmla="*/ 321782 h 2888770"/>
                    <a:gd name="connsiteX23" fmla="*/ 1540702 w 2007426"/>
                    <a:gd name="connsiteY23" fmla="*/ 297968 h 2888770"/>
                    <a:gd name="connsiteX24" fmla="*/ 1593090 w 2007426"/>
                    <a:gd name="connsiteY24" fmla="*/ 321782 h 2888770"/>
                    <a:gd name="connsiteX25" fmla="*/ 1540702 w 2007426"/>
                    <a:gd name="connsiteY25" fmla="*/ 455130 h 2888770"/>
                    <a:gd name="connsiteX26" fmla="*/ 1655002 w 2007426"/>
                    <a:gd name="connsiteY26" fmla="*/ 440842 h 2888770"/>
                    <a:gd name="connsiteX27" fmla="*/ 1688338 w 2007426"/>
                    <a:gd name="connsiteY27" fmla="*/ 478942 h 2888770"/>
                    <a:gd name="connsiteX28" fmla="*/ 1688338 w 2007426"/>
                    <a:gd name="connsiteY28" fmla="*/ 512282 h 2888770"/>
                    <a:gd name="connsiteX29" fmla="*/ 1788354 w 2007426"/>
                    <a:gd name="connsiteY29" fmla="*/ 598006 h 2888770"/>
                    <a:gd name="connsiteX30" fmla="*/ 1778826 w 2007426"/>
                    <a:gd name="connsiteY30" fmla="*/ 678968 h 2888770"/>
                    <a:gd name="connsiteX31" fmla="*/ 1816926 w 2007426"/>
                    <a:gd name="connsiteY31" fmla="*/ 702782 h 2888770"/>
                    <a:gd name="connsiteX32" fmla="*/ 1816926 w 2007426"/>
                    <a:gd name="connsiteY32" fmla="*/ 745642 h 2888770"/>
                    <a:gd name="connsiteX33" fmla="*/ 1864554 w 2007426"/>
                    <a:gd name="connsiteY33" fmla="*/ 759930 h 2888770"/>
                    <a:gd name="connsiteX34" fmla="*/ 2007426 w 2007426"/>
                    <a:gd name="connsiteY34" fmla="*/ 921856 h 2888770"/>
                    <a:gd name="connsiteX35" fmla="*/ 1922974 w 2007426"/>
                    <a:gd name="connsiteY35" fmla="*/ 1025504 h 2888770"/>
                    <a:gd name="connsiteX36" fmla="*/ 1921702 w 2007426"/>
                    <a:gd name="connsiteY36" fmla="*/ 1021868 h 2888770"/>
                    <a:gd name="connsiteX37" fmla="*/ 1864554 w 2007426"/>
                    <a:gd name="connsiteY37" fmla="*/ 1021868 h 2888770"/>
                    <a:gd name="connsiteX38" fmla="*/ 1859790 w 2007426"/>
                    <a:gd name="connsiteY38" fmla="*/ 1121882 h 2888770"/>
                    <a:gd name="connsiteX39" fmla="*/ 1826454 w 2007426"/>
                    <a:gd name="connsiteY39" fmla="*/ 1155218 h 2888770"/>
                    <a:gd name="connsiteX40" fmla="*/ 1850266 w 2007426"/>
                    <a:gd name="connsiteY40" fmla="*/ 1231418 h 2888770"/>
                    <a:gd name="connsiteX41" fmla="*/ 1812166 w 2007426"/>
                    <a:gd name="connsiteY41" fmla="*/ 1250468 h 2888770"/>
                    <a:gd name="connsiteX42" fmla="*/ 1755014 w 2007426"/>
                    <a:gd name="connsiteY42" fmla="*/ 1283806 h 2888770"/>
                    <a:gd name="connsiteX43" fmla="*/ 1745490 w 2007426"/>
                    <a:gd name="connsiteY43" fmla="*/ 1326668 h 2888770"/>
                    <a:gd name="connsiteX44" fmla="*/ 1783590 w 2007426"/>
                    <a:gd name="connsiteY44" fmla="*/ 1388582 h 2888770"/>
                    <a:gd name="connsiteX45" fmla="*/ 1755014 w 2007426"/>
                    <a:gd name="connsiteY45" fmla="*/ 1417156 h 2888770"/>
                    <a:gd name="connsiteX46" fmla="*/ 1721678 w 2007426"/>
                    <a:gd name="connsiteY46" fmla="*/ 1583842 h 2888770"/>
                    <a:gd name="connsiteX47" fmla="*/ 1674054 w 2007426"/>
                    <a:gd name="connsiteY47" fmla="*/ 1674330 h 2888770"/>
                    <a:gd name="connsiteX48" fmla="*/ 1793114 w 2007426"/>
                    <a:gd name="connsiteY48" fmla="*/ 1688618 h 2888770"/>
                    <a:gd name="connsiteX49" fmla="*/ 1793114 w 2007426"/>
                    <a:gd name="connsiteY49" fmla="*/ 1736242 h 2888770"/>
                    <a:gd name="connsiteX50" fmla="*/ 1712154 w 2007426"/>
                    <a:gd name="connsiteY50" fmla="*/ 1826730 h 2888770"/>
                    <a:gd name="connsiteX51" fmla="*/ 1707390 w 2007426"/>
                    <a:gd name="connsiteY51" fmla="*/ 1898168 h 2888770"/>
                    <a:gd name="connsiteX52" fmla="*/ 1778828 w 2007426"/>
                    <a:gd name="connsiteY52" fmla="*/ 2017230 h 2888770"/>
                    <a:gd name="connsiteX53" fmla="*/ 1764540 w 2007426"/>
                    <a:gd name="connsiteY53" fmla="*/ 2060094 h 2888770"/>
                    <a:gd name="connsiteX54" fmla="*/ 1783590 w 2007426"/>
                    <a:gd name="connsiteY54" fmla="*/ 2074382 h 2888770"/>
                    <a:gd name="connsiteX55" fmla="*/ 1783590 w 2007426"/>
                    <a:gd name="connsiteY55" fmla="*/ 2260118 h 2888770"/>
                    <a:gd name="connsiteX56" fmla="*/ 1726440 w 2007426"/>
                    <a:gd name="connsiteY56" fmla="*/ 2355368 h 2888770"/>
                    <a:gd name="connsiteX57" fmla="*/ 1783590 w 2007426"/>
                    <a:gd name="connsiteY57" fmla="*/ 2417282 h 2888770"/>
                    <a:gd name="connsiteX58" fmla="*/ 1708802 w 2007426"/>
                    <a:gd name="connsiteY58" fmla="*/ 2482722 h 2888770"/>
                    <a:gd name="connsiteX59" fmla="*/ 1732790 w 2007426"/>
                    <a:gd name="connsiteY59" fmla="*/ 2596668 h 2888770"/>
                    <a:gd name="connsiteX60" fmla="*/ 1707390 w 2007426"/>
                    <a:gd name="connsiteY60" fmla="*/ 2476018 h 2888770"/>
                    <a:gd name="connsiteX61" fmla="*/ 1427990 w 2007426"/>
                    <a:gd name="connsiteY61" fmla="*/ 2514118 h 2888770"/>
                    <a:gd name="connsiteX62" fmla="*/ 1364490 w 2007426"/>
                    <a:gd name="connsiteY62" fmla="*/ 2583968 h 2888770"/>
                    <a:gd name="connsiteX63" fmla="*/ 1243840 w 2007426"/>
                    <a:gd name="connsiteY63" fmla="*/ 2679218 h 2888770"/>
                    <a:gd name="connsiteX64" fmla="*/ 1231140 w 2007426"/>
                    <a:gd name="connsiteY64" fmla="*/ 2609368 h 2888770"/>
                    <a:gd name="connsiteX65" fmla="*/ 1193040 w 2007426"/>
                    <a:gd name="connsiteY65" fmla="*/ 2571268 h 2888770"/>
                    <a:gd name="connsiteX66" fmla="*/ 1110490 w 2007426"/>
                    <a:gd name="connsiteY66" fmla="*/ 2609368 h 2888770"/>
                    <a:gd name="connsiteX67" fmla="*/ 989840 w 2007426"/>
                    <a:gd name="connsiteY67" fmla="*/ 2622068 h 2888770"/>
                    <a:gd name="connsiteX68" fmla="*/ 970790 w 2007426"/>
                    <a:gd name="connsiteY68" fmla="*/ 2660168 h 2888770"/>
                    <a:gd name="connsiteX69" fmla="*/ 767590 w 2007426"/>
                    <a:gd name="connsiteY69" fmla="*/ 2685568 h 2888770"/>
                    <a:gd name="connsiteX70" fmla="*/ 691390 w 2007426"/>
                    <a:gd name="connsiteY70" fmla="*/ 2742718 h 2888770"/>
                    <a:gd name="connsiteX71" fmla="*/ 608840 w 2007426"/>
                    <a:gd name="connsiteY71" fmla="*/ 2780818 h 2888770"/>
                    <a:gd name="connsiteX72" fmla="*/ 424690 w 2007426"/>
                    <a:gd name="connsiteY72" fmla="*/ 2774466 h 2888770"/>
                    <a:gd name="connsiteX73" fmla="*/ 373890 w 2007426"/>
                    <a:gd name="connsiteY73" fmla="*/ 2768118 h 2888770"/>
                    <a:gd name="connsiteX74" fmla="*/ 348490 w 2007426"/>
                    <a:gd name="connsiteY74" fmla="*/ 2831618 h 2888770"/>
                    <a:gd name="connsiteX75" fmla="*/ 259590 w 2007426"/>
                    <a:gd name="connsiteY75" fmla="*/ 2888770 h 2888770"/>
                    <a:gd name="connsiteX76" fmla="*/ 189740 w 2007426"/>
                    <a:gd name="connsiteY76" fmla="*/ 2857018 h 2888770"/>
                    <a:gd name="connsiteX77" fmla="*/ 113540 w 2007426"/>
                    <a:gd name="connsiteY77" fmla="*/ 2869718 h 2888770"/>
                    <a:gd name="connsiteX78" fmla="*/ 11940 w 2007426"/>
                    <a:gd name="connsiteY78" fmla="*/ 2825266 h 2888770"/>
                    <a:gd name="connsiteX79" fmla="*/ 0 w 2007426"/>
                    <a:gd name="connsiteY79" fmla="*/ 2735718 h 2888770"/>
                    <a:gd name="connsiteX80" fmla="*/ 83378 w 2007426"/>
                    <a:gd name="connsiteY80" fmla="*/ 2712554 h 2888770"/>
                    <a:gd name="connsiteX81" fmla="*/ 116714 w 2007426"/>
                    <a:gd name="connsiteY81" fmla="*/ 2726842 h 2888770"/>
                    <a:gd name="connsiteX82" fmla="*/ 178626 w 2007426"/>
                    <a:gd name="connsiteY82" fmla="*/ 2693506 h 2888770"/>
                    <a:gd name="connsiteX83" fmla="*/ 392938 w 2007426"/>
                    <a:gd name="connsiteY83" fmla="*/ 2622068 h 2888770"/>
                    <a:gd name="connsiteX84" fmla="*/ 421514 w 2007426"/>
                    <a:gd name="connsiteY84" fmla="*/ 2545868 h 2888770"/>
                    <a:gd name="connsiteX85" fmla="*/ 573914 w 2007426"/>
                    <a:gd name="connsiteY85" fmla="*/ 2422042 h 2888770"/>
                    <a:gd name="connsiteX86" fmla="*/ 688214 w 2007426"/>
                    <a:gd name="connsiteY86" fmla="*/ 2298218 h 2888770"/>
                    <a:gd name="connsiteX87" fmla="*/ 764414 w 2007426"/>
                    <a:gd name="connsiteY87" fmla="*/ 2250594 h 2888770"/>
                    <a:gd name="connsiteX88" fmla="*/ 821566 w 2007426"/>
                    <a:gd name="connsiteY88" fmla="*/ 2202968 h 2888770"/>
                    <a:gd name="connsiteX89" fmla="*/ 826326 w 2007426"/>
                    <a:gd name="connsiteY89" fmla="*/ 2064856 h 2888770"/>
                    <a:gd name="connsiteX90" fmla="*/ 921578 w 2007426"/>
                    <a:gd name="connsiteY90" fmla="*/ 1988656 h 2888770"/>
                    <a:gd name="connsiteX91" fmla="*/ 1007302 w 2007426"/>
                    <a:gd name="connsiteY91" fmla="*/ 1931506 h 2888770"/>
                    <a:gd name="connsiteX92" fmla="*/ 1031114 w 2007426"/>
                    <a:gd name="connsiteY92" fmla="*/ 1874356 h 2888770"/>
                    <a:gd name="connsiteX93" fmla="*/ 1045402 w 2007426"/>
                    <a:gd name="connsiteY93" fmla="*/ 1821968 h 2888770"/>
                    <a:gd name="connsiteX94" fmla="*/ 1078738 w 2007426"/>
                    <a:gd name="connsiteY94" fmla="*/ 1788630 h 2888770"/>
                    <a:gd name="connsiteX95" fmla="*/ 1078738 w 2007426"/>
                    <a:gd name="connsiteY95" fmla="*/ 1736242 h 2888770"/>
                    <a:gd name="connsiteX96" fmla="*/ 1026354 w 2007426"/>
                    <a:gd name="connsiteY96" fmla="*/ 1712430 h 2888770"/>
                    <a:gd name="connsiteX97" fmla="*/ 1026354 w 2007426"/>
                    <a:gd name="connsiteY97" fmla="*/ 1679094 h 2888770"/>
                    <a:gd name="connsiteX98" fmla="*/ 1016826 w 2007426"/>
                    <a:gd name="connsiteY98" fmla="*/ 1636230 h 2888770"/>
                    <a:gd name="connsiteX99" fmla="*/ 1069214 w 2007426"/>
                    <a:gd name="connsiteY99" fmla="*/ 1607656 h 2888770"/>
                    <a:gd name="connsiteX100" fmla="*/ 1088266 w 2007426"/>
                    <a:gd name="connsiteY100" fmla="*/ 1521930 h 2888770"/>
                    <a:gd name="connsiteX101" fmla="*/ 1007302 w 2007426"/>
                    <a:gd name="connsiteY101" fmla="*/ 1469542 h 2888770"/>
                    <a:gd name="connsiteX102" fmla="*/ 1012066 w 2007426"/>
                    <a:gd name="connsiteY102" fmla="*/ 1431442 h 2888770"/>
                    <a:gd name="connsiteX103" fmla="*/ 950154 w 2007426"/>
                    <a:gd name="connsiteY103" fmla="*/ 1417156 h 2888770"/>
                    <a:gd name="connsiteX104" fmla="*/ 978726 w 2007426"/>
                    <a:gd name="connsiteY104" fmla="*/ 1379056 h 2888770"/>
                    <a:gd name="connsiteX105" fmla="*/ 929322 w 2007426"/>
                    <a:gd name="connsiteY105" fmla="*/ 1303648 h 2888770"/>
                    <a:gd name="connsiteX106" fmla="*/ 970790 w 2007426"/>
                    <a:gd name="connsiteY106" fmla="*/ 1288568 h 2888770"/>
                    <a:gd name="connsiteX107" fmla="*/ 1091438 w 2007426"/>
                    <a:gd name="connsiteY107" fmla="*/ 1199668 h 2888770"/>
                    <a:gd name="connsiteX108" fmla="*/ 1097790 w 2007426"/>
                    <a:gd name="connsiteY108" fmla="*/ 1085368 h 2888770"/>
                    <a:gd name="connsiteX109" fmla="*/ 1046990 w 2007426"/>
                    <a:gd name="connsiteY109" fmla="*/ 1047268 h 2888770"/>
                    <a:gd name="connsiteX110" fmla="*/ 1059690 w 2007426"/>
                    <a:gd name="connsiteY110" fmla="*/ 996468 h 2888770"/>
                    <a:gd name="connsiteX111" fmla="*/ 1002538 w 2007426"/>
                    <a:gd name="connsiteY111" fmla="*/ 907568 h 2888770"/>
                    <a:gd name="connsiteX112" fmla="*/ 1021590 w 2007426"/>
                    <a:gd name="connsiteY112" fmla="*/ 748818 h 2888770"/>
                    <a:gd name="connsiteX113" fmla="*/ 1046990 w 2007426"/>
                    <a:gd name="connsiteY113" fmla="*/ 621818 h 2888770"/>
                    <a:gd name="connsiteX114" fmla="*/ 970790 w 2007426"/>
                    <a:gd name="connsiteY114" fmla="*/ 520218 h 2888770"/>
                    <a:gd name="connsiteX115" fmla="*/ 1008890 w 2007426"/>
                    <a:gd name="connsiteY115" fmla="*/ 501168 h 2888770"/>
                    <a:gd name="connsiteX116" fmla="*/ 1110490 w 2007426"/>
                    <a:gd name="connsiteY116" fmla="*/ 507518 h 2888770"/>
                    <a:gd name="connsiteX117" fmla="*/ 1116838 w 2007426"/>
                    <a:gd name="connsiteY117" fmla="*/ 463068 h 2888770"/>
                    <a:gd name="connsiteX118" fmla="*/ 1078738 w 2007426"/>
                    <a:gd name="connsiteY118" fmla="*/ 444018 h 2888770"/>
                    <a:gd name="connsiteX119" fmla="*/ 919990 w 2007426"/>
                    <a:gd name="connsiteY119" fmla="*/ 399568 h 2888770"/>
                    <a:gd name="connsiteX120" fmla="*/ 875538 w 2007426"/>
                    <a:gd name="connsiteY120" fmla="*/ 355118 h 2888770"/>
                    <a:gd name="connsiteX121" fmla="*/ 812038 w 2007426"/>
                    <a:gd name="connsiteY121" fmla="*/ 367818 h 2888770"/>
                    <a:gd name="connsiteX122" fmla="*/ 761238 w 2007426"/>
                    <a:gd name="connsiteY122" fmla="*/ 304318 h 2888770"/>
                    <a:gd name="connsiteX123" fmla="*/ 799338 w 2007426"/>
                    <a:gd name="connsiteY123" fmla="*/ 247168 h 2888770"/>
                    <a:gd name="connsiteX124" fmla="*/ 773938 w 2007426"/>
                    <a:gd name="connsiteY124" fmla="*/ 107468 h 2888770"/>
                    <a:gd name="connsiteX125" fmla="*/ 716790 w 2007426"/>
                    <a:gd name="connsiteY125" fmla="*/ 63018 h 2888770"/>
                    <a:gd name="connsiteX126" fmla="*/ 761238 w 2007426"/>
                    <a:gd name="connsiteY126" fmla="*/ 12218 h 288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</a:cxnLst>
                  <a:rect l="l" t="t" r="r" b="b"/>
                  <a:pathLst>
                    <a:path w="2007426" h="2888770">
                      <a:moveTo>
                        <a:pt x="1732790" y="2596668"/>
                      </a:moveTo>
                      <a:lnTo>
                        <a:pt x="1726822" y="2668292"/>
                      </a:lnTo>
                      <a:lnTo>
                        <a:pt x="1726822" y="2668292"/>
                      </a:lnTo>
                      <a:close/>
                      <a:moveTo>
                        <a:pt x="828438" y="0"/>
                      </a:moveTo>
                      <a:lnTo>
                        <a:pt x="859666" y="12218"/>
                      </a:lnTo>
                      <a:lnTo>
                        <a:pt x="873954" y="88418"/>
                      </a:lnTo>
                      <a:lnTo>
                        <a:pt x="854902" y="121756"/>
                      </a:lnTo>
                      <a:lnTo>
                        <a:pt x="897766" y="155094"/>
                      </a:lnTo>
                      <a:lnTo>
                        <a:pt x="973966" y="150330"/>
                      </a:lnTo>
                      <a:lnTo>
                        <a:pt x="997778" y="169382"/>
                      </a:lnTo>
                      <a:lnTo>
                        <a:pt x="1040638" y="155094"/>
                      </a:lnTo>
                      <a:lnTo>
                        <a:pt x="1212090" y="240818"/>
                      </a:lnTo>
                      <a:lnTo>
                        <a:pt x="1183514" y="393218"/>
                      </a:lnTo>
                      <a:lnTo>
                        <a:pt x="1264478" y="417030"/>
                      </a:lnTo>
                      <a:lnTo>
                        <a:pt x="1369254" y="488468"/>
                      </a:lnTo>
                      <a:lnTo>
                        <a:pt x="1464502" y="502756"/>
                      </a:lnTo>
                      <a:lnTo>
                        <a:pt x="1478790" y="436082"/>
                      </a:lnTo>
                      <a:lnTo>
                        <a:pt x="1421638" y="426556"/>
                      </a:lnTo>
                      <a:lnTo>
                        <a:pt x="1412114" y="383694"/>
                      </a:lnTo>
                      <a:lnTo>
                        <a:pt x="1450214" y="374168"/>
                      </a:lnTo>
                      <a:lnTo>
                        <a:pt x="1435926" y="326542"/>
                      </a:lnTo>
                      <a:lnTo>
                        <a:pt x="1474026" y="288442"/>
                      </a:lnTo>
                      <a:lnTo>
                        <a:pt x="1507366" y="321782"/>
                      </a:lnTo>
                      <a:lnTo>
                        <a:pt x="1540702" y="297968"/>
                      </a:lnTo>
                      <a:lnTo>
                        <a:pt x="1593090" y="321782"/>
                      </a:lnTo>
                      <a:lnTo>
                        <a:pt x="1540702" y="455130"/>
                      </a:lnTo>
                      <a:lnTo>
                        <a:pt x="1655002" y="440842"/>
                      </a:lnTo>
                      <a:lnTo>
                        <a:pt x="1688338" y="478942"/>
                      </a:lnTo>
                      <a:lnTo>
                        <a:pt x="1688338" y="512282"/>
                      </a:lnTo>
                      <a:lnTo>
                        <a:pt x="1788354" y="598006"/>
                      </a:lnTo>
                      <a:lnTo>
                        <a:pt x="1778826" y="678968"/>
                      </a:lnTo>
                      <a:lnTo>
                        <a:pt x="1816926" y="702782"/>
                      </a:lnTo>
                      <a:lnTo>
                        <a:pt x="1816926" y="745642"/>
                      </a:lnTo>
                      <a:lnTo>
                        <a:pt x="1864554" y="759930"/>
                      </a:lnTo>
                      <a:lnTo>
                        <a:pt x="2007426" y="921856"/>
                      </a:lnTo>
                      <a:lnTo>
                        <a:pt x="1922974" y="1025504"/>
                      </a:lnTo>
                      <a:lnTo>
                        <a:pt x="1921702" y="1021868"/>
                      </a:lnTo>
                      <a:lnTo>
                        <a:pt x="1864554" y="1021868"/>
                      </a:lnTo>
                      <a:lnTo>
                        <a:pt x="1859790" y="1121882"/>
                      </a:lnTo>
                      <a:lnTo>
                        <a:pt x="1826454" y="1155218"/>
                      </a:lnTo>
                      <a:lnTo>
                        <a:pt x="1850266" y="1231418"/>
                      </a:lnTo>
                      <a:lnTo>
                        <a:pt x="1812166" y="1250468"/>
                      </a:lnTo>
                      <a:lnTo>
                        <a:pt x="1755014" y="1283806"/>
                      </a:lnTo>
                      <a:lnTo>
                        <a:pt x="1745490" y="1326668"/>
                      </a:lnTo>
                      <a:lnTo>
                        <a:pt x="1783590" y="1388582"/>
                      </a:lnTo>
                      <a:lnTo>
                        <a:pt x="1755014" y="1417156"/>
                      </a:lnTo>
                      <a:lnTo>
                        <a:pt x="1721678" y="1583842"/>
                      </a:lnTo>
                      <a:lnTo>
                        <a:pt x="1674054" y="1674330"/>
                      </a:lnTo>
                      <a:lnTo>
                        <a:pt x="1793114" y="1688618"/>
                      </a:lnTo>
                      <a:lnTo>
                        <a:pt x="1793114" y="1736242"/>
                      </a:lnTo>
                      <a:lnTo>
                        <a:pt x="1712154" y="1826730"/>
                      </a:lnTo>
                      <a:lnTo>
                        <a:pt x="1707390" y="1898168"/>
                      </a:lnTo>
                      <a:lnTo>
                        <a:pt x="1778828" y="2017230"/>
                      </a:lnTo>
                      <a:lnTo>
                        <a:pt x="1764540" y="2060094"/>
                      </a:lnTo>
                      <a:lnTo>
                        <a:pt x="1783590" y="2074382"/>
                      </a:lnTo>
                      <a:lnTo>
                        <a:pt x="1783590" y="2260118"/>
                      </a:lnTo>
                      <a:lnTo>
                        <a:pt x="1726440" y="2355368"/>
                      </a:lnTo>
                      <a:lnTo>
                        <a:pt x="1783590" y="2417282"/>
                      </a:lnTo>
                      <a:lnTo>
                        <a:pt x="1708802" y="2482722"/>
                      </a:lnTo>
                      <a:lnTo>
                        <a:pt x="1732790" y="2596668"/>
                      </a:lnTo>
                      <a:lnTo>
                        <a:pt x="1707390" y="2476018"/>
                      </a:lnTo>
                      <a:lnTo>
                        <a:pt x="1427990" y="2514118"/>
                      </a:lnTo>
                      <a:lnTo>
                        <a:pt x="1364490" y="2583968"/>
                      </a:lnTo>
                      <a:lnTo>
                        <a:pt x="1243840" y="2679218"/>
                      </a:lnTo>
                      <a:lnTo>
                        <a:pt x="1231140" y="2609368"/>
                      </a:lnTo>
                      <a:lnTo>
                        <a:pt x="1193040" y="2571268"/>
                      </a:lnTo>
                      <a:lnTo>
                        <a:pt x="1110490" y="2609368"/>
                      </a:lnTo>
                      <a:lnTo>
                        <a:pt x="989840" y="2622068"/>
                      </a:lnTo>
                      <a:lnTo>
                        <a:pt x="970790" y="2660168"/>
                      </a:lnTo>
                      <a:lnTo>
                        <a:pt x="767590" y="2685568"/>
                      </a:lnTo>
                      <a:lnTo>
                        <a:pt x="691390" y="2742718"/>
                      </a:lnTo>
                      <a:lnTo>
                        <a:pt x="608840" y="2780818"/>
                      </a:lnTo>
                      <a:lnTo>
                        <a:pt x="424690" y="2774466"/>
                      </a:lnTo>
                      <a:lnTo>
                        <a:pt x="373890" y="2768118"/>
                      </a:lnTo>
                      <a:lnTo>
                        <a:pt x="348490" y="2831618"/>
                      </a:lnTo>
                      <a:lnTo>
                        <a:pt x="259590" y="2888770"/>
                      </a:lnTo>
                      <a:lnTo>
                        <a:pt x="189740" y="2857018"/>
                      </a:lnTo>
                      <a:lnTo>
                        <a:pt x="113540" y="2869718"/>
                      </a:lnTo>
                      <a:lnTo>
                        <a:pt x="11940" y="2825266"/>
                      </a:lnTo>
                      <a:lnTo>
                        <a:pt x="0" y="2735718"/>
                      </a:lnTo>
                      <a:lnTo>
                        <a:pt x="83378" y="2712554"/>
                      </a:lnTo>
                      <a:lnTo>
                        <a:pt x="116714" y="2726842"/>
                      </a:lnTo>
                      <a:lnTo>
                        <a:pt x="178626" y="2693506"/>
                      </a:lnTo>
                      <a:lnTo>
                        <a:pt x="392938" y="2622068"/>
                      </a:lnTo>
                      <a:lnTo>
                        <a:pt x="421514" y="2545868"/>
                      </a:lnTo>
                      <a:lnTo>
                        <a:pt x="573914" y="2422042"/>
                      </a:lnTo>
                      <a:lnTo>
                        <a:pt x="688214" y="2298218"/>
                      </a:lnTo>
                      <a:lnTo>
                        <a:pt x="764414" y="2250594"/>
                      </a:lnTo>
                      <a:lnTo>
                        <a:pt x="821566" y="2202968"/>
                      </a:lnTo>
                      <a:lnTo>
                        <a:pt x="826326" y="2064856"/>
                      </a:lnTo>
                      <a:lnTo>
                        <a:pt x="921578" y="1988656"/>
                      </a:lnTo>
                      <a:lnTo>
                        <a:pt x="1007302" y="1931506"/>
                      </a:lnTo>
                      <a:lnTo>
                        <a:pt x="1031114" y="1874356"/>
                      </a:lnTo>
                      <a:lnTo>
                        <a:pt x="1045402" y="1821968"/>
                      </a:lnTo>
                      <a:lnTo>
                        <a:pt x="1078738" y="1788630"/>
                      </a:lnTo>
                      <a:lnTo>
                        <a:pt x="1078738" y="1736242"/>
                      </a:lnTo>
                      <a:lnTo>
                        <a:pt x="1026354" y="1712430"/>
                      </a:lnTo>
                      <a:lnTo>
                        <a:pt x="1026354" y="1679094"/>
                      </a:lnTo>
                      <a:lnTo>
                        <a:pt x="1016826" y="1636230"/>
                      </a:lnTo>
                      <a:lnTo>
                        <a:pt x="1069214" y="1607656"/>
                      </a:lnTo>
                      <a:lnTo>
                        <a:pt x="1088266" y="1521930"/>
                      </a:lnTo>
                      <a:lnTo>
                        <a:pt x="1007302" y="1469542"/>
                      </a:lnTo>
                      <a:lnTo>
                        <a:pt x="1012066" y="1431442"/>
                      </a:lnTo>
                      <a:lnTo>
                        <a:pt x="950154" y="1417156"/>
                      </a:lnTo>
                      <a:lnTo>
                        <a:pt x="978726" y="1379056"/>
                      </a:lnTo>
                      <a:lnTo>
                        <a:pt x="929322" y="1303648"/>
                      </a:lnTo>
                      <a:lnTo>
                        <a:pt x="970790" y="1288568"/>
                      </a:lnTo>
                      <a:lnTo>
                        <a:pt x="1091438" y="1199668"/>
                      </a:lnTo>
                      <a:lnTo>
                        <a:pt x="1097790" y="1085368"/>
                      </a:lnTo>
                      <a:lnTo>
                        <a:pt x="1046990" y="1047268"/>
                      </a:lnTo>
                      <a:lnTo>
                        <a:pt x="1059690" y="996468"/>
                      </a:lnTo>
                      <a:lnTo>
                        <a:pt x="1002538" y="907568"/>
                      </a:lnTo>
                      <a:lnTo>
                        <a:pt x="1021590" y="748818"/>
                      </a:lnTo>
                      <a:lnTo>
                        <a:pt x="1046990" y="621818"/>
                      </a:lnTo>
                      <a:lnTo>
                        <a:pt x="970790" y="520218"/>
                      </a:lnTo>
                      <a:lnTo>
                        <a:pt x="1008890" y="501168"/>
                      </a:lnTo>
                      <a:lnTo>
                        <a:pt x="1110490" y="507518"/>
                      </a:lnTo>
                      <a:lnTo>
                        <a:pt x="1116838" y="463068"/>
                      </a:lnTo>
                      <a:lnTo>
                        <a:pt x="1078738" y="444018"/>
                      </a:lnTo>
                      <a:lnTo>
                        <a:pt x="919990" y="399568"/>
                      </a:lnTo>
                      <a:lnTo>
                        <a:pt x="875538" y="355118"/>
                      </a:lnTo>
                      <a:lnTo>
                        <a:pt x="812038" y="367818"/>
                      </a:lnTo>
                      <a:lnTo>
                        <a:pt x="761238" y="304318"/>
                      </a:lnTo>
                      <a:lnTo>
                        <a:pt x="799338" y="247168"/>
                      </a:lnTo>
                      <a:lnTo>
                        <a:pt x="773938" y="107468"/>
                      </a:lnTo>
                      <a:lnTo>
                        <a:pt x="716790" y="63018"/>
                      </a:lnTo>
                      <a:lnTo>
                        <a:pt x="761238" y="12218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EF465FBA-3B49-4A5E-B1C3-47F7D5E66B00}"/>
                    </a:ext>
                  </a:extLst>
                </p:cNvPr>
                <p:cNvSpPr/>
                <p:nvPr/>
              </p:nvSpPr>
              <p:spPr>
                <a:xfrm>
                  <a:off x="2426245" y="4829819"/>
                  <a:ext cx="708584" cy="770073"/>
                </a:xfrm>
                <a:custGeom>
                  <a:avLst/>
                  <a:gdLst>
                    <a:gd name="connsiteX0" fmla="*/ 1162050 w 3672300"/>
                    <a:gd name="connsiteY0" fmla="*/ 0 h 3990974"/>
                    <a:gd name="connsiteX1" fmla="*/ 1346200 w 3672300"/>
                    <a:gd name="connsiteY1" fmla="*/ 177800 h 3990974"/>
                    <a:gd name="connsiteX2" fmla="*/ 1339850 w 3672300"/>
                    <a:gd name="connsiteY2" fmla="*/ 215900 h 3990974"/>
                    <a:gd name="connsiteX3" fmla="*/ 1403350 w 3672300"/>
                    <a:gd name="connsiteY3" fmla="*/ 292100 h 3990974"/>
                    <a:gd name="connsiteX4" fmla="*/ 1371600 w 3672300"/>
                    <a:gd name="connsiteY4" fmla="*/ 374650 h 3990974"/>
                    <a:gd name="connsiteX5" fmla="*/ 1257300 w 3672300"/>
                    <a:gd name="connsiteY5" fmla="*/ 425450 h 3990974"/>
                    <a:gd name="connsiteX6" fmla="*/ 1231900 w 3672300"/>
                    <a:gd name="connsiteY6" fmla="*/ 457200 h 3990974"/>
                    <a:gd name="connsiteX7" fmla="*/ 1212850 w 3672300"/>
                    <a:gd name="connsiteY7" fmla="*/ 520700 h 3990974"/>
                    <a:gd name="connsiteX8" fmla="*/ 1219200 w 3672300"/>
                    <a:gd name="connsiteY8" fmla="*/ 546100 h 3990974"/>
                    <a:gd name="connsiteX9" fmla="*/ 1073150 w 3672300"/>
                    <a:gd name="connsiteY9" fmla="*/ 723900 h 3990974"/>
                    <a:gd name="connsiteX10" fmla="*/ 1028700 w 3672300"/>
                    <a:gd name="connsiteY10" fmla="*/ 762000 h 3990974"/>
                    <a:gd name="connsiteX11" fmla="*/ 1035050 w 3672300"/>
                    <a:gd name="connsiteY11" fmla="*/ 869950 h 3990974"/>
                    <a:gd name="connsiteX12" fmla="*/ 1073150 w 3672300"/>
                    <a:gd name="connsiteY12" fmla="*/ 869950 h 3990974"/>
                    <a:gd name="connsiteX13" fmla="*/ 1085850 w 3672300"/>
                    <a:gd name="connsiteY13" fmla="*/ 812800 h 3990974"/>
                    <a:gd name="connsiteX14" fmla="*/ 1143000 w 3672300"/>
                    <a:gd name="connsiteY14" fmla="*/ 787400 h 3990974"/>
                    <a:gd name="connsiteX15" fmla="*/ 1143000 w 3672300"/>
                    <a:gd name="connsiteY15" fmla="*/ 730250 h 3990974"/>
                    <a:gd name="connsiteX16" fmla="*/ 1231900 w 3672300"/>
                    <a:gd name="connsiteY16" fmla="*/ 679450 h 3990974"/>
                    <a:gd name="connsiteX17" fmla="*/ 1231900 w 3672300"/>
                    <a:gd name="connsiteY17" fmla="*/ 736600 h 3990974"/>
                    <a:gd name="connsiteX18" fmla="*/ 1276350 w 3672300"/>
                    <a:gd name="connsiteY18" fmla="*/ 793750 h 3990974"/>
                    <a:gd name="connsiteX19" fmla="*/ 1263650 w 3672300"/>
                    <a:gd name="connsiteY19" fmla="*/ 838200 h 3990974"/>
                    <a:gd name="connsiteX20" fmla="*/ 1193800 w 3672300"/>
                    <a:gd name="connsiteY20" fmla="*/ 819150 h 3990974"/>
                    <a:gd name="connsiteX21" fmla="*/ 1181100 w 3672300"/>
                    <a:gd name="connsiteY21" fmla="*/ 857250 h 3990974"/>
                    <a:gd name="connsiteX22" fmla="*/ 1219200 w 3672300"/>
                    <a:gd name="connsiteY22" fmla="*/ 895350 h 3990974"/>
                    <a:gd name="connsiteX23" fmla="*/ 1276350 w 3672300"/>
                    <a:gd name="connsiteY23" fmla="*/ 895350 h 3990974"/>
                    <a:gd name="connsiteX24" fmla="*/ 1333500 w 3672300"/>
                    <a:gd name="connsiteY24" fmla="*/ 971550 h 3990974"/>
                    <a:gd name="connsiteX25" fmla="*/ 1428750 w 3672300"/>
                    <a:gd name="connsiteY25" fmla="*/ 971550 h 3990974"/>
                    <a:gd name="connsiteX26" fmla="*/ 1460500 w 3672300"/>
                    <a:gd name="connsiteY26" fmla="*/ 958850 h 3990974"/>
                    <a:gd name="connsiteX27" fmla="*/ 1466850 w 3672300"/>
                    <a:gd name="connsiteY27" fmla="*/ 1009650 h 3990974"/>
                    <a:gd name="connsiteX28" fmla="*/ 1428750 w 3672300"/>
                    <a:gd name="connsiteY28" fmla="*/ 1174750 h 3990974"/>
                    <a:gd name="connsiteX29" fmla="*/ 1485900 w 3672300"/>
                    <a:gd name="connsiteY29" fmla="*/ 1143000 h 3990974"/>
                    <a:gd name="connsiteX30" fmla="*/ 1517650 w 3672300"/>
                    <a:gd name="connsiteY30" fmla="*/ 1060450 h 3990974"/>
                    <a:gd name="connsiteX31" fmla="*/ 1644650 w 3672300"/>
                    <a:gd name="connsiteY31" fmla="*/ 1092200 h 3990974"/>
                    <a:gd name="connsiteX32" fmla="*/ 1657350 w 3672300"/>
                    <a:gd name="connsiteY32" fmla="*/ 1041400 h 3990974"/>
                    <a:gd name="connsiteX33" fmla="*/ 1530350 w 3672300"/>
                    <a:gd name="connsiteY33" fmla="*/ 990600 h 3990974"/>
                    <a:gd name="connsiteX34" fmla="*/ 1511300 w 3672300"/>
                    <a:gd name="connsiteY34" fmla="*/ 895350 h 3990974"/>
                    <a:gd name="connsiteX35" fmla="*/ 1765300 w 3672300"/>
                    <a:gd name="connsiteY35" fmla="*/ 762000 h 3990974"/>
                    <a:gd name="connsiteX36" fmla="*/ 1809750 w 3672300"/>
                    <a:gd name="connsiteY36" fmla="*/ 717550 h 3990974"/>
                    <a:gd name="connsiteX37" fmla="*/ 1841500 w 3672300"/>
                    <a:gd name="connsiteY37" fmla="*/ 755650 h 3990974"/>
                    <a:gd name="connsiteX38" fmla="*/ 1930400 w 3672300"/>
                    <a:gd name="connsiteY38" fmla="*/ 806450 h 3990974"/>
                    <a:gd name="connsiteX39" fmla="*/ 1931006 w 3672300"/>
                    <a:gd name="connsiteY39" fmla="*/ 830068 h 3990974"/>
                    <a:gd name="connsiteX40" fmla="*/ 1831340 w 3672300"/>
                    <a:gd name="connsiteY40" fmla="*/ 956310 h 3990974"/>
                    <a:gd name="connsiteX41" fmla="*/ 1877060 w 3672300"/>
                    <a:gd name="connsiteY41" fmla="*/ 1055370 h 3990974"/>
                    <a:gd name="connsiteX42" fmla="*/ 1861820 w 3672300"/>
                    <a:gd name="connsiteY42" fmla="*/ 1177290 h 3990974"/>
                    <a:gd name="connsiteX43" fmla="*/ 2044700 w 3672300"/>
                    <a:gd name="connsiteY43" fmla="*/ 1337310 h 3990974"/>
                    <a:gd name="connsiteX44" fmla="*/ 2059940 w 3672300"/>
                    <a:gd name="connsiteY44" fmla="*/ 1489710 h 3990974"/>
                    <a:gd name="connsiteX45" fmla="*/ 2341880 w 3672300"/>
                    <a:gd name="connsiteY45" fmla="*/ 1527810 h 3990974"/>
                    <a:gd name="connsiteX46" fmla="*/ 2524760 w 3672300"/>
                    <a:gd name="connsiteY46" fmla="*/ 1581150 h 3990974"/>
                    <a:gd name="connsiteX47" fmla="*/ 2593340 w 3672300"/>
                    <a:gd name="connsiteY47" fmla="*/ 1619250 h 3990974"/>
                    <a:gd name="connsiteX48" fmla="*/ 2646680 w 3672300"/>
                    <a:gd name="connsiteY48" fmla="*/ 1588770 h 3990974"/>
                    <a:gd name="connsiteX49" fmla="*/ 2722880 w 3672300"/>
                    <a:gd name="connsiteY49" fmla="*/ 1565910 h 3990974"/>
                    <a:gd name="connsiteX50" fmla="*/ 2799080 w 3672300"/>
                    <a:gd name="connsiteY50" fmla="*/ 1604010 h 3990974"/>
                    <a:gd name="connsiteX51" fmla="*/ 2805574 w 3672300"/>
                    <a:gd name="connsiteY51" fmla="*/ 1598006 h 3990974"/>
                    <a:gd name="connsiteX52" fmla="*/ 2806700 w 3672300"/>
                    <a:gd name="connsiteY52" fmla="*/ 1604010 h 3990974"/>
                    <a:gd name="connsiteX53" fmla="*/ 2951480 w 3672300"/>
                    <a:gd name="connsiteY53" fmla="*/ 1764030 h 3990974"/>
                    <a:gd name="connsiteX54" fmla="*/ 2989580 w 3672300"/>
                    <a:gd name="connsiteY54" fmla="*/ 1870710 h 3990974"/>
                    <a:gd name="connsiteX55" fmla="*/ 3103880 w 3672300"/>
                    <a:gd name="connsiteY55" fmla="*/ 1863090 h 3990974"/>
                    <a:gd name="connsiteX56" fmla="*/ 2989580 w 3672300"/>
                    <a:gd name="connsiteY56" fmla="*/ 2099310 h 3990974"/>
                    <a:gd name="connsiteX57" fmla="*/ 3088640 w 3672300"/>
                    <a:gd name="connsiteY57" fmla="*/ 2343150 h 3990974"/>
                    <a:gd name="connsiteX58" fmla="*/ 3020060 w 3672300"/>
                    <a:gd name="connsiteY58" fmla="*/ 2686050 h 3990974"/>
                    <a:gd name="connsiteX59" fmla="*/ 2966720 w 3672300"/>
                    <a:gd name="connsiteY59" fmla="*/ 2731770 h 3990974"/>
                    <a:gd name="connsiteX60" fmla="*/ 3035300 w 3672300"/>
                    <a:gd name="connsiteY60" fmla="*/ 2868930 h 3990974"/>
                    <a:gd name="connsiteX61" fmla="*/ 3004820 w 3672300"/>
                    <a:gd name="connsiteY61" fmla="*/ 2937510 h 3990974"/>
                    <a:gd name="connsiteX62" fmla="*/ 3058160 w 3672300"/>
                    <a:gd name="connsiteY62" fmla="*/ 2960370 h 3990974"/>
                    <a:gd name="connsiteX63" fmla="*/ 3088640 w 3672300"/>
                    <a:gd name="connsiteY63" fmla="*/ 3028950 h 3990974"/>
                    <a:gd name="connsiteX64" fmla="*/ 3149600 w 3672300"/>
                    <a:gd name="connsiteY64" fmla="*/ 3097530 h 3990974"/>
                    <a:gd name="connsiteX65" fmla="*/ 3111500 w 3672300"/>
                    <a:gd name="connsiteY65" fmla="*/ 3303270 h 3990974"/>
                    <a:gd name="connsiteX66" fmla="*/ 3202940 w 3672300"/>
                    <a:gd name="connsiteY66" fmla="*/ 3371850 h 3990974"/>
                    <a:gd name="connsiteX67" fmla="*/ 3324860 w 3672300"/>
                    <a:gd name="connsiteY67" fmla="*/ 3326130 h 3990974"/>
                    <a:gd name="connsiteX68" fmla="*/ 3332480 w 3672300"/>
                    <a:gd name="connsiteY68" fmla="*/ 3425190 h 3990974"/>
                    <a:gd name="connsiteX69" fmla="*/ 3431540 w 3672300"/>
                    <a:gd name="connsiteY69" fmla="*/ 3463290 h 3990974"/>
                    <a:gd name="connsiteX70" fmla="*/ 3538220 w 3672300"/>
                    <a:gd name="connsiteY70" fmla="*/ 3501390 h 3990974"/>
                    <a:gd name="connsiteX71" fmla="*/ 3538220 w 3672300"/>
                    <a:gd name="connsiteY71" fmla="*/ 3547110 h 3990974"/>
                    <a:gd name="connsiteX72" fmla="*/ 3583940 w 3672300"/>
                    <a:gd name="connsiteY72" fmla="*/ 3577590 h 3990974"/>
                    <a:gd name="connsiteX73" fmla="*/ 3553460 w 3672300"/>
                    <a:gd name="connsiteY73" fmla="*/ 3623310 h 3990974"/>
                    <a:gd name="connsiteX74" fmla="*/ 3591560 w 3672300"/>
                    <a:gd name="connsiteY74" fmla="*/ 3707130 h 3990974"/>
                    <a:gd name="connsiteX75" fmla="*/ 3604624 w 3672300"/>
                    <a:gd name="connsiteY75" fmla="*/ 3701686 h 3990974"/>
                    <a:gd name="connsiteX76" fmla="*/ 3652520 w 3672300"/>
                    <a:gd name="connsiteY76" fmla="*/ 3737610 h 3990974"/>
                    <a:gd name="connsiteX77" fmla="*/ 3629660 w 3672300"/>
                    <a:gd name="connsiteY77" fmla="*/ 3790950 h 3990974"/>
                    <a:gd name="connsiteX78" fmla="*/ 3669164 w 3672300"/>
                    <a:gd name="connsiteY78" fmla="*/ 3875602 h 3990974"/>
                    <a:gd name="connsiteX79" fmla="*/ 3671272 w 3672300"/>
                    <a:gd name="connsiteY79" fmla="*/ 3871914 h 3990974"/>
                    <a:gd name="connsiteX80" fmla="*/ 3672300 w 3672300"/>
                    <a:gd name="connsiteY80" fmla="*/ 3873972 h 3990974"/>
                    <a:gd name="connsiteX81" fmla="*/ 3616324 w 3672300"/>
                    <a:gd name="connsiteY81" fmla="*/ 3971926 h 3990974"/>
                    <a:gd name="connsiteX82" fmla="*/ 3568700 w 3672300"/>
                    <a:gd name="connsiteY82" fmla="*/ 3976688 h 3990974"/>
                    <a:gd name="connsiteX83" fmla="*/ 3540124 w 3672300"/>
                    <a:gd name="connsiteY83" fmla="*/ 3962400 h 3990974"/>
                    <a:gd name="connsiteX84" fmla="*/ 3468688 w 3672300"/>
                    <a:gd name="connsiteY84" fmla="*/ 3957638 h 3990974"/>
                    <a:gd name="connsiteX85" fmla="*/ 3444876 w 3672300"/>
                    <a:gd name="connsiteY85" fmla="*/ 3876674 h 3990974"/>
                    <a:gd name="connsiteX86" fmla="*/ 3387724 w 3672300"/>
                    <a:gd name="connsiteY86" fmla="*/ 3862388 h 3990974"/>
                    <a:gd name="connsiteX87" fmla="*/ 3297238 w 3672300"/>
                    <a:gd name="connsiteY87" fmla="*/ 3871914 h 3990974"/>
                    <a:gd name="connsiteX88" fmla="*/ 3249612 w 3672300"/>
                    <a:gd name="connsiteY88" fmla="*/ 3838574 h 3990974"/>
                    <a:gd name="connsiteX89" fmla="*/ 3178176 w 3672300"/>
                    <a:gd name="connsiteY89" fmla="*/ 3976688 h 3990974"/>
                    <a:gd name="connsiteX90" fmla="*/ 3011488 w 3672300"/>
                    <a:gd name="connsiteY90" fmla="*/ 3990974 h 3990974"/>
                    <a:gd name="connsiteX91" fmla="*/ 2930524 w 3672300"/>
                    <a:gd name="connsiteY91" fmla="*/ 3948114 h 3990974"/>
                    <a:gd name="connsiteX92" fmla="*/ 2759076 w 3672300"/>
                    <a:gd name="connsiteY92" fmla="*/ 3905250 h 3990974"/>
                    <a:gd name="connsiteX93" fmla="*/ 2744788 w 3672300"/>
                    <a:gd name="connsiteY93" fmla="*/ 3852862 h 3990974"/>
                    <a:gd name="connsiteX94" fmla="*/ 2711450 w 3672300"/>
                    <a:gd name="connsiteY94" fmla="*/ 3829050 h 3990974"/>
                    <a:gd name="connsiteX95" fmla="*/ 2679384 w 3672300"/>
                    <a:gd name="connsiteY95" fmla="*/ 3737436 h 3990974"/>
                    <a:gd name="connsiteX96" fmla="*/ 2763836 w 3672300"/>
                    <a:gd name="connsiteY96" fmla="*/ 3633788 h 3990974"/>
                    <a:gd name="connsiteX97" fmla="*/ 2620964 w 3672300"/>
                    <a:gd name="connsiteY97" fmla="*/ 3471862 h 3990974"/>
                    <a:gd name="connsiteX98" fmla="*/ 2573336 w 3672300"/>
                    <a:gd name="connsiteY98" fmla="*/ 3457574 h 3990974"/>
                    <a:gd name="connsiteX99" fmla="*/ 2573336 w 3672300"/>
                    <a:gd name="connsiteY99" fmla="*/ 3414714 h 3990974"/>
                    <a:gd name="connsiteX100" fmla="*/ 2535236 w 3672300"/>
                    <a:gd name="connsiteY100" fmla="*/ 3390900 h 3990974"/>
                    <a:gd name="connsiteX101" fmla="*/ 2544764 w 3672300"/>
                    <a:gd name="connsiteY101" fmla="*/ 3309938 h 3990974"/>
                    <a:gd name="connsiteX102" fmla="*/ 2444748 w 3672300"/>
                    <a:gd name="connsiteY102" fmla="*/ 3224214 h 3990974"/>
                    <a:gd name="connsiteX103" fmla="*/ 2444748 w 3672300"/>
                    <a:gd name="connsiteY103" fmla="*/ 3190874 h 3990974"/>
                    <a:gd name="connsiteX104" fmla="*/ 2411412 w 3672300"/>
                    <a:gd name="connsiteY104" fmla="*/ 3152774 h 3990974"/>
                    <a:gd name="connsiteX105" fmla="*/ 2297112 w 3672300"/>
                    <a:gd name="connsiteY105" fmla="*/ 3167062 h 3990974"/>
                    <a:gd name="connsiteX106" fmla="*/ 2349500 w 3672300"/>
                    <a:gd name="connsiteY106" fmla="*/ 3033714 h 3990974"/>
                    <a:gd name="connsiteX107" fmla="*/ 2297112 w 3672300"/>
                    <a:gd name="connsiteY107" fmla="*/ 3009900 h 3990974"/>
                    <a:gd name="connsiteX108" fmla="*/ 2263776 w 3672300"/>
                    <a:gd name="connsiteY108" fmla="*/ 3033714 h 3990974"/>
                    <a:gd name="connsiteX109" fmla="*/ 2230436 w 3672300"/>
                    <a:gd name="connsiteY109" fmla="*/ 3000374 h 3990974"/>
                    <a:gd name="connsiteX110" fmla="*/ 2192336 w 3672300"/>
                    <a:gd name="connsiteY110" fmla="*/ 3038474 h 3990974"/>
                    <a:gd name="connsiteX111" fmla="*/ 2206624 w 3672300"/>
                    <a:gd name="connsiteY111" fmla="*/ 3086100 h 3990974"/>
                    <a:gd name="connsiteX112" fmla="*/ 2168524 w 3672300"/>
                    <a:gd name="connsiteY112" fmla="*/ 3095626 h 3990974"/>
                    <a:gd name="connsiteX113" fmla="*/ 2178048 w 3672300"/>
                    <a:gd name="connsiteY113" fmla="*/ 3138488 h 3990974"/>
                    <a:gd name="connsiteX114" fmla="*/ 2235200 w 3672300"/>
                    <a:gd name="connsiteY114" fmla="*/ 3148014 h 3990974"/>
                    <a:gd name="connsiteX115" fmla="*/ 2220912 w 3672300"/>
                    <a:gd name="connsiteY115" fmla="*/ 3214688 h 3990974"/>
                    <a:gd name="connsiteX116" fmla="*/ 2125664 w 3672300"/>
                    <a:gd name="connsiteY116" fmla="*/ 3200400 h 3990974"/>
                    <a:gd name="connsiteX117" fmla="*/ 2020888 w 3672300"/>
                    <a:gd name="connsiteY117" fmla="*/ 3128962 h 3990974"/>
                    <a:gd name="connsiteX118" fmla="*/ 1939924 w 3672300"/>
                    <a:gd name="connsiteY118" fmla="*/ 3105150 h 3990974"/>
                    <a:gd name="connsiteX119" fmla="*/ 1968500 w 3672300"/>
                    <a:gd name="connsiteY119" fmla="*/ 2952750 h 3990974"/>
                    <a:gd name="connsiteX120" fmla="*/ 1797048 w 3672300"/>
                    <a:gd name="connsiteY120" fmla="*/ 2867026 h 3990974"/>
                    <a:gd name="connsiteX121" fmla="*/ 1754188 w 3672300"/>
                    <a:gd name="connsiteY121" fmla="*/ 2881314 h 3990974"/>
                    <a:gd name="connsiteX122" fmla="*/ 1730376 w 3672300"/>
                    <a:gd name="connsiteY122" fmla="*/ 2862262 h 3990974"/>
                    <a:gd name="connsiteX123" fmla="*/ 1654176 w 3672300"/>
                    <a:gd name="connsiteY123" fmla="*/ 2867026 h 3990974"/>
                    <a:gd name="connsiteX124" fmla="*/ 1611312 w 3672300"/>
                    <a:gd name="connsiteY124" fmla="*/ 2833688 h 3990974"/>
                    <a:gd name="connsiteX125" fmla="*/ 1630364 w 3672300"/>
                    <a:gd name="connsiteY125" fmla="*/ 2800350 h 3990974"/>
                    <a:gd name="connsiteX126" fmla="*/ 1616076 w 3672300"/>
                    <a:gd name="connsiteY126" fmla="*/ 2724150 h 3990974"/>
                    <a:gd name="connsiteX127" fmla="*/ 1584848 w 3672300"/>
                    <a:gd name="connsiteY127" fmla="*/ 2711932 h 3990974"/>
                    <a:gd name="connsiteX128" fmla="*/ 1587500 w 3672300"/>
                    <a:gd name="connsiteY128" fmla="*/ 2711450 h 3990974"/>
                    <a:gd name="connsiteX129" fmla="*/ 1682750 w 3672300"/>
                    <a:gd name="connsiteY129" fmla="*/ 2590800 h 3990974"/>
                    <a:gd name="connsiteX130" fmla="*/ 1651000 w 3672300"/>
                    <a:gd name="connsiteY130" fmla="*/ 2489200 h 3990974"/>
                    <a:gd name="connsiteX131" fmla="*/ 1670050 w 3672300"/>
                    <a:gd name="connsiteY131" fmla="*/ 2419350 h 3990974"/>
                    <a:gd name="connsiteX132" fmla="*/ 1492250 w 3672300"/>
                    <a:gd name="connsiteY132" fmla="*/ 2393950 h 3990974"/>
                    <a:gd name="connsiteX133" fmla="*/ 1454150 w 3672300"/>
                    <a:gd name="connsiteY133" fmla="*/ 2343150 h 3990974"/>
                    <a:gd name="connsiteX134" fmla="*/ 1365250 w 3672300"/>
                    <a:gd name="connsiteY134" fmla="*/ 2368550 h 3990974"/>
                    <a:gd name="connsiteX135" fmla="*/ 1301750 w 3672300"/>
                    <a:gd name="connsiteY135" fmla="*/ 2349500 h 3990974"/>
                    <a:gd name="connsiteX136" fmla="*/ 1365250 w 3672300"/>
                    <a:gd name="connsiteY136" fmla="*/ 2286000 h 3990974"/>
                    <a:gd name="connsiteX137" fmla="*/ 1276350 w 3672300"/>
                    <a:gd name="connsiteY137" fmla="*/ 2241550 h 3990974"/>
                    <a:gd name="connsiteX138" fmla="*/ 1168400 w 3672300"/>
                    <a:gd name="connsiteY138" fmla="*/ 2247900 h 3990974"/>
                    <a:gd name="connsiteX139" fmla="*/ 1149350 w 3672300"/>
                    <a:gd name="connsiteY139" fmla="*/ 2286000 h 3990974"/>
                    <a:gd name="connsiteX140" fmla="*/ 1104900 w 3672300"/>
                    <a:gd name="connsiteY140" fmla="*/ 2298700 h 3990974"/>
                    <a:gd name="connsiteX141" fmla="*/ 1035050 w 3672300"/>
                    <a:gd name="connsiteY141" fmla="*/ 2228850 h 3990974"/>
                    <a:gd name="connsiteX142" fmla="*/ 1073150 w 3672300"/>
                    <a:gd name="connsiteY142" fmla="*/ 2139950 h 3990974"/>
                    <a:gd name="connsiteX143" fmla="*/ 1022350 w 3672300"/>
                    <a:gd name="connsiteY143" fmla="*/ 2095500 h 3990974"/>
                    <a:gd name="connsiteX144" fmla="*/ 914400 w 3672300"/>
                    <a:gd name="connsiteY144" fmla="*/ 2057400 h 3990974"/>
                    <a:gd name="connsiteX145" fmla="*/ 965200 w 3672300"/>
                    <a:gd name="connsiteY145" fmla="*/ 2006600 h 3990974"/>
                    <a:gd name="connsiteX146" fmla="*/ 946150 w 3672300"/>
                    <a:gd name="connsiteY146" fmla="*/ 1930400 h 3990974"/>
                    <a:gd name="connsiteX147" fmla="*/ 800100 w 3672300"/>
                    <a:gd name="connsiteY147" fmla="*/ 1930400 h 3990974"/>
                    <a:gd name="connsiteX148" fmla="*/ 692150 w 3672300"/>
                    <a:gd name="connsiteY148" fmla="*/ 1993900 h 3990974"/>
                    <a:gd name="connsiteX149" fmla="*/ 615950 w 3672300"/>
                    <a:gd name="connsiteY149" fmla="*/ 1911350 h 3990974"/>
                    <a:gd name="connsiteX150" fmla="*/ 514350 w 3672300"/>
                    <a:gd name="connsiteY150" fmla="*/ 1911350 h 3990974"/>
                    <a:gd name="connsiteX151" fmla="*/ 482600 w 3672300"/>
                    <a:gd name="connsiteY151" fmla="*/ 1847850 h 3990974"/>
                    <a:gd name="connsiteX152" fmla="*/ 222250 w 3672300"/>
                    <a:gd name="connsiteY152" fmla="*/ 1746250 h 3990974"/>
                    <a:gd name="connsiteX153" fmla="*/ 228600 w 3672300"/>
                    <a:gd name="connsiteY153" fmla="*/ 1644650 h 3990974"/>
                    <a:gd name="connsiteX154" fmla="*/ 190500 w 3672300"/>
                    <a:gd name="connsiteY154" fmla="*/ 1612900 h 3990974"/>
                    <a:gd name="connsiteX155" fmla="*/ 222250 w 3672300"/>
                    <a:gd name="connsiteY155" fmla="*/ 1574800 h 3990974"/>
                    <a:gd name="connsiteX156" fmla="*/ 234950 w 3672300"/>
                    <a:gd name="connsiteY156" fmla="*/ 1403350 h 3990974"/>
                    <a:gd name="connsiteX157" fmla="*/ 279400 w 3672300"/>
                    <a:gd name="connsiteY157" fmla="*/ 1352550 h 3990974"/>
                    <a:gd name="connsiteX158" fmla="*/ 419100 w 3672300"/>
                    <a:gd name="connsiteY158" fmla="*/ 1435100 h 3990974"/>
                    <a:gd name="connsiteX159" fmla="*/ 438150 w 3672300"/>
                    <a:gd name="connsiteY159" fmla="*/ 1466850 h 3990974"/>
                    <a:gd name="connsiteX160" fmla="*/ 539750 w 3672300"/>
                    <a:gd name="connsiteY160" fmla="*/ 1384300 h 3990974"/>
                    <a:gd name="connsiteX161" fmla="*/ 609600 w 3672300"/>
                    <a:gd name="connsiteY161" fmla="*/ 1384300 h 3990974"/>
                    <a:gd name="connsiteX162" fmla="*/ 628650 w 3672300"/>
                    <a:gd name="connsiteY162" fmla="*/ 1219200 h 3990974"/>
                    <a:gd name="connsiteX163" fmla="*/ 571500 w 3672300"/>
                    <a:gd name="connsiteY163" fmla="*/ 1136650 h 3990974"/>
                    <a:gd name="connsiteX164" fmla="*/ 546100 w 3672300"/>
                    <a:gd name="connsiteY164" fmla="*/ 1028700 h 3990974"/>
                    <a:gd name="connsiteX165" fmla="*/ 596900 w 3672300"/>
                    <a:gd name="connsiteY165" fmla="*/ 977900 h 3990974"/>
                    <a:gd name="connsiteX166" fmla="*/ 552450 w 3672300"/>
                    <a:gd name="connsiteY166" fmla="*/ 889000 h 3990974"/>
                    <a:gd name="connsiteX167" fmla="*/ 457200 w 3672300"/>
                    <a:gd name="connsiteY167" fmla="*/ 895350 h 3990974"/>
                    <a:gd name="connsiteX168" fmla="*/ 241300 w 3672300"/>
                    <a:gd name="connsiteY168" fmla="*/ 1009650 h 3990974"/>
                    <a:gd name="connsiteX169" fmla="*/ 196850 w 3672300"/>
                    <a:gd name="connsiteY169" fmla="*/ 965200 h 3990974"/>
                    <a:gd name="connsiteX170" fmla="*/ 203200 w 3672300"/>
                    <a:gd name="connsiteY170" fmla="*/ 889000 h 3990974"/>
                    <a:gd name="connsiteX171" fmla="*/ 0 w 3672300"/>
                    <a:gd name="connsiteY171" fmla="*/ 685800 h 3990974"/>
                    <a:gd name="connsiteX172" fmla="*/ 76200 w 3672300"/>
                    <a:gd name="connsiteY172" fmla="*/ 584200 h 3990974"/>
                    <a:gd name="connsiteX173" fmla="*/ 33630 w 3672300"/>
                    <a:gd name="connsiteY173" fmla="*/ 444330 h 3990974"/>
                    <a:gd name="connsiteX174" fmla="*/ 101600 w 3672300"/>
                    <a:gd name="connsiteY174" fmla="*/ 438150 h 3990974"/>
                    <a:gd name="connsiteX175" fmla="*/ 177800 w 3672300"/>
                    <a:gd name="connsiteY175" fmla="*/ 488950 h 3990974"/>
                    <a:gd name="connsiteX176" fmla="*/ 368300 w 3672300"/>
                    <a:gd name="connsiteY176" fmla="*/ 425450 h 3990974"/>
                    <a:gd name="connsiteX177" fmla="*/ 406400 w 3672300"/>
                    <a:gd name="connsiteY177" fmla="*/ 317500 h 3990974"/>
                    <a:gd name="connsiteX178" fmla="*/ 539750 w 3672300"/>
                    <a:gd name="connsiteY178" fmla="*/ 311150 h 3990974"/>
                    <a:gd name="connsiteX179" fmla="*/ 571500 w 3672300"/>
                    <a:gd name="connsiteY179" fmla="*/ 292100 h 3990974"/>
                    <a:gd name="connsiteX180" fmla="*/ 666750 w 3672300"/>
                    <a:gd name="connsiteY180" fmla="*/ 241300 h 3990974"/>
                    <a:gd name="connsiteX181" fmla="*/ 723900 w 3672300"/>
                    <a:gd name="connsiteY181" fmla="*/ 184150 h 3990974"/>
                    <a:gd name="connsiteX182" fmla="*/ 730250 w 3672300"/>
                    <a:gd name="connsiteY182" fmla="*/ 133350 h 3990974"/>
                    <a:gd name="connsiteX183" fmla="*/ 857250 w 3672300"/>
                    <a:gd name="connsiteY183" fmla="*/ 82550 h 3990974"/>
                    <a:gd name="connsiteX184" fmla="*/ 984250 w 3672300"/>
                    <a:gd name="connsiteY184" fmla="*/ 57150 h 3990974"/>
                    <a:gd name="connsiteX185" fmla="*/ 1073150 w 3672300"/>
                    <a:gd name="connsiteY185" fmla="*/ 19050 h 399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</a:cxnLst>
                  <a:rect l="l" t="t" r="r" b="b"/>
                  <a:pathLst>
                    <a:path w="3672300" h="3990974">
                      <a:moveTo>
                        <a:pt x="1162050" y="0"/>
                      </a:moveTo>
                      <a:lnTo>
                        <a:pt x="1346200" y="177800"/>
                      </a:lnTo>
                      <a:lnTo>
                        <a:pt x="1339850" y="215900"/>
                      </a:lnTo>
                      <a:lnTo>
                        <a:pt x="1403350" y="292100"/>
                      </a:lnTo>
                      <a:lnTo>
                        <a:pt x="1371600" y="374650"/>
                      </a:lnTo>
                      <a:lnTo>
                        <a:pt x="1257300" y="425450"/>
                      </a:lnTo>
                      <a:lnTo>
                        <a:pt x="1231900" y="457200"/>
                      </a:lnTo>
                      <a:lnTo>
                        <a:pt x="1212850" y="520700"/>
                      </a:lnTo>
                      <a:lnTo>
                        <a:pt x="1219200" y="546100"/>
                      </a:lnTo>
                      <a:lnTo>
                        <a:pt x="1073150" y="723900"/>
                      </a:lnTo>
                      <a:lnTo>
                        <a:pt x="1028700" y="762000"/>
                      </a:lnTo>
                      <a:lnTo>
                        <a:pt x="1035050" y="869950"/>
                      </a:lnTo>
                      <a:lnTo>
                        <a:pt x="1073150" y="869950"/>
                      </a:lnTo>
                      <a:lnTo>
                        <a:pt x="1085850" y="812800"/>
                      </a:lnTo>
                      <a:lnTo>
                        <a:pt x="1143000" y="787400"/>
                      </a:lnTo>
                      <a:lnTo>
                        <a:pt x="1143000" y="730250"/>
                      </a:lnTo>
                      <a:lnTo>
                        <a:pt x="1231900" y="679450"/>
                      </a:lnTo>
                      <a:lnTo>
                        <a:pt x="1231900" y="736600"/>
                      </a:lnTo>
                      <a:lnTo>
                        <a:pt x="1276350" y="793750"/>
                      </a:lnTo>
                      <a:lnTo>
                        <a:pt x="1263650" y="838200"/>
                      </a:lnTo>
                      <a:lnTo>
                        <a:pt x="1193800" y="819150"/>
                      </a:lnTo>
                      <a:lnTo>
                        <a:pt x="1181100" y="857250"/>
                      </a:lnTo>
                      <a:lnTo>
                        <a:pt x="1219200" y="895350"/>
                      </a:lnTo>
                      <a:lnTo>
                        <a:pt x="1276350" y="895350"/>
                      </a:lnTo>
                      <a:lnTo>
                        <a:pt x="1333500" y="971550"/>
                      </a:lnTo>
                      <a:lnTo>
                        <a:pt x="1428750" y="971550"/>
                      </a:lnTo>
                      <a:lnTo>
                        <a:pt x="1460500" y="958850"/>
                      </a:lnTo>
                      <a:lnTo>
                        <a:pt x="1466850" y="1009650"/>
                      </a:lnTo>
                      <a:lnTo>
                        <a:pt x="1428750" y="1174750"/>
                      </a:lnTo>
                      <a:lnTo>
                        <a:pt x="1485900" y="1143000"/>
                      </a:lnTo>
                      <a:lnTo>
                        <a:pt x="1517650" y="1060450"/>
                      </a:lnTo>
                      <a:lnTo>
                        <a:pt x="1644650" y="1092200"/>
                      </a:lnTo>
                      <a:lnTo>
                        <a:pt x="1657350" y="1041400"/>
                      </a:lnTo>
                      <a:lnTo>
                        <a:pt x="1530350" y="990600"/>
                      </a:lnTo>
                      <a:lnTo>
                        <a:pt x="1511300" y="895350"/>
                      </a:lnTo>
                      <a:lnTo>
                        <a:pt x="1765300" y="762000"/>
                      </a:lnTo>
                      <a:lnTo>
                        <a:pt x="1809750" y="717550"/>
                      </a:lnTo>
                      <a:lnTo>
                        <a:pt x="1841500" y="755650"/>
                      </a:lnTo>
                      <a:lnTo>
                        <a:pt x="1930400" y="806450"/>
                      </a:lnTo>
                      <a:lnTo>
                        <a:pt x="1931006" y="830068"/>
                      </a:lnTo>
                      <a:lnTo>
                        <a:pt x="1831340" y="956310"/>
                      </a:lnTo>
                      <a:lnTo>
                        <a:pt x="1877060" y="1055370"/>
                      </a:lnTo>
                      <a:lnTo>
                        <a:pt x="1861820" y="1177290"/>
                      </a:lnTo>
                      <a:lnTo>
                        <a:pt x="2044700" y="1337310"/>
                      </a:lnTo>
                      <a:lnTo>
                        <a:pt x="2059940" y="1489710"/>
                      </a:lnTo>
                      <a:lnTo>
                        <a:pt x="2341880" y="1527810"/>
                      </a:lnTo>
                      <a:lnTo>
                        <a:pt x="2524760" y="1581150"/>
                      </a:lnTo>
                      <a:lnTo>
                        <a:pt x="2593340" y="1619250"/>
                      </a:lnTo>
                      <a:lnTo>
                        <a:pt x="2646680" y="1588770"/>
                      </a:lnTo>
                      <a:lnTo>
                        <a:pt x="2722880" y="1565910"/>
                      </a:lnTo>
                      <a:lnTo>
                        <a:pt x="2799080" y="1604010"/>
                      </a:lnTo>
                      <a:lnTo>
                        <a:pt x="2805574" y="1598006"/>
                      </a:lnTo>
                      <a:lnTo>
                        <a:pt x="2806700" y="1604010"/>
                      </a:lnTo>
                      <a:lnTo>
                        <a:pt x="2951480" y="1764030"/>
                      </a:lnTo>
                      <a:lnTo>
                        <a:pt x="2989580" y="1870710"/>
                      </a:lnTo>
                      <a:lnTo>
                        <a:pt x="3103880" y="1863090"/>
                      </a:lnTo>
                      <a:lnTo>
                        <a:pt x="2989580" y="2099310"/>
                      </a:lnTo>
                      <a:lnTo>
                        <a:pt x="3088640" y="2343150"/>
                      </a:lnTo>
                      <a:lnTo>
                        <a:pt x="3020060" y="2686050"/>
                      </a:lnTo>
                      <a:lnTo>
                        <a:pt x="2966720" y="2731770"/>
                      </a:lnTo>
                      <a:lnTo>
                        <a:pt x="3035300" y="2868930"/>
                      </a:lnTo>
                      <a:lnTo>
                        <a:pt x="3004820" y="2937510"/>
                      </a:lnTo>
                      <a:lnTo>
                        <a:pt x="3058160" y="2960370"/>
                      </a:lnTo>
                      <a:lnTo>
                        <a:pt x="3088640" y="3028950"/>
                      </a:lnTo>
                      <a:lnTo>
                        <a:pt x="3149600" y="3097530"/>
                      </a:lnTo>
                      <a:lnTo>
                        <a:pt x="3111500" y="3303270"/>
                      </a:lnTo>
                      <a:lnTo>
                        <a:pt x="3202940" y="3371850"/>
                      </a:lnTo>
                      <a:lnTo>
                        <a:pt x="3324860" y="3326130"/>
                      </a:lnTo>
                      <a:lnTo>
                        <a:pt x="3332480" y="3425190"/>
                      </a:lnTo>
                      <a:lnTo>
                        <a:pt x="3431540" y="3463290"/>
                      </a:lnTo>
                      <a:lnTo>
                        <a:pt x="3538220" y="3501390"/>
                      </a:lnTo>
                      <a:lnTo>
                        <a:pt x="3538220" y="3547110"/>
                      </a:lnTo>
                      <a:lnTo>
                        <a:pt x="3583940" y="3577590"/>
                      </a:lnTo>
                      <a:lnTo>
                        <a:pt x="3553460" y="3623310"/>
                      </a:lnTo>
                      <a:lnTo>
                        <a:pt x="3591560" y="3707130"/>
                      </a:lnTo>
                      <a:lnTo>
                        <a:pt x="3604624" y="3701686"/>
                      </a:lnTo>
                      <a:lnTo>
                        <a:pt x="3652520" y="3737610"/>
                      </a:lnTo>
                      <a:lnTo>
                        <a:pt x="3629660" y="3790950"/>
                      </a:lnTo>
                      <a:lnTo>
                        <a:pt x="3669164" y="3875602"/>
                      </a:lnTo>
                      <a:lnTo>
                        <a:pt x="3671272" y="3871914"/>
                      </a:lnTo>
                      <a:lnTo>
                        <a:pt x="3672300" y="3873972"/>
                      </a:lnTo>
                      <a:lnTo>
                        <a:pt x="3616324" y="3971926"/>
                      </a:lnTo>
                      <a:lnTo>
                        <a:pt x="3568700" y="3976688"/>
                      </a:lnTo>
                      <a:lnTo>
                        <a:pt x="3540124" y="3962400"/>
                      </a:lnTo>
                      <a:lnTo>
                        <a:pt x="3468688" y="3957638"/>
                      </a:lnTo>
                      <a:lnTo>
                        <a:pt x="3444876" y="3876674"/>
                      </a:lnTo>
                      <a:lnTo>
                        <a:pt x="3387724" y="3862388"/>
                      </a:lnTo>
                      <a:lnTo>
                        <a:pt x="3297238" y="3871914"/>
                      </a:lnTo>
                      <a:lnTo>
                        <a:pt x="3249612" y="3838574"/>
                      </a:lnTo>
                      <a:lnTo>
                        <a:pt x="3178176" y="3976688"/>
                      </a:lnTo>
                      <a:lnTo>
                        <a:pt x="3011488" y="3990974"/>
                      </a:lnTo>
                      <a:lnTo>
                        <a:pt x="2930524" y="3948114"/>
                      </a:lnTo>
                      <a:lnTo>
                        <a:pt x="2759076" y="3905250"/>
                      </a:lnTo>
                      <a:lnTo>
                        <a:pt x="2744788" y="3852862"/>
                      </a:lnTo>
                      <a:lnTo>
                        <a:pt x="2711450" y="3829050"/>
                      </a:lnTo>
                      <a:lnTo>
                        <a:pt x="2679384" y="3737436"/>
                      </a:lnTo>
                      <a:lnTo>
                        <a:pt x="2763836" y="3633788"/>
                      </a:lnTo>
                      <a:lnTo>
                        <a:pt x="2620964" y="3471862"/>
                      </a:lnTo>
                      <a:lnTo>
                        <a:pt x="2573336" y="3457574"/>
                      </a:lnTo>
                      <a:lnTo>
                        <a:pt x="2573336" y="3414714"/>
                      </a:lnTo>
                      <a:lnTo>
                        <a:pt x="2535236" y="3390900"/>
                      </a:lnTo>
                      <a:lnTo>
                        <a:pt x="2544764" y="3309938"/>
                      </a:lnTo>
                      <a:lnTo>
                        <a:pt x="2444748" y="3224214"/>
                      </a:lnTo>
                      <a:lnTo>
                        <a:pt x="2444748" y="3190874"/>
                      </a:lnTo>
                      <a:lnTo>
                        <a:pt x="2411412" y="3152774"/>
                      </a:lnTo>
                      <a:lnTo>
                        <a:pt x="2297112" y="3167062"/>
                      </a:lnTo>
                      <a:lnTo>
                        <a:pt x="2349500" y="3033714"/>
                      </a:lnTo>
                      <a:lnTo>
                        <a:pt x="2297112" y="3009900"/>
                      </a:lnTo>
                      <a:lnTo>
                        <a:pt x="2263776" y="3033714"/>
                      </a:lnTo>
                      <a:lnTo>
                        <a:pt x="2230436" y="3000374"/>
                      </a:lnTo>
                      <a:lnTo>
                        <a:pt x="2192336" y="3038474"/>
                      </a:lnTo>
                      <a:lnTo>
                        <a:pt x="2206624" y="3086100"/>
                      </a:lnTo>
                      <a:lnTo>
                        <a:pt x="2168524" y="3095626"/>
                      </a:lnTo>
                      <a:lnTo>
                        <a:pt x="2178048" y="3138488"/>
                      </a:lnTo>
                      <a:lnTo>
                        <a:pt x="2235200" y="3148014"/>
                      </a:lnTo>
                      <a:lnTo>
                        <a:pt x="2220912" y="3214688"/>
                      </a:lnTo>
                      <a:lnTo>
                        <a:pt x="2125664" y="3200400"/>
                      </a:lnTo>
                      <a:lnTo>
                        <a:pt x="2020888" y="3128962"/>
                      </a:lnTo>
                      <a:lnTo>
                        <a:pt x="1939924" y="3105150"/>
                      </a:lnTo>
                      <a:lnTo>
                        <a:pt x="1968500" y="2952750"/>
                      </a:lnTo>
                      <a:lnTo>
                        <a:pt x="1797048" y="2867026"/>
                      </a:lnTo>
                      <a:lnTo>
                        <a:pt x="1754188" y="2881314"/>
                      </a:lnTo>
                      <a:lnTo>
                        <a:pt x="1730376" y="2862262"/>
                      </a:lnTo>
                      <a:lnTo>
                        <a:pt x="1654176" y="2867026"/>
                      </a:lnTo>
                      <a:lnTo>
                        <a:pt x="1611312" y="2833688"/>
                      </a:lnTo>
                      <a:lnTo>
                        <a:pt x="1630364" y="2800350"/>
                      </a:lnTo>
                      <a:lnTo>
                        <a:pt x="1616076" y="2724150"/>
                      </a:lnTo>
                      <a:lnTo>
                        <a:pt x="1584848" y="2711932"/>
                      </a:lnTo>
                      <a:lnTo>
                        <a:pt x="1587500" y="2711450"/>
                      </a:lnTo>
                      <a:lnTo>
                        <a:pt x="1682750" y="2590800"/>
                      </a:lnTo>
                      <a:lnTo>
                        <a:pt x="1651000" y="2489200"/>
                      </a:lnTo>
                      <a:lnTo>
                        <a:pt x="1670050" y="2419350"/>
                      </a:lnTo>
                      <a:lnTo>
                        <a:pt x="1492250" y="2393950"/>
                      </a:lnTo>
                      <a:lnTo>
                        <a:pt x="1454150" y="2343150"/>
                      </a:lnTo>
                      <a:lnTo>
                        <a:pt x="1365250" y="2368550"/>
                      </a:lnTo>
                      <a:lnTo>
                        <a:pt x="1301750" y="2349500"/>
                      </a:lnTo>
                      <a:lnTo>
                        <a:pt x="1365250" y="2286000"/>
                      </a:lnTo>
                      <a:lnTo>
                        <a:pt x="1276350" y="2241550"/>
                      </a:lnTo>
                      <a:lnTo>
                        <a:pt x="1168400" y="2247900"/>
                      </a:lnTo>
                      <a:lnTo>
                        <a:pt x="1149350" y="2286000"/>
                      </a:lnTo>
                      <a:lnTo>
                        <a:pt x="1104900" y="2298700"/>
                      </a:lnTo>
                      <a:lnTo>
                        <a:pt x="1035050" y="2228850"/>
                      </a:lnTo>
                      <a:lnTo>
                        <a:pt x="1073150" y="2139950"/>
                      </a:lnTo>
                      <a:lnTo>
                        <a:pt x="1022350" y="2095500"/>
                      </a:lnTo>
                      <a:lnTo>
                        <a:pt x="914400" y="2057400"/>
                      </a:lnTo>
                      <a:lnTo>
                        <a:pt x="965200" y="2006600"/>
                      </a:lnTo>
                      <a:lnTo>
                        <a:pt x="946150" y="1930400"/>
                      </a:lnTo>
                      <a:lnTo>
                        <a:pt x="800100" y="1930400"/>
                      </a:lnTo>
                      <a:lnTo>
                        <a:pt x="692150" y="1993900"/>
                      </a:lnTo>
                      <a:lnTo>
                        <a:pt x="615950" y="1911350"/>
                      </a:lnTo>
                      <a:lnTo>
                        <a:pt x="514350" y="1911350"/>
                      </a:lnTo>
                      <a:lnTo>
                        <a:pt x="482600" y="1847850"/>
                      </a:lnTo>
                      <a:lnTo>
                        <a:pt x="222250" y="1746250"/>
                      </a:lnTo>
                      <a:lnTo>
                        <a:pt x="228600" y="1644650"/>
                      </a:lnTo>
                      <a:lnTo>
                        <a:pt x="190500" y="1612900"/>
                      </a:lnTo>
                      <a:lnTo>
                        <a:pt x="222250" y="1574800"/>
                      </a:lnTo>
                      <a:lnTo>
                        <a:pt x="234950" y="1403350"/>
                      </a:lnTo>
                      <a:lnTo>
                        <a:pt x="279400" y="1352550"/>
                      </a:lnTo>
                      <a:lnTo>
                        <a:pt x="419100" y="1435100"/>
                      </a:lnTo>
                      <a:lnTo>
                        <a:pt x="438150" y="1466850"/>
                      </a:lnTo>
                      <a:lnTo>
                        <a:pt x="539750" y="1384300"/>
                      </a:lnTo>
                      <a:lnTo>
                        <a:pt x="609600" y="1384300"/>
                      </a:lnTo>
                      <a:lnTo>
                        <a:pt x="628650" y="1219200"/>
                      </a:lnTo>
                      <a:lnTo>
                        <a:pt x="571500" y="1136650"/>
                      </a:lnTo>
                      <a:lnTo>
                        <a:pt x="546100" y="1028700"/>
                      </a:lnTo>
                      <a:lnTo>
                        <a:pt x="596900" y="977900"/>
                      </a:lnTo>
                      <a:lnTo>
                        <a:pt x="552450" y="889000"/>
                      </a:lnTo>
                      <a:lnTo>
                        <a:pt x="457200" y="895350"/>
                      </a:lnTo>
                      <a:lnTo>
                        <a:pt x="241300" y="1009650"/>
                      </a:lnTo>
                      <a:lnTo>
                        <a:pt x="196850" y="965200"/>
                      </a:lnTo>
                      <a:lnTo>
                        <a:pt x="203200" y="889000"/>
                      </a:lnTo>
                      <a:lnTo>
                        <a:pt x="0" y="685800"/>
                      </a:lnTo>
                      <a:lnTo>
                        <a:pt x="76200" y="584200"/>
                      </a:lnTo>
                      <a:lnTo>
                        <a:pt x="33630" y="444330"/>
                      </a:lnTo>
                      <a:lnTo>
                        <a:pt x="101600" y="438150"/>
                      </a:lnTo>
                      <a:lnTo>
                        <a:pt x="177800" y="488950"/>
                      </a:lnTo>
                      <a:lnTo>
                        <a:pt x="368300" y="425450"/>
                      </a:lnTo>
                      <a:lnTo>
                        <a:pt x="406400" y="317500"/>
                      </a:lnTo>
                      <a:lnTo>
                        <a:pt x="539750" y="311150"/>
                      </a:lnTo>
                      <a:lnTo>
                        <a:pt x="571500" y="292100"/>
                      </a:lnTo>
                      <a:lnTo>
                        <a:pt x="666750" y="241300"/>
                      </a:lnTo>
                      <a:lnTo>
                        <a:pt x="723900" y="184150"/>
                      </a:lnTo>
                      <a:lnTo>
                        <a:pt x="730250" y="133350"/>
                      </a:lnTo>
                      <a:lnTo>
                        <a:pt x="857250" y="82550"/>
                      </a:lnTo>
                      <a:lnTo>
                        <a:pt x="984250" y="57150"/>
                      </a:lnTo>
                      <a:lnTo>
                        <a:pt x="1073150" y="1905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8A7ED5C-1264-7CEE-1AB4-88F640B9D950}"/>
                  </a:ext>
                </a:extLst>
              </p:cNvPr>
              <p:cNvSpPr/>
              <p:nvPr/>
            </p:nvSpPr>
            <p:spPr>
              <a:xfrm>
                <a:off x="4144796" y="655314"/>
                <a:ext cx="2335765" cy="1989410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2AAEED6-9BC4-43B2-70DC-2D667B697D5B}"/>
                  </a:ext>
                </a:extLst>
              </p:cNvPr>
              <p:cNvSpPr/>
              <p:nvPr/>
            </p:nvSpPr>
            <p:spPr>
              <a:xfrm>
                <a:off x="4833618" y="2832709"/>
                <a:ext cx="1794765" cy="3154736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04178D6-0FF4-431B-24C8-CFF4218B2210}"/>
                  </a:ext>
                </a:extLst>
              </p:cNvPr>
              <p:cNvSpPr/>
              <p:nvPr/>
            </p:nvSpPr>
            <p:spPr>
              <a:xfrm>
                <a:off x="5556909" y="484772"/>
                <a:ext cx="2319419" cy="2590970"/>
              </a:xfrm>
              <a:custGeom>
                <a:avLst/>
                <a:gdLst>
                  <a:gd name="connsiteX0" fmla="*/ 1355869 w 2319419"/>
                  <a:gd name="connsiteY0" fmla="*/ 0 h 2590970"/>
                  <a:gd name="connsiteX1" fmla="*/ 2211007 w 2319419"/>
                  <a:gd name="connsiteY1" fmla="*/ 0 h 2590970"/>
                  <a:gd name="connsiteX2" fmla="*/ 2213751 w 2319419"/>
                  <a:gd name="connsiteY2" fmla="*/ 12665 h 2590970"/>
                  <a:gd name="connsiteX3" fmla="*/ 2266586 w 2319419"/>
                  <a:gd name="connsiteY3" fmla="*/ 28516 h 2590970"/>
                  <a:gd name="connsiteX4" fmla="*/ 2271869 w 2319419"/>
                  <a:gd name="connsiteY4" fmla="*/ 60216 h 2590970"/>
                  <a:gd name="connsiteX5" fmla="*/ 2319419 w 2319419"/>
                  <a:gd name="connsiteY5" fmla="*/ 102483 h 2590970"/>
                  <a:gd name="connsiteX6" fmla="*/ 2314136 w 2319419"/>
                  <a:gd name="connsiteY6" fmla="*/ 176451 h 2590970"/>
                  <a:gd name="connsiteX7" fmla="*/ 2192617 w 2319419"/>
                  <a:gd name="connsiteY7" fmla="*/ 340237 h 2590970"/>
                  <a:gd name="connsiteX8" fmla="*/ 2187334 w 2319419"/>
                  <a:gd name="connsiteY8" fmla="*/ 387788 h 2590970"/>
                  <a:gd name="connsiteX9" fmla="*/ 2219034 w 2319419"/>
                  <a:gd name="connsiteY9" fmla="*/ 398354 h 2590970"/>
                  <a:gd name="connsiteX10" fmla="*/ 2219034 w 2319419"/>
                  <a:gd name="connsiteY10" fmla="*/ 467039 h 2590970"/>
                  <a:gd name="connsiteX11" fmla="*/ 2176766 w 2319419"/>
                  <a:gd name="connsiteY11" fmla="*/ 461755 h 2590970"/>
                  <a:gd name="connsiteX12" fmla="*/ 2150350 w 2319419"/>
                  <a:gd name="connsiteY12" fmla="*/ 498739 h 2590970"/>
                  <a:gd name="connsiteX13" fmla="*/ 2160918 w 2319419"/>
                  <a:gd name="connsiteY13" fmla="*/ 535723 h 2590970"/>
                  <a:gd name="connsiteX14" fmla="*/ 2155635 w 2319419"/>
                  <a:gd name="connsiteY14" fmla="*/ 567424 h 2590970"/>
                  <a:gd name="connsiteX15" fmla="*/ 2203185 w 2319419"/>
                  <a:gd name="connsiteY15" fmla="*/ 630825 h 2590970"/>
                  <a:gd name="connsiteX16" fmla="*/ 2256018 w 2319419"/>
                  <a:gd name="connsiteY16" fmla="*/ 646674 h 2590970"/>
                  <a:gd name="connsiteX17" fmla="*/ 2219034 w 2319419"/>
                  <a:gd name="connsiteY17" fmla="*/ 725926 h 2590970"/>
                  <a:gd name="connsiteX18" fmla="*/ 2219034 w 2319419"/>
                  <a:gd name="connsiteY18" fmla="*/ 773476 h 2590970"/>
                  <a:gd name="connsiteX19" fmla="*/ 2139784 w 2319419"/>
                  <a:gd name="connsiteY19" fmla="*/ 815743 h 2590970"/>
                  <a:gd name="connsiteX20" fmla="*/ 2092232 w 2319419"/>
                  <a:gd name="connsiteY20" fmla="*/ 926696 h 2590970"/>
                  <a:gd name="connsiteX21" fmla="*/ 2065815 w 2319419"/>
                  <a:gd name="connsiteY21" fmla="*/ 926696 h 2590970"/>
                  <a:gd name="connsiteX22" fmla="*/ 2034116 w 2319419"/>
                  <a:gd name="connsiteY22" fmla="*/ 963679 h 2590970"/>
                  <a:gd name="connsiteX23" fmla="*/ 2028833 w 2319419"/>
                  <a:gd name="connsiteY23" fmla="*/ 1016514 h 2590970"/>
                  <a:gd name="connsiteX24" fmla="*/ 1997131 w 2319419"/>
                  <a:gd name="connsiteY24" fmla="*/ 1021797 h 2590970"/>
                  <a:gd name="connsiteX25" fmla="*/ 1944298 w 2319419"/>
                  <a:gd name="connsiteY25" fmla="*/ 1000663 h 2590970"/>
                  <a:gd name="connsiteX26" fmla="*/ 1880895 w 2319419"/>
                  <a:gd name="connsiteY26" fmla="*/ 1005946 h 2590970"/>
                  <a:gd name="connsiteX27" fmla="*/ 1843913 w 2319419"/>
                  <a:gd name="connsiteY27" fmla="*/ 1042931 h 2590970"/>
                  <a:gd name="connsiteX28" fmla="*/ 1849196 w 2319419"/>
                  <a:gd name="connsiteY28" fmla="*/ 1106332 h 2590970"/>
                  <a:gd name="connsiteX29" fmla="*/ 1828062 w 2319419"/>
                  <a:gd name="connsiteY29" fmla="*/ 1122183 h 2590970"/>
                  <a:gd name="connsiteX30" fmla="*/ 1785795 w 2319419"/>
                  <a:gd name="connsiteY30" fmla="*/ 1122183 h 2590970"/>
                  <a:gd name="connsiteX31" fmla="*/ 1764661 w 2319419"/>
                  <a:gd name="connsiteY31" fmla="*/ 1185583 h 2590970"/>
                  <a:gd name="connsiteX32" fmla="*/ 1806928 w 2319419"/>
                  <a:gd name="connsiteY32" fmla="*/ 1217283 h 2590970"/>
                  <a:gd name="connsiteX33" fmla="*/ 1880895 w 2319419"/>
                  <a:gd name="connsiteY33" fmla="*/ 1217283 h 2590970"/>
                  <a:gd name="connsiteX34" fmla="*/ 1886180 w 2319419"/>
                  <a:gd name="connsiteY34" fmla="*/ 1264834 h 2590970"/>
                  <a:gd name="connsiteX35" fmla="*/ 1939013 w 2319419"/>
                  <a:gd name="connsiteY35" fmla="*/ 1264834 h 2590970"/>
                  <a:gd name="connsiteX36" fmla="*/ 1960147 w 2319419"/>
                  <a:gd name="connsiteY36" fmla="*/ 1307101 h 2590970"/>
                  <a:gd name="connsiteX37" fmla="*/ 1991849 w 2319419"/>
                  <a:gd name="connsiteY37" fmla="*/ 1296535 h 2590970"/>
                  <a:gd name="connsiteX38" fmla="*/ 2012982 w 2319419"/>
                  <a:gd name="connsiteY38" fmla="*/ 1317668 h 2590970"/>
                  <a:gd name="connsiteX39" fmla="*/ 2018265 w 2319419"/>
                  <a:gd name="connsiteY39" fmla="*/ 1349369 h 2590970"/>
                  <a:gd name="connsiteX40" fmla="*/ 2039399 w 2319419"/>
                  <a:gd name="connsiteY40" fmla="*/ 1391636 h 2590970"/>
                  <a:gd name="connsiteX41" fmla="*/ 2055250 w 2319419"/>
                  <a:gd name="connsiteY41" fmla="*/ 1465604 h 2590970"/>
                  <a:gd name="connsiteX42" fmla="*/ 2108082 w 2319419"/>
                  <a:gd name="connsiteY42" fmla="*/ 1476171 h 2590970"/>
                  <a:gd name="connsiteX43" fmla="*/ 2134499 w 2319419"/>
                  <a:gd name="connsiteY43" fmla="*/ 1534288 h 2590970"/>
                  <a:gd name="connsiteX44" fmla="*/ 2092232 w 2319419"/>
                  <a:gd name="connsiteY44" fmla="*/ 1571272 h 2590970"/>
                  <a:gd name="connsiteX45" fmla="*/ 2086949 w 2319419"/>
                  <a:gd name="connsiteY45" fmla="*/ 1613539 h 2590970"/>
                  <a:gd name="connsiteX46" fmla="*/ 2118650 w 2319419"/>
                  <a:gd name="connsiteY46" fmla="*/ 1666374 h 2590970"/>
                  <a:gd name="connsiteX47" fmla="*/ 2176766 w 2319419"/>
                  <a:gd name="connsiteY47" fmla="*/ 1666374 h 2590970"/>
                  <a:gd name="connsiteX48" fmla="*/ 2182051 w 2319419"/>
                  <a:gd name="connsiteY48" fmla="*/ 1735058 h 2590970"/>
                  <a:gd name="connsiteX49" fmla="*/ 2250735 w 2319419"/>
                  <a:gd name="connsiteY49" fmla="*/ 1777326 h 2590970"/>
                  <a:gd name="connsiteX50" fmla="*/ 2277152 w 2319419"/>
                  <a:gd name="connsiteY50" fmla="*/ 1830159 h 2590970"/>
                  <a:gd name="connsiteX51" fmla="*/ 2271869 w 2319419"/>
                  <a:gd name="connsiteY51" fmla="*/ 1909411 h 2590970"/>
                  <a:gd name="connsiteX52" fmla="*/ 2250735 w 2319419"/>
                  <a:gd name="connsiteY52" fmla="*/ 1914693 h 2590970"/>
                  <a:gd name="connsiteX53" fmla="*/ 2229602 w 2319419"/>
                  <a:gd name="connsiteY53" fmla="*/ 1962245 h 2590970"/>
                  <a:gd name="connsiteX54" fmla="*/ 2245452 w 2319419"/>
                  <a:gd name="connsiteY54" fmla="*/ 1983378 h 2590970"/>
                  <a:gd name="connsiteX55" fmla="*/ 2298285 w 2319419"/>
                  <a:gd name="connsiteY55" fmla="*/ 2052063 h 2590970"/>
                  <a:gd name="connsiteX56" fmla="*/ 2197902 w 2319419"/>
                  <a:gd name="connsiteY56" fmla="*/ 2062629 h 2590970"/>
                  <a:gd name="connsiteX57" fmla="*/ 2224319 w 2319419"/>
                  <a:gd name="connsiteY57" fmla="*/ 2115464 h 2590970"/>
                  <a:gd name="connsiteX58" fmla="*/ 2219034 w 2319419"/>
                  <a:gd name="connsiteY58" fmla="*/ 2205282 h 2590970"/>
                  <a:gd name="connsiteX59" fmla="*/ 2155635 w 2319419"/>
                  <a:gd name="connsiteY59" fmla="*/ 2236982 h 2590970"/>
                  <a:gd name="connsiteX60" fmla="*/ 2160689 w 2319419"/>
                  <a:gd name="connsiteY60" fmla="*/ 2302705 h 2590970"/>
                  <a:gd name="connsiteX61" fmla="*/ 2092232 w 2319419"/>
                  <a:gd name="connsiteY61" fmla="*/ 2295099 h 2590970"/>
                  <a:gd name="connsiteX62" fmla="*/ 2065815 w 2319419"/>
                  <a:gd name="connsiteY62" fmla="*/ 2326801 h 2590970"/>
                  <a:gd name="connsiteX63" fmla="*/ 1944298 w 2319419"/>
                  <a:gd name="connsiteY63" fmla="*/ 2395484 h 2590970"/>
                  <a:gd name="connsiteX64" fmla="*/ 1891463 w 2319419"/>
                  <a:gd name="connsiteY64" fmla="*/ 2390202 h 2590970"/>
                  <a:gd name="connsiteX65" fmla="*/ 1843913 w 2319419"/>
                  <a:gd name="connsiteY65" fmla="*/ 2342650 h 2590970"/>
                  <a:gd name="connsiteX66" fmla="*/ 1812211 w 2319419"/>
                  <a:gd name="connsiteY66" fmla="*/ 2347934 h 2590970"/>
                  <a:gd name="connsiteX67" fmla="*/ 1732962 w 2319419"/>
                  <a:gd name="connsiteY67" fmla="*/ 2279249 h 2590970"/>
                  <a:gd name="connsiteX68" fmla="*/ 1627291 w 2319419"/>
                  <a:gd name="connsiteY68" fmla="*/ 2316233 h 2590970"/>
                  <a:gd name="connsiteX69" fmla="*/ 1563892 w 2319419"/>
                  <a:gd name="connsiteY69" fmla="*/ 2369068 h 2590970"/>
                  <a:gd name="connsiteX70" fmla="*/ 1516340 w 2319419"/>
                  <a:gd name="connsiteY70" fmla="*/ 2347934 h 2590970"/>
                  <a:gd name="connsiteX71" fmla="*/ 1505774 w 2319419"/>
                  <a:gd name="connsiteY71" fmla="*/ 2295099 h 2590970"/>
                  <a:gd name="connsiteX72" fmla="*/ 1405389 w 2319419"/>
                  <a:gd name="connsiteY72" fmla="*/ 2247549 h 2590970"/>
                  <a:gd name="connsiteX73" fmla="*/ 1368404 w 2319419"/>
                  <a:gd name="connsiteY73" fmla="*/ 2268683 h 2590970"/>
                  <a:gd name="connsiteX74" fmla="*/ 1341988 w 2319419"/>
                  <a:gd name="connsiteY74" fmla="*/ 2252832 h 2590970"/>
                  <a:gd name="connsiteX75" fmla="*/ 1320854 w 2319419"/>
                  <a:gd name="connsiteY75" fmla="*/ 2247549 h 2590970"/>
                  <a:gd name="connsiteX76" fmla="*/ 1331421 w 2319419"/>
                  <a:gd name="connsiteY76" fmla="*/ 2184148 h 2590970"/>
                  <a:gd name="connsiteX77" fmla="*/ 1278587 w 2319419"/>
                  <a:gd name="connsiteY77" fmla="*/ 2173581 h 2590970"/>
                  <a:gd name="connsiteX78" fmla="*/ 1289154 w 2319419"/>
                  <a:gd name="connsiteY78" fmla="*/ 2120747 h 2590970"/>
                  <a:gd name="connsiteX79" fmla="*/ 1183485 w 2319419"/>
                  <a:gd name="connsiteY79" fmla="*/ 2041495 h 2590970"/>
                  <a:gd name="connsiteX80" fmla="*/ 1178201 w 2319419"/>
                  <a:gd name="connsiteY80" fmla="*/ 2004512 h 2590970"/>
                  <a:gd name="connsiteX81" fmla="*/ 1151785 w 2319419"/>
                  <a:gd name="connsiteY81" fmla="*/ 2015079 h 2590970"/>
                  <a:gd name="connsiteX82" fmla="*/ 1146502 w 2319419"/>
                  <a:gd name="connsiteY82" fmla="*/ 2046779 h 2590970"/>
                  <a:gd name="connsiteX83" fmla="*/ 1083101 w 2319419"/>
                  <a:gd name="connsiteY83" fmla="*/ 2089046 h 2590970"/>
                  <a:gd name="connsiteX84" fmla="*/ 1024983 w 2319419"/>
                  <a:gd name="connsiteY84" fmla="*/ 2099613 h 2590970"/>
                  <a:gd name="connsiteX85" fmla="*/ 908748 w 2319419"/>
                  <a:gd name="connsiteY85" fmla="*/ 2136598 h 2590970"/>
                  <a:gd name="connsiteX86" fmla="*/ 829497 w 2319419"/>
                  <a:gd name="connsiteY86" fmla="*/ 2131314 h 2590970"/>
                  <a:gd name="connsiteX87" fmla="*/ 681561 w 2319419"/>
                  <a:gd name="connsiteY87" fmla="*/ 2369068 h 2590970"/>
                  <a:gd name="connsiteX88" fmla="*/ 660428 w 2319419"/>
                  <a:gd name="connsiteY88" fmla="*/ 2590970 h 2590970"/>
                  <a:gd name="connsiteX89" fmla="*/ 612876 w 2319419"/>
                  <a:gd name="connsiteY89" fmla="*/ 2569836 h 2590970"/>
                  <a:gd name="connsiteX90" fmla="*/ 565325 w 2319419"/>
                  <a:gd name="connsiteY90" fmla="*/ 2575120 h 2590970"/>
                  <a:gd name="connsiteX91" fmla="*/ 538909 w 2319419"/>
                  <a:gd name="connsiteY91" fmla="*/ 2538137 h 2590970"/>
                  <a:gd name="connsiteX92" fmla="*/ 480791 w 2319419"/>
                  <a:gd name="connsiteY92" fmla="*/ 2453603 h 2590970"/>
                  <a:gd name="connsiteX93" fmla="*/ 449091 w 2319419"/>
                  <a:gd name="connsiteY93" fmla="*/ 2379634 h 2590970"/>
                  <a:gd name="connsiteX94" fmla="*/ 401540 w 2319419"/>
                  <a:gd name="connsiteY94" fmla="*/ 2347934 h 2590970"/>
                  <a:gd name="connsiteX95" fmla="*/ 348706 w 2319419"/>
                  <a:gd name="connsiteY95" fmla="*/ 2395484 h 2590970"/>
                  <a:gd name="connsiteX96" fmla="*/ 274738 w 2319419"/>
                  <a:gd name="connsiteY96" fmla="*/ 2400767 h 2590970"/>
                  <a:gd name="connsiteX97" fmla="*/ 216621 w 2319419"/>
                  <a:gd name="connsiteY97" fmla="*/ 2427185 h 2590970"/>
                  <a:gd name="connsiteX98" fmla="*/ 169070 w 2319419"/>
                  <a:gd name="connsiteY98" fmla="*/ 2379634 h 2590970"/>
                  <a:gd name="connsiteX99" fmla="*/ 169070 w 2319419"/>
                  <a:gd name="connsiteY99" fmla="*/ 2353217 h 2590970"/>
                  <a:gd name="connsiteX100" fmla="*/ 184919 w 2319419"/>
                  <a:gd name="connsiteY100" fmla="*/ 2321517 h 2590970"/>
                  <a:gd name="connsiteX101" fmla="*/ 190203 w 2319419"/>
                  <a:gd name="connsiteY101" fmla="*/ 2273965 h 2590970"/>
                  <a:gd name="connsiteX102" fmla="*/ 216621 w 2319419"/>
                  <a:gd name="connsiteY102" fmla="*/ 2168297 h 2590970"/>
                  <a:gd name="connsiteX103" fmla="*/ 221904 w 2319419"/>
                  <a:gd name="connsiteY103" fmla="*/ 2126030 h 2590970"/>
                  <a:gd name="connsiteX104" fmla="*/ 280022 w 2319419"/>
                  <a:gd name="connsiteY104" fmla="*/ 2089046 h 2590970"/>
                  <a:gd name="connsiteX105" fmla="*/ 216621 w 2319419"/>
                  <a:gd name="connsiteY105" fmla="*/ 1999228 h 2590970"/>
                  <a:gd name="connsiteX106" fmla="*/ 211337 w 2319419"/>
                  <a:gd name="connsiteY106" fmla="*/ 1951678 h 2590970"/>
                  <a:gd name="connsiteX107" fmla="*/ 184919 w 2319419"/>
                  <a:gd name="connsiteY107" fmla="*/ 1882994 h 2590970"/>
                  <a:gd name="connsiteX108" fmla="*/ 200770 w 2319419"/>
                  <a:gd name="connsiteY108" fmla="*/ 1814309 h 2590970"/>
                  <a:gd name="connsiteX109" fmla="*/ 132086 w 2319419"/>
                  <a:gd name="connsiteY109" fmla="*/ 1724491 h 2590970"/>
                  <a:gd name="connsiteX110" fmla="*/ 110953 w 2319419"/>
                  <a:gd name="connsiteY110" fmla="*/ 1735058 h 2590970"/>
                  <a:gd name="connsiteX111" fmla="*/ 47552 w 2319419"/>
                  <a:gd name="connsiteY111" fmla="*/ 1724491 h 2590970"/>
                  <a:gd name="connsiteX112" fmla="*/ 52834 w 2319419"/>
                  <a:gd name="connsiteY112" fmla="*/ 1634673 h 2590970"/>
                  <a:gd name="connsiteX113" fmla="*/ 47552 w 2319419"/>
                  <a:gd name="connsiteY113" fmla="*/ 1587123 h 2590970"/>
                  <a:gd name="connsiteX114" fmla="*/ 0 w 2319419"/>
                  <a:gd name="connsiteY114" fmla="*/ 1576555 h 2590970"/>
                  <a:gd name="connsiteX115" fmla="*/ 0 w 2319419"/>
                  <a:gd name="connsiteY115" fmla="*/ 1518438 h 2590970"/>
                  <a:gd name="connsiteX116" fmla="*/ 10567 w 2319419"/>
                  <a:gd name="connsiteY116" fmla="*/ 1449753 h 2590970"/>
                  <a:gd name="connsiteX117" fmla="*/ 63401 w 2319419"/>
                  <a:gd name="connsiteY117" fmla="*/ 1375786 h 2590970"/>
                  <a:gd name="connsiteX118" fmla="*/ 73968 w 2319419"/>
                  <a:gd name="connsiteY118" fmla="*/ 1307101 h 2590970"/>
                  <a:gd name="connsiteX119" fmla="*/ 79251 w 2319419"/>
                  <a:gd name="connsiteY119" fmla="*/ 1259550 h 2590970"/>
                  <a:gd name="connsiteX120" fmla="*/ 153220 w 2319419"/>
                  <a:gd name="connsiteY120" fmla="*/ 1222567 h 2590970"/>
                  <a:gd name="connsiteX121" fmla="*/ 274738 w 2319419"/>
                  <a:gd name="connsiteY121" fmla="*/ 1270118 h 2590970"/>
                  <a:gd name="connsiteX122" fmla="*/ 338139 w 2319419"/>
                  <a:gd name="connsiteY122" fmla="*/ 1275401 h 2590970"/>
                  <a:gd name="connsiteX123" fmla="*/ 375122 w 2319419"/>
                  <a:gd name="connsiteY123" fmla="*/ 1317668 h 2590970"/>
                  <a:gd name="connsiteX124" fmla="*/ 401540 w 2319419"/>
                  <a:gd name="connsiteY124" fmla="*/ 1243700 h 2590970"/>
                  <a:gd name="connsiteX125" fmla="*/ 507208 w 2319419"/>
                  <a:gd name="connsiteY125" fmla="*/ 1254267 h 2590970"/>
                  <a:gd name="connsiteX126" fmla="*/ 538909 w 2319419"/>
                  <a:gd name="connsiteY126" fmla="*/ 1222567 h 2590970"/>
                  <a:gd name="connsiteX127" fmla="*/ 554759 w 2319419"/>
                  <a:gd name="connsiteY127" fmla="*/ 1238416 h 2590970"/>
                  <a:gd name="connsiteX128" fmla="*/ 612876 w 2319419"/>
                  <a:gd name="connsiteY128" fmla="*/ 1217283 h 2590970"/>
                  <a:gd name="connsiteX129" fmla="*/ 628726 w 2319419"/>
                  <a:gd name="connsiteY129" fmla="*/ 1243700 h 2590970"/>
                  <a:gd name="connsiteX130" fmla="*/ 692127 w 2319419"/>
                  <a:gd name="connsiteY130" fmla="*/ 1233134 h 2590970"/>
                  <a:gd name="connsiteX131" fmla="*/ 707978 w 2319419"/>
                  <a:gd name="connsiteY131" fmla="*/ 1222567 h 2590970"/>
                  <a:gd name="connsiteX132" fmla="*/ 760812 w 2319419"/>
                  <a:gd name="connsiteY132" fmla="*/ 1217283 h 2590970"/>
                  <a:gd name="connsiteX133" fmla="*/ 797795 w 2319419"/>
                  <a:gd name="connsiteY133" fmla="*/ 1190866 h 2590970"/>
                  <a:gd name="connsiteX134" fmla="*/ 824213 w 2319419"/>
                  <a:gd name="connsiteY134" fmla="*/ 1190866 h 2590970"/>
                  <a:gd name="connsiteX135" fmla="*/ 850631 w 2319419"/>
                  <a:gd name="connsiteY135" fmla="*/ 1217283 h 2590970"/>
                  <a:gd name="connsiteX136" fmla="*/ 871764 w 2319419"/>
                  <a:gd name="connsiteY136" fmla="*/ 1212000 h 2590970"/>
                  <a:gd name="connsiteX137" fmla="*/ 871764 w 2319419"/>
                  <a:gd name="connsiteY137" fmla="*/ 1122183 h 2590970"/>
                  <a:gd name="connsiteX138" fmla="*/ 919315 w 2319419"/>
                  <a:gd name="connsiteY138" fmla="*/ 1111615 h 2590970"/>
                  <a:gd name="connsiteX139" fmla="*/ 919315 w 2319419"/>
                  <a:gd name="connsiteY139" fmla="*/ 1027080 h 2590970"/>
                  <a:gd name="connsiteX140" fmla="*/ 882330 w 2319419"/>
                  <a:gd name="connsiteY140" fmla="*/ 968963 h 2590970"/>
                  <a:gd name="connsiteX141" fmla="*/ 824213 w 2319419"/>
                  <a:gd name="connsiteY141" fmla="*/ 937263 h 2590970"/>
                  <a:gd name="connsiteX142" fmla="*/ 850631 w 2319419"/>
                  <a:gd name="connsiteY142" fmla="*/ 910846 h 2590970"/>
                  <a:gd name="connsiteX143" fmla="*/ 829497 w 2319419"/>
                  <a:gd name="connsiteY143" fmla="*/ 884428 h 2590970"/>
                  <a:gd name="connsiteX144" fmla="*/ 771379 w 2319419"/>
                  <a:gd name="connsiteY144" fmla="*/ 868579 h 2590970"/>
                  <a:gd name="connsiteX145" fmla="*/ 797795 w 2319419"/>
                  <a:gd name="connsiteY145" fmla="*/ 842161 h 2590970"/>
                  <a:gd name="connsiteX146" fmla="*/ 797795 w 2319419"/>
                  <a:gd name="connsiteY146" fmla="*/ 799894 h 2590970"/>
                  <a:gd name="connsiteX147" fmla="*/ 744962 w 2319419"/>
                  <a:gd name="connsiteY147" fmla="*/ 805178 h 2590970"/>
                  <a:gd name="connsiteX148" fmla="*/ 766096 w 2319419"/>
                  <a:gd name="connsiteY148" fmla="*/ 673092 h 2590970"/>
                  <a:gd name="connsiteX149" fmla="*/ 813646 w 2319419"/>
                  <a:gd name="connsiteY149" fmla="*/ 651958 h 2590970"/>
                  <a:gd name="connsiteX150" fmla="*/ 788822 w 2319419"/>
                  <a:gd name="connsiteY150" fmla="*/ 612861 h 2590970"/>
                  <a:gd name="connsiteX151" fmla="*/ 796739 w 2319419"/>
                  <a:gd name="connsiteY151" fmla="*/ 611804 h 2590970"/>
                  <a:gd name="connsiteX152" fmla="*/ 834780 w 2319419"/>
                  <a:gd name="connsiteY152" fmla="*/ 535723 h 2590970"/>
                  <a:gd name="connsiteX153" fmla="*/ 834780 w 2319419"/>
                  <a:gd name="connsiteY153" fmla="*/ 485002 h 2590970"/>
                  <a:gd name="connsiteX154" fmla="*/ 822100 w 2319419"/>
                  <a:gd name="connsiteY154" fmla="*/ 446962 h 2590970"/>
                  <a:gd name="connsiteX155" fmla="*/ 864367 w 2319419"/>
                  <a:gd name="connsiteY155" fmla="*/ 430055 h 2590970"/>
                  <a:gd name="connsiteX156" fmla="*/ 961582 w 2319419"/>
                  <a:gd name="connsiteY156" fmla="*/ 277893 h 2590970"/>
                  <a:gd name="connsiteX157" fmla="*/ 936222 w 2319419"/>
                  <a:gd name="connsiteY157" fmla="*/ 239852 h 2590970"/>
                  <a:gd name="connsiteX158" fmla="*/ 902408 w 2319419"/>
                  <a:gd name="connsiteY158" fmla="*/ 227172 h 2590970"/>
                  <a:gd name="connsiteX159" fmla="*/ 864367 w 2319419"/>
                  <a:gd name="connsiteY159" fmla="*/ 167998 h 2590970"/>
                  <a:gd name="connsiteX160" fmla="*/ 866927 w 2319419"/>
                  <a:gd name="connsiteY160" fmla="*/ 160514 h 2590970"/>
                  <a:gd name="connsiteX161" fmla="*/ 860140 w 2319419"/>
                  <a:gd name="connsiteY161" fmla="*/ 159544 h 2590970"/>
                  <a:gd name="connsiteX162" fmla="*/ 919315 w 2319419"/>
                  <a:gd name="connsiteY162" fmla="*/ 167998 h 2590970"/>
                  <a:gd name="connsiteX163" fmla="*/ 953128 w 2319419"/>
                  <a:gd name="connsiteY163" fmla="*/ 121504 h 2590970"/>
                  <a:gd name="connsiteX164" fmla="*/ 940448 w 2319419"/>
                  <a:gd name="connsiteY164" fmla="*/ 66556 h 2590970"/>
                  <a:gd name="connsiteX165" fmla="*/ 974262 w 2319419"/>
                  <a:gd name="connsiteY165" fmla="*/ 62329 h 2590970"/>
                  <a:gd name="connsiteX166" fmla="*/ 1012303 w 2319419"/>
                  <a:gd name="connsiteY166" fmla="*/ 83463 h 2590970"/>
                  <a:gd name="connsiteX167" fmla="*/ 1050343 w 2319419"/>
                  <a:gd name="connsiteY167" fmla="*/ 45423 h 2590970"/>
                  <a:gd name="connsiteX168" fmla="*/ 1113744 w 2319419"/>
                  <a:gd name="connsiteY168" fmla="*/ 58103 h 2590970"/>
                  <a:gd name="connsiteX169" fmla="*/ 1164465 w 2319419"/>
                  <a:gd name="connsiteY169" fmla="*/ 129957 h 2590970"/>
                  <a:gd name="connsiteX170" fmla="*/ 1147558 w 2319419"/>
                  <a:gd name="connsiteY170" fmla="*/ 197585 h 2590970"/>
                  <a:gd name="connsiteX171" fmla="*/ 1189825 w 2319419"/>
                  <a:gd name="connsiteY171" fmla="*/ 197585 h 2590970"/>
                  <a:gd name="connsiteX172" fmla="*/ 1253226 w 2319419"/>
                  <a:gd name="connsiteY172" fmla="*/ 142637 h 2590970"/>
                  <a:gd name="connsiteX173" fmla="*/ 1299720 w 2319419"/>
                  <a:gd name="connsiteY173" fmla="*/ 108823 h 2590970"/>
                  <a:gd name="connsiteX174" fmla="*/ 1312401 w 2319419"/>
                  <a:gd name="connsiteY174" fmla="*/ 20062 h 259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2319419" h="2590970">
                    <a:moveTo>
                      <a:pt x="1355869" y="0"/>
                    </a:moveTo>
                    <a:lnTo>
                      <a:pt x="2211007" y="0"/>
                    </a:lnTo>
                    <a:lnTo>
                      <a:pt x="2213751" y="12665"/>
                    </a:lnTo>
                    <a:lnTo>
                      <a:pt x="2266586" y="28516"/>
                    </a:lnTo>
                    <a:lnTo>
                      <a:pt x="2271869" y="60216"/>
                    </a:lnTo>
                    <a:lnTo>
                      <a:pt x="2319419" y="102483"/>
                    </a:lnTo>
                    <a:lnTo>
                      <a:pt x="2314136" y="176451"/>
                    </a:lnTo>
                    <a:lnTo>
                      <a:pt x="2192617" y="340237"/>
                    </a:lnTo>
                    <a:lnTo>
                      <a:pt x="2187334" y="387788"/>
                    </a:lnTo>
                    <a:lnTo>
                      <a:pt x="2219034" y="398354"/>
                    </a:lnTo>
                    <a:lnTo>
                      <a:pt x="2219034" y="467039"/>
                    </a:lnTo>
                    <a:lnTo>
                      <a:pt x="2176766" y="461755"/>
                    </a:lnTo>
                    <a:lnTo>
                      <a:pt x="2150350" y="498739"/>
                    </a:lnTo>
                    <a:lnTo>
                      <a:pt x="2160918" y="535723"/>
                    </a:lnTo>
                    <a:lnTo>
                      <a:pt x="2155635" y="567424"/>
                    </a:lnTo>
                    <a:lnTo>
                      <a:pt x="2203185" y="630825"/>
                    </a:lnTo>
                    <a:lnTo>
                      <a:pt x="2256018" y="646674"/>
                    </a:lnTo>
                    <a:lnTo>
                      <a:pt x="2219034" y="725926"/>
                    </a:lnTo>
                    <a:lnTo>
                      <a:pt x="2219034" y="773476"/>
                    </a:lnTo>
                    <a:lnTo>
                      <a:pt x="2139784" y="815743"/>
                    </a:lnTo>
                    <a:lnTo>
                      <a:pt x="2092232" y="926696"/>
                    </a:lnTo>
                    <a:lnTo>
                      <a:pt x="2065815" y="926696"/>
                    </a:lnTo>
                    <a:lnTo>
                      <a:pt x="2034116" y="963679"/>
                    </a:lnTo>
                    <a:lnTo>
                      <a:pt x="2028833" y="1016514"/>
                    </a:lnTo>
                    <a:lnTo>
                      <a:pt x="1997131" y="1021797"/>
                    </a:lnTo>
                    <a:lnTo>
                      <a:pt x="1944298" y="1000663"/>
                    </a:lnTo>
                    <a:lnTo>
                      <a:pt x="1880895" y="1005946"/>
                    </a:lnTo>
                    <a:lnTo>
                      <a:pt x="1843913" y="1042931"/>
                    </a:lnTo>
                    <a:lnTo>
                      <a:pt x="1849196" y="1106332"/>
                    </a:lnTo>
                    <a:lnTo>
                      <a:pt x="1828062" y="1122183"/>
                    </a:lnTo>
                    <a:lnTo>
                      <a:pt x="1785795" y="1122183"/>
                    </a:lnTo>
                    <a:lnTo>
                      <a:pt x="1764661" y="1185583"/>
                    </a:lnTo>
                    <a:lnTo>
                      <a:pt x="1806928" y="1217283"/>
                    </a:lnTo>
                    <a:lnTo>
                      <a:pt x="1880895" y="1217283"/>
                    </a:lnTo>
                    <a:lnTo>
                      <a:pt x="1886180" y="1264834"/>
                    </a:lnTo>
                    <a:lnTo>
                      <a:pt x="1939013" y="1264834"/>
                    </a:lnTo>
                    <a:lnTo>
                      <a:pt x="1960147" y="1307101"/>
                    </a:lnTo>
                    <a:lnTo>
                      <a:pt x="1991849" y="1296535"/>
                    </a:lnTo>
                    <a:lnTo>
                      <a:pt x="2012982" y="1317668"/>
                    </a:lnTo>
                    <a:lnTo>
                      <a:pt x="2018265" y="1349369"/>
                    </a:lnTo>
                    <a:lnTo>
                      <a:pt x="2039399" y="1391636"/>
                    </a:lnTo>
                    <a:lnTo>
                      <a:pt x="2055250" y="1465604"/>
                    </a:lnTo>
                    <a:lnTo>
                      <a:pt x="2108082" y="1476171"/>
                    </a:lnTo>
                    <a:lnTo>
                      <a:pt x="2134499" y="1534288"/>
                    </a:lnTo>
                    <a:lnTo>
                      <a:pt x="2092232" y="1571272"/>
                    </a:lnTo>
                    <a:lnTo>
                      <a:pt x="2086949" y="1613539"/>
                    </a:lnTo>
                    <a:lnTo>
                      <a:pt x="2118650" y="1666374"/>
                    </a:lnTo>
                    <a:lnTo>
                      <a:pt x="2176766" y="1666374"/>
                    </a:lnTo>
                    <a:lnTo>
                      <a:pt x="2182051" y="1735058"/>
                    </a:lnTo>
                    <a:lnTo>
                      <a:pt x="2250735" y="1777326"/>
                    </a:lnTo>
                    <a:lnTo>
                      <a:pt x="2277152" y="1830159"/>
                    </a:lnTo>
                    <a:lnTo>
                      <a:pt x="2271869" y="1909411"/>
                    </a:lnTo>
                    <a:lnTo>
                      <a:pt x="2250735" y="1914693"/>
                    </a:lnTo>
                    <a:lnTo>
                      <a:pt x="2229602" y="1962245"/>
                    </a:lnTo>
                    <a:lnTo>
                      <a:pt x="2245452" y="1983378"/>
                    </a:lnTo>
                    <a:lnTo>
                      <a:pt x="2298285" y="2052063"/>
                    </a:lnTo>
                    <a:lnTo>
                      <a:pt x="2197902" y="2062629"/>
                    </a:lnTo>
                    <a:lnTo>
                      <a:pt x="2224319" y="2115464"/>
                    </a:lnTo>
                    <a:lnTo>
                      <a:pt x="2219034" y="2205282"/>
                    </a:lnTo>
                    <a:lnTo>
                      <a:pt x="2155635" y="2236982"/>
                    </a:lnTo>
                    <a:lnTo>
                      <a:pt x="2160689" y="2302705"/>
                    </a:lnTo>
                    <a:lnTo>
                      <a:pt x="2092232" y="2295099"/>
                    </a:lnTo>
                    <a:lnTo>
                      <a:pt x="2065815" y="2326801"/>
                    </a:lnTo>
                    <a:lnTo>
                      <a:pt x="1944298" y="2395484"/>
                    </a:lnTo>
                    <a:lnTo>
                      <a:pt x="1891463" y="2390202"/>
                    </a:lnTo>
                    <a:lnTo>
                      <a:pt x="1843913" y="2342650"/>
                    </a:lnTo>
                    <a:lnTo>
                      <a:pt x="1812211" y="2347934"/>
                    </a:lnTo>
                    <a:lnTo>
                      <a:pt x="1732962" y="2279249"/>
                    </a:lnTo>
                    <a:lnTo>
                      <a:pt x="1627291" y="2316233"/>
                    </a:lnTo>
                    <a:lnTo>
                      <a:pt x="1563892" y="2369068"/>
                    </a:lnTo>
                    <a:lnTo>
                      <a:pt x="1516340" y="2347934"/>
                    </a:lnTo>
                    <a:lnTo>
                      <a:pt x="1505774" y="2295099"/>
                    </a:lnTo>
                    <a:lnTo>
                      <a:pt x="1405389" y="2247549"/>
                    </a:lnTo>
                    <a:lnTo>
                      <a:pt x="1368404" y="2268683"/>
                    </a:lnTo>
                    <a:lnTo>
                      <a:pt x="1341988" y="2252832"/>
                    </a:lnTo>
                    <a:lnTo>
                      <a:pt x="1320854" y="2247549"/>
                    </a:lnTo>
                    <a:lnTo>
                      <a:pt x="1331421" y="2184148"/>
                    </a:lnTo>
                    <a:lnTo>
                      <a:pt x="1278587" y="2173581"/>
                    </a:lnTo>
                    <a:lnTo>
                      <a:pt x="1289154" y="2120747"/>
                    </a:lnTo>
                    <a:lnTo>
                      <a:pt x="1183485" y="2041495"/>
                    </a:lnTo>
                    <a:lnTo>
                      <a:pt x="1178201" y="2004512"/>
                    </a:lnTo>
                    <a:lnTo>
                      <a:pt x="1151785" y="2015079"/>
                    </a:lnTo>
                    <a:lnTo>
                      <a:pt x="1146502" y="2046779"/>
                    </a:lnTo>
                    <a:lnTo>
                      <a:pt x="1083101" y="2089046"/>
                    </a:lnTo>
                    <a:lnTo>
                      <a:pt x="1024983" y="2099613"/>
                    </a:lnTo>
                    <a:lnTo>
                      <a:pt x="908748" y="2136598"/>
                    </a:lnTo>
                    <a:lnTo>
                      <a:pt x="829497" y="2131314"/>
                    </a:lnTo>
                    <a:lnTo>
                      <a:pt x="681561" y="2369068"/>
                    </a:lnTo>
                    <a:lnTo>
                      <a:pt x="660428" y="2590970"/>
                    </a:lnTo>
                    <a:lnTo>
                      <a:pt x="612876" y="2569836"/>
                    </a:lnTo>
                    <a:lnTo>
                      <a:pt x="565325" y="2575120"/>
                    </a:lnTo>
                    <a:lnTo>
                      <a:pt x="538909" y="2538137"/>
                    </a:lnTo>
                    <a:lnTo>
                      <a:pt x="480791" y="2453603"/>
                    </a:lnTo>
                    <a:lnTo>
                      <a:pt x="449091" y="2379634"/>
                    </a:lnTo>
                    <a:lnTo>
                      <a:pt x="401540" y="2347934"/>
                    </a:lnTo>
                    <a:lnTo>
                      <a:pt x="348706" y="2395484"/>
                    </a:lnTo>
                    <a:lnTo>
                      <a:pt x="274738" y="2400767"/>
                    </a:lnTo>
                    <a:lnTo>
                      <a:pt x="216621" y="2427185"/>
                    </a:lnTo>
                    <a:lnTo>
                      <a:pt x="169070" y="2379634"/>
                    </a:lnTo>
                    <a:lnTo>
                      <a:pt x="169070" y="2353217"/>
                    </a:lnTo>
                    <a:lnTo>
                      <a:pt x="184919" y="2321517"/>
                    </a:lnTo>
                    <a:lnTo>
                      <a:pt x="190203" y="2273965"/>
                    </a:lnTo>
                    <a:lnTo>
                      <a:pt x="216621" y="2168297"/>
                    </a:lnTo>
                    <a:lnTo>
                      <a:pt x="221904" y="2126030"/>
                    </a:lnTo>
                    <a:lnTo>
                      <a:pt x="280022" y="2089046"/>
                    </a:lnTo>
                    <a:lnTo>
                      <a:pt x="216621" y="1999228"/>
                    </a:lnTo>
                    <a:lnTo>
                      <a:pt x="211337" y="1951678"/>
                    </a:lnTo>
                    <a:lnTo>
                      <a:pt x="184919" y="1882994"/>
                    </a:lnTo>
                    <a:lnTo>
                      <a:pt x="200770" y="1814309"/>
                    </a:lnTo>
                    <a:lnTo>
                      <a:pt x="132086" y="1724491"/>
                    </a:lnTo>
                    <a:lnTo>
                      <a:pt x="110953" y="1735058"/>
                    </a:lnTo>
                    <a:lnTo>
                      <a:pt x="47552" y="1724491"/>
                    </a:lnTo>
                    <a:lnTo>
                      <a:pt x="52834" y="1634673"/>
                    </a:lnTo>
                    <a:lnTo>
                      <a:pt x="47552" y="1587123"/>
                    </a:lnTo>
                    <a:lnTo>
                      <a:pt x="0" y="1576555"/>
                    </a:lnTo>
                    <a:lnTo>
                      <a:pt x="0" y="1518438"/>
                    </a:lnTo>
                    <a:lnTo>
                      <a:pt x="10567" y="1449753"/>
                    </a:lnTo>
                    <a:lnTo>
                      <a:pt x="63401" y="1375786"/>
                    </a:lnTo>
                    <a:lnTo>
                      <a:pt x="73968" y="1307101"/>
                    </a:lnTo>
                    <a:lnTo>
                      <a:pt x="79251" y="1259550"/>
                    </a:lnTo>
                    <a:lnTo>
                      <a:pt x="153220" y="1222567"/>
                    </a:lnTo>
                    <a:lnTo>
                      <a:pt x="274738" y="1270118"/>
                    </a:lnTo>
                    <a:lnTo>
                      <a:pt x="338139" y="1275401"/>
                    </a:lnTo>
                    <a:lnTo>
                      <a:pt x="375122" y="1317668"/>
                    </a:lnTo>
                    <a:lnTo>
                      <a:pt x="401540" y="1243700"/>
                    </a:lnTo>
                    <a:lnTo>
                      <a:pt x="507208" y="1254267"/>
                    </a:lnTo>
                    <a:lnTo>
                      <a:pt x="538909" y="1222567"/>
                    </a:lnTo>
                    <a:lnTo>
                      <a:pt x="554759" y="1238416"/>
                    </a:lnTo>
                    <a:lnTo>
                      <a:pt x="612876" y="1217283"/>
                    </a:lnTo>
                    <a:lnTo>
                      <a:pt x="628726" y="1243700"/>
                    </a:lnTo>
                    <a:lnTo>
                      <a:pt x="692127" y="1233134"/>
                    </a:lnTo>
                    <a:lnTo>
                      <a:pt x="707978" y="1222567"/>
                    </a:lnTo>
                    <a:lnTo>
                      <a:pt x="760812" y="1217283"/>
                    </a:lnTo>
                    <a:lnTo>
                      <a:pt x="797795" y="1190866"/>
                    </a:lnTo>
                    <a:lnTo>
                      <a:pt x="824213" y="1190866"/>
                    </a:lnTo>
                    <a:lnTo>
                      <a:pt x="850631" y="1217283"/>
                    </a:lnTo>
                    <a:lnTo>
                      <a:pt x="871764" y="1212000"/>
                    </a:lnTo>
                    <a:lnTo>
                      <a:pt x="871764" y="1122183"/>
                    </a:lnTo>
                    <a:lnTo>
                      <a:pt x="919315" y="1111615"/>
                    </a:lnTo>
                    <a:lnTo>
                      <a:pt x="919315" y="1027080"/>
                    </a:lnTo>
                    <a:lnTo>
                      <a:pt x="882330" y="968963"/>
                    </a:lnTo>
                    <a:lnTo>
                      <a:pt x="824213" y="937263"/>
                    </a:lnTo>
                    <a:lnTo>
                      <a:pt x="850631" y="910846"/>
                    </a:lnTo>
                    <a:lnTo>
                      <a:pt x="829497" y="884428"/>
                    </a:lnTo>
                    <a:lnTo>
                      <a:pt x="771379" y="868579"/>
                    </a:lnTo>
                    <a:lnTo>
                      <a:pt x="797795" y="842161"/>
                    </a:lnTo>
                    <a:lnTo>
                      <a:pt x="797795" y="799894"/>
                    </a:lnTo>
                    <a:lnTo>
                      <a:pt x="744962" y="805178"/>
                    </a:lnTo>
                    <a:lnTo>
                      <a:pt x="766096" y="673092"/>
                    </a:lnTo>
                    <a:lnTo>
                      <a:pt x="813646" y="651958"/>
                    </a:lnTo>
                    <a:lnTo>
                      <a:pt x="788822" y="612861"/>
                    </a:lnTo>
                    <a:lnTo>
                      <a:pt x="796739" y="611804"/>
                    </a:lnTo>
                    <a:lnTo>
                      <a:pt x="834780" y="535723"/>
                    </a:lnTo>
                    <a:lnTo>
                      <a:pt x="834780" y="485002"/>
                    </a:lnTo>
                    <a:lnTo>
                      <a:pt x="822100" y="446962"/>
                    </a:lnTo>
                    <a:lnTo>
                      <a:pt x="864367" y="430055"/>
                    </a:lnTo>
                    <a:lnTo>
                      <a:pt x="961582" y="277893"/>
                    </a:lnTo>
                    <a:lnTo>
                      <a:pt x="936222" y="239852"/>
                    </a:lnTo>
                    <a:lnTo>
                      <a:pt x="902408" y="227172"/>
                    </a:lnTo>
                    <a:lnTo>
                      <a:pt x="864367" y="167998"/>
                    </a:lnTo>
                    <a:lnTo>
                      <a:pt x="866927" y="160514"/>
                    </a:lnTo>
                    <a:lnTo>
                      <a:pt x="860140" y="159544"/>
                    </a:lnTo>
                    <a:lnTo>
                      <a:pt x="919315" y="167998"/>
                    </a:lnTo>
                    <a:lnTo>
                      <a:pt x="953128" y="121504"/>
                    </a:lnTo>
                    <a:lnTo>
                      <a:pt x="940448" y="66556"/>
                    </a:lnTo>
                    <a:lnTo>
                      <a:pt x="974262" y="62329"/>
                    </a:lnTo>
                    <a:lnTo>
                      <a:pt x="1012303" y="83463"/>
                    </a:lnTo>
                    <a:lnTo>
                      <a:pt x="1050343" y="45423"/>
                    </a:lnTo>
                    <a:lnTo>
                      <a:pt x="1113744" y="58103"/>
                    </a:lnTo>
                    <a:lnTo>
                      <a:pt x="1164465" y="129957"/>
                    </a:lnTo>
                    <a:lnTo>
                      <a:pt x="1147558" y="197585"/>
                    </a:lnTo>
                    <a:lnTo>
                      <a:pt x="1189825" y="197585"/>
                    </a:lnTo>
                    <a:lnTo>
                      <a:pt x="1253226" y="142637"/>
                    </a:lnTo>
                    <a:lnTo>
                      <a:pt x="1299720" y="108823"/>
                    </a:lnTo>
                    <a:lnTo>
                      <a:pt x="1312401" y="20062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7B1099E-9A9D-50E6-57F8-E5A1B3D088B3}"/>
                  </a:ext>
                </a:extLst>
              </p:cNvPr>
              <p:cNvSpPr/>
              <p:nvPr/>
            </p:nvSpPr>
            <p:spPr>
              <a:xfrm>
                <a:off x="4856489" y="2299399"/>
                <a:ext cx="704828" cy="1104081"/>
              </a:xfrm>
              <a:custGeom>
                <a:avLst/>
                <a:gdLst>
                  <a:gd name="connsiteX0" fmla="*/ 1447800 w 2006600"/>
                  <a:gd name="connsiteY0" fmla="*/ 0 h 3143250"/>
                  <a:gd name="connsiteX1" fmla="*/ 1397000 w 2006600"/>
                  <a:gd name="connsiteY1" fmla="*/ 361950 h 3143250"/>
                  <a:gd name="connsiteX2" fmla="*/ 1327150 w 2006600"/>
                  <a:gd name="connsiteY2" fmla="*/ 336550 h 3143250"/>
                  <a:gd name="connsiteX3" fmla="*/ 1244600 w 2006600"/>
                  <a:gd name="connsiteY3" fmla="*/ 196850 h 3143250"/>
                  <a:gd name="connsiteX4" fmla="*/ 1130300 w 2006600"/>
                  <a:gd name="connsiteY4" fmla="*/ 374650 h 3143250"/>
                  <a:gd name="connsiteX5" fmla="*/ 1016000 w 2006600"/>
                  <a:gd name="connsiteY5" fmla="*/ 298450 h 3143250"/>
                  <a:gd name="connsiteX6" fmla="*/ 850900 w 2006600"/>
                  <a:gd name="connsiteY6" fmla="*/ 450850 h 3143250"/>
                  <a:gd name="connsiteX7" fmla="*/ 863600 w 2006600"/>
                  <a:gd name="connsiteY7" fmla="*/ 533400 h 3143250"/>
                  <a:gd name="connsiteX8" fmla="*/ 825500 w 2006600"/>
                  <a:gd name="connsiteY8" fmla="*/ 685800 h 3143250"/>
                  <a:gd name="connsiteX9" fmla="*/ 952500 w 2006600"/>
                  <a:gd name="connsiteY9" fmla="*/ 939800 h 3143250"/>
                  <a:gd name="connsiteX10" fmla="*/ 1003300 w 2006600"/>
                  <a:gd name="connsiteY10" fmla="*/ 1123950 h 3143250"/>
                  <a:gd name="connsiteX11" fmla="*/ 863600 w 2006600"/>
                  <a:gd name="connsiteY11" fmla="*/ 1225550 h 3143250"/>
                  <a:gd name="connsiteX12" fmla="*/ 762000 w 2006600"/>
                  <a:gd name="connsiteY12" fmla="*/ 1263650 h 3143250"/>
                  <a:gd name="connsiteX13" fmla="*/ 762000 w 2006600"/>
                  <a:gd name="connsiteY13" fmla="*/ 1358900 h 3143250"/>
                  <a:gd name="connsiteX14" fmla="*/ 482600 w 2006600"/>
                  <a:gd name="connsiteY14" fmla="*/ 1657350 h 3143250"/>
                  <a:gd name="connsiteX15" fmla="*/ 457200 w 2006600"/>
                  <a:gd name="connsiteY15" fmla="*/ 1720850 h 3143250"/>
                  <a:gd name="connsiteX16" fmla="*/ 241300 w 2006600"/>
                  <a:gd name="connsiteY16" fmla="*/ 1905000 h 3143250"/>
                  <a:gd name="connsiteX17" fmla="*/ 311150 w 2006600"/>
                  <a:gd name="connsiteY17" fmla="*/ 2089150 h 3143250"/>
                  <a:gd name="connsiteX18" fmla="*/ 285750 w 2006600"/>
                  <a:gd name="connsiteY18" fmla="*/ 2222500 h 3143250"/>
                  <a:gd name="connsiteX19" fmla="*/ 285750 w 2006600"/>
                  <a:gd name="connsiteY19" fmla="*/ 2222500 h 3143250"/>
                  <a:gd name="connsiteX20" fmla="*/ 139700 w 2006600"/>
                  <a:gd name="connsiteY20" fmla="*/ 2603500 h 3143250"/>
                  <a:gd name="connsiteX21" fmla="*/ 0 w 2006600"/>
                  <a:gd name="connsiteY21" fmla="*/ 2838450 h 3143250"/>
                  <a:gd name="connsiteX22" fmla="*/ 0 w 2006600"/>
                  <a:gd name="connsiteY22" fmla="*/ 2927350 h 3143250"/>
                  <a:gd name="connsiteX23" fmla="*/ 127000 w 2006600"/>
                  <a:gd name="connsiteY23" fmla="*/ 2965450 h 3143250"/>
                  <a:gd name="connsiteX24" fmla="*/ 234950 w 2006600"/>
                  <a:gd name="connsiteY24" fmla="*/ 3143250 h 3143250"/>
                  <a:gd name="connsiteX25" fmla="*/ 273050 w 2006600"/>
                  <a:gd name="connsiteY25" fmla="*/ 2889250 h 3143250"/>
                  <a:gd name="connsiteX26" fmla="*/ 254000 w 2006600"/>
                  <a:gd name="connsiteY26" fmla="*/ 2832100 h 3143250"/>
                  <a:gd name="connsiteX27" fmla="*/ 336550 w 2006600"/>
                  <a:gd name="connsiteY27" fmla="*/ 2584450 h 3143250"/>
                  <a:gd name="connsiteX28" fmla="*/ 457200 w 2006600"/>
                  <a:gd name="connsiteY28" fmla="*/ 2571750 h 3143250"/>
                  <a:gd name="connsiteX29" fmla="*/ 412750 w 2006600"/>
                  <a:gd name="connsiteY29" fmla="*/ 2501900 h 3143250"/>
                  <a:gd name="connsiteX30" fmla="*/ 419100 w 2006600"/>
                  <a:gd name="connsiteY30" fmla="*/ 2279650 h 3143250"/>
                  <a:gd name="connsiteX31" fmla="*/ 527050 w 2006600"/>
                  <a:gd name="connsiteY31" fmla="*/ 2279650 h 3143250"/>
                  <a:gd name="connsiteX32" fmla="*/ 603250 w 2006600"/>
                  <a:gd name="connsiteY32" fmla="*/ 2178050 h 3143250"/>
                  <a:gd name="connsiteX33" fmla="*/ 742950 w 2006600"/>
                  <a:gd name="connsiteY33" fmla="*/ 2203450 h 3143250"/>
                  <a:gd name="connsiteX34" fmla="*/ 768350 w 2006600"/>
                  <a:gd name="connsiteY34" fmla="*/ 2152650 h 3143250"/>
                  <a:gd name="connsiteX35" fmla="*/ 933450 w 2006600"/>
                  <a:gd name="connsiteY35" fmla="*/ 2165350 h 3143250"/>
                  <a:gd name="connsiteX36" fmla="*/ 977900 w 2006600"/>
                  <a:gd name="connsiteY36" fmla="*/ 2120900 h 3143250"/>
                  <a:gd name="connsiteX37" fmla="*/ 971550 w 2006600"/>
                  <a:gd name="connsiteY37" fmla="*/ 2019300 h 3143250"/>
                  <a:gd name="connsiteX38" fmla="*/ 1016000 w 2006600"/>
                  <a:gd name="connsiteY38" fmla="*/ 1892300 h 3143250"/>
                  <a:gd name="connsiteX39" fmla="*/ 1149350 w 2006600"/>
                  <a:gd name="connsiteY39" fmla="*/ 1854200 h 3143250"/>
                  <a:gd name="connsiteX40" fmla="*/ 1174750 w 2006600"/>
                  <a:gd name="connsiteY40" fmla="*/ 1746250 h 3143250"/>
                  <a:gd name="connsiteX41" fmla="*/ 1466850 w 2006600"/>
                  <a:gd name="connsiteY41" fmla="*/ 1606550 h 3143250"/>
                  <a:gd name="connsiteX42" fmla="*/ 1727200 w 2006600"/>
                  <a:gd name="connsiteY42" fmla="*/ 1428750 h 3143250"/>
                  <a:gd name="connsiteX43" fmla="*/ 1911350 w 2006600"/>
                  <a:gd name="connsiteY43" fmla="*/ 1250950 h 3143250"/>
                  <a:gd name="connsiteX44" fmla="*/ 2006600 w 2006600"/>
                  <a:gd name="connsiteY44" fmla="*/ 889000 h 3143250"/>
                  <a:gd name="connsiteX45" fmla="*/ 1993900 w 2006600"/>
                  <a:gd name="connsiteY45" fmla="*/ 819150 h 3143250"/>
                  <a:gd name="connsiteX46" fmla="*/ 1854200 w 2006600"/>
                  <a:gd name="connsiteY46" fmla="*/ 742950 h 3143250"/>
                  <a:gd name="connsiteX47" fmla="*/ 1727200 w 2006600"/>
                  <a:gd name="connsiteY47" fmla="*/ 742950 h 3143250"/>
                  <a:gd name="connsiteX48" fmla="*/ 1714500 w 2006600"/>
                  <a:gd name="connsiteY48" fmla="*/ 635000 h 3143250"/>
                  <a:gd name="connsiteX49" fmla="*/ 1625600 w 2006600"/>
                  <a:gd name="connsiteY49" fmla="*/ 527050 h 3143250"/>
                  <a:gd name="connsiteX50" fmla="*/ 1562100 w 2006600"/>
                  <a:gd name="connsiteY50" fmla="*/ 400050 h 3143250"/>
                  <a:gd name="connsiteX51" fmla="*/ 1593850 w 2006600"/>
                  <a:gd name="connsiteY51" fmla="*/ 323850 h 3143250"/>
                  <a:gd name="connsiteX52" fmla="*/ 1568450 w 2006600"/>
                  <a:gd name="connsiteY52" fmla="*/ 69850 h 3143250"/>
                  <a:gd name="connsiteX53" fmla="*/ 1524000 w 2006600"/>
                  <a:gd name="connsiteY53" fmla="*/ 57150 h 3143250"/>
                  <a:gd name="connsiteX54" fmla="*/ 1447800 w 2006600"/>
                  <a:gd name="connsiteY54" fmla="*/ 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006600" h="3143250">
                    <a:moveTo>
                      <a:pt x="1447800" y="0"/>
                    </a:moveTo>
                    <a:lnTo>
                      <a:pt x="1397000" y="361950"/>
                    </a:lnTo>
                    <a:lnTo>
                      <a:pt x="1327150" y="336550"/>
                    </a:lnTo>
                    <a:lnTo>
                      <a:pt x="1244600" y="196850"/>
                    </a:lnTo>
                    <a:lnTo>
                      <a:pt x="1130300" y="374650"/>
                    </a:lnTo>
                    <a:lnTo>
                      <a:pt x="1016000" y="298450"/>
                    </a:lnTo>
                    <a:lnTo>
                      <a:pt x="850900" y="450850"/>
                    </a:lnTo>
                    <a:lnTo>
                      <a:pt x="863600" y="533400"/>
                    </a:lnTo>
                    <a:lnTo>
                      <a:pt x="825500" y="685800"/>
                    </a:lnTo>
                    <a:lnTo>
                      <a:pt x="952500" y="939800"/>
                    </a:lnTo>
                    <a:lnTo>
                      <a:pt x="1003300" y="1123950"/>
                    </a:lnTo>
                    <a:lnTo>
                      <a:pt x="863600" y="1225550"/>
                    </a:lnTo>
                    <a:lnTo>
                      <a:pt x="762000" y="1263650"/>
                    </a:lnTo>
                    <a:lnTo>
                      <a:pt x="762000" y="1358900"/>
                    </a:lnTo>
                    <a:lnTo>
                      <a:pt x="482600" y="1657350"/>
                    </a:lnTo>
                    <a:lnTo>
                      <a:pt x="457200" y="1720850"/>
                    </a:lnTo>
                    <a:lnTo>
                      <a:pt x="241300" y="1905000"/>
                    </a:lnTo>
                    <a:lnTo>
                      <a:pt x="311150" y="2089150"/>
                    </a:lnTo>
                    <a:lnTo>
                      <a:pt x="285750" y="2222500"/>
                    </a:lnTo>
                    <a:lnTo>
                      <a:pt x="285750" y="2222500"/>
                    </a:lnTo>
                    <a:lnTo>
                      <a:pt x="139700" y="2603500"/>
                    </a:lnTo>
                    <a:lnTo>
                      <a:pt x="0" y="2838450"/>
                    </a:lnTo>
                    <a:lnTo>
                      <a:pt x="0" y="2927350"/>
                    </a:lnTo>
                    <a:lnTo>
                      <a:pt x="127000" y="2965450"/>
                    </a:lnTo>
                    <a:lnTo>
                      <a:pt x="234950" y="3143250"/>
                    </a:lnTo>
                    <a:lnTo>
                      <a:pt x="273050" y="2889250"/>
                    </a:lnTo>
                    <a:lnTo>
                      <a:pt x="254000" y="2832100"/>
                    </a:lnTo>
                    <a:lnTo>
                      <a:pt x="336550" y="2584450"/>
                    </a:lnTo>
                    <a:lnTo>
                      <a:pt x="457200" y="2571750"/>
                    </a:lnTo>
                    <a:lnTo>
                      <a:pt x="412750" y="2501900"/>
                    </a:lnTo>
                    <a:lnTo>
                      <a:pt x="419100" y="2279650"/>
                    </a:lnTo>
                    <a:lnTo>
                      <a:pt x="527050" y="2279650"/>
                    </a:lnTo>
                    <a:lnTo>
                      <a:pt x="603250" y="2178050"/>
                    </a:lnTo>
                    <a:lnTo>
                      <a:pt x="742950" y="2203450"/>
                    </a:lnTo>
                    <a:lnTo>
                      <a:pt x="768350" y="2152650"/>
                    </a:lnTo>
                    <a:lnTo>
                      <a:pt x="933450" y="2165350"/>
                    </a:lnTo>
                    <a:lnTo>
                      <a:pt x="977900" y="2120900"/>
                    </a:lnTo>
                    <a:lnTo>
                      <a:pt x="971550" y="2019300"/>
                    </a:lnTo>
                    <a:lnTo>
                      <a:pt x="1016000" y="1892300"/>
                    </a:lnTo>
                    <a:lnTo>
                      <a:pt x="1149350" y="1854200"/>
                    </a:lnTo>
                    <a:lnTo>
                      <a:pt x="1174750" y="1746250"/>
                    </a:lnTo>
                    <a:lnTo>
                      <a:pt x="1466850" y="1606550"/>
                    </a:lnTo>
                    <a:lnTo>
                      <a:pt x="1727200" y="1428750"/>
                    </a:lnTo>
                    <a:lnTo>
                      <a:pt x="1911350" y="1250950"/>
                    </a:lnTo>
                    <a:lnTo>
                      <a:pt x="2006600" y="889000"/>
                    </a:lnTo>
                    <a:lnTo>
                      <a:pt x="1993900" y="819150"/>
                    </a:lnTo>
                    <a:lnTo>
                      <a:pt x="1854200" y="742950"/>
                    </a:lnTo>
                    <a:lnTo>
                      <a:pt x="1727200" y="742950"/>
                    </a:lnTo>
                    <a:lnTo>
                      <a:pt x="1714500" y="635000"/>
                    </a:lnTo>
                    <a:lnTo>
                      <a:pt x="1625600" y="527050"/>
                    </a:lnTo>
                    <a:lnTo>
                      <a:pt x="1562100" y="400050"/>
                    </a:lnTo>
                    <a:lnTo>
                      <a:pt x="1593850" y="323850"/>
                    </a:lnTo>
                    <a:lnTo>
                      <a:pt x="1568450" y="69850"/>
                    </a:lnTo>
                    <a:lnTo>
                      <a:pt x="1524000" y="57150"/>
                    </a:lnTo>
                    <a:lnTo>
                      <a:pt x="1447800" y="0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C52170A-0DD2-3861-27A6-D21CC9D0833C}"/>
                </a:ext>
              </a:extLst>
            </p:cNvPr>
            <p:cNvSpPr/>
            <p:nvPr/>
          </p:nvSpPr>
          <p:spPr>
            <a:xfrm>
              <a:off x="4645819" y="2297906"/>
              <a:ext cx="345281" cy="152400"/>
            </a:xfrm>
            <a:custGeom>
              <a:avLst/>
              <a:gdLst>
                <a:gd name="connsiteX0" fmla="*/ 0 w 345281"/>
                <a:gd name="connsiteY0" fmla="*/ 0 h 152400"/>
                <a:gd name="connsiteX1" fmla="*/ 78581 w 345281"/>
                <a:gd name="connsiteY1" fmla="*/ 33338 h 152400"/>
                <a:gd name="connsiteX2" fmla="*/ 119062 w 345281"/>
                <a:gd name="connsiteY2" fmla="*/ 76200 h 152400"/>
                <a:gd name="connsiteX3" fmla="*/ 211931 w 345281"/>
                <a:gd name="connsiteY3" fmla="*/ 85725 h 152400"/>
                <a:gd name="connsiteX4" fmla="*/ 290512 w 345281"/>
                <a:gd name="connsiteY4" fmla="*/ 152400 h 152400"/>
                <a:gd name="connsiteX5" fmla="*/ 345281 w 345281"/>
                <a:gd name="connsiteY5" fmla="*/ 952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281" h="152400">
                  <a:moveTo>
                    <a:pt x="0" y="0"/>
                  </a:moveTo>
                  <a:lnTo>
                    <a:pt x="78581" y="33338"/>
                  </a:lnTo>
                  <a:lnTo>
                    <a:pt x="119062" y="76200"/>
                  </a:lnTo>
                  <a:lnTo>
                    <a:pt x="211931" y="85725"/>
                  </a:lnTo>
                  <a:lnTo>
                    <a:pt x="290512" y="152400"/>
                  </a:lnTo>
                  <a:lnTo>
                    <a:pt x="345281" y="9525"/>
                  </a:lnTo>
                </a:path>
              </a:pathLst>
            </a:custGeom>
            <a:noFill/>
            <a:ln w="19050" cap="rnd">
              <a:solidFill>
                <a:srgbClr val="0070C0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6DFBDDE4-E87E-52D9-B369-5187C97AA62F}"/>
                </a:ext>
              </a:extLst>
            </p:cNvPr>
            <p:cNvGrpSpPr/>
            <p:nvPr/>
          </p:nvGrpSpPr>
          <p:grpSpPr>
            <a:xfrm>
              <a:off x="2587625" y="814388"/>
              <a:ext cx="3879850" cy="5170487"/>
              <a:chOff x="2587625" y="814388"/>
              <a:chExt cx="3879850" cy="5170487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7BF9C62-479D-47E9-A453-E11C00E0B184}"/>
                  </a:ext>
                </a:extLst>
              </p:cNvPr>
              <p:cNvSpPr/>
              <p:nvPr/>
            </p:nvSpPr>
            <p:spPr>
              <a:xfrm>
                <a:off x="3055144" y="2869406"/>
                <a:ext cx="411956" cy="1038225"/>
              </a:xfrm>
              <a:custGeom>
                <a:avLst/>
                <a:gdLst>
                  <a:gd name="connsiteX0" fmla="*/ 0 w 411956"/>
                  <a:gd name="connsiteY0" fmla="*/ 1038225 h 1038225"/>
                  <a:gd name="connsiteX1" fmla="*/ 9525 w 411956"/>
                  <a:gd name="connsiteY1" fmla="*/ 1019175 h 1038225"/>
                  <a:gd name="connsiteX2" fmla="*/ 11906 w 411956"/>
                  <a:gd name="connsiteY2" fmla="*/ 957263 h 1038225"/>
                  <a:gd name="connsiteX3" fmla="*/ 107156 w 411956"/>
                  <a:gd name="connsiteY3" fmla="*/ 912019 h 1038225"/>
                  <a:gd name="connsiteX4" fmla="*/ 173831 w 411956"/>
                  <a:gd name="connsiteY4" fmla="*/ 912019 h 1038225"/>
                  <a:gd name="connsiteX5" fmla="*/ 228600 w 411956"/>
                  <a:gd name="connsiteY5" fmla="*/ 850107 h 1038225"/>
                  <a:gd name="connsiteX6" fmla="*/ 190500 w 411956"/>
                  <a:gd name="connsiteY6" fmla="*/ 797719 h 1038225"/>
                  <a:gd name="connsiteX7" fmla="*/ 228600 w 411956"/>
                  <a:gd name="connsiteY7" fmla="*/ 702469 h 1038225"/>
                  <a:gd name="connsiteX8" fmla="*/ 214312 w 411956"/>
                  <a:gd name="connsiteY8" fmla="*/ 654844 h 1038225"/>
                  <a:gd name="connsiteX9" fmla="*/ 285750 w 411956"/>
                  <a:gd name="connsiteY9" fmla="*/ 569119 h 1038225"/>
                  <a:gd name="connsiteX10" fmla="*/ 285750 w 411956"/>
                  <a:gd name="connsiteY10" fmla="*/ 519113 h 1038225"/>
                  <a:gd name="connsiteX11" fmla="*/ 330994 w 411956"/>
                  <a:gd name="connsiteY11" fmla="*/ 483394 h 1038225"/>
                  <a:gd name="connsiteX12" fmla="*/ 311944 w 411956"/>
                  <a:gd name="connsiteY12" fmla="*/ 445294 h 1038225"/>
                  <a:gd name="connsiteX13" fmla="*/ 304800 w 411956"/>
                  <a:gd name="connsiteY13" fmla="*/ 423863 h 1038225"/>
                  <a:gd name="connsiteX14" fmla="*/ 359569 w 411956"/>
                  <a:gd name="connsiteY14" fmla="*/ 338138 h 1038225"/>
                  <a:gd name="connsiteX15" fmla="*/ 347662 w 411956"/>
                  <a:gd name="connsiteY15" fmla="*/ 326232 h 1038225"/>
                  <a:gd name="connsiteX16" fmla="*/ 347662 w 411956"/>
                  <a:gd name="connsiteY16" fmla="*/ 326232 h 1038225"/>
                  <a:gd name="connsiteX17" fmla="*/ 300037 w 411956"/>
                  <a:gd name="connsiteY17" fmla="*/ 273844 h 1038225"/>
                  <a:gd name="connsiteX18" fmla="*/ 376237 w 411956"/>
                  <a:gd name="connsiteY18" fmla="*/ 185738 h 1038225"/>
                  <a:gd name="connsiteX19" fmla="*/ 411956 w 411956"/>
                  <a:gd name="connsiteY19" fmla="*/ 69057 h 1038225"/>
                  <a:gd name="connsiteX20" fmla="*/ 371475 w 411956"/>
                  <a:gd name="connsiteY20" fmla="*/ 0 h 1038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1956" h="1038225">
                    <a:moveTo>
                      <a:pt x="0" y="1038225"/>
                    </a:moveTo>
                    <a:lnTo>
                      <a:pt x="9525" y="1019175"/>
                    </a:lnTo>
                    <a:cubicBezTo>
                      <a:pt x="10319" y="998538"/>
                      <a:pt x="11112" y="977900"/>
                      <a:pt x="11906" y="957263"/>
                    </a:cubicBezTo>
                    <a:lnTo>
                      <a:pt x="107156" y="912019"/>
                    </a:lnTo>
                    <a:lnTo>
                      <a:pt x="173831" y="912019"/>
                    </a:lnTo>
                    <a:lnTo>
                      <a:pt x="228600" y="850107"/>
                    </a:lnTo>
                    <a:lnTo>
                      <a:pt x="190500" y="797719"/>
                    </a:lnTo>
                    <a:lnTo>
                      <a:pt x="228600" y="702469"/>
                    </a:lnTo>
                    <a:lnTo>
                      <a:pt x="214312" y="654844"/>
                    </a:lnTo>
                    <a:lnTo>
                      <a:pt x="285750" y="569119"/>
                    </a:lnTo>
                    <a:lnTo>
                      <a:pt x="285750" y="519113"/>
                    </a:lnTo>
                    <a:lnTo>
                      <a:pt x="330994" y="483394"/>
                    </a:lnTo>
                    <a:lnTo>
                      <a:pt x="311944" y="445294"/>
                    </a:lnTo>
                    <a:lnTo>
                      <a:pt x="304800" y="423863"/>
                    </a:lnTo>
                    <a:lnTo>
                      <a:pt x="359569" y="338138"/>
                    </a:lnTo>
                    <a:lnTo>
                      <a:pt x="347662" y="326232"/>
                    </a:lnTo>
                    <a:lnTo>
                      <a:pt x="347662" y="326232"/>
                    </a:lnTo>
                    <a:lnTo>
                      <a:pt x="300037" y="273844"/>
                    </a:lnTo>
                    <a:lnTo>
                      <a:pt x="376237" y="185738"/>
                    </a:lnTo>
                    <a:lnTo>
                      <a:pt x="411956" y="69057"/>
                    </a:lnTo>
                    <a:lnTo>
                      <a:pt x="371475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0135CCE-A249-E445-E3F9-2F04A8473363}"/>
                  </a:ext>
                </a:extLst>
              </p:cNvPr>
              <p:cNvSpPr/>
              <p:nvPr/>
            </p:nvSpPr>
            <p:spPr>
              <a:xfrm>
                <a:off x="3007519" y="2012156"/>
                <a:ext cx="133350" cy="964407"/>
              </a:xfrm>
              <a:custGeom>
                <a:avLst/>
                <a:gdLst>
                  <a:gd name="connsiteX0" fmla="*/ 97631 w 133350"/>
                  <a:gd name="connsiteY0" fmla="*/ 0 h 964407"/>
                  <a:gd name="connsiteX1" fmla="*/ 54769 w 133350"/>
                  <a:gd name="connsiteY1" fmla="*/ 64294 h 964407"/>
                  <a:gd name="connsiteX2" fmla="*/ 47625 w 133350"/>
                  <a:gd name="connsiteY2" fmla="*/ 154782 h 964407"/>
                  <a:gd name="connsiteX3" fmla="*/ 85725 w 133350"/>
                  <a:gd name="connsiteY3" fmla="*/ 204788 h 964407"/>
                  <a:gd name="connsiteX4" fmla="*/ 85725 w 133350"/>
                  <a:gd name="connsiteY4" fmla="*/ 278607 h 964407"/>
                  <a:gd name="connsiteX5" fmla="*/ 61912 w 133350"/>
                  <a:gd name="connsiteY5" fmla="*/ 297657 h 964407"/>
                  <a:gd name="connsiteX6" fmla="*/ 69056 w 133350"/>
                  <a:gd name="connsiteY6" fmla="*/ 340519 h 964407"/>
                  <a:gd name="connsiteX7" fmla="*/ 30956 w 133350"/>
                  <a:gd name="connsiteY7" fmla="*/ 347663 h 964407"/>
                  <a:gd name="connsiteX8" fmla="*/ 0 w 133350"/>
                  <a:gd name="connsiteY8" fmla="*/ 390525 h 964407"/>
                  <a:gd name="connsiteX9" fmla="*/ 19050 w 133350"/>
                  <a:gd name="connsiteY9" fmla="*/ 414338 h 964407"/>
                  <a:gd name="connsiteX10" fmla="*/ 28575 w 133350"/>
                  <a:gd name="connsiteY10" fmla="*/ 433388 h 964407"/>
                  <a:gd name="connsiteX11" fmla="*/ 38100 w 133350"/>
                  <a:gd name="connsiteY11" fmla="*/ 459582 h 964407"/>
                  <a:gd name="connsiteX12" fmla="*/ 14287 w 133350"/>
                  <a:gd name="connsiteY12" fmla="*/ 488157 h 964407"/>
                  <a:gd name="connsiteX13" fmla="*/ 52387 w 133350"/>
                  <a:gd name="connsiteY13" fmla="*/ 526257 h 964407"/>
                  <a:gd name="connsiteX14" fmla="*/ 54769 w 133350"/>
                  <a:gd name="connsiteY14" fmla="*/ 557213 h 964407"/>
                  <a:gd name="connsiteX15" fmla="*/ 133350 w 133350"/>
                  <a:gd name="connsiteY15" fmla="*/ 623888 h 964407"/>
                  <a:gd name="connsiteX16" fmla="*/ 130969 w 133350"/>
                  <a:gd name="connsiteY16" fmla="*/ 666750 h 964407"/>
                  <a:gd name="connsiteX17" fmla="*/ 104775 w 133350"/>
                  <a:gd name="connsiteY17" fmla="*/ 702469 h 964407"/>
                  <a:gd name="connsiteX18" fmla="*/ 104775 w 133350"/>
                  <a:gd name="connsiteY18" fmla="*/ 723900 h 964407"/>
                  <a:gd name="connsiteX19" fmla="*/ 90487 w 133350"/>
                  <a:gd name="connsiteY19" fmla="*/ 733425 h 964407"/>
                  <a:gd name="connsiteX20" fmla="*/ 35719 w 133350"/>
                  <a:gd name="connsiteY20" fmla="*/ 840582 h 964407"/>
                  <a:gd name="connsiteX21" fmla="*/ 33337 w 133350"/>
                  <a:gd name="connsiteY21" fmla="*/ 873919 h 964407"/>
                  <a:gd name="connsiteX22" fmla="*/ 28575 w 133350"/>
                  <a:gd name="connsiteY22" fmla="*/ 964407 h 96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3350" h="964407">
                    <a:moveTo>
                      <a:pt x="97631" y="0"/>
                    </a:moveTo>
                    <a:lnTo>
                      <a:pt x="54769" y="64294"/>
                    </a:lnTo>
                    <a:lnTo>
                      <a:pt x="47625" y="154782"/>
                    </a:lnTo>
                    <a:lnTo>
                      <a:pt x="85725" y="204788"/>
                    </a:lnTo>
                    <a:lnTo>
                      <a:pt x="85725" y="278607"/>
                    </a:lnTo>
                    <a:lnTo>
                      <a:pt x="61912" y="297657"/>
                    </a:lnTo>
                    <a:lnTo>
                      <a:pt x="69056" y="340519"/>
                    </a:lnTo>
                    <a:lnTo>
                      <a:pt x="30956" y="347663"/>
                    </a:lnTo>
                    <a:lnTo>
                      <a:pt x="0" y="390525"/>
                    </a:lnTo>
                    <a:lnTo>
                      <a:pt x="19050" y="414338"/>
                    </a:lnTo>
                    <a:lnTo>
                      <a:pt x="28575" y="433388"/>
                    </a:lnTo>
                    <a:lnTo>
                      <a:pt x="38100" y="459582"/>
                    </a:lnTo>
                    <a:lnTo>
                      <a:pt x="14287" y="488157"/>
                    </a:lnTo>
                    <a:lnTo>
                      <a:pt x="52387" y="526257"/>
                    </a:lnTo>
                    <a:lnTo>
                      <a:pt x="54769" y="557213"/>
                    </a:lnTo>
                    <a:lnTo>
                      <a:pt x="133350" y="623888"/>
                    </a:lnTo>
                    <a:lnTo>
                      <a:pt x="130969" y="666750"/>
                    </a:lnTo>
                    <a:lnTo>
                      <a:pt x="104775" y="702469"/>
                    </a:lnTo>
                    <a:lnTo>
                      <a:pt x="104775" y="723900"/>
                    </a:lnTo>
                    <a:lnTo>
                      <a:pt x="90487" y="733425"/>
                    </a:lnTo>
                    <a:lnTo>
                      <a:pt x="35719" y="840582"/>
                    </a:lnTo>
                    <a:lnTo>
                      <a:pt x="33337" y="873919"/>
                    </a:lnTo>
                    <a:lnTo>
                      <a:pt x="28575" y="964407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CA7E1E4-2B03-8353-F842-8D03DEAD3B83}"/>
                  </a:ext>
                </a:extLst>
              </p:cNvPr>
              <p:cNvSpPr/>
              <p:nvPr/>
            </p:nvSpPr>
            <p:spPr>
              <a:xfrm>
                <a:off x="3576638" y="2297906"/>
                <a:ext cx="1135856" cy="540544"/>
              </a:xfrm>
              <a:custGeom>
                <a:avLst/>
                <a:gdLst>
                  <a:gd name="connsiteX0" fmla="*/ 295275 w 1135856"/>
                  <a:gd name="connsiteY0" fmla="*/ 0 h 540544"/>
                  <a:gd name="connsiteX1" fmla="*/ 283368 w 1135856"/>
                  <a:gd name="connsiteY1" fmla="*/ 80963 h 540544"/>
                  <a:gd name="connsiteX2" fmla="*/ 297656 w 1135856"/>
                  <a:gd name="connsiteY2" fmla="*/ 126207 h 540544"/>
                  <a:gd name="connsiteX3" fmla="*/ 247650 w 1135856"/>
                  <a:gd name="connsiteY3" fmla="*/ 173832 h 540544"/>
                  <a:gd name="connsiteX4" fmla="*/ 173831 w 1135856"/>
                  <a:gd name="connsiteY4" fmla="*/ 176213 h 540544"/>
                  <a:gd name="connsiteX5" fmla="*/ 95250 w 1135856"/>
                  <a:gd name="connsiteY5" fmla="*/ 254794 h 540544"/>
                  <a:gd name="connsiteX6" fmla="*/ 57150 w 1135856"/>
                  <a:gd name="connsiteY6" fmla="*/ 264319 h 540544"/>
                  <a:gd name="connsiteX7" fmla="*/ 47625 w 1135856"/>
                  <a:gd name="connsiteY7" fmla="*/ 283369 h 540544"/>
                  <a:gd name="connsiteX8" fmla="*/ 0 w 1135856"/>
                  <a:gd name="connsiteY8" fmla="*/ 314325 h 540544"/>
                  <a:gd name="connsiteX9" fmla="*/ 14287 w 1135856"/>
                  <a:gd name="connsiteY9" fmla="*/ 419100 h 540544"/>
                  <a:gd name="connsiteX10" fmla="*/ 52387 w 1135856"/>
                  <a:gd name="connsiteY10" fmla="*/ 438150 h 540544"/>
                  <a:gd name="connsiteX11" fmla="*/ 80962 w 1135856"/>
                  <a:gd name="connsiteY11" fmla="*/ 407194 h 540544"/>
                  <a:gd name="connsiteX12" fmla="*/ 264318 w 1135856"/>
                  <a:gd name="connsiteY12" fmla="*/ 414338 h 540544"/>
                  <a:gd name="connsiteX13" fmla="*/ 269081 w 1135856"/>
                  <a:gd name="connsiteY13" fmla="*/ 440532 h 540544"/>
                  <a:gd name="connsiteX14" fmla="*/ 316706 w 1135856"/>
                  <a:gd name="connsiteY14" fmla="*/ 452438 h 540544"/>
                  <a:gd name="connsiteX15" fmla="*/ 342900 w 1135856"/>
                  <a:gd name="connsiteY15" fmla="*/ 442913 h 540544"/>
                  <a:gd name="connsiteX16" fmla="*/ 395287 w 1135856"/>
                  <a:gd name="connsiteY16" fmla="*/ 483394 h 540544"/>
                  <a:gd name="connsiteX17" fmla="*/ 481012 w 1135856"/>
                  <a:gd name="connsiteY17" fmla="*/ 504825 h 540544"/>
                  <a:gd name="connsiteX18" fmla="*/ 519112 w 1135856"/>
                  <a:gd name="connsiteY18" fmla="*/ 540544 h 540544"/>
                  <a:gd name="connsiteX19" fmla="*/ 526256 w 1135856"/>
                  <a:gd name="connsiteY19" fmla="*/ 516732 h 540544"/>
                  <a:gd name="connsiteX20" fmla="*/ 619125 w 1135856"/>
                  <a:gd name="connsiteY20" fmla="*/ 504825 h 540544"/>
                  <a:gd name="connsiteX21" fmla="*/ 711993 w 1135856"/>
                  <a:gd name="connsiteY21" fmla="*/ 471488 h 540544"/>
                  <a:gd name="connsiteX22" fmla="*/ 745331 w 1135856"/>
                  <a:gd name="connsiteY22" fmla="*/ 514350 h 540544"/>
                  <a:gd name="connsiteX23" fmla="*/ 781050 w 1135856"/>
                  <a:gd name="connsiteY23" fmla="*/ 507207 h 540544"/>
                  <a:gd name="connsiteX24" fmla="*/ 866775 w 1135856"/>
                  <a:gd name="connsiteY24" fmla="*/ 419100 h 540544"/>
                  <a:gd name="connsiteX25" fmla="*/ 966787 w 1135856"/>
                  <a:gd name="connsiteY25" fmla="*/ 385763 h 540544"/>
                  <a:gd name="connsiteX26" fmla="*/ 992981 w 1135856"/>
                  <a:gd name="connsiteY26" fmla="*/ 421482 h 540544"/>
                  <a:gd name="connsiteX27" fmla="*/ 1076325 w 1135856"/>
                  <a:gd name="connsiteY27" fmla="*/ 423863 h 540544"/>
                  <a:gd name="connsiteX28" fmla="*/ 1112043 w 1135856"/>
                  <a:gd name="connsiteY28" fmla="*/ 407194 h 540544"/>
                  <a:gd name="connsiteX29" fmla="*/ 1135856 w 1135856"/>
                  <a:gd name="connsiteY29" fmla="*/ 376238 h 540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35856" h="540544">
                    <a:moveTo>
                      <a:pt x="295275" y="0"/>
                    </a:moveTo>
                    <a:lnTo>
                      <a:pt x="283368" y="80963"/>
                    </a:lnTo>
                    <a:lnTo>
                      <a:pt x="297656" y="126207"/>
                    </a:lnTo>
                    <a:lnTo>
                      <a:pt x="247650" y="173832"/>
                    </a:lnTo>
                    <a:lnTo>
                      <a:pt x="173831" y="176213"/>
                    </a:lnTo>
                    <a:lnTo>
                      <a:pt x="95250" y="254794"/>
                    </a:lnTo>
                    <a:lnTo>
                      <a:pt x="57150" y="264319"/>
                    </a:lnTo>
                    <a:lnTo>
                      <a:pt x="47625" y="283369"/>
                    </a:lnTo>
                    <a:lnTo>
                      <a:pt x="0" y="314325"/>
                    </a:lnTo>
                    <a:lnTo>
                      <a:pt x="14287" y="419100"/>
                    </a:lnTo>
                    <a:lnTo>
                      <a:pt x="52387" y="438150"/>
                    </a:lnTo>
                    <a:lnTo>
                      <a:pt x="80962" y="407194"/>
                    </a:lnTo>
                    <a:lnTo>
                      <a:pt x="264318" y="414338"/>
                    </a:lnTo>
                    <a:lnTo>
                      <a:pt x="269081" y="440532"/>
                    </a:lnTo>
                    <a:lnTo>
                      <a:pt x="316706" y="452438"/>
                    </a:lnTo>
                    <a:lnTo>
                      <a:pt x="342900" y="442913"/>
                    </a:lnTo>
                    <a:lnTo>
                      <a:pt x="395287" y="483394"/>
                    </a:lnTo>
                    <a:lnTo>
                      <a:pt x="481012" y="504825"/>
                    </a:lnTo>
                    <a:lnTo>
                      <a:pt x="519112" y="540544"/>
                    </a:lnTo>
                    <a:lnTo>
                      <a:pt x="526256" y="516732"/>
                    </a:lnTo>
                    <a:lnTo>
                      <a:pt x="619125" y="504825"/>
                    </a:lnTo>
                    <a:lnTo>
                      <a:pt x="711993" y="471488"/>
                    </a:lnTo>
                    <a:lnTo>
                      <a:pt x="745331" y="514350"/>
                    </a:lnTo>
                    <a:lnTo>
                      <a:pt x="781050" y="507207"/>
                    </a:lnTo>
                    <a:lnTo>
                      <a:pt x="866775" y="419100"/>
                    </a:lnTo>
                    <a:lnTo>
                      <a:pt x="966787" y="385763"/>
                    </a:lnTo>
                    <a:lnTo>
                      <a:pt x="992981" y="421482"/>
                    </a:lnTo>
                    <a:lnTo>
                      <a:pt x="1076325" y="423863"/>
                    </a:lnTo>
                    <a:lnTo>
                      <a:pt x="1112043" y="407194"/>
                    </a:lnTo>
                    <a:lnTo>
                      <a:pt x="1135856" y="376238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6FC8A3E-BE1A-A2CD-14A5-3CF96E8639A7}"/>
                  </a:ext>
                </a:extLst>
              </p:cNvPr>
              <p:cNvSpPr/>
              <p:nvPr/>
            </p:nvSpPr>
            <p:spPr>
              <a:xfrm>
                <a:off x="4088606" y="3390900"/>
                <a:ext cx="862013" cy="614363"/>
              </a:xfrm>
              <a:custGeom>
                <a:avLst/>
                <a:gdLst>
                  <a:gd name="connsiteX0" fmla="*/ 0 w 862013"/>
                  <a:gd name="connsiteY0" fmla="*/ 614363 h 614363"/>
                  <a:gd name="connsiteX1" fmla="*/ 180975 w 862013"/>
                  <a:gd name="connsiteY1" fmla="*/ 521494 h 614363"/>
                  <a:gd name="connsiteX2" fmla="*/ 223838 w 862013"/>
                  <a:gd name="connsiteY2" fmla="*/ 514350 h 614363"/>
                  <a:gd name="connsiteX3" fmla="*/ 240507 w 862013"/>
                  <a:gd name="connsiteY3" fmla="*/ 466725 h 614363"/>
                  <a:gd name="connsiteX4" fmla="*/ 283369 w 862013"/>
                  <a:gd name="connsiteY4" fmla="*/ 461963 h 614363"/>
                  <a:gd name="connsiteX5" fmla="*/ 338138 w 862013"/>
                  <a:gd name="connsiteY5" fmla="*/ 378619 h 614363"/>
                  <a:gd name="connsiteX6" fmla="*/ 345282 w 862013"/>
                  <a:gd name="connsiteY6" fmla="*/ 350044 h 614363"/>
                  <a:gd name="connsiteX7" fmla="*/ 366713 w 862013"/>
                  <a:gd name="connsiteY7" fmla="*/ 347663 h 614363"/>
                  <a:gd name="connsiteX8" fmla="*/ 385763 w 862013"/>
                  <a:gd name="connsiteY8" fmla="*/ 333375 h 614363"/>
                  <a:gd name="connsiteX9" fmla="*/ 400050 w 862013"/>
                  <a:gd name="connsiteY9" fmla="*/ 297656 h 614363"/>
                  <a:gd name="connsiteX10" fmla="*/ 421482 w 862013"/>
                  <a:gd name="connsiteY10" fmla="*/ 259556 h 614363"/>
                  <a:gd name="connsiteX11" fmla="*/ 466725 w 862013"/>
                  <a:gd name="connsiteY11" fmla="*/ 183356 h 614363"/>
                  <a:gd name="connsiteX12" fmla="*/ 538163 w 862013"/>
                  <a:gd name="connsiteY12" fmla="*/ 166688 h 614363"/>
                  <a:gd name="connsiteX13" fmla="*/ 576263 w 862013"/>
                  <a:gd name="connsiteY13" fmla="*/ 121444 h 614363"/>
                  <a:gd name="connsiteX14" fmla="*/ 642938 w 862013"/>
                  <a:gd name="connsiteY14" fmla="*/ 126206 h 614363"/>
                  <a:gd name="connsiteX15" fmla="*/ 657225 w 862013"/>
                  <a:gd name="connsiteY15" fmla="*/ 188119 h 614363"/>
                  <a:gd name="connsiteX16" fmla="*/ 690563 w 862013"/>
                  <a:gd name="connsiteY16" fmla="*/ 195263 h 614363"/>
                  <a:gd name="connsiteX17" fmla="*/ 714375 w 862013"/>
                  <a:gd name="connsiteY17" fmla="*/ 226219 h 614363"/>
                  <a:gd name="connsiteX18" fmla="*/ 764382 w 862013"/>
                  <a:gd name="connsiteY18" fmla="*/ 190500 h 614363"/>
                  <a:gd name="connsiteX19" fmla="*/ 773907 w 862013"/>
                  <a:gd name="connsiteY19" fmla="*/ 135731 h 614363"/>
                  <a:gd name="connsiteX20" fmla="*/ 840582 w 862013"/>
                  <a:gd name="connsiteY20" fmla="*/ 138113 h 614363"/>
                  <a:gd name="connsiteX21" fmla="*/ 862013 w 862013"/>
                  <a:gd name="connsiteY21" fmla="*/ 109538 h 614363"/>
                  <a:gd name="connsiteX22" fmla="*/ 842963 w 862013"/>
                  <a:gd name="connsiteY22" fmla="*/ 0 h 61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62013" h="614363">
                    <a:moveTo>
                      <a:pt x="0" y="614363"/>
                    </a:moveTo>
                    <a:lnTo>
                      <a:pt x="180975" y="521494"/>
                    </a:lnTo>
                    <a:lnTo>
                      <a:pt x="223838" y="514350"/>
                    </a:lnTo>
                    <a:lnTo>
                      <a:pt x="240507" y="466725"/>
                    </a:lnTo>
                    <a:lnTo>
                      <a:pt x="283369" y="461963"/>
                    </a:lnTo>
                    <a:lnTo>
                      <a:pt x="338138" y="378619"/>
                    </a:lnTo>
                    <a:lnTo>
                      <a:pt x="345282" y="350044"/>
                    </a:lnTo>
                    <a:lnTo>
                      <a:pt x="366713" y="347663"/>
                    </a:lnTo>
                    <a:lnTo>
                      <a:pt x="385763" y="333375"/>
                    </a:lnTo>
                    <a:lnTo>
                      <a:pt x="400050" y="297656"/>
                    </a:lnTo>
                    <a:lnTo>
                      <a:pt x="421482" y="259556"/>
                    </a:lnTo>
                    <a:lnTo>
                      <a:pt x="466725" y="183356"/>
                    </a:lnTo>
                    <a:lnTo>
                      <a:pt x="538163" y="166688"/>
                    </a:lnTo>
                    <a:lnTo>
                      <a:pt x="576263" y="121444"/>
                    </a:lnTo>
                    <a:lnTo>
                      <a:pt x="642938" y="126206"/>
                    </a:lnTo>
                    <a:lnTo>
                      <a:pt x="657225" y="188119"/>
                    </a:lnTo>
                    <a:lnTo>
                      <a:pt x="690563" y="195263"/>
                    </a:lnTo>
                    <a:lnTo>
                      <a:pt x="714375" y="226219"/>
                    </a:lnTo>
                    <a:lnTo>
                      <a:pt x="764382" y="190500"/>
                    </a:lnTo>
                    <a:lnTo>
                      <a:pt x="773907" y="135731"/>
                    </a:lnTo>
                    <a:lnTo>
                      <a:pt x="840582" y="138113"/>
                    </a:lnTo>
                    <a:lnTo>
                      <a:pt x="862013" y="109538"/>
                    </a:lnTo>
                    <a:lnTo>
                      <a:pt x="842963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852E6C1-CE69-71BE-75F9-149A91B277F8}"/>
                  </a:ext>
                </a:extLst>
              </p:cNvPr>
              <p:cNvSpPr/>
              <p:nvPr/>
            </p:nvSpPr>
            <p:spPr>
              <a:xfrm>
                <a:off x="2587625" y="2940050"/>
                <a:ext cx="212725" cy="908050"/>
              </a:xfrm>
              <a:custGeom>
                <a:avLst/>
                <a:gdLst>
                  <a:gd name="connsiteX0" fmla="*/ 212725 w 212725"/>
                  <a:gd name="connsiteY0" fmla="*/ 0 h 908050"/>
                  <a:gd name="connsiteX1" fmla="*/ 155575 w 212725"/>
                  <a:gd name="connsiteY1" fmla="*/ 38100 h 908050"/>
                  <a:gd name="connsiteX2" fmla="*/ 152400 w 212725"/>
                  <a:gd name="connsiteY2" fmla="*/ 114300 h 908050"/>
                  <a:gd name="connsiteX3" fmla="*/ 92075 w 212725"/>
                  <a:gd name="connsiteY3" fmla="*/ 152400 h 908050"/>
                  <a:gd name="connsiteX4" fmla="*/ 104775 w 212725"/>
                  <a:gd name="connsiteY4" fmla="*/ 273050 h 908050"/>
                  <a:gd name="connsiteX5" fmla="*/ 69850 w 212725"/>
                  <a:gd name="connsiteY5" fmla="*/ 273050 h 908050"/>
                  <a:gd name="connsiteX6" fmla="*/ 73025 w 212725"/>
                  <a:gd name="connsiteY6" fmla="*/ 311150 h 908050"/>
                  <a:gd name="connsiteX7" fmla="*/ 47625 w 212725"/>
                  <a:gd name="connsiteY7" fmla="*/ 346075 h 908050"/>
                  <a:gd name="connsiteX8" fmla="*/ 57150 w 212725"/>
                  <a:gd name="connsiteY8" fmla="*/ 619125 h 908050"/>
                  <a:gd name="connsiteX9" fmla="*/ 0 w 212725"/>
                  <a:gd name="connsiteY9" fmla="*/ 762000 h 908050"/>
                  <a:gd name="connsiteX10" fmla="*/ 79375 w 212725"/>
                  <a:gd name="connsiteY10" fmla="*/ 854075 h 908050"/>
                  <a:gd name="connsiteX11" fmla="*/ 111125 w 212725"/>
                  <a:gd name="connsiteY11" fmla="*/ 90805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2725" h="908050">
                    <a:moveTo>
                      <a:pt x="212725" y="0"/>
                    </a:moveTo>
                    <a:lnTo>
                      <a:pt x="155575" y="38100"/>
                    </a:lnTo>
                    <a:lnTo>
                      <a:pt x="152400" y="114300"/>
                    </a:lnTo>
                    <a:lnTo>
                      <a:pt x="92075" y="152400"/>
                    </a:lnTo>
                    <a:lnTo>
                      <a:pt x="104775" y="273050"/>
                    </a:lnTo>
                    <a:lnTo>
                      <a:pt x="69850" y="273050"/>
                    </a:lnTo>
                    <a:lnTo>
                      <a:pt x="73025" y="311150"/>
                    </a:lnTo>
                    <a:lnTo>
                      <a:pt x="47625" y="346075"/>
                    </a:lnTo>
                    <a:lnTo>
                      <a:pt x="57150" y="619125"/>
                    </a:lnTo>
                    <a:lnTo>
                      <a:pt x="0" y="762000"/>
                    </a:lnTo>
                    <a:lnTo>
                      <a:pt x="79375" y="854075"/>
                    </a:lnTo>
                    <a:lnTo>
                      <a:pt x="111125" y="9080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B6B34500-77B8-670A-48B7-4F79F6BDDBAF}"/>
                  </a:ext>
                </a:extLst>
              </p:cNvPr>
              <p:cNvSpPr/>
              <p:nvPr/>
            </p:nvSpPr>
            <p:spPr>
              <a:xfrm>
                <a:off x="5312569" y="814388"/>
                <a:ext cx="1154906" cy="728662"/>
              </a:xfrm>
              <a:custGeom>
                <a:avLst/>
                <a:gdLst>
                  <a:gd name="connsiteX0" fmla="*/ 0 w 1154906"/>
                  <a:gd name="connsiteY0" fmla="*/ 0 h 728662"/>
                  <a:gd name="connsiteX1" fmla="*/ 35719 w 1154906"/>
                  <a:gd name="connsiteY1" fmla="*/ 69056 h 728662"/>
                  <a:gd name="connsiteX2" fmla="*/ 21431 w 1154906"/>
                  <a:gd name="connsiteY2" fmla="*/ 102393 h 728662"/>
                  <a:gd name="connsiteX3" fmla="*/ 69056 w 1154906"/>
                  <a:gd name="connsiteY3" fmla="*/ 180975 h 728662"/>
                  <a:gd name="connsiteX4" fmla="*/ 66675 w 1154906"/>
                  <a:gd name="connsiteY4" fmla="*/ 197643 h 728662"/>
                  <a:gd name="connsiteX5" fmla="*/ 126206 w 1154906"/>
                  <a:gd name="connsiteY5" fmla="*/ 252412 h 728662"/>
                  <a:gd name="connsiteX6" fmla="*/ 178594 w 1154906"/>
                  <a:gd name="connsiteY6" fmla="*/ 228600 h 728662"/>
                  <a:gd name="connsiteX7" fmla="*/ 285750 w 1154906"/>
                  <a:gd name="connsiteY7" fmla="*/ 259556 h 728662"/>
                  <a:gd name="connsiteX8" fmla="*/ 321469 w 1154906"/>
                  <a:gd name="connsiteY8" fmla="*/ 247650 h 728662"/>
                  <a:gd name="connsiteX9" fmla="*/ 492919 w 1154906"/>
                  <a:gd name="connsiteY9" fmla="*/ 302418 h 728662"/>
                  <a:gd name="connsiteX10" fmla="*/ 561975 w 1154906"/>
                  <a:gd name="connsiteY10" fmla="*/ 309562 h 728662"/>
                  <a:gd name="connsiteX11" fmla="*/ 609600 w 1154906"/>
                  <a:gd name="connsiteY11" fmla="*/ 342900 h 728662"/>
                  <a:gd name="connsiteX12" fmla="*/ 616744 w 1154906"/>
                  <a:gd name="connsiteY12" fmla="*/ 390525 h 728662"/>
                  <a:gd name="connsiteX13" fmla="*/ 716756 w 1154906"/>
                  <a:gd name="connsiteY13" fmla="*/ 459581 h 728662"/>
                  <a:gd name="connsiteX14" fmla="*/ 728662 w 1154906"/>
                  <a:gd name="connsiteY14" fmla="*/ 509587 h 728662"/>
                  <a:gd name="connsiteX15" fmla="*/ 778669 w 1154906"/>
                  <a:gd name="connsiteY15" fmla="*/ 521493 h 728662"/>
                  <a:gd name="connsiteX16" fmla="*/ 866775 w 1154906"/>
                  <a:gd name="connsiteY16" fmla="*/ 578643 h 728662"/>
                  <a:gd name="connsiteX17" fmla="*/ 831056 w 1154906"/>
                  <a:gd name="connsiteY17" fmla="*/ 623887 h 728662"/>
                  <a:gd name="connsiteX18" fmla="*/ 876300 w 1154906"/>
                  <a:gd name="connsiteY18" fmla="*/ 666750 h 728662"/>
                  <a:gd name="connsiteX19" fmla="*/ 897731 w 1154906"/>
                  <a:gd name="connsiteY19" fmla="*/ 659606 h 728662"/>
                  <a:gd name="connsiteX20" fmla="*/ 950119 w 1154906"/>
                  <a:gd name="connsiteY20" fmla="*/ 685800 h 728662"/>
                  <a:gd name="connsiteX21" fmla="*/ 938212 w 1154906"/>
                  <a:gd name="connsiteY21" fmla="*/ 709612 h 728662"/>
                  <a:gd name="connsiteX22" fmla="*/ 1033462 w 1154906"/>
                  <a:gd name="connsiteY22" fmla="*/ 728662 h 728662"/>
                  <a:gd name="connsiteX23" fmla="*/ 1073944 w 1154906"/>
                  <a:gd name="connsiteY23" fmla="*/ 709612 h 728662"/>
                  <a:gd name="connsiteX24" fmla="*/ 1112044 w 1154906"/>
                  <a:gd name="connsiteY24" fmla="*/ 719137 h 728662"/>
                  <a:gd name="connsiteX25" fmla="*/ 1154906 w 1154906"/>
                  <a:gd name="connsiteY25" fmla="*/ 726281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4906" h="728662">
                    <a:moveTo>
                      <a:pt x="0" y="0"/>
                    </a:moveTo>
                    <a:lnTo>
                      <a:pt x="35719" y="69056"/>
                    </a:lnTo>
                    <a:lnTo>
                      <a:pt x="21431" y="102393"/>
                    </a:lnTo>
                    <a:lnTo>
                      <a:pt x="69056" y="180975"/>
                    </a:lnTo>
                    <a:lnTo>
                      <a:pt x="66675" y="197643"/>
                    </a:lnTo>
                    <a:lnTo>
                      <a:pt x="126206" y="252412"/>
                    </a:lnTo>
                    <a:lnTo>
                      <a:pt x="178594" y="228600"/>
                    </a:lnTo>
                    <a:lnTo>
                      <a:pt x="285750" y="259556"/>
                    </a:lnTo>
                    <a:lnTo>
                      <a:pt x="321469" y="247650"/>
                    </a:lnTo>
                    <a:lnTo>
                      <a:pt x="492919" y="302418"/>
                    </a:lnTo>
                    <a:lnTo>
                      <a:pt x="561975" y="309562"/>
                    </a:lnTo>
                    <a:lnTo>
                      <a:pt x="609600" y="342900"/>
                    </a:lnTo>
                    <a:lnTo>
                      <a:pt x="616744" y="390525"/>
                    </a:lnTo>
                    <a:lnTo>
                      <a:pt x="716756" y="459581"/>
                    </a:lnTo>
                    <a:lnTo>
                      <a:pt x="728662" y="509587"/>
                    </a:lnTo>
                    <a:lnTo>
                      <a:pt x="778669" y="521493"/>
                    </a:lnTo>
                    <a:lnTo>
                      <a:pt x="866775" y="578643"/>
                    </a:lnTo>
                    <a:lnTo>
                      <a:pt x="831056" y="623887"/>
                    </a:lnTo>
                    <a:lnTo>
                      <a:pt x="876300" y="666750"/>
                    </a:lnTo>
                    <a:lnTo>
                      <a:pt x="897731" y="659606"/>
                    </a:lnTo>
                    <a:lnTo>
                      <a:pt x="950119" y="685800"/>
                    </a:lnTo>
                    <a:lnTo>
                      <a:pt x="938212" y="709612"/>
                    </a:lnTo>
                    <a:lnTo>
                      <a:pt x="1033462" y="728662"/>
                    </a:lnTo>
                    <a:lnTo>
                      <a:pt x="1073944" y="709612"/>
                    </a:lnTo>
                    <a:lnTo>
                      <a:pt x="1112044" y="719137"/>
                    </a:lnTo>
                    <a:lnTo>
                      <a:pt x="1154906" y="726281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8C263001-B984-1366-CE97-70A84DA6F0FB}"/>
                  </a:ext>
                </a:extLst>
              </p:cNvPr>
              <p:cNvSpPr/>
              <p:nvPr/>
            </p:nvSpPr>
            <p:spPr>
              <a:xfrm>
                <a:off x="4645025" y="4921250"/>
                <a:ext cx="466725" cy="1063625"/>
              </a:xfrm>
              <a:custGeom>
                <a:avLst/>
                <a:gdLst>
                  <a:gd name="connsiteX0" fmla="*/ 342900 w 466725"/>
                  <a:gd name="connsiteY0" fmla="*/ 73025 h 1063625"/>
                  <a:gd name="connsiteX1" fmla="*/ 279400 w 466725"/>
                  <a:gd name="connsiteY1" fmla="*/ 63500 h 1063625"/>
                  <a:gd name="connsiteX2" fmla="*/ 276225 w 466725"/>
                  <a:gd name="connsiteY2" fmla="*/ 31750 h 1063625"/>
                  <a:gd name="connsiteX3" fmla="*/ 225425 w 466725"/>
                  <a:gd name="connsiteY3" fmla="*/ 0 h 1063625"/>
                  <a:gd name="connsiteX4" fmla="*/ 155575 w 466725"/>
                  <a:gd name="connsiteY4" fmla="*/ 82550 h 1063625"/>
                  <a:gd name="connsiteX5" fmla="*/ 114300 w 466725"/>
                  <a:gd name="connsiteY5" fmla="*/ 92075 h 1063625"/>
                  <a:gd name="connsiteX6" fmla="*/ 85725 w 466725"/>
                  <a:gd name="connsiteY6" fmla="*/ 95250 h 1063625"/>
                  <a:gd name="connsiteX7" fmla="*/ 73025 w 466725"/>
                  <a:gd name="connsiteY7" fmla="*/ 69850 h 1063625"/>
                  <a:gd name="connsiteX8" fmla="*/ 15875 w 466725"/>
                  <a:gd name="connsiteY8" fmla="*/ 57150 h 1063625"/>
                  <a:gd name="connsiteX9" fmla="*/ 0 w 466725"/>
                  <a:gd name="connsiteY9" fmla="*/ 82550 h 1063625"/>
                  <a:gd name="connsiteX10" fmla="*/ 44450 w 466725"/>
                  <a:gd name="connsiteY10" fmla="*/ 146050 h 1063625"/>
                  <a:gd name="connsiteX11" fmla="*/ 6350 w 466725"/>
                  <a:gd name="connsiteY11" fmla="*/ 193675 h 1063625"/>
                  <a:gd name="connsiteX12" fmla="*/ 47625 w 466725"/>
                  <a:gd name="connsiteY12" fmla="*/ 215900 h 1063625"/>
                  <a:gd name="connsiteX13" fmla="*/ 60325 w 466725"/>
                  <a:gd name="connsiteY13" fmla="*/ 273050 h 1063625"/>
                  <a:gd name="connsiteX14" fmla="*/ 15875 w 466725"/>
                  <a:gd name="connsiteY14" fmla="*/ 320675 h 1063625"/>
                  <a:gd name="connsiteX15" fmla="*/ 15875 w 466725"/>
                  <a:gd name="connsiteY15" fmla="*/ 352425 h 1063625"/>
                  <a:gd name="connsiteX16" fmla="*/ 19050 w 466725"/>
                  <a:gd name="connsiteY16" fmla="*/ 371475 h 1063625"/>
                  <a:gd name="connsiteX17" fmla="*/ 69850 w 466725"/>
                  <a:gd name="connsiteY17" fmla="*/ 387350 h 1063625"/>
                  <a:gd name="connsiteX18" fmla="*/ 92075 w 466725"/>
                  <a:gd name="connsiteY18" fmla="*/ 406400 h 1063625"/>
                  <a:gd name="connsiteX19" fmla="*/ 88900 w 466725"/>
                  <a:gd name="connsiteY19" fmla="*/ 444500 h 1063625"/>
                  <a:gd name="connsiteX20" fmla="*/ 101600 w 466725"/>
                  <a:gd name="connsiteY20" fmla="*/ 457200 h 1063625"/>
                  <a:gd name="connsiteX21" fmla="*/ 98425 w 466725"/>
                  <a:gd name="connsiteY21" fmla="*/ 492125 h 1063625"/>
                  <a:gd name="connsiteX22" fmla="*/ 104775 w 466725"/>
                  <a:gd name="connsiteY22" fmla="*/ 514350 h 1063625"/>
                  <a:gd name="connsiteX23" fmla="*/ 104775 w 466725"/>
                  <a:gd name="connsiteY23" fmla="*/ 542925 h 1063625"/>
                  <a:gd name="connsiteX24" fmla="*/ 107950 w 466725"/>
                  <a:gd name="connsiteY24" fmla="*/ 606425 h 1063625"/>
                  <a:gd name="connsiteX25" fmla="*/ 63500 w 466725"/>
                  <a:gd name="connsiteY25" fmla="*/ 619125 h 1063625"/>
                  <a:gd name="connsiteX26" fmla="*/ 88900 w 466725"/>
                  <a:gd name="connsiteY26" fmla="*/ 673100 h 1063625"/>
                  <a:gd name="connsiteX27" fmla="*/ 69850 w 466725"/>
                  <a:gd name="connsiteY27" fmla="*/ 701675 h 1063625"/>
                  <a:gd name="connsiteX28" fmla="*/ 50800 w 466725"/>
                  <a:gd name="connsiteY28" fmla="*/ 746125 h 1063625"/>
                  <a:gd name="connsiteX29" fmla="*/ 57150 w 466725"/>
                  <a:gd name="connsiteY29" fmla="*/ 762000 h 1063625"/>
                  <a:gd name="connsiteX30" fmla="*/ 85725 w 466725"/>
                  <a:gd name="connsiteY30" fmla="*/ 777875 h 1063625"/>
                  <a:gd name="connsiteX31" fmla="*/ 69850 w 466725"/>
                  <a:gd name="connsiteY31" fmla="*/ 796925 h 1063625"/>
                  <a:gd name="connsiteX32" fmla="*/ 69850 w 466725"/>
                  <a:gd name="connsiteY32" fmla="*/ 828675 h 1063625"/>
                  <a:gd name="connsiteX33" fmla="*/ 104775 w 466725"/>
                  <a:gd name="connsiteY33" fmla="*/ 854075 h 1063625"/>
                  <a:gd name="connsiteX34" fmla="*/ 139700 w 466725"/>
                  <a:gd name="connsiteY34" fmla="*/ 812800 h 1063625"/>
                  <a:gd name="connsiteX35" fmla="*/ 212725 w 466725"/>
                  <a:gd name="connsiteY35" fmla="*/ 825500 h 1063625"/>
                  <a:gd name="connsiteX36" fmla="*/ 212725 w 466725"/>
                  <a:gd name="connsiteY36" fmla="*/ 869950 h 1063625"/>
                  <a:gd name="connsiteX37" fmla="*/ 257175 w 466725"/>
                  <a:gd name="connsiteY37" fmla="*/ 898525 h 1063625"/>
                  <a:gd name="connsiteX38" fmla="*/ 295275 w 466725"/>
                  <a:gd name="connsiteY38" fmla="*/ 971550 h 1063625"/>
                  <a:gd name="connsiteX39" fmla="*/ 330200 w 466725"/>
                  <a:gd name="connsiteY39" fmla="*/ 981075 h 1063625"/>
                  <a:gd name="connsiteX40" fmla="*/ 330200 w 466725"/>
                  <a:gd name="connsiteY40" fmla="*/ 981075 h 1063625"/>
                  <a:gd name="connsiteX41" fmla="*/ 342900 w 466725"/>
                  <a:gd name="connsiteY41" fmla="*/ 1038225 h 1063625"/>
                  <a:gd name="connsiteX42" fmla="*/ 387350 w 466725"/>
                  <a:gd name="connsiteY42" fmla="*/ 1057275 h 1063625"/>
                  <a:gd name="connsiteX43" fmla="*/ 431800 w 466725"/>
                  <a:gd name="connsiteY43" fmla="*/ 1038225 h 1063625"/>
                  <a:gd name="connsiteX44" fmla="*/ 466725 w 466725"/>
                  <a:gd name="connsiteY44" fmla="*/ 1063625 h 1063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466725" h="1063625">
                    <a:moveTo>
                      <a:pt x="342900" y="73025"/>
                    </a:moveTo>
                    <a:lnTo>
                      <a:pt x="279400" y="63500"/>
                    </a:lnTo>
                    <a:lnTo>
                      <a:pt x="276225" y="31750"/>
                    </a:lnTo>
                    <a:lnTo>
                      <a:pt x="225425" y="0"/>
                    </a:lnTo>
                    <a:lnTo>
                      <a:pt x="155575" y="82550"/>
                    </a:lnTo>
                    <a:lnTo>
                      <a:pt x="114300" y="92075"/>
                    </a:lnTo>
                    <a:lnTo>
                      <a:pt x="85725" y="95250"/>
                    </a:lnTo>
                    <a:lnTo>
                      <a:pt x="73025" y="69850"/>
                    </a:lnTo>
                    <a:lnTo>
                      <a:pt x="15875" y="57150"/>
                    </a:lnTo>
                    <a:lnTo>
                      <a:pt x="0" y="82550"/>
                    </a:lnTo>
                    <a:lnTo>
                      <a:pt x="44450" y="146050"/>
                    </a:lnTo>
                    <a:lnTo>
                      <a:pt x="6350" y="193675"/>
                    </a:lnTo>
                    <a:lnTo>
                      <a:pt x="47625" y="215900"/>
                    </a:lnTo>
                    <a:lnTo>
                      <a:pt x="60325" y="273050"/>
                    </a:lnTo>
                    <a:lnTo>
                      <a:pt x="15875" y="320675"/>
                    </a:lnTo>
                    <a:lnTo>
                      <a:pt x="15875" y="352425"/>
                    </a:lnTo>
                    <a:lnTo>
                      <a:pt x="19050" y="371475"/>
                    </a:lnTo>
                    <a:lnTo>
                      <a:pt x="69850" y="387350"/>
                    </a:lnTo>
                    <a:lnTo>
                      <a:pt x="92075" y="406400"/>
                    </a:lnTo>
                    <a:lnTo>
                      <a:pt x="88900" y="444500"/>
                    </a:lnTo>
                    <a:lnTo>
                      <a:pt x="101600" y="457200"/>
                    </a:lnTo>
                    <a:lnTo>
                      <a:pt x="98425" y="492125"/>
                    </a:lnTo>
                    <a:lnTo>
                      <a:pt x="104775" y="514350"/>
                    </a:lnTo>
                    <a:lnTo>
                      <a:pt x="104775" y="542925"/>
                    </a:lnTo>
                    <a:lnTo>
                      <a:pt x="107950" y="606425"/>
                    </a:lnTo>
                    <a:lnTo>
                      <a:pt x="63500" y="619125"/>
                    </a:lnTo>
                    <a:lnTo>
                      <a:pt x="88900" y="673100"/>
                    </a:lnTo>
                    <a:lnTo>
                      <a:pt x="69850" y="701675"/>
                    </a:lnTo>
                    <a:lnTo>
                      <a:pt x="50800" y="746125"/>
                    </a:lnTo>
                    <a:lnTo>
                      <a:pt x="57150" y="762000"/>
                    </a:lnTo>
                    <a:lnTo>
                      <a:pt x="85725" y="777875"/>
                    </a:lnTo>
                    <a:lnTo>
                      <a:pt x="69850" y="796925"/>
                    </a:lnTo>
                    <a:lnTo>
                      <a:pt x="69850" y="828675"/>
                    </a:lnTo>
                    <a:lnTo>
                      <a:pt x="104775" y="854075"/>
                    </a:lnTo>
                    <a:lnTo>
                      <a:pt x="139700" y="812800"/>
                    </a:lnTo>
                    <a:lnTo>
                      <a:pt x="212725" y="825500"/>
                    </a:lnTo>
                    <a:lnTo>
                      <a:pt x="212725" y="869950"/>
                    </a:lnTo>
                    <a:lnTo>
                      <a:pt x="257175" y="898525"/>
                    </a:lnTo>
                    <a:lnTo>
                      <a:pt x="295275" y="971550"/>
                    </a:lnTo>
                    <a:lnTo>
                      <a:pt x="330200" y="981075"/>
                    </a:lnTo>
                    <a:lnTo>
                      <a:pt x="330200" y="981075"/>
                    </a:lnTo>
                    <a:lnTo>
                      <a:pt x="342900" y="1038225"/>
                    </a:lnTo>
                    <a:lnTo>
                      <a:pt x="387350" y="1057275"/>
                    </a:lnTo>
                    <a:lnTo>
                      <a:pt x="431800" y="1038225"/>
                    </a:lnTo>
                    <a:lnTo>
                      <a:pt x="466725" y="106362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D0EFE98F-696B-F500-06C7-64A6C9734A41}"/>
                  </a:ext>
                </a:extLst>
              </p:cNvPr>
              <p:cNvSpPr/>
              <p:nvPr/>
            </p:nvSpPr>
            <p:spPr>
              <a:xfrm>
                <a:off x="3621881" y="4602956"/>
                <a:ext cx="1547813" cy="347663"/>
              </a:xfrm>
              <a:custGeom>
                <a:avLst/>
                <a:gdLst>
                  <a:gd name="connsiteX0" fmla="*/ 0 w 1547813"/>
                  <a:gd name="connsiteY0" fmla="*/ 347663 h 347663"/>
                  <a:gd name="connsiteX1" fmla="*/ 33338 w 1547813"/>
                  <a:gd name="connsiteY1" fmla="*/ 345282 h 347663"/>
                  <a:gd name="connsiteX2" fmla="*/ 61913 w 1547813"/>
                  <a:gd name="connsiteY2" fmla="*/ 295275 h 347663"/>
                  <a:gd name="connsiteX3" fmla="*/ 111919 w 1547813"/>
                  <a:gd name="connsiteY3" fmla="*/ 278607 h 347663"/>
                  <a:gd name="connsiteX4" fmla="*/ 180975 w 1547813"/>
                  <a:gd name="connsiteY4" fmla="*/ 302419 h 347663"/>
                  <a:gd name="connsiteX5" fmla="*/ 250032 w 1547813"/>
                  <a:gd name="connsiteY5" fmla="*/ 290513 h 347663"/>
                  <a:gd name="connsiteX6" fmla="*/ 307182 w 1547813"/>
                  <a:gd name="connsiteY6" fmla="*/ 292894 h 347663"/>
                  <a:gd name="connsiteX7" fmla="*/ 371475 w 1547813"/>
                  <a:gd name="connsiteY7" fmla="*/ 290513 h 347663"/>
                  <a:gd name="connsiteX8" fmla="*/ 397669 w 1547813"/>
                  <a:gd name="connsiteY8" fmla="*/ 307182 h 347663"/>
                  <a:gd name="connsiteX9" fmla="*/ 440532 w 1547813"/>
                  <a:gd name="connsiteY9" fmla="*/ 273844 h 347663"/>
                  <a:gd name="connsiteX10" fmla="*/ 492919 w 1547813"/>
                  <a:gd name="connsiteY10" fmla="*/ 269082 h 347663"/>
                  <a:gd name="connsiteX11" fmla="*/ 540544 w 1547813"/>
                  <a:gd name="connsiteY11" fmla="*/ 233363 h 347663"/>
                  <a:gd name="connsiteX12" fmla="*/ 592932 w 1547813"/>
                  <a:gd name="connsiteY12" fmla="*/ 230982 h 347663"/>
                  <a:gd name="connsiteX13" fmla="*/ 614363 w 1547813"/>
                  <a:gd name="connsiteY13" fmla="*/ 209550 h 347663"/>
                  <a:gd name="connsiteX14" fmla="*/ 671513 w 1547813"/>
                  <a:gd name="connsiteY14" fmla="*/ 209550 h 347663"/>
                  <a:gd name="connsiteX15" fmla="*/ 673894 w 1547813"/>
                  <a:gd name="connsiteY15" fmla="*/ 188119 h 347663"/>
                  <a:gd name="connsiteX16" fmla="*/ 721519 w 1547813"/>
                  <a:gd name="connsiteY16" fmla="*/ 202407 h 347663"/>
                  <a:gd name="connsiteX17" fmla="*/ 778669 w 1547813"/>
                  <a:gd name="connsiteY17" fmla="*/ 200025 h 347663"/>
                  <a:gd name="connsiteX18" fmla="*/ 792957 w 1547813"/>
                  <a:gd name="connsiteY18" fmla="*/ 173832 h 347663"/>
                  <a:gd name="connsiteX19" fmla="*/ 869157 w 1547813"/>
                  <a:gd name="connsiteY19" fmla="*/ 150019 h 347663"/>
                  <a:gd name="connsiteX20" fmla="*/ 990600 w 1547813"/>
                  <a:gd name="connsiteY20" fmla="*/ 100013 h 347663"/>
                  <a:gd name="connsiteX21" fmla="*/ 990600 w 1547813"/>
                  <a:gd name="connsiteY21" fmla="*/ 100013 h 347663"/>
                  <a:gd name="connsiteX22" fmla="*/ 1031082 w 1547813"/>
                  <a:gd name="connsiteY22" fmla="*/ 78582 h 347663"/>
                  <a:gd name="connsiteX23" fmla="*/ 1038225 w 1547813"/>
                  <a:gd name="connsiteY23" fmla="*/ 45244 h 347663"/>
                  <a:gd name="connsiteX24" fmla="*/ 1219200 w 1547813"/>
                  <a:gd name="connsiteY24" fmla="*/ 0 h 347663"/>
                  <a:gd name="connsiteX25" fmla="*/ 1273969 w 1547813"/>
                  <a:gd name="connsiteY25" fmla="*/ 26194 h 347663"/>
                  <a:gd name="connsiteX26" fmla="*/ 1302544 w 1547813"/>
                  <a:gd name="connsiteY26" fmla="*/ 14288 h 347663"/>
                  <a:gd name="connsiteX27" fmla="*/ 1321594 w 1547813"/>
                  <a:gd name="connsiteY27" fmla="*/ 35719 h 347663"/>
                  <a:gd name="connsiteX28" fmla="*/ 1343025 w 1547813"/>
                  <a:gd name="connsiteY28" fmla="*/ 26194 h 347663"/>
                  <a:gd name="connsiteX29" fmla="*/ 1345407 w 1547813"/>
                  <a:gd name="connsiteY29" fmla="*/ 54769 h 347663"/>
                  <a:gd name="connsiteX30" fmla="*/ 1364457 w 1547813"/>
                  <a:gd name="connsiteY30" fmla="*/ 66675 h 347663"/>
                  <a:gd name="connsiteX31" fmla="*/ 1352550 w 1547813"/>
                  <a:gd name="connsiteY31" fmla="*/ 88107 h 347663"/>
                  <a:gd name="connsiteX32" fmla="*/ 1397794 w 1547813"/>
                  <a:gd name="connsiteY32" fmla="*/ 126207 h 347663"/>
                  <a:gd name="connsiteX33" fmla="*/ 1416844 w 1547813"/>
                  <a:gd name="connsiteY33" fmla="*/ 142875 h 347663"/>
                  <a:gd name="connsiteX34" fmla="*/ 1433513 w 1547813"/>
                  <a:gd name="connsiteY34" fmla="*/ 164307 h 347663"/>
                  <a:gd name="connsiteX35" fmla="*/ 1459707 w 1547813"/>
                  <a:gd name="connsiteY35" fmla="*/ 180975 h 347663"/>
                  <a:gd name="connsiteX36" fmla="*/ 1457325 w 1547813"/>
                  <a:gd name="connsiteY36" fmla="*/ 211932 h 347663"/>
                  <a:gd name="connsiteX37" fmla="*/ 1464469 w 1547813"/>
                  <a:gd name="connsiteY37" fmla="*/ 238125 h 347663"/>
                  <a:gd name="connsiteX38" fmla="*/ 1488282 w 1547813"/>
                  <a:gd name="connsiteY38" fmla="*/ 271463 h 347663"/>
                  <a:gd name="connsiteX39" fmla="*/ 1502569 w 1547813"/>
                  <a:gd name="connsiteY39" fmla="*/ 280988 h 347663"/>
                  <a:gd name="connsiteX40" fmla="*/ 1535907 w 1547813"/>
                  <a:gd name="connsiteY40" fmla="*/ 285750 h 347663"/>
                  <a:gd name="connsiteX41" fmla="*/ 1547813 w 1547813"/>
                  <a:gd name="connsiteY41" fmla="*/ 292894 h 34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47813" h="347663">
                    <a:moveTo>
                      <a:pt x="0" y="347663"/>
                    </a:moveTo>
                    <a:lnTo>
                      <a:pt x="33338" y="345282"/>
                    </a:lnTo>
                    <a:lnTo>
                      <a:pt x="61913" y="295275"/>
                    </a:lnTo>
                    <a:lnTo>
                      <a:pt x="111919" y="278607"/>
                    </a:lnTo>
                    <a:lnTo>
                      <a:pt x="180975" y="302419"/>
                    </a:lnTo>
                    <a:lnTo>
                      <a:pt x="250032" y="290513"/>
                    </a:lnTo>
                    <a:lnTo>
                      <a:pt x="307182" y="292894"/>
                    </a:lnTo>
                    <a:lnTo>
                      <a:pt x="371475" y="290513"/>
                    </a:lnTo>
                    <a:lnTo>
                      <a:pt x="397669" y="307182"/>
                    </a:lnTo>
                    <a:lnTo>
                      <a:pt x="440532" y="273844"/>
                    </a:lnTo>
                    <a:lnTo>
                      <a:pt x="492919" y="269082"/>
                    </a:lnTo>
                    <a:lnTo>
                      <a:pt x="540544" y="233363"/>
                    </a:lnTo>
                    <a:lnTo>
                      <a:pt x="592932" y="230982"/>
                    </a:lnTo>
                    <a:lnTo>
                      <a:pt x="614363" y="209550"/>
                    </a:lnTo>
                    <a:lnTo>
                      <a:pt x="671513" y="209550"/>
                    </a:lnTo>
                    <a:lnTo>
                      <a:pt x="673894" y="188119"/>
                    </a:lnTo>
                    <a:lnTo>
                      <a:pt x="721519" y="202407"/>
                    </a:lnTo>
                    <a:lnTo>
                      <a:pt x="778669" y="200025"/>
                    </a:lnTo>
                    <a:lnTo>
                      <a:pt x="792957" y="173832"/>
                    </a:lnTo>
                    <a:lnTo>
                      <a:pt x="869157" y="150019"/>
                    </a:lnTo>
                    <a:lnTo>
                      <a:pt x="990600" y="100013"/>
                    </a:lnTo>
                    <a:lnTo>
                      <a:pt x="990600" y="100013"/>
                    </a:lnTo>
                    <a:lnTo>
                      <a:pt x="1031082" y="78582"/>
                    </a:lnTo>
                    <a:lnTo>
                      <a:pt x="1038225" y="45244"/>
                    </a:lnTo>
                    <a:lnTo>
                      <a:pt x="1219200" y="0"/>
                    </a:lnTo>
                    <a:lnTo>
                      <a:pt x="1273969" y="26194"/>
                    </a:lnTo>
                    <a:lnTo>
                      <a:pt x="1302544" y="14288"/>
                    </a:lnTo>
                    <a:lnTo>
                      <a:pt x="1321594" y="35719"/>
                    </a:lnTo>
                    <a:lnTo>
                      <a:pt x="1343025" y="26194"/>
                    </a:lnTo>
                    <a:lnTo>
                      <a:pt x="1345407" y="54769"/>
                    </a:lnTo>
                    <a:lnTo>
                      <a:pt x="1364457" y="66675"/>
                    </a:lnTo>
                    <a:lnTo>
                      <a:pt x="1352550" y="88107"/>
                    </a:lnTo>
                    <a:lnTo>
                      <a:pt x="1397794" y="126207"/>
                    </a:lnTo>
                    <a:lnTo>
                      <a:pt x="1416844" y="142875"/>
                    </a:lnTo>
                    <a:lnTo>
                      <a:pt x="1433513" y="164307"/>
                    </a:lnTo>
                    <a:lnTo>
                      <a:pt x="1459707" y="180975"/>
                    </a:lnTo>
                    <a:lnTo>
                      <a:pt x="1457325" y="211932"/>
                    </a:lnTo>
                    <a:lnTo>
                      <a:pt x="1464469" y="238125"/>
                    </a:lnTo>
                    <a:lnTo>
                      <a:pt x="1488282" y="271463"/>
                    </a:lnTo>
                    <a:lnTo>
                      <a:pt x="1502569" y="280988"/>
                    </a:lnTo>
                    <a:lnTo>
                      <a:pt x="1535907" y="285750"/>
                    </a:lnTo>
                    <a:lnTo>
                      <a:pt x="1547813" y="292894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D36A3DC-F1D7-03D1-6582-CFEBE03A608F}"/>
                  </a:ext>
                </a:extLst>
              </p:cNvPr>
              <p:cNvSpPr/>
              <p:nvPr/>
            </p:nvSpPr>
            <p:spPr>
              <a:xfrm>
                <a:off x="4140994" y="4150519"/>
                <a:ext cx="816769" cy="197644"/>
              </a:xfrm>
              <a:custGeom>
                <a:avLst/>
                <a:gdLst>
                  <a:gd name="connsiteX0" fmla="*/ 0 w 816769"/>
                  <a:gd name="connsiteY0" fmla="*/ 0 h 197644"/>
                  <a:gd name="connsiteX1" fmla="*/ 80962 w 816769"/>
                  <a:gd name="connsiteY1" fmla="*/ 40481 h 197644"/>
                  <a:gd name="connsiteX2" fmla="*/ 104775 w 816769"/>
                  <a:gd name="connsiteY2" fmla="*/ 64294 h 197644"/>
                  <a:gd name="connsiteX3" fmla="*/ 152400 w 816769"/>
                  <a:gd name="connsiteY3" fmla="*/ 28575 h 197644"/>
                  <a:gd name="connsiteX4" fmla="*/ 242887 w 816769"/>
                  <a:gd name="connsiteY4" fmla="*/ 50006 h 197644"/>
                  <a:gd name="connsiteX5" fmla="*/ 259556 w 816769"/>
                  <a:gd name="connsiteY5" fmla="*/ 66675 h 197644"/>
                  <a:gd name="connsiteX6" fmla="*/ 300037 w 816769"/>
                  <a:gd name="connsiteY6" fmla="*/ 66675 h 197644"/>
                  <a:gd name="connsiteX7" fmla="*/ 321469 w 816769"/>
                  <a:gd name="connsiteY7" fmla="*/ 90487 h 197644"/>
                  <a:gd name="connsiteX8" fmla="*/ 392906 w 816769"/>
                  <a:gd name="connsiteY8" fmla="*/ 73819 h 197644"/>
                  <a:gd name="connsiteX9" fmla="*/ 435769 w 816769"/>
                  <a:gd name="connsiteY9" fmla="*/ 45244 h 197644"/>
                  <a:gd name="connsiteX10" fmla="*/ 450056 w 816769"/>
                  <a:gd name="connsiteY10" fmla="*/ 28575 h 197644"/>
                  <a:gd name="connsiteX11" fmla="*/ 514350 w 816769"/>
                  <a:gd name="connsiteY11" fmla="*/ 50006 h 197644"/>
                  <a:gd name="connsiteX12" fmla="*/ 547687 w 816769"/>
                  <a:gd name="connsiteY12" fmla="*/ 42862 h 197644"/>
                  <a:gd name="connsiteX13" fmla="*/ 616744 w 816769"/>
                  <a:gd name="connsiteY13" fmla="*/ 61912 h 197644"/>
                  <a:gd name="connsiteX14" fmla="*/ 616744 w 816769"/>
                  <a:gd name="connsiteY14" fmla="*/ 100012 h 197644"/>
                  <a:gd name="connsiteX15" fmla="*/ 640556 w 816769"/>
                  <a:gd name="connsiteY15" fmla="*/ 111919 h 197644"/>
                  <a:gd name="connsiteX16" fmla="*/ 640556 w 816769"/>
                  <a:gd name="connsiteY16" fmla="*/ 150019 h 197644"/>
                  <a:gd name="connsiteX17" fmla="*/ 702469 w 816769"/>
                  <a:gd name="connsiteY17" fmla="*/ 197644 h 197644"/>
                  <a:gd name="connsiteX18" fmla="*/ 771525 w 816769"/>
                  <a:gd name="connsiteY18" fmla="*/ 183356 h 197644"/>
                  <a:gd name="connsiteX19" fmla="*/ 797719 w 816769"/>
                  <a:gd name="connsiteY19" fmla="*/ 140494 h 197644"/>
                  <a:gd name="connsiteX20" fmla="*/ 797719 w 816769"/>
                  <a:gd name="connsiteY20" fmla="*/ 116681 h 197644"/>
                  <a:gd name="connsiteX21" fmla="*/ 788194 w 816769"/>
                  <a:gd name="connsiteY21" fmla="*/ 104775 h 197644"/>
                  <a:gd name="connsiteX22" fmla="*/ 800100 w 816769"/>
                  <a:gd name="connsiteY22" fmla="*/ 88106 h 197644"/>
                  <a:gd name="connsiteX23" fmla="*/ 797719 w 816769"/>
                  <a:gd name="connsiteY23" fmla="*/ 66675 h 197644"/>
                  <a:gd name="connsiteX24" fmla="*/ 816769 w 816769"/>
                  <a:gd name="connsiteY24" fmla="*/ 47625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16769" h="197644">
                    <a:moveTo>
                      <a:pt x="0" y="0"/>
                    </a:moveTo>
                    <a:lnTo>
                      <a:pt x="80962" y="40481"/>
                    </a:lnTo>
                    <a:lnTo>
                      <a:pt x="104775" y="64294"/>
                    </a:lnTo>
                    <a:lnTo>
                      <a:pt x="152400" y="28575"/>
                    </a:lnTo>
                    <a:lnTo>
                      <a:pt x="242887" y="50006"/>
                    </a:lnTo>
                    <a:lnTo>
                      <a:pt x="259556" y="66675"/>
                    </a:lnTo>
                    <a:lnTo>
                      <a:pt x="300037" y="66675"/>
                    </a:lnTo>
                    <a:lnTo>
                      <a:pt x="321469" y="90487"/>
                    </a:lnTo>
                    <a:lnTo>
                      <a:pt x="392906" y="73819"/>
                    </a:lnTo>
                    <a:lnTo>
                      <a:pt x="435769" y="45244"/>
                    </a:lnTo>
                    <a:lnTo>
                      <a:pt x="450056" y="28575"/>
                    </a:lnTo>
                    <a:lnTo>
                      <a:pt x="514350" y="50006"/>
                    </a:lnTo>
                    <a:lnTo>
                      <a:pt x="547687" y="42862"/>
                    </a:lnTo>
                    <a:lnTo>
                      <a:pt x="616744" y="61912"/>
                    </a:lnTo>
                    <a:lnTo>
                      <a:pt x="616744" y="100012"/>
                    </a:lnTo>
                    <a:lnTo>
                      <a:pt x="640556" y="111919"/>
                    </a:lnTo>
                    <a:lnTo>
                      <a:pt x="640556" y="150019"/>
                    </a:lnTo>
                    <a:lnTo>
                      <a:pt x="702469" y="197644"/>
                    </a:lnTo>
                    <a:lnTo>
                      <a:pt x="771525" y="183356"/>
                    </a:lnTo>
                    <a:lnTo>
                      <a:pt x="797719" y="140494"/>
                    </a:lnTo>
                    <a:lnTo>
                      <a:pt x="797719" y="116681"/>
                    </a:lnTo>
                    <a:lnTo>
                      <a:pt x="788194" y="104775"/>
                    </a:lnTo>
                    <a:lnTo>
                      <a:pt x="800100" y="88106"/>
                    </a:lnTo>
                    <a:lnTo>
                      <a:pt x="797719" y="66675"/>
                    </a:lnTo>
                    <a:lnTo>
                      <a:pt x="816769" y="4762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F79FA3BE-76C5-92A0-EB65-9A589DDBE657}"/>
                </a:ext>
              </a:extLst>
            </p:cNvPr>
            <p:cNvGrpSpPr/>
            <p:nvPr/>
          </p:nvGrpSpPr>
          <p:grpSpPr>
            <a:xfrm>
              <a:off x="2685512" y="1330889"/>
              <a:ext cx="4437273" cy="4980893"/>
              <a:chOff x="2685512" y="1330889"/>
              <a:chExt cx="4437273" cy="4980893"/>
            </a:xfrm>
          </p:grpSpPr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B22E4037-3866-65E5-9E84-79BEF4CA8644}"/>
                  </a:ext>
                </a:extLst>
              </p:cNvPr>
              <p:cNvSpPr txBox="1"/>
              <p:nvPr/>
            </p:nvSpPr>
            <p:spPr>
              <a:xfrm>
                <a:off x="5208903" y="1330889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81A71C49-83AB-AD57-F932-730746D3CCB6}"/>
                  </a:ext>
                </a:extLst>
              </p:cNvPr>
              <p:cNvSpPr txBox="1"/>
              <p:nvPr/>
            </p:nvSpPr>
            <p:spPr>
              <a:xfrm>
                <a:off x="5024265" y="2711282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B0C10839-13C6-1A2B-A66A-3F5BAB7D9F32}"/>
                  </a:ext>
                </a:extLst>
              </p:cNvPr>
              <p:cNvSpPr txBox="1"/>
              <p:nvPr/>
            </p:nvSpPr>
            <p:spPr>
              <a:xfrm>
                <a:off x="5613350" y="4320275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7B625A8A-F5BD-795D-409F-CA6C711FDA4D}"/>
                  </a:ext>
                </a:extLst>
              </p:cNvPr>
              <p:cNvSpPr txBox="1"/>
              <p:nvPr/>
            </p:nvSpPr>
            <p:spPr>
              <a:xfrm>
                <a:off x="6527750" y="1717752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53A001AA-2429-FC28-28E4-1B8381BD7A78}"/>
                  </a:ext>
                </a:extLst>
              </p:cNvPr>
              <p:cNvSpPr txBox="1"/>
              <p:nvPr/>
            </p:nvSpPr>
            <p:spPr>
              <a:xfrm>
                <a:off x="2685512" y="307176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8B04B045-11EF-79F2-710B-FABCC5D36001}"/>
                  </a:ext>
                </a:extLst>
              </p:cNvPr>
              <p:cNvSpPr txBox="1"/>
              <p:nvPr/>
            </p:nvSpPr>
            <p:spPr>
              <a:xfrm>
                <a:off x="4118658" y="286075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6872071A-0AB2-D7C2-61BC-2C9ED84E945A}"/>
                  </a:ext>
                </a:extLst>
              </p:cNvPr>
              <p:cNvSpPr txBox="1"/>
              <p:nvPr/>
            </p:nvSpPr>
            <p:spPr>
              <a:xfrm>
                <a:off x="4197139" y="3882449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417409A0-F668-ACF8-97E1-5D54C2ABBB01}"/>
                  </a:ext>
                </a:extLst>
              </p:cNvPr>
              <p:cNvSpPr txBox="1"/>
              <p:nvPr/>
            </p:nvSpPr>
            <p:spPr>
              <a:xfrm>
                <a:off x="3972104" y="5973228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7530AB7D-1267-E1AF-2980-20784F72A7B5}"/>
                  </a:ext>
                </a:extLst>
              </p:cNvPr>
              <p:cNvSpPr txBox="1"/>
              <p:nvPr/>
            </p:nvSpPr>
            <p:spPr>
              <a:xfrm>
                <a:off x="4619819" y="432027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奈良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A27F8818-0ABC-CC99-492E-49DD7F1E74CC}"/>
                </a:ext>
              </a:extLst>
            </p:cNvPr>
            <p:cNvGrpSpPr/>
            <p:nvPr/>
          </p:nvGrpSpPr>
          <p:grpSpPr>
            <a:xfrm>
              <a:off x="2337884" y="545981"/>
              <a:ext cx="3249355" cy="5650042"/>
              <a:chOff x="2337884" y="545981"/>
              <a:chExt cx="3249355" cy="5650042"/>
            </a:xfrm>
          </p:grpSpPr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3EA70C78-0B5F-366E-C584-0C6AAD82C107}"/>
                  </a:ext>
                </a:extLst>
              </p:cNvPr>
              <p:cNvSpPr txBox="1"/>
              <p:nvPr/>
            </p:nvSpPr>
            <p:spPr>
              <a:xfrm>
                <a:off x="4722172" y="545981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くずりゅうがわ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九頭竜川</a:t>
                </a:r>
              </a:p>
            </p:txBody>
          </p:sp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775DA643-A7A9-E56B-1401-D726A6382A0B}"/>
                  </a:ext>
                </a:extLst>
              </p:cNvPr>
              <p:cNvSpPr txBox="1"/>
              <p:nvPr/>
            </p:nvSpPr>
            <p:spPr>
              <a:xfrm>
                <a:off x="4294219" y="2088629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きたがわ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北川</a:t>
                </a:r>
              </a:p>
            </p:txBody>
          </p:sp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2139AE65-A3D0-CFBD-003A-F596929C0C57}"/>
                  </a:ext>
                </a:extLst>
              </p:cNvPr>
              <p:cNvSpPr txBox="1"/>
              <p:nvPr/>
            </p:nvSpPr>
            <p:spPr>
              <a:xfrm>
                <a:off x="3647408" y="198867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ゆらがわ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由良川</a:t>
                </a: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B7E60C36-E806-3D83-5C5E-E4C028A048B9}"/>
                  </a:ext>
                </a:extLst>
              </p:cNvPr>
              <p:cNvSpPr txBox="1"/>
              <p:nvPr/>
            </p:nvSpPr>
            <p:spPr>
              <a:xfrm>
                <a:off x="3711670" y="3880632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よどがわ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</a:t>
                </a: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737C3818-E025-998C-51D5-A8EE589F73B0}"/>
                  </a:ext>
                </a:extLst>
              </p:cNvPr>
              <p:cNvSpPr txBox="1"/>
              <p:nvPr/>
            </p:nvSpPr>
            <p:spPr>
              <a:xfrm>
                <a:off x="3715381" y="418047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やまとがわ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大和川</a:t>
                </a: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63658F56-73A7-F705-C758-3A2D681A3E48}"/>
                  </a:ext>
                </a:extLst>
              </p:cNvPr>
              <p:cNvSpPr txBox="1"/>
              <p:nvPr/>
            </p:nvSpPr>
            <p:spPr>
              <a:xfrm>
                <a:off x="2789500" y="1733140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まるやまがわ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円山川</a:t>
                </a: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525CB7A5-C6CB-968C-6126-B7AAEF6C44E1}"/>
                  </a:ext>
                </a:extLst>
              </p:cNvPr>
              <p:cNvSpPr txBox="1"/>
              <p:nvPr/>
            </p:nvSpPr>
            <p:spPr>
              <a:xfrm>
                <a:off x="2829435" y="393383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かこがわ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</a:t>
                </a: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93A8A954-62F5-7086-4C0B-A08E7636449A}"/>
                  </a:ext>
                </a:extLst>
              </p:cNvPr>
              <p:cNvSpPr txBox="1"/>
              <p:nvPr/>
            </p:nvSpPr>
            <p:spPr>
              <a:xfrm>
                <a:off x="2337884" y="3837832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いぼがわ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揖保川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9F423522-7D7F-CE3B-89B4-6950FADD6040}"/>
                  </a:ext>
                </a:extLst>
              </p:cNvPr>
              <p:cNvSpPr txBox="1"/>
              <p:nvPr/>
            </p:nvSpPr>
            <p:spPr>
              <a:xfrm>
                <a:off x="3167997" y="496383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きのかわ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紀の川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A7EC16B4-4FBB-8638-6F53-2AC38C4E7C1A}"/>
                  </a:ext>
                </a:extLst>
              </p:cNvPr>
              <p:cNvSpPr txBox="1"/>
              <p:nvPr/>
            </p:nvSpPr>
            <p:spPr>
              <a:xfrm>
                <a:off x="5056324" y="588824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くまのがわ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熊野川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884BF877-7B62-BD5D-E7ED-E2822B793516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近畿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3943544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0586E-8F8E-831A-9F25-FF4ADFF37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1A0BCF7-2072-2318-3AD9-71E560D2ED7D}"/>
              </a:ext>
            </a:extLst>
          </p:cNvPr>
          <p:cNvGrpSpPr/>
          <p:nvPr/>
        </p:nvGrpSpPr>
        <p:grpSpPr>
          <a:xfrm>
            <a:off x="2118660" y="484772"/>
            <a:ext cx="5757668" cy="6088943"/>
            <a:chOff x="2118660" y="484772"/>
            <a:chExt cx="5757668" cy="6088943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5B75B5DA-E698-2024-0504-DBEC517BF380}"/>
                </a:ext>
              </a:extLst>
            </p:cNvPr>
            <p:cNvGrpSpPr/>
            <p:nvPr/>
          </p:nvGrpSpPr>
          <p:grpSpPr>
            <a:xfrm>
              <a:off x="2118660" y="484772"/>
              <a:ext cx="5757668" cy="6088943"/>
              <a:chOff x="2118660" y="484772"/>
              <a:chExt cx="5757668" cy="6088943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9CA2898A-83ED-61BE-54CE-6DEC4834FD0F}"/>
                  </a:ext>
                </a:extLst>
              </p:cNvPr>
              <p:cNvGrpSpPr/>
              <p:nvPr/>
            </p:nvGrpSpPr>
            <p:grpSpPr>
              <a:xfrm>
                <a:off x="2118660" y="1749823"/>
                <a:ext cx="3735797" cy="4823892"/>
                <a:chOff x="2074597" y="4829819"/>
                <a:chExt cx="1299016" cy="1677375"/>
              </a:xfrm>
              <a:grpFill/>
            </p:grpSpPr>
            <p:sp>
              <p:nvSpPr>
                <p:cNvPr id="3" name="フリーフォーム: 図形 2">
                  <a:extLst>
                    <a:ext uri="{FF2B5EF4-FFF2-40B4-BE49-F238E27FC236}">
                      <a16:creationId xmlns:a16="http://schemas.microsoft.com/office/drawing/2014/main" id="{EECAA85A-3800-1F5E-E724-6A91FDC26B11}"/>
                    </a:ext>
                  </a:extLst>
                </p:cNvPr>
                <p:cNvSpPr/>
                <p:nvPr/>
              </p:nvSpPr>
              <p:spPr>
                <a:xfrm>
                  <a:off x="2312296" y="5672795"/>
                  <a:ext cx="218708" cy="299575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" name="フリーフォーム: 図形 3">
                  <a:extLst>
                    <a:ext uri="{FF2B5EF4-FFF2-40B4-BE49-F238E27FC236}">
                      <a16:creationId xmlns:a16="http://schemas.microsoft.com/office/drawing/2014/main" id="{31666C30-56B2-92EC-6D62-EEB1D572F36C}"/>
                    </a:ext>
                  </a:extLst>
                </p:cNvPr>
                <p:cNvSpPr/>
                <p:nvPr/>
              </p:nvSpPr>
              <p:spPr>
                <a:xfrm>
                  <a:off x="2074597" y="4908235"/>
                  <a:ext cx="713099" cy="751082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5B04AC28-7F95-88A3-6905-EE27CA876823}"/>
                    </a:ext>
                  </a:extLst>
                </p:cNvPr>
                <p:cNvSpPr/>
                <p:nvPr/>
              </p:nvSpPr>
              <p:spPr>
                <a:xfrm>
                  <a:off x="2548771" y="5830853"/>
                  <a:ext cx="563618" cy="676341"/>
                </a:xfrm>
                <a:custGeom>
                  <a:avLst/>
                  <a:gdLst>
                    <a:gd name="connsiteX0" fmla="*/ 120650 w 2921000"/>
                    <a:gd name="connsiteY0" fmla="*/ 254000 h 3505200"/>
                    <a:gd name="connsiteX1" fmla="*/ 57150 w 2921000"/>
                    <a:gd name="connsiteY1" fmla="*/ 292100 h 3505200"/>
                    <a:gd name="connsiteX2" fmla="*/ 25400 w 2921000"/>
                    <a:gd name="connsiteY2" fmla="*/ 412750 h 3505200"/>
                    <a:gd name="connsiteX3" fmla="*/ 146050 w 2921000"/>
                    <a:gd name="connsiteY3" fmla="*/ 488950 h 3505200"/>
                    <a:gd name="connsiteX4" fmla="*/ 209550 w 2921000"/>
                    <a:gd name="connsiteY4" fmla="*/ 546100 h 3505200"/>
                    <a:gd name="connsiteX5" fmla="*/ 260350 w 2921000"/>
                    <a:gd name="connsiteY5" fmla="*/ 628650 h 3505200"/>
                    <a:gd name="connsiteX6" fmla="*/ 254000 w 2921000"/>
                    <a:gd name="connsiteY6" fmla="*/ 704850 h 3505200"/>
                    <a:gd name="connsiteX7" fmla="*/ 381000 w 2921000"/>
                    <a:gd name="connsiteY7" fmla="*/ 762000 h 3505200"/>
                    <a:gd name="connsiteX8" fmla="*/ 400050 w 2921000"/>
                    <a:gd name="connsiteY8" fmla="*/ 825500 h 3505200"/>
                    <a:gd name="connsiteX9" fmla="*/ 374650 w 2921000"/>
                    <a:gd name="connsiteY9" fmla="*/ 850900 h 3505200"/>
                    <a:gd name="connsiteX10" fmla="*/ 406400 w 2921000"/>
                    <a:gd name="connsiteY10" fmla="*/ 895350 h 3505200"/>
                    <a:gd name="connsiteX11" fmla="*/ 342900 w 2921000"/>
                    <a:gd name="connsiteY11" fmla="*/ 927100 h 3505200"/>
                    <a:gd name="connsiteX12" fmla="*/ 215900 w 2921000"/>
                    <a:gd name="connsiteY12" fmla="*/ 901700 h 3505200"/>
                    <a:gd name="connsiteX13" fmla="*/ 260350 w 2921000"/>
                    <a:gd name="connsiteY13" fmla="*/ 1009650 h 3505200"/>
                    <a:gd name="connsiteX14" fmla="*/ 127000 w 2921000"/>
                    <a:gd name="connsiteY14" fmla="*/ 1111250 h 3505200"/>
                    <a:gd name="connsiteX15" fmla="*/ 88900 w 2921000"/>
                    <a:gd name="connsiteY15" fmla="*/ 1168400 h 3505200"/>
                    <a:gd name="connsiteX16" fmla="*/ 241300 w 2921000"/>
                    <a:gd name="connsiteY16" fmla="*/ 1193800 h 3505200"/>
                    <a:gd name="connsiteX17" fmla="*/ 279400 w 2921000"/>
                    <a:gd name="connsiteY17" fmla="*/ 1270000 h 3505200"/>
                    <a:gd name="connsiteX18" fmla="*/ 311150 w 2921000"/>
                    <a:gd name="connsiteY18" fmla="*/ 1314450 h 3505200"/>
                    <a:gd name="connsiteX19" fmla="*/ 260350 w 2921000"/>
                    <a:gd name="connsiteY19" fmla="*/ 1409700 h 3505200"/>
                    <a:gd name="connsiteX20" fmla="*/ 120650 w 2921000"/>
                    <a:gd name="connsiteY20" fmla="*/ 1435100 h 3505200"/>
                    <a:gd name="connsiteX21" fmla="*/ 50800 w 2921000"/>
                    <a:gd name="connsiteY21" fmla="*/ 1543050 h 3505200"/>
                    <a:gd name="connsiteX22" fmla="*/ 139700 w 2921000"/>
                    <a:gd name="connsiteY22" fmla="*/ 1593850 h 3505200"/>
                    <a:gd name="connsiteX23" fmla="*/ 76200 w 2921000"/>
                    <a:gd name="connsiteY23" fmla="*/ 1657350 h 3505200"/>
                    <a:gd name="connsiteX24" fmla="*/ 44450 w 2921000"/>
                    <a:gd name="connsiteY24" fmla="*/ 1746250 h 3505200"/>
                    <a:gd name="connsiteX25" fmla="*/ 12700 w 2921000"/>
                    <a:gd name="connsiteY25" fmla="*/ 1771650 h 3505200"/>
                    <a:gd name="connsiteX26" fmla="*/ 12700 w 2921000"/>
                    <a:gd name="connsiteY26" fmla="*/ 1809750 h 3505200"/>
                    <a:gd name="connsiteX27" fmla="*/ 0 w 2921000"/>
                    <a:gd name="connsiteY27" fmla="*/ 1866900 h 3505200"/>
                    <a:gd name="connsiteX28" fmla="*/ 241300 w 2921000"/>
                    <a:gd name="connsiteY28" fmla="*/ 1854200 h 3505200"/>
                    <a:gd name="connsiteX29" fmla="*/ 336550 w 2921000"/>
                    <a:gd name="connsiteY29" fmla="*/ 2025650 h 3505200"/>
                    <a:gd name="connsiteX30" fmla="*/ 520700 w 2921000"/>
                    <a:gd name="connsiteY30" fmla="*/ 2165350 h 3505200"/>
                    <a:gd name="connsiteX31" fmla="*/ 539750 w 2921000"/>
                    <a:gd name="connsiteY31" fmla="*/ 2209800 h 3505200"/>
                    <a:gd name="connsiteX32" fmla="*/ 609600 w 2921000"/>
                    <a:gd name="connsiteY32" fmla="*/ 2203450 h 3505200"/>
                    <a:gd name="connsiteX33" fmla="*/ 793750 w 2921000"/>
                    <a:gd name="connsiteY33" fmla="*/ 2305050 h 3505200"/>
                    <a:gd name="connsiteX34" fmla="*/ 806450 w 2921000"/>
                    <a:gd name="connsiteY34" fmla="*/ 2355850 h 3505200"/>
                    <a:gd name="connsiteX35" fmla="*/ 895350 w 2921000"/>
                    <a:gd name="connsiteY35" fmla="*/ 2355850 h 3505200"/>
                    <a:gd name="connsiteX36" fmla="*/ 901700 w 2921000"/>
                    <a:gd name="connsiteY36" fmla="*/ 2419350 h 3505200"/>
                    <a:gd name="connsiteX37" fmla="*/ 984250 w 2921000"/>
                    <a:gd name="connsiteY37" fmla="*/ 2451100 h 3505200"/>
                    <a:gd name="connsiteX38" fmla="*/ 1003300 w 2921000"/>
                    <a:gd name="connsiteY38" fmla="*/ 2476500 h 3505200"/>
                    <a:gd name="connsiteX39" fmla="*/ 1003300 w 2921000"/>
                    <a:gd name="connsiteY39" fmla="*/ 2476500 h 3505200"/>
                    <a:gd name="connsiteX40" fmla="*/ 984250 w 2921000"/>
                    <a:gd name="connsiteY40" fmla="*/ 2571750 h 3505200"/>
                    <a:gd name="connsiteX41" fmla="*/ 895350 w 2921000"/>
                    <a:gd name="connsiteY41" fmla="*/ 2578100 h 3505200"/>
                    <a:gd name="connsiteX42" fmla="*/ 863600 w 2921000"/>
                    <a:gd name="connsiteY42" fmla="*/ 2622550 h 3505200"/>
                    <a:gd name="connsiteX43" fmla="*/ 850900 w 2921000"/>
                    <a:gd name="connsiteY43" fmla="*/ 2654300 h 3505200"/>
                    <a:gd name="connsiteX44" fmla="*/ 996950 w 2921000"/>
                    <a:gd name="connsiteY44" fmla="*/ 2730500 h 3505200"/>
                    <a:gd name="connsiteX45" fmla="*/ 996950 w 2921000"/>
                    <a:gd name="connsiteY45" fmla="*/ 2730500 h 3505200"/>
                    <a:gd name="connsiteX46" fmla="*/ 1028700 w 2921000"/>
                    <a:gd name="connsiteY46" fmla="*/ 2933700 h 3505200"/>
                    <a:gd name="connsiteX47" fmla="*/ 1244600 w 2921000"/>
                    <a:gd name="connsiteY47" fmla="*/ 3092450 h 3505200"/>
                    <a:gd name="connsiteX48" fmla="*/ 1301750 w 2921000"/>
                    <a:gd name="connsiteY48" fmla="*/ 3092450 h 3505200"/>
                    <a:gd name="connsiteX49" fmla="*/ 1479550 w 2921000"/>
                    <a:gd name="connsiteY49" fmla="*/ 3206750 h 3505200"/>
                    <a:gd name="connsiteX50" fmla="*/ 1568450 w 2921000"/>
                    <a:gd name="connsiteY50" fmla="*/ 3213100 h 3505200"/>
                    <a:gd name="connsiteX51" fmla="*/ 1727200 w 2921000"/>
                    <a:gd name="connsiteY51" fmla="*/ 3251200 h 3505200"/>
                    <a:gd name="connsiteX52" fmla="*/ 1847850 w 2921000"/>
                    <a:gd name="connsiteY52" fmla="*/ 3276600 h 3505200"/>
                    <a:gd name="connsiteX53" fmla="*/ 1974850 w 2921000"/>
                    <a:gd name="connsiteY53" fmla="*/ 3327400 h 3505200"/>
                    <a:gd name="connsiteX54" fmla="*/ 2006600 w 2921000"/>
                    <a:gd name="connsiteY54" fmla="*/ 3333750 h 3505200"/>
                    <a:gd name="connsiteX55" fmla="*/ 2133600 w 2921000"/>
                    <a:gd name="connsiteY55" fmla="*/ 3340100 h 3505200"/>
                    <a:gd name="connsiteX56" fmla="*/ 2190750 w 2921000"/>
                    <a:gd name="connsiteY56" fmla="*/ 3365500 h 3505200"/>
                    <a:gd name="connsiteX57" fmla="*/ 2184400 w 2921000"/>
                    <a:gd name="connsiteY57" fmla="*/ 3429000 h 3505200"/>
                    <a:gd name="connsiteX58" fmla="*/ 2133600 w 2921000"/>
                    <a:gd name="connsiteY58" fmla="*/ 3460750 h 3505200"/>
                    <a:gd name="connsiteX59" fmla="*/ 2165350 w 2921000"/>
                    <a:gd name="connsiteY59" fmla="*/ 3505200 h 3505200"/>
                    <a:gd name="connsiteX60" fmla="*/ 2235200 w 2921000"/>
                    <a:gd name="connsiteY60" fmla="*/ 3486150 h 3505200"/>
                    <a:gd name="connsiteX61" fmla="*/ 2228850 w 2921000"/>
                    <a:gd name="connsiteY61" fmla="*/ 3429000 h 3505200"/>
                    <a:gd name="connsiteX62" fmla="*/ 2228850 w 2921000"/>
                    <a:gd name="connsiteY62" fmla="*/ 3429000 h 3505200"/>
                    <a:gd name="connsiteX63" fmla="*/ 2305050 w 2921000"/>
                    <a:gd name="connsiteY63" fmla="*/ 3448050 h 3505200"/>
                    <a:gd name="connsiteX64" fmla="*/ 2419350 w 2921000"/>
                    <a:gd name="connsiteY64" fmla="*/ 3403600 h 3505200"/>
                    <a:gd name="connsiteX65" fmla="*/ 2413000 w 2921000"/>
                    <a:gd name="connsiteY65" fmla="*/ 3340100 h 3505200"/>
                    <a:gd name="connsiteX66" fmla="*/ 2222500 w 2921000"/>
                    <a:gd name="connsiteY66" fmla="*/ 3352800 h 3505200"/>
                    <a:gd name="connsiteX67" fmla="*/ 2260600 w 2921000"/>
                    <a:gd name="connsiteY67" fmla="*/ 3295650 h 3505200"/>
                    <a:gd name="connsiteX68" fmla="*/ 2349500 w 2921000"/>
                    <a:gd name="connsiteY68" fmla="*/ 3213100 h 3505200"/>
                    <a:gd name="connsiteX69" fmla="*/ 2641600 w 2921000"/>
                    <a:gd name="connsiteY69" fmla="*/ 3073400 h 3505200"/>
                    <a:gd name="connsiteX70" fmla="*/ 2660650 w 2921000"/>
                    <a:gd name="connsiteY70" fmla="*/ 3009900 h 3505200"/>
                    <a:gd name="connsiteX71" fmla="*/ 2743200 w 2921000"/>
                    <a:gd name="connsiteY71" fmla="*/ 2971800 h 3505200"/>
                    <a:gd name="connsiteX72" fmla="*/ 2781300 w 2921000"/>
                    <a:gd name="connsiteY72" fmla="*/ 2908300 h 3505200"/>
                    <a:gd name="connsiteX73" fmla="*/ 2679700 w 2921000"/>
                    <a:gd name="connsiteY73" fmla="*/ 2870200 h 3505200"/>
                    <a:gd name="connsiteX74" fmla="*/ 2736850 w 2921000"/>
                    <a:gd name="connsiteY74" fmla="*/ 2787650 h 3505200"/>
                    <a:gd name="connsiteX75" fmla="*/ 2717800 w 2921000"/>
                    <a:gd name="connsiteY75" fmla="*/ 2717800 h 3505200"/>
                    <a:gd name="connsiteX76" fmla="*/ 2863850 w 2921000"/>
                    <a:gd name="connsiteY76" fmla="*/ 2686050 h 3505200"/>
                    <a:gd name="connsiteX77" fmla="*/ 2851150 w 2921000"/>
                    <a:gd name="connsiteY77" fmla="*/ 2540000 h 3505200"/>
                    <a:gd name="connsiteX78" fmla="*/ 2921000 w 2921000"/>
                    <a:gd name="connsiteY78" fmla="*/ 2444750 h 3505200"/>
                    <a:gd name="connsiteX79" fmla="*/ 2832100 w 2921000"/>
                    <a:gd name="connsiteY79" fmla="*/ 2387600 h 3505200"/>
                    <a:gd name="connsiteX80" fmla="*/ 2806700 w 2921000"/>
                    <a:gd name="connsiteY80" fmla="*/ 2432050 h 3505200"/>
                    <a:gd name="connsiteX81" fmla="*/ 2717800 w 2921000"/>
                    <a:gd name="connsiteY81" fmla="*/ 2406650 h 3505200"/>
                    <a:gd name="connsiteX82" fmla="*/ 2711450 w 2921000"/>
                    <a:gd name="connsiteY82" fmla="*/ 2343150 h 3505200"/>
                    <a:gd name="connsiteX83" fmla="*/ 2622550 w 2921000"/>
                    <a:gd name="connsiteY83" fmla="*/ 2311400 h 3505200"/>
                    <a:gd name="connsiteX84" fmla="*/ 2578100 w 2921000"/>
                    <a:gd name="connsiteY84" fmla="*/ 2171700 h 3505200"/>
                    <a:gd name="connsiteX85" fmla="*/ 2451100 w 2921000"/>
                    <a:gd name="connsiteY85" fmla="*/ 2095500 h 3505200"/>
                    <a:gd name="connsiteX86" fmla="*/ 2457450 w 2921000"/>
                    <a:gd name="connsiteY86" fmla="*/ 1898650 h 3505200"/>
                    <a:gd name="connsiteX87" fmla="*/ 2565400 w 2921000"/>
                    <a:gd name="connsiteY87" fmla="*/ 1866900 h 3505200"/>
                    <a:gd name="connsiteX88" fmla="*/ 2527300 w 2921000"/>
                    <a:gd name="connsiteY88" fmla="*/ 1752600 h 3505200"/>
                    <a:gd name="connsiteX89" fmla="*/ 2476500 w 2921000"/>
                    <a:gd name="connsiteY89" fmla="*/ 1727200 h 3505200"/>
                    <a:gd name="connsiteX90" fmla="*/ 2444750 w 2921000"/>
                    <a:gd name="connsiteY90" fmla="*/ 1803400 h 3505200"/>
                    <a:gd name="connsiteX91" fmla="*/ 2330450 w 2921000"/>
                    <a:gd name="connsiteY91" fmla="*/ 1778000 h 3505200"/>
                    <a:gd name="connsiteX92" fmla="*/ 2222500 w 2921000"/>
                    <a:gd name="connsiteY92" fmla="*/ 1822450 h 3505200"/>
                    <a:gd name="connsiteX93" fmla="*/ 2133600 w 2921000"/>
                    <a:gd name="connsiteY93" fmla="*/ 1835150 h 3505200"/>
                    <a:gd name="connsiteX94" fmla="*/ 2019300 w 2921000"/>
                    <a:gd name="connsiteY94" fmla="*/ 1797050 h 3505200"/>
                    <a:gd name="connsiteX95" fmla="*/ 1885950 w 2921000"/>
                    <a:gd name="connsiteY95" fmla="*/ 1797050 h 3505200"/>
                    <a:gd name="connsiteX96" fmla="*/ 1841500 w 2921000"/>
                    <a:gd name="connsiteY96" fmla="*/ 1866900 h 3505200"/>
                    <a:gd name="connsiteX97" fmla="*/ 1752600 w 2921000"/>
                    <a:gd name="connsiteY97" fmla="*/ 1924050 h 3505200"/>
                    <a:gd name="connsiteX98" fmla="*/ 1739900 w 2921000"/>
                    <a:gd name="connsiteY98" fmla="*/ 1841500 h 3505200"/>
                    <a:gd name="connsiteX99" fmla="*/ 1682750 w 2921000"/>
                    <a:gd name="connsiteY99" fmla="*/ 1790700 h 3505200"/>
                    <a:gd name="connsiteX100" fmla="*/ 1727200 w 2921000"/>
                    <a:gd name="connsiteY100" fmla="*/ 1631950 h 3505200"/>
                    <a:gd name="connsiteX101" fmla="*/ 1784350 w 2921000"/>
                    <a:gd name="connsiteY101" fmla="*/ 1619250 h 3505200"/>
                    <a:gd name="connsiteX102" fmla="*/ 1784350 w 2921000"/>
                    <a:gd name="connsiteY102" fmla="*/ 1498600 h 3505200"/>
                    <a:gd name="connsiteX103" fmla="*/ 1733550 w 2921000"/>
                    <a:gd name="connsiteY103" fmla="*/ 1390650 h 3505200"/>
                    <a:gd name="connsiteX104" fmla="*/ 1638300 w 2921000"/>
                    <a:gd name="connsiteY104" fmla="*/ 1377950 h 3505200"/>
                    <a:gd name="connsiteX105" fmla="*/ 1657350 w 2921000"/>
                    <a:gd name="connsiteY105" fmla="*/ 1301750 h 3505200"/>
                    <a:gd name="connsiteX106" fmla="*/ 1485900 w 2921000"/>
                    <a:gd name="connsiteY106" fmla="*/ 1149350 h 3505200"/>
                    <a:gd name="connsiteX107" fmla="*/ 1492250 w 2921000"/>
                    <a:gd name="connsiteY107" fmla="*/ 1054100 h 3505200"/>
                    <a:gd name="connsiteX108" fmla="*/ 1587500 w 2921000"/>
                    <a:gd name="connsiteY108" fmla="*/ 1016000 h 3505200"/>
                    <a:gd name="connsiteX109" fmla="*/ 1631950 w 2921000"/>
                    <a:gd name="connsiteY109" fmla="*/ 889000 h 3505200"/>
                    <a:gd name="connsiteX110" fmla="*/ 1670050 w 2921000"/>
                    <a:gd name="connsiteY110" fmla="*/ 876300 h 3505200"/>
                    <a:gd name="connsiteX111" fmla="*/ 1689100 w 2921000"/>
                    <a:gd name="connsiteY111" fmla="*/ 825500 h 3505200"/>
                    <a:gd name="connsiteX112" fmla="*/ 1752600 w 2921000"/>
                    <a:gd name="connsiteY112" fmla="*/ 768350 h 3505200"/>
                    <a:gd name="connsiteX113" fmla="*/ 1784350 w 2921000"/>
                    <a:gd name="connsiteY113" fmla="*/ 730250 h 3505200"/>
                    <a:gd name="connsiteX114" fmla="*/ 1771650 w 2921000"/>
                    <a:gd name="connsiteY114" fmla="*/ 660400 h 3505200"/>
                    <a:gd name="connsiteX115" fmla="*/ 1822450 w 2921000"/>
                    <a:gd name="connsiteY115" fmla="*/ 622300 h 3505200"/>
                    <a:gd name="connsiteX116" fmla="*/ 1924050 w 2921000"/>
                    <a:gd name="connsiteY116" fmla="*/ 603250 h 3505200"/>
                    <a:gd name="connsiteX117" fmla="*/ 1968500 w 2921000"/>
                    <a:gd name="connsiteY117" fmla="*/ 641350 h 3505200"/>
                    <a:gd name="connsiteX118" fmla="*/ 2038350 w 2921000"/>
                    <a:gd name="connsiteY118" fmla="*/ 590550 h 3505200"/>
                    <a:gd name="connsiteX119" fmla="*/ 2038350 w 2921000"/>
                    <a:gd name="connsiteY119" fmla="*/ 457200 h 3505200"/>
                    <a:gd name="connsiteX120" fmla="*/ 1981200 w 2921000"/>
                    <a:gd name="connsiteY120" fmla="*/ 400050 h 3505200"/>
                    <a:gd name="connsiteX121" fmla="*/ 1917700 w 2921000"/>
                    <a:gd name="connsiteY121" fmla="*/ 438150 h 3505200"/>
                    <a:gd name="connsiteX122" fmla="*/ 1885950 w 2921000"/>
                    <a:gd name="connsiteY122" fmla="*/ 393700 h 3505200"/>
                    <a:gd name="connsiteX123" fmla="*/ 1847850 w 2921000"/>
                    <a:gd name="connsiteY123" fmla="*/ 196850 h 3505200"/>
                    <a:gd name="connsiteX124" fmla="*/ 1854200 w 2921000"/>
                    <a:gd name="connsiteY124" fmla="*/ 120650 h 3505200"/>
                    <a:gd name="connsiteX125" fmla="*/ 1828800 w 2921000"/>
                    <a:gd name="connsiteY125" fmla="*/ 0 h 3505200"/>
                    <a:gd name="connsiteX126" fmla="*/ 1549400 w 2921000"/>
                    <a:gd name="connsiteY126" fmla="*/ 38100 h 3505200"/>
                    <a:gd name="connsiteX127" fmla="*/ 1485900 w 2921000"/>
                    <a:gd name="connsiteY127" fmla="*/ 107950 h 3505200"/>
                    <a:gd name="connsiteX128" fmla="*/ 1365250 w 2921000"/>
                    <a:gd name="connsiteY128" fmla="*/ 203200 h 3505200"/>
                    <a:gd name="connsiteX129" fmla="*/ 1352550 w 2921000"/>
                    <a:gd name="connsiteY129" fmla="*/ 133350 h 3505200"/>
                    <a:gd name="connsiteX130" fmla="*/ 1314450 w 2921000"/>
                    <a:gd name="connsiteY130" fmla="*/ 95250 h 3505200"/>
                    <a:gd name="connsiteX131" fmla="*/ 1231900 w 2921000"/>
                    <a:gd name="connsiteY131" fmla="*/ 133350 h 3505200"/>
                    <a:gd name="connsiteX132" fmla="*/ 1111250 w 2921000"/>
                    <a:gd name="connsiteY132" fmla="*/ 146050 h 3505200"/>
                    <a:gd name="connsiteX133" fmla="*/ 1092200 w 2921000"/>
                    <a:gd name="connsiteY133" fmla="*/ 184150 h 3505200"/>
                    <a:gd name="connsiteX134" fmla="*/ 889000 w 2921000"/>
                    <a:gd name="connsiteY134" fmla="*/ 209550 h 3505200"/>
                    <a:gd name="connsiteX135" fmla="*/ 812800 w 2921000"/>
                    <a:gd name="connsiteY135" fmla="*/ 266700 h 3505200"/>
                    <a:gd name="connsiteX136" fmla="*/ 730250 w 2921000"/>
                    <a:gd name="connsiteY136" fmla="*/ 304800 h 3505200"/>
                    <a:gd name="connsiteX137" fmla="*/ 730250 w 2921000"/>
                    <a:gd name="connsiteY137" fmla="*/ 304800 h 3505200"/>
                    <a:gd name="connsiteX138" fmla="*/ 546100 w 2921000"/>
                    <a:gd name="connsiteY138" fmla="*/ 298450 h 3505200"/>
                    <a:gd name="connsiteX139" fmla="*/ 495300 w 2921000"/>
                    <a:gd name="connsiteY139" fmla="*/ 292100 h 3505200"/>
                    <a:gd name="connsiteX140" fmla="*/ 469900 w 2921000"/>
                    <a:gd name="connsiteY140" fmla="*/ 355600 h 3505200"/>
                    <a:gd name="connsiteX141" fmla="*/ 381000 w 2921000"/>
                    <a:gd name="connsiteY141" fmla="*/ 412750 h 3505200"/>
                    <a:gd name="connsiteX142" fmla="*/ 311150 w 2921000"/>
                    <a:gd name="connsiteY142" fmla="*/ 381000 h 3505200"/>
                    <a:gd name="connsiteX143" fmla="*/ 234950 w 2921000"/>
                    <a:gd name="connsiteY143" fmla="*/ 393700 h 3505200"/>
                    <a:gd name="connsiteX144" fmla="*/ 234950 w 2921000"/>
                    <a:gd name="connsiteY144" fmla="*/ 393700 h 3505200"/>
                    <a:gd name="connsiteX145" fmla="*/ 133350 w 2921000"/>
                    <a:gd name="connsiteY145" fmla="*/ 349250 h 3505200"/>
                    <a:gd name="connsiteX146" fmla="*/ 120650 w 2921000"/>
                    <a:gd name="connsiteY146" fmla="*/ 254000 h 350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2921000" h="3505200">
                      <a:moveTo>
                        <a:pt x="120650" y="254000"/>
                      </a:moveTo>
                      <a:lnTo>
                        <a:pt x="57150" y="292100"/>
                      </a:lnTo>
                      <a:lnTo>
                        <a:pt x="25400" y="412750"/>
                      </a:lnTo>
                      <a:lnTo>
                        <a:pt x="146050" y="488950"/>
                      </a:lnTo>
                      <a:lnTo>
                        <a:pt x="209550" y="546100"/>
                      </a:lnTo>
                      <a:lnTo>
                        <a:pt x="260350" y="628650"/>
                      </a:lnTo>
                      <a:lnTo>
                        <a:pt x="254000" y="704850"/>
                      </a:lnTo>
                      <a:lnTo>
                        <a:pt x="381000" y="762000"/>
                      </a:lnTo>
                      <a:lnTo>
                        <a:pt x="400050" y="825500"/>
                      </a:lnTo>
                      <a:lnTo>
                        <a:pt x="374650" y="850900"/>
                      </a:lnTo>
                      <a:lnTo>
                        <a:pt x="406400" y="895350"/>
                      </a:lnTo>
                      <a:lnTo>
                        <a:pt x="342900" y="927100"/>
                      </a:lnTo>
                      <a:lnTo>
                        <a:pt x="215900" y="901700"/>
                      </a:lnTo>
                      <a:lnTo>
                        <a:pt x="260350" y="1009650"/>
                      </a:lnTo>
                      <a:lnTo>
                        <a:pt x="127000" y="1111250"/>
                      </a:lnTo>
                      <a:lnTo>
                        <a:pt x="88900" y="1168400"/>
                      </a:lnTo>
                      <a:lnTo>
                        <a:pt x="241300" y="1193800"/>
                      </a:lnTo>
                      <a:lnTo>
                        <a:pt x="279400" y="1270000"/>
                      </a:lnTo>
                      <a:lnTo>
                        <a:pt x="311150" y="1314450"/>
                      </a:lnTo>
                      <a:lnTo>
                        <a:pt x="260350" y="1409700"/>
                      </a:lnTo>
                      <a:lnTo>
                        <a:pt x="120650" y="1435100"/>
                      </a:lnTo>
                      <a:lnTo>
                        <a:pt x="50800" y="1543050"/>
                      </a:lnTo>
                      <a:lnTo>
                        <a:pt x="139700" y="1593850"/>
                      </a:lnTo>
                      <a:lnTo>
                        <a:pt x="76200" y="1657350"/>
                      </a:lnTo>
                      <a:lnTo>
                        <a:pt x="44450" y="1746250"/>
                      </a:lnTo>
                      <a:lnTo>
                        <a:pt x="12700" y="1771650"/>
                      </a:lnTo>
                      <a:lnTo>
                        <a:pt x="12700" y="1809750"/>
                      </a:lnTo>
                      <a:lnTo>
                        <a:pt x="0" y="1866900"/>
                      </a:lnTo>
                      <a:lnTo>
                        <a:pt x="241300" y="1854200"/>
                      </a:lnTo>
                      <a:lnTo>
                        <a:pt x="336550" y="2025650"/>
                      </a:lnTo>
                      <a:lnTo>
                        <a:pt x="520700" y="2165350"/>
                      </a:lnTo>
                      <a:lnTo>
                        <a:pt x="539750" y="2209800"/>
                      </a:lnTo>
                      <a:lnTo>
                        <a:pt x="609600" y="2203450"/>
                      </a:lnTo>
                      <a:lnTo>
                        <a:pt x="793750" y="2305050"/>
                      </a:lnTo>
                      <a:lnTo>
                        <a:pt x="806450" y="2355850"/>
                      </a:lnTo>
                      <a:lnTo>
                        <a:pt x="895350" y="2355850"/>
                      </a:lnTo>
                      <a:lnTo>
                        <a:pt x="901700" y="2419350"/>
                      </a:lnTo>
                      <a:lnTo>
                        <a:pt x="984250" y="2451100"/>
                      </a:lnTo>
                      <a:lnTo>
                        <a:pt x="1003300" y="2476500"/>
                      </a:lnTo>
                      <a:lnTo>
                        <a:pt x="1003300" y="2476500"/>
                      </a:lnTo>
                      <a:lnTo>
                        <a:pt x="984250" y="2571750"/>
                      </a:lnTo>
                      <a:lnTo>
                        <a:pt x="895350" y="2578100"/>
                      </a:lnTo>
                      <a:lnTo>
                        <a:pt x="863600" y="2622550"/>
                      </a:lnTo>
                      <a:lnTo>
                        <a:pt x="850900" y="2654300"/>
                      </a:lnTo>
                      <a:lnTo>
                        <a:pt x="996950" y="2730500"/>
                      </a:lnTo>
                      <a:lnTo>
                        <a:pt x="996950" y="2730500"/>
                      </a:lnTo>
                      <a:lnTo>
                        <a:pt x="1028700" y="2933700"/>
                      </a:lnTo>
                      <a:lnTo>
                        <a:pt x="1244600" y="3092450"/>
                      </a:lnTo>
                      <a:lnTo>
                        <a:pt x="1301750" y="3092450"/>
                      </a:lnTo>
                      <a:lnTo>
                        <a:pt x="1479550" y="3206750"/>
                      </a:lnTo>
                      <a:lnTo>
                        <a:pt x="1568450" y="3213100"/>
                      </a:lnTo>
                      <a:lnTo>
                        <a:pt x="1727200" y="3251200"/>
                      </a:lnTo>
                      <a:lnTo>
                        <a:pt x="1847850" y="3276600"/>
                      </a:lnTo>
                      <a:lnTo>
                        <a:pt x="1974850" y="3327400"/>
                      </a:lnTo>
                      <a:lnTo>
                        <a:pt x="2006600" y="3333750"/>
                      </a:lnTo>
                      <a:lnTo>
                        <a:pt x="2133600" y="3340100"/>
                      </a:lnTo>
                      <a:lnTo>
                        <a:pt x="2190750" y="3365500"/>
                      </a:lnTo>
                      <a:lnTo>
                        <a:pt x="2184400" y="3429000"/>
                      </a:lnTo>
                      <a:lnTo>
                        <a:pt x="2133600" y="3460750"/>
                      </a:lnTo>
                      <a:lnTo>
                        <a:pt x="2165350" y="3505200"/>
                      </a:lnTo>
                      <a:lnTo>
                        <a:pt x="2235200" y="3486150"/>
                      </a:lnTo>
                      <a:lnTo>
                        <a:pt x="2228850" y="3429000"/>
                      </a:lnTo>
                      <a:lnTo>
                        <a:pt x="2228850" y="3429000"/>
                      </a:lnTo>
                      <a:lnTo>
                        <a:pt x="2305050" y="3448050"/>
                      </a:lnTo>
                      <a:lnTo>
                        <a:pt x="2419350" y="3403600"/>
                      </a:lnTo>
                      <a:lnTo>
                        <a:pt x="2413000" y="3340100"/>
                      </a:lnTo>
                      <a:lnTo>
                        <a:pt x="2222500" y="3352800"/>
                      </a:lnTo>
                      <a:lnTo>
                        <a:pt x="2260600" y="3295650"/>
                      </a:lnTo>
                      <a:lnTo>
                        <a:pt x="2349500" y="3213100"/>
                      </a:lnTo>
                      <a:lnTo>
                        <a:pt x="2641600" y="3073400"/>
                      </a:lnTo>
                      <a:lnTo>
                        <a:pt x="2660650" y="3009900"/>
                      </a:lnTo>
                      <a:lnTo>
                        <a:pt x="2743200" y="2971800"/>
                      </a:lnTo>
                      <a:lnTo>
                        <a:pt x="2781300" y="2908300"/>
                      </a:lnTo>
                      <a:lnTo>
                        <a:pt x="2679700" y="2870200"/>
                      </a:lnTo>
                      <a:lnTo>
                        <a:pt x="2736850" y="2787650"/>
                      </a:lnTo>
                      <a:lnTo>
                        <a:pt x="2717800" y="2717800"/>
                      </a:lnTo>
                      <a:lnTo>
                        <a:pt x="2863850" y="2686050"/>
                      </a:lnTo>
                      <a:lnTo>
                        <a:pt x="2851150" y="2540000"/>
                      </a:lnTo>
                      <a:lnTo>
                        <a:pt x="2921000" y="2444750"/>
                      </a:lnTo>
                      <a:lnTo>
                        <a:pt x="2832100" y="2387600"/>
                      </a:lnTo>
                      <a:lnTo>
                        <a:pt x="2806700" y="2432050"/>
                      </a:lnTo>
                      <a:lnTo>
                        <a:pt x="2717800" y="2406650"/>
                      </a:lnTo>
                      <a:lnTo>
                        <a:pt x="2711450" y="2343150"/>
                      </a:lnTo>
                      <a:lnTo>
                        <a:pt x="2622550" y="2311400"/>
                      </a:lnTo>
                      <a:lnTo>
                        <a:pt x="2578100" y="2171700"/>
                      </a:lnTo>
                      <a:lnTo>
                        <a:pt x="2451100" y="2095500"/>
                      </a:lnTo>
                      <a:lnTo>
                        <a:pt x="2457450" y="1898650"/>
                      </a:lnTo>
                      <a:lnTo>
                        <a:pt x="2565400" y="1866900"/>
                      </a:lnTo>
                      <a:lnTo>
                        <a:pt x="2527300" y="1752600"/>
                      </a:lnTo>
                      <a:lnTo>
                        <a:pt x="2476500" y="1727200"/>
                      </a:lnTo>
                      <a:lnTo>
                        <a:pt x="2444750" y="1803400"/>
                      </a:lnTo>
                      <a:lnTo>
                        <a:pt x="2330450" y="1778000"/>
                      </a:lnTo>
                      <a:lnTo>
                        <a:pt x="2222500" y="1822450"/>
                      </a:lnTo>
                      <a:lnTo>
                        <a:pt x="2133600" y="1835150"/>
                      </a:lnTo>
                      <a:lnTo>
                        <a:pt x="2019300" y="1797050"/>
                      </a:lnTo>
                      <a:lnTo>
                        <a:pt x="1885950" y="1797050"/>
                      </a:lnTo>
                      <a:lnTo>
                        <a:pt x="1841500" y="1866900"/>
                      </a:lnTo>
                      <a:lnTo>
                        <a:pt x="1752600" y="1924050"/>
                      </a:lnTo>
                      <a:lnTo>
                        <a:pt x="1739900" y="1841500"/>
                      </a:lnTo>
                      <a:lnTo>
                        <a:pt x="1682750" y="1790700"/>
                      </a:lnTo>
                      <a:lnTo>
                        <a:pt x="1727200" y="1631950"/>
                      </a:lnTo>
                      <a:lnTo>
                        <a:pt x="1784350" y="1619250"/>
                      </a:lnTo>
                      <a:lnTo>
                        <a:pt x="1784350" y="1498600"/>
                      </a:lnTo>
                      <a:lnTo>
                        <a:pt x="1733550" y="1390650"/>
                      </a:lnTo>
                      <a:lnTo>
                        <a:pt x="1638300" y="1377950"/>
                      </a:lnTo>
                      <a:lnTo>
                        <a:pt x="1657350" y="1301750"/>
                      </a:lnTo>
                      <a:lnTo>
                        <a:pt x="1485900" y="1149350"/>
                      </a:lnTo>
                      <a:lnTo>
                        <a:pt x="1492250" y="1054100"/>
                      </a:lnTo>
                      <a:lnTo>
                        <a:pt x="1587500" y="1016000"/>
                      </a:lnTo>
                      <a:lnTo>
                        <a:pt x="1631950" y="889000"/>
                      </a:lnTo>
                      <a:lnTo>
                        <a:pt x="1670050" y="876300"/>
                      </a:lnTo>
                      <a:lnTo>
                        <a:pt x="1689100" y="825500"/>
                      </a:lnTo>
                      <a:lnTo>
                        <a:pt x="1752600" y="768350"/>
                      </a:lnTo>
                      <a:lnTo>
                        <a:pt x="1784350" y="730250"/>
                      </a:lnTo>
                      <a:lnTo>
                        <a:pt x="1771650" y="660400"/>
                      </a:lnTo>
                      <a:lnTo>
                        <a:pt x="1822450" y="622300"/>
                      </a:lnTo>
                      <a:lnTo>
                        <a:pt x="1924050" y="603250"/>
                      </a:lnTo>
                      <a:lnTo>
                        <a:pt x="1968500" y="641350"/>
                      </a:lnTo>
                      <a:lnTo>
                        <a:pt x="2038350" y="590550"/>
                      </a:lnTo>
                      <a:lnTo>
                        <a:pt x="2038350" y="457200"/>
                      </a:lnTo>
                      <a:lnTo>
                        <a:pt x="1981200" y="400050"/>
                      </a:lnTo>
                      <a:lnTo>
                        <a:pt x="1917700" y="438150"/>
                      </a:lnTo>
                      <a:lnTo>
                        <a:pt x="1885950" y="393700"/>
                      </a:lnTo>
                      <a:lnTo>
                        <a:pt x="1847850" y="196850"/>
                      </a:lnTo>
                      <a:lnTo>
                        <a:pt x="1854200" y="120650"/>
                      </a:lnTo>
                      <a:lnTo>
                        <a:pt x="1828800" y="0"/>
                      </a:lnTo>
                      <a:lnTo>
                        <a:pt x="1549400" y="38100"/>
                      </a:lnTo>
                      <a:lnTo>
                        <a:pt x="1485900" y="107950"/>
                      </a:lnTo>
                      <a:lnTo>
                        <a:pt x="1365250" y="203200"/>
                      </a:lnTo>
                      <a:lnTo>
                        <a:pt x="1352550" y="133350"/>
                      </a:lnTo>
                      <a:lnTo>
                        <a:pt x="1314450" y="95250"/>
                      </a:lnTo>
                      <a:lnTo>
                        <a:pt x="1231900" y="133350"/>
                      </a:lnTo>
                      <a:lnTo>
                        <a:pt x="1111250" y="146050"/>
                      </a:lnTo>
                      <a:lnTo>
                        <a:pt x="1092200" y="184150"/>
                      </a:lnTo>
                      <a:lnTo>
                        <a:pt x="889000" y="209550"/>
                      </a:lnTo>
                      <a:lnTo>
                        <a:pt x="812800" y="266700"/>
                      </a:lnTo>
                      <a:lnTo>
                        <a:pt x="730250" y="304800"/>
                      </a:lnTo>
                      <a:lnTo>
                        <a:pt x="730250" y="304800"/>
                      </a:lnTo>
                      <a:lnTo>
                        <a:pt x="546100" y="298450"/>
                      </a:lnTo>
                      <a:lnTo>
                        <a:pt x="495300" y="292100"/>
                      </a:lnTo>
                      <a:lnTo>
                        <a:pt x="469900" y="355600"/>
                      </a:lnTo>
                      <a:lnTo>
                        <a:pt x="381000" y="412750"/>
                      </a:lnTo>
                      <a:lnTo>
                        <a:pt x="311150" y="381000"/>
                      </a:lnTo>
                      <a:lnTo>
                        <a:pt x="234950" y="393700"/>
                      </a:lnTo>
                      <a:lnTo>
                        <a:pt x="234950" y="393700"/>
                      </a:lnTo>
                      <a:lnTo>
                        <a:pt x="133350" y="349250"/>
                      </a:lnTo>
                      <a:lnTo>
                        <a:pt x="120650" y="2540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0797AF04-0075-5CA9-FA92-33CE56D9655E}"/>
                    </a:ext>
                  </a:extLst>
                </p:cNvPr>
                <p:cNvSpPr/>
                <p:nvPr/>
              </p:nvSpPr>
              <p:spPr>
                <a:xfrm>
                  <a:off x="2967591" y="4883485"/>
                  <a:ext cx="406022" cy="661638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300394 w 2104246"/>
                    <a:gd name="connsiteY90" fmla="*/ 19790 h 3448790"/>
                    <a:gd name="connsiteX91" fmla="*/ 1605194 w 2104246"/>
                    <a:gd name="connsiteY91" fmla="*/ 75034 h 3448790"/>
                    <a:gd name="connsiteX92" fmla="*/ 1658790 w 2104246"/>
                    <a:gd name="connsiteY92" fmla="*/ 0 h 3448790"/>
                    <a:gd name="connsiteX93" fmla="*/ 1605194 w 2104246"/>
                    <a:gd name="connsiteY93" fmla="*/ 75034 h 3448790"/>
                    <a:gd name="connsiteX0" fmla="*/ 1300394 w 2104246"/>
                    <a:gd name="connsiteY0" fmla="*/ 1 h 3429001"/>
                    <a:gd name="connsiteX1" fmla="*/ 1338494 w 2104246"/>
                    <a:gd name="connsiteY1" fmla="*/ 76201 h 3429001"/>
                    <a:gd name="connsiteX2" fmla="*/ 1521374 w 2104246"/>
                    <a:gd name="connsiteY2" fmla="*/ 106681 h 3429001"/>
                    <a:gd name="connsiteX3" fmla="*/ 1591594 w 2104246"/>
                    <a:gd name="connsiteY3" fmla="*/ 143639 h 3429001"/>
                    <a:gd name="connsiteX4" fmla="*/ 1586142 w 2104246"/>
                    <a:gd name="connsiteY4" fmla="*/ 179071 h 3429001"/>
                    <a:gd name="connsiteX5" fmla="*/ 1586142 w 2104246"/>
                    <a:gd name="connsiteY5" fmla="*/ 283845 h 3429001"/>
                    <a:gd name="connsiteX6" fmla="*/ 1671870 w 2104246"/>
                    <a:gd name="connsiteY6" fmla="*/ 302897 h 3429001"/>
                    <a:gd name="connsiteX7" fmla="*/ 1681394 w 2104246"/>
                    <a:gd name="connsiteY7" fmla="*/ 388621 h 3429001"/>
                    <a:gd name="connsiteX8" fmla="*/ 1671870 w 2104246"/>
                    <a:gd name="connsiteY8" fmla="*/ 550545 h 3429001"/>
                    <a:gd name="connsiteX9" fmla="*/ 1786170 w 2104246"/>
                    <a:gd name="connsiteY9" fmla="*/ 569597 h 3429001"/>
                    <a:gd name="connsiteX10" fmla="*/ 1824270 w 2104246"/>
                    <a:gd name="connsiteY10" fmla="*/ 550545 h 3429001"/>
                    <a:gd name="connsiteX11" fmla="*/ 1948094 w 2104246"/>
                    <a:gd name="connsiteY11" fmla="*/ 712471 h 3429001"/>
                    <a:gd name="connsiteX12" fmla="*/ 1919518 w 2104246"/>
                    <a:gd name="connsiteY12" fmla="*/ 836297 h 3429001"/>
                    <a:gd name="connsiteX13" fmla="*/ 1967142 w 2104246"/>
                    <a:gd name="connsiteY13" fmla="*/ 960121 h 3429001"/>
                    <a:gd name="connsiteX14" fmla="*/ 1976670 w 2104246"/>
                    <a:gd name="connsiteY14" fmla="*/ 1045845 h 3429001"/>
                    <a:gd name="connsiteX15" fmla="*/ 2090970 w 2104246"/>
                    <a:gd name="connsiteY15" fmla="*/ 1207771 h 3429001"/>
                    <a:gd name="connsiteX16" fmla="*/ 1986194 w 2104246"/>
                    <a:gd name="connsiteY16" fmla="*/ 1274445 h 3429001"/>
                    <a:gd name="connsiteX17" fmla="*/ 1976670 w 2104246"/>
                    <a:gd name="connsiteY17" fmla="*/ 1350645 h 3429001"/>
                    <a:gd name="connsiteX18" fmla="*/ 1929042 w 2104246"/>
                    <a:gd name="connsiteY18" fmla="*/ 1541145 h 3429001"/>
                    <a:gd name="connsiteX19" fmla="*/ 1919518 w 2104246"/>
                    <a:gd name="connsiteY19" fmla="*/ 1626871 h 3429001"/>
                    <a:gd name="connsiteX20" fmla="*/ 1890942 w 2104246"/>
                    <a:gd name="connsiteY20" fmla="*/ 1684021 h 3429001"/>
                    <a:gd name="connsiteX21" fmla="*/ 1890942 w 2104246"/>
                    <a:gd name="connsiteY21" fmla="*/ 1731645 h 3429001"/>
                    <a:gd name="connsiteX22" fmla="*/ 1976670 w 2104246"/>
                    <a:gd name="connsiteY22" fmla="*/ 1817371 h 3429001"/>
                    <a:gd name="connsiteX23" fmla="*/ 1983108 w 2104246"/>
                    <a:gd name="connsiteY23" fmla="*/ 1814445 h 3429001"/>
                    <a:gd name="connsiteX24" fmla="*/ 1974706 w 2104246"/>
                    <a:gd name="connsiteY24" fmla="*/ 1927861 h 3429001"/>
                    <a:gd name="connsiteX25" fmla="*/ 2104246 w 2104246"/>
                    <a:gd name="connsiteY25" fmla="*/ 2019301 h 3429001"/>
                    <a:gd name="connsiteX26" fmla="*/ 2058526 w 2104246"/>
                    <a:gd name="connsiteY26" fmla="*/ 2156461 h 3429001"/>
                    <a:gd name="connsiteX27" fmla="*/ 2073766 w 2104246"/>
                    <a:gd name="connsiteY27" fmla="*/ 2354581 h 3429001"/>
                    <a:gd name="connsiteX28" fmla="*/ 1997566 w 2104246"/>
                    <a:gd name="connsiteY28" fmla="*/ 2446021 h 3429001"/>
                    <a:gd name="connsiteX29" fmla="*/ 1982326 w 2104246"/>
                    <a:gd name="connsiteY29" fmla="*/ 2651761 h 3429001"/>
                    <a:gd name="connsiteX30" fmla="*/ 1928986 w 2104246"/>
                    <a:gd name="connsiteY30" fmla="*/ 2788921 h 3429001"/>
                    <a:gd name="connsiteX31" fmla="*/ 1852786 w 2104246"/>
                    <a:gd name="connsiteY31" fmla="*/ 2842261 h 3429001"/>
                    <a:gd name="connsiteX32" fmla="*/ 1791826 w 2104246"/>
                    <a:gd name="connsiteY32" fmla="*/ 3009901 h 3429001"/>
                    <a:gd name="connsiteX33" fmla="*/ 1547986 w 2104246"/>
                    <a:gd name="connsiteY33" fmla="*/ 3124201 h 3429001"/>
                    <a:gd name="connsiteX34" fmla="*/ 1410826 w 2104246"/>
                    <a:gd name="connsiteY34" fmla="*/ 3124201 h 3429001"/>
                    <a:gd name="connsiteX35" fmla="*/ 1182226 w 2104246"/>
                    <a:gd name="connsiteY35" fmla="*/ 3032761 h 3429001"/>
                    <a:gd name="connsiteX36" fmla="*/ 1098406 w 2104246"/>
                    <a:gd name="connsiteY36" fmla="*/ 3040381 h 3429001"/>
                    <a:gd name="connsiteX37" fmla="*/ 1037446 w 2104246"/>
                    <a:gd name="connsiteY37" fmla="*/ 3025141 h 3429001"/>
                    <a:gd name="connsiteX38" fmla="*/ 976486 w 2104246"/>
                    <a:gd name="connsiteY38" fmla="*/ 3078481 h 3429001"/>
                    <a:gd name="connsiteX39" fmla="*/ 1090786 w 2104246"/>
                    <a:gd name="connsiteY39" fmla="*/ 3131821 h 3429001"/>
                    <a:gd name="connsiteX40" fmla="*/ 1029826 w 2104246"/>
                    <a:gd name="connsiteY40" fmla="*/ 3238501 h 3429001"/>
                    <a:gd name="connsiteX41" fmla="*/ 976486 w 2104246"/>
                    <a:gd name="connsiteY41" fmla="*/ 3246121 h 3429001"/>
                    <a:gd name="connsiteX42" fmla="*/ 1006966 w 2104246"/>
                    <a:gd name="connsiteY42" fmla="*/ 3329941 h 3429001"/>
                    <a:gd name="connsiteX43" fmla="*/ 968866 w 2104246"/>
                    <a:gd name="connsiteY43" fmla="*/ 3352801 h 3429001"/>
                    <a:gd name="connsiteX44" fmla="*/ 785986 w 2104246"/>
                    <a:gd name="connsiteY44" fmla="*/ 3429001 h 3429001"/>
                    <a:gd name="connsiteX45" fmla="*/ 747886 w 2104246"/>
                    <a:gd name="connsiteY45" fmla="*/ 3345181 h 3429001"/>
                    <a:gd name="connsiteX46" fmla="*/ 778366 w 2104246"/>
                    <a:gd name="connsiteY46" fmla="*/ 3299461 h 3429001"/>
                    <a:gd name="connsiteX47" fmla="*/ 732646 w 2104246"/>
                    <a:gd name="connsiteY47" fmla="*/ 3268981 h 3429001"/>
                    <a:gd name="connsiteX48" fmla="*/ 732646 w 2104246"/>
                    <a:gd name="connsiteY48" fmla="*/ 3223261 h 3429001"/>
                    <a:gd name="connsiteX49" fmla="*/ 625966 w 2104246"/>
                    <a:gd name="connsiteY49" fmla="*/ 3185161 h 3429001"/>
                    <a:gd name="connsiteX50" fmla="*/ 526906 w 2104246"/>
                    <a:gd name="connsiteY50" fmla="*/ 3147061 h 3429001"/>
                    <a:gd name="connsiteX51" fmla="*/ 519286 w 2104246"/>
                    <a:gd name="connsiteY51" fmla="*/ 3048001 h 3429001"/>
                    <a:gd name="connsiteX52" fmla="*/ 397366 w 2104246"/>
                    <a:gd name="connsiteY52" fmla="*/ 3093721 h 3429001"/>
                    <a:gd name="connsiteX53" fmla="*/ 305926 w 2104246"/>
                    <a:gd name="connsiteY53" fmla="*/ 3025141 h 3429001"/>
                    <a:gd name="connsiteX54" fmla="*/ 344026 w 2104246"/>
                    <a:gd name="connsiteY54" fmla="*/ 2819401 h 3429001"/>
                    <a:gd name="connsiteX55" fmla="*/ 283066 w 2104246"/>
                    <a:gd name="connsiteY55" fmla="*/ 2750821 h 3429001"/>
                    <a:gd name="connsiteX56" fmla="*/ 252586 w 2104246"/>
                    <a:gd name="connsiteY56" fmla="*/ 2682241 h 3429001"/>
                    <a:gd name="connsiteX57" fmla="*/ 199246 w 2104246"/>
                    <a:gd name="connsiteY57" fmla="*/ 2659381 h 3429001"/>
                    <a:gd name="connsiteX58" fmla="*/ 229726 w 2104246"/>
                    <a:gd name="connsiteY58" fmla="*/ 2590801 h 3429001"/>
                    <a:gd name="connsiteX59" fmla="*/ 161146 w 2104246"/>
                    <a:gd name="connsiteY59" fmla="*/ 2453641 h 3429001"/>
                    <a:gd name="connsiteX60" fmla="*/ 214486 w 2104246"/>
                    <a:gd name="connsiteY60" fmla="*/ 2407921 h 3429001"/>
                    <a:gd name="connsiteX61" fmla="*/ 283066 w 2104246"/>
                    <a:gd name="connsiteY61" fmla="*/ 2065021 h 3429001"/>
                    <a:gd name="connsiteX62" fmla="*/ 184006 w 2104246"/>
                    <a:gd name="connsiteY62" fmla="*/ 1821181 h 3429001"/>
                    <a:gd name="connsiteX63" fmla="*/ 298306 w 2104246"/>
                    <a:gd name="connsiteY63" fmla="*/ 1584961 h 3429001"/>
                    <a:gd name="connsiteX64" fmla="*/ 184006 w 2104246"/>
                    <a:gd name="connsiteY64" fmla="*/ 1592581 h 3429001"/>
                    <a:gd name="connsiteX65" fmla="*/ 145906 w 2104246"/>
                    <a:gd name="connsiteY65" fmla="*/ 1485901 h 3429001"/>
                    <a:gd name="connsiteX66" fmla="*/ 1126 w 2104246"/>
                    <a:gd name="connsiteY66" fmla="*/ 1325881 h 3429001"/>
                    <a:gd name="connsiteX67" fmla="*/ 0 w 2104246"/>
                    <a:gd name="connsiteY67" fmla="*/ 1319877 h 3429001"/>
                    <a:gd name="connsiteX68" fmla="*/ 50714 w 2104246"/>
                    <a:gd name="connsiteY68" fmla="*/ 1203961 h 3429001"/>
                    <a:gd name="connsiteX69" fmla="*/ 119294 w 2104246"/>
                    <a:gd name="connsiteY69" fmla="*/ 1196341 h 3429001"/>
                    <a:gd name="connsiteX70" fmla="*/ 134534 w 2104246"/>
                    <a:gd name="connsiteY70" fmla="*/ 1082041 h 3429001"/>
                    <a:gd name="connsiteX71" fmla="*/ 248834 w 2104246"/>
                    <a:gd name="connsiteY71" fmla="*/ 1066801 h 3429001"/>
                    <a:gd name="connsiteX72" fmla="*/ 302174 w 2104246"/>
                    <a:gd name="connsiteY72" fmla="*/ 1188721 h 3429001"/>
                    <a:gd name="connsiteX73" fmla="*/ 355514 w 2104246"/>
                    <a:gd name="connsiteY73" fmla="*/ 1150621 h 3429001"/>
                    <a:gd name="connsiteX74" fmla="*/ 385994 w 2104246"/>
                    <a:gd name="connsiteY74" fmla="*/ 1036321 h 3429001"/>
                    <a:gd name="connsiteX75" fmla="*/ 424094 w 2104246"/>
                    <a:gd name="connsiteY75" fmla="*/ 1013461 h 3429001"/>
                    <a:gd name="connsiteX76" fmla="*/ 446954 w 2104246"/>
                    <a:gd name="connsiteY76" fmla="*/ 944881 h 3429001"/>
                    <a:gd name="connsiteX77" fmla="*/ 530774 w 2104246"/>
                    <a:gd name="connsiteY77" fmla="*/ 685801 h 3429001"/>
                    <a:gd name="connsiteX78" fmla="*/ 652694 w 2104246"/>
                    <a:gd name="connsiteY78" fmla="*/ 800101 h 3429001"/>
                    <a:gd name="connsiteX79" fmla="*/ 751754 w 2104246"/>
                    <a:gd name="connsiteY79" fmla="*/ 800101 h 3429001"/>
                    <a:gd name="connsiteX80" fmla="*/ 805094 w 2104246"/>
                    <a:gd name="connsiteY80" fmla="*/ 662941 h 3429001"/>
                    <a:gd name="connsiteX81" fmla="*/ 911774 w 2104246"/>
                    <a:gd name="connsiteY81" fmla="*/ 662941 h 3429001"/>
                    <a:gd name="connsiteX82" fmla="*/ 980354 w 2104246"/>
                    <a:gd name="connsiteY82" fmla="*/ 601981 h 3429001"/>
                    <a:gd name="connsiteX83" fmla="*/ 1048934 w 2104246"/>
                    <a:gd name="connsiteY83" fmla="*/ 647701 h 3429001"/>
                    <a:gd name="connsiteX84" fmla="*/ 1056554 w 2104246"/>
                    <a:gd name="connsiteY84" fmla="*/ 449581 h 3429001"/>
                    <a:gd name="connsiteX85" fmla="*/ 1231814 w 2104246"/>
                    <a:gd name="connsiteY85" fmla="*/ 533401 h 3429001"/>
                    <a:gd name="connsiteX86" fmla="*/ 1247054 w 2104246"/>
                    <a:gd name="connsiteY86" fmla="*/ 411481 h 3429001"/>
                    <a:gd name="connsiteX87" fmla="*/ 1208954 w 2104246"/>
                    <a:gd name="connsiteY87" fmla="*/ 182881 h 3429001"/>
                    <a:gd name="connsiteX88" fmla="*/ 1147994 w 2104246"/>
                    <a:gd name="connsiteY88" fmla="*/ 114301 h 3429001"/>
                    <a:gd name="connsiteX89" fmla="*/ 1186094 w 2104246"/>
                    <a:gd name="connsiteY89" fmla="*/ 15241 h 3429001"/>
                    <a:gd name="connsiteX90" fmla="*/ 1300394 w 2104246"/>
                    <a:gd name="connsiteY90" fmla="*/ 1 h 3429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</a:cxnLst>
                  <a:rect l="l" t="t" r="r" b="b"/>
                  <a:pathLst>
                    <a:path w="2104246" h="3429001">
                      <a:moveTo>
                        <a:pt x="1300394" y="1"/>
                      </a:moveTo>
                      <a:lnTo>
                        <a:pt x="1338494" y="76201"/>
                      </a:lnTo>
                      <a:lnTo>
                        <a:pt x="1521374" y="106681"/>
                      </a:lnTo>
                      <a:lnTo>
                        <a:pt x="1591594" y="143639"/>
                      </a:lnTo>
                      <a:lnTo>
                        <a:pt x="1586142" y="179071"/>
                      </a:lnTo>
                      <a:lnTo>
                        <a:pt x="1586142" y="283845"/>
                      </a:lnTo>
                      <a:lnTo>
                        <a:pt x="1671870" y="302897"/>
                      </a:lnTo>
                      <a:lnTo>
                        <a:pt x="1681394" y="388621"/>
                      </a:lnTo>
                      <a:lnTo>
                        <a:pt x="1671870" y="550545"/>
                      </a:lnTo>
                      <a:lnTo>
                        <a:pt x="1786170" y="569597"/>
                      </a:lnTo>
                      <a:lnTo>
                        <a:pt x="1824270" y="550545"/>
                      </a:lnTo>
                      <a:lnTo>
                        <a:pt x="1948094" y="712471"/>
                      </a:lnTo>
                      <a:lnTo>
                        <a:pt x="1919518" y="836297"/>
                      </a:lnTo>
                      <a:lnTo>
                        <a:pt x="1967142" y="960121"/>
                      </a:lnTo>
                      <a:lnTo>
                        <a:pt x="1976670" y="1045845"/>
                      </a:lnTo>
                      <a:lnTo>
                        <a:pt x="2090970" y="1207771"/>
                      </a:lnTo>
                      <a:lnTo>
                        <a:pt x="1986194" y="1274445"/>
                      </a:lnTo>
                      <a:lnTo>
                        <a:pt x="1976670" y="1350645"/>
                      </a:lnTo>
                      <a:lnTo>
                        <a:pt x="1929042" y="1541145"/>
                      </a:lnTo>
                      <a:lnTo>
                        <a:pt x="1919518" y="1626871"/>
                      </a:lnTo>
                      <a:lnTo>
                        <a:pt x="1890942" y="1684021"/>
                      </a:lnTo>
                      <a:lnTo>
                        <a:pt x="1890942" y="1731645"/>
                      </a:lnTo>
                      <a:lnTo>
                        <a:pt x="1976670" y="1817371"/>
                      </a:lnTo>
                      <a:lnTo>
                        <a:pt x="1983108" y="1814445"/>
                      </a:lnTo>
                      <a:lnTo>
                        <a:pt x="1974706" y="1927861"/>
                      </a:lnTo>
                      <a:lnTo>
                        <a:pt x="2104246" y="2019301"/>
                      </a:lnTo>
                      <a:lnTo>
                        <a:pt x="2058526" y="2156461"/>
                      </a:lnTo>
                      <a:lnTo>
                        <a:pt x="2073766" y="2354581"/>
                      </a:lnTo>
                      <a:lnTo>
                        <a:pt x="1997566" y="2446021"/>
                      </a:lnTo>
                      <a:lnTo>
                        <a:pt x="1982326" y="2651761"/>
                      </a:lnTo>
                      <a:lnTo>
                        <a:pt x="1928986" y="2788921"/>
                      </a:lnTo>
                      <a:lnTo>
                        <a:pt x="1852786" y="2842261"/>
                      </a:lnTo>
                      <a:lnTo>
                        <a:pt x="1791826" y="3009901"/>
                      </a:lnTo>
                      <a:lnTo>
                        <a:pt x="1547986" y="3124201"/>
                      </a:lnTo>
                      <a:lnTo>
                        <a:pt x="1410826" y="3124201"/>
                      </a:lnTo>
                      <a:lnTo>
                        <a:pt x="1182226" y="3032761"/>
                      </a:lnTo>
                      <a:lnTo>
                        <a:pt x="1098406" y="3040381"/>
                      </a:lnTo>
                      <a:lnTo>
                        <a:pt x="1037446" y="3025141"/>
                      </a:lnTo>
                      <a:lnTo>
                        <a:pt x="976486" y="3078481"/>
                      </a:lnTo>
                      <a:lnTo>
                        <a:pt x="1090786" y="3131821"/>
                      </a:lnTo>
                      <a:lnTo>
                        <a:pt x="1029826" y="3238501"/>
                      </a:lnTo>
                      <a:lnTo>
                        <a:pt x="976486" y="3246121"/>
                      </a:lnTo>
                      <a:lnTo>
                        <a:pt x="1006966" y="3329941"/>
                      </a:lnTo>
                      <a:lnTo>
                        <a:pt x="968866" y="3352801"/>
                      </a:lnTo>
                      <a:lnTo>
                        <a:pt x="785986" y="3429001"/>
                      </a:lnTo>
                      <a:lnTo>
                        <a:pt x="747886" y="3345181"/>
                      </a:lnTo>
                      <a:lnTo>
                        <a:pt x="778366" y="3299461"/>
                      </a:lnTo>
                      <a:lnTo>
                        <a:pt x="732646" y="3268981"/>
                      </a:lnTo>
                      <a:lnTo>
                        <a:pt x="732646" y="3223261"/>
                      </a:lnTo>
                      <a:lnTo>
                        <a:pt x="625966" y="3185161"/>
                      </a:lnTo>
                      <a:lnTo>
                        <a:pt x="526906" y="3147061"/>
                      </a:lnTo>
                      <a:lnTo>
                        <a:pt x="519286" y="3048001"/>
                      </a:lnTo>
                      <a:lnTo>
                        <a:pt x="397366" y="3093721"/>
                      </a:lnTo>
                      <a:lnTo>
                        <a:pt x="305926" y="3025141"/>
                      </a:lnTo>
                      <a:lnTo>
                        <a:pt x="344026" y="2819401"/>
                      </a:lnTo>
                      <a:lnTo>
                        <a:pt x="283066" y="2750821"/>
                      </a:lnTo>
                      <a:lnTo>
                        <a:pt x="252586" y="2682241"/>
                      </a:lnTo>
                      <a:lnTo>
                        <a:pt x="199246" y="2659381"/>
                      </a:lnTo>
                      <a:lnTo>
                        <a:pt x="229726" y="2590801"/>
                      </a:lnTo>
                      <a:lnTo>
                        <a:pt x="161146" y="2453641"/>
                      </a:lnTo>
                      <a:lnTo>
                        <a:pt x="214486" y="2407921"/>
                      </a:lnTo>
                      <a:lnTo>
                        <a:pt x="283066" y="2065021"/>
                      </a:lnTo>
                      <a:lnTo>
                        <a:pt x="184006" y="1821181"/>
                      </a:lnTo>
                      <a:lnTo>
                        <a:pt x="298306" y="1584961"/>
                      </a:lnTo>
                      <a:lnTo>
                        <a:pt x="184006" y="1592581"/>
                      </a:lnTo>
                      <a:lnTo>
                        <a:pt x="145906" y="1485901"/>
                      </a:lnTo>
                      <a:lnTo>
                        <a:pt x="1126" y="1325881"/>
                      </a:lnTo>
                      <a:lnTo>
                        <a:pt x="0" y="1319877"/>
                      </a:lnTo>
                      <a:lnTo>
                        <a:pt x="50714" y="1203961"/>
                      </a:lnTo>
                      <a:lnTo>
                        <a:pt x="119294" y="1196341"/>
                      </a:lnTo>
                      <a:lnTo>
                        <a:pt x="134534" y="1082041"/>
                      </a:lnTo>
                      <a:lnTo>
                        <a:pt x="248834" y="1066801"/>
                      </a:lnTo>
                      <a:lnTo>
                        <a:pt x="302174" y="1188721"/>
                      </a:lnTo>
                      <a:lnTo>
                        <a:pt x="355514" y="1150621"/>
                      </a:lnTo>
                      <a:lnTo>
                        <a:pt x="385994" y="1036321"/>
                      </a:lnTo>
                      <a:lnTo>
                        <a:pt x="424094" y="1013461"/>
                      </a:lnTo>
                      <a:lnTo>
                        <a:pt x="446954" y="944881"/>
                      </a:lnTo>
                      <a:lnTo>
                        <a:pt x="530774" y="685801"/>
                      </a:lnTo>
                      <a:lnTo>
                        <a:pt x="652694" y="800101"/>
                      </a:lnTo>
                      <a:lnTo>
                        <a:pt x="751754" y="800101"/>
                      </a:lnTo>
                      <a:lnTo>
                        <a:pt x="805094" y="662941"/>
                      </a:lnTo>
                      <a:lnTo>
                        <a:pt x="911774" y="662941"/>
                      </a:lnTo>
                      <a:lnTo>
                        <a:pt x="980354" y="601981"/>
                      </a:lnTo>
                      <a:lnTo>
                        <a:pt x="1048934" y="647701"/>
                      </a:lnTo>
                      <a:lnTo>
                        <a:pt x="1056554" y="449581"/>
                      </a:lnTo>
                      <a:lnTo>
                        <a:pt x="1231814" y="533401"/>
                      </a:lnTo>
                      <a:lnTo>
                        <a:pt x="1247054" y="411481"/>
                      </a:lnTo>
                      <a:lnTo>
                        <a:pt x="1208954" y="182881"/>
                      </a:lnTo>
                      <a:lnTo>
                        <a:pt x="1147994" y="114301"/>
                      </a:lnTo>
                      <a:lnTo>
                        <a:pt x="1186094" y="15241"/>
                      </a:lnTo>
                      <a:lnTo>
                        <a:pt x="1300394" y="1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3DBC1EBB-E19E-C176-941F-9D3F9A364B6E}"/>
                    </a:ext>
                  </a:extLst>
                </p:cNvPr>
                <p:cNvSpPr/>
                <p:nvPr/>
              </p:nvSpPr>
              <p:spPr>
                <a:xfrm>
                  <a:off x="2835480" y="5550269"/>
                  <a:ext cx="405254" cy="651835"/>
                </a:xfrm>
                <a:custGeom>
                  <a:avLst/>
                  <a:gdLst>
                    <a:gd name="connsiteX0" fmla="*/ 500064 w 2100264"/>
                    <a:gd name="connsiteY0" fmla="*/ 0 h 3378198"/>
                    <a:gd name="connsiteX1" fmla="*/ 557212 w 2100264"/>
                    <a:gd name="connsiteY1" fmla="*/ 0 h 3378198"/>
                    <a:gd name="connsiteX2" fmla="*/ 590550 w 2100264"/>
                    <a:gd name="connsiteY2" fmla="*/ 95250 h 3378198"/>
                    <a:gd name="connsiteX3" fmla="*/ 623888 w 2100264"/>
                    <a:gd name="connsiteY3" fmla="*/ 119062 h 3378198"/>
                    <a:gd name="connsiteX4" fmla="*/ 638176 w 2100264"/>
                    <a:gd name="connsiteY4" fmla="*/ 171450 h 3378198"/>
                    <a:gd name="connsiteX5" fmla="*/ 809624 w 2100264"/>
                    <a:gd name="connsiteY5" fmla="*/ 214314 h 3378198"/>
                    <a:gd name="connsiteX6" fmla="*/ 890588 w 2100264"/>
                    <a:gd name="connsiteY6" fmla="*/ 257174 h 3378198"/>
                    <a:gd name="connsiteX7" fmla="*/ 1057276 w 2100264"/>
                    <a:gd name="connsiteY7" fmla="*/ 242888 h 3378198"/>
                    <a:gd name="connsiteX8" fmla="*/ 1128712 w 2100264"/>
                    <a:gd name="connsiteY8" fmla="*/ 104774 h 3378198"/>
                    <a:gd name="connsiteX9" fmla="*/ 1176338 w 2100264"/>
                    <a:gd name="connsiteY9" fmla="*/ 138114 h 3378198"/>
                    <a:gd name="connsiteX10" fmla="*/ 1266824 w 2100264"/>
                    <a:gd name="connsiteY10" fmla="*/ 128588 h 3378198"/>
                    <a:gd name="connsiteX11" fmla="*/ 1323976 w 2100264"/>
                    <a:gd name="connsiteY11" fmla="*/ 142874 h 3378198"/>
                    <a:gd name="connsiteX12" fmla="*/ 1347788 w 2100264"/>
                    <a:gd name="connsiteY12" fmla="*/ 223838 h 3378198"/>
                    <a:gd name="connsiteX13" fmla="*/ 1419224 w 2100264"/>
                    <a:gd name="connsiteY13" fmla="*/ 228600 h 3378198"/>
                    <a:gd name="connsiteX14" fmla="*/ 1447800 w 2100264"/>
                    <a:gd name="connsiteY14" fmla="*/ 242888 h 3378198"/>
                    <a:gd name="connsiteX15" fmla="*/ 1495424 w 2100264"/>
                    <a:gd name="connsiteY15" fmla="*/ 238126 h 3378198"/>
                    <a:gd name="connsiteX16" fmla="*/ 1552576 w 2100264"/>
                    <a:gd name="connsiteY16" fmla="*/ 138114 h 3378198"/>
                    <a:gd name="connsiteX17" fmla="*/ 1585912 w 2100264"/>
                    <a:gd name="connsiteY17" fmla="*/ 204788 h 3378198"/>
                    <a:gd name="connsiteX18" fmla="*/ 1604964 w 2100264"/>
                    <a:gd name="connsiteY18" fmla="*/ 233362 h 3378198"/>
                    <a:gd name="connsiteX19" fmla="*/ 1585912 w 2100264"/>
                    <a:gd name="connsiteY19" fmla="*/ 280988 h 3378198"/>
                    <a:gd name="connsiteX20" fmla="*/ 1633538 w 2100264"/>
                    <a:gd name="connsiteY20" fmla="*/ 309562 h 3378198"/>
                    <a:gd name="connsiteX21" fmla="*/ 1628776 w 2100264"/>
                    <a:gd name="connsiteY21" fmla="*/ 442914 h 3378198"/>
                    <a:gd name="connsiteX22" fmla="*/ 1590676 w 2100264"/>
                    <a:gd name="connsiteY22" fmla="*/ 461962 h 3378198"/>
                    <a:gd name="connsiteX23" fmla="*/ 1604964 w 2100264"/>
                    <a:gd name="connsiteY23" fmla="*/ 523874 h 3378198"/>
                    <a:gd name="connsiteX24" fmla="*/ 1552576 w 2100264"/>
                    <a:gd name="connsiteY24" fmla="*/ 642938 h 3378198"/>
                    <a:gd name="connsiteX25" fmla="*/ 1576388 w 2100264"/>
                    <a:gd name="connsiteY25" fmla="*/ 752474 h 3378198"/>
                    <a:gd name="connsiteX26" fmla="*/ 1604964 w 2100264"/>
                    <a:gd name="connsiteY26" fmla="*/ 795338 h 3378198"/>
                    <a:gd name="connsiteX27" fmla="*/ 1724024 w 2100264"/>
                    <a:gd name="connsiteY27" fmla="*/ 809626 h 3378198"/>
                    <a:gd name="connsiteX28" fmla="*/ 1743076 w 2100264"/>
                    <a:gd name="connsiteY28" fmla="*/ 862014 h 3378198"/>
                    <a:gd name="connsiteX29" fmla="*/ 1824038 w 2100264"/>
                    <a:gd name="connsiteY29" fmla="*/ 823914 h 3378198"/>
                    <a:gd name="connsiteX30" fmla="*/ 1871664 w 2100264"/>
                    <a:gd name="connsiteY30" fmla="*/ 823914 h 3378198"/>
                    <a:gd name="connsiteX31" fmla="*/ 1909764 w 2100264"/>
                    <a:gd name="connsiteY31" fmla="*/ 890588 h 3378198"/>
                    <a:gd name="connsiteX32" fmla="*/ 1914524 w 2100264"/>
                    <a:gd name="connsiteY32" fmla="*/ 966788 h 3378198"/>
                    <a:gd name="connsiteX33" fmla="*/ 2033588 w 2100264"/>
                    <a:gd name="connsiteY33" fmla="*/ 923926 h 3378198"/>
                    <a:gd name="connsiteX34" fmla="*/ 2062164 w 2100264"/>
                    <a:gd name="connsiteY34" fmla="*/ 952500 h 3378198"/>
                    <a:gd name="connsiteX35" fmla="*/ 2062164 w 2100264"/>
                    <a:gd name="connsiteY35" fmla="*/ 990600 h 3378198"/>
                    <a:gd name="connsiteX36" fmla="*/ 2057400 w 2100264"/>
                    <a:gd name="connsiteY36" fmla="*/ 1038226 h 3378198"/>
                    <a:gd name="connsiteX37" fmla="*/ 2100264 w 2100264"/>
                    <a:gd name="connsiteY37" fmla="*/ 1052514 h 3378198"/>
                    <a:gd name="connsiteX38" fmla="*/ 2038350 w 2100264"/>
                    <a:gd name="connsiteY38" fmla="*/ 1143000 h 3378198"/>
                    <a:gd name="connsiteX39" fmla="*/ 2019300 w 2100264"/>
                    <a:gd name="connsiteY39" fmla="*/ 1219200 h 3378198"/>
                    <a:gd name="connsiteX40" fmla="*/ 1776412 w 2100264"/>
                    <a:gd name="connsiteY40" fmla="*/ 1252538 h 3378198"/>
                    <a:gd name="connsiteX41" fmla="*/ 1681164 w 2100264"/>
                    <a:gd name="connsiteY41" fmla="*/ 1300162 h 3378198"/>
                    <a:gd name="connsiteX42" fmla="*/ 1666876 w 2100264"/>
                    <a:gd name="connsiteY42" fmla="*/ 1357314 h 3378198"/>
                    <a:gd name="connsiteX43" fmla="*/ 1600200 w 2100264"/>
                    <a:gd name="connsiteY43" fmla="*/ 1433514 h 3378198"/>
                    <a:gd name="connsiteX44" fmla="*/ 1638300 w 2100264"/>
                    <a:gd name="connsiteY44" fmla="*/ 1462088 h 3378198"/>
                    <a:gd name="connsiteX45" fmla="*/ 1709738 w 2100264"/>
                    <a:gd name="connsiteY45" fmla="*/ 1662114 h 3378198"/>
                    <a:gd name="connsiteX46" fmla="*/ 1771650 w 2100264"/>
                    <a:gd name="connsiteY46" fmla="*/ 1681162 h 3378198"/>
                    <a:gd name="connsiteX47" fmla="*/ 1771650 w 2100264"/>
                    <a:gd name="connsiteY47" fmla="*/ 1728790 h 3378198"/>
                    <a:gd name="connsiteX48" fmla="*/ 1671638 w 2100264"/>
                    <a:gd name="connsiteY48" fmla="*/ 1766886 h 3378198"/>
                    <a:gd name="connsiteX49" fmla="*/ 1795464 w 2100264"/>
                    <a:gd name="connsiteY49" fmla="*/ 1957390 h 3378198"/>
                    <a:gd name="connsiteX50" fmla="*/ 1743076 w 2100264"/>
                    <a:gd name="connsiteY50" fmla="*/ 2047874 h 3378198"/>
                    <a:gd name="connsiteX51" fmla="*/ 1757364 w 2100264"/>
                    <a:gd name="connsiteY51" fmla="*/ 2095502 h 3378198"/>
                    <a:gd name="connsiteX52" fmla="*/ 1681164 w 2100264"/>
                    <a:gd name="connsiteY52" fmla="*/ 2171702 h 3378198"/>
                    <a:gd name="connsiteX53" fmla="*/ 1743076 w 2100264"/>
                    <a:gd name="connsiteY53" fmla="*/ 2200274 h 3378198"/>
                    <a:gd name="connsiteX54" fmla="*/ 1738312 w 2100264"/>
                    <a:gd name="connsiteY54" fmla="*/ 2257426 h 3378198"/>
                    <a:gd name="connsiteX55" fmla="*/ 1738312 w 2100264"/>
                    <a:gd name="connsiteY55" fmla="*/ 2285998 h 3378198"/>
                    <a:gd name="connsiteX56" fmla="*/ 1728788 w 2100264"/>
                    <a:gd name="connsiteY56" fmla="*/ 2343150 h 3378198"/>
                    <a:gd name="connsiteX57" fmla="*/ 1728788 w 2100264"/>
                    <a:gd name="connsiteY57" fmla="*/ 2414590 h 3378198"/>
                    <a:gd name="connsiteX58" fmla="*/ 1724024 w 2100264"/>
                    <a:gd name="connsiteY58" fmla="*/ 2505074 h 3378198"/>
                    <a:gd name="connsiteX59" fmla="*/ 1728788 w 2100264"/>
                    <a:gd name="connsiteY59" fmla="*/ 2543174 h 3378198"/>
                    <a:gd name="connsiteX60" fmla="*/ 1676400 w 2100264"/>
                    <a:gd name="connsiteY60" fmla="*/ 2557462 h 3378198"/>
                    <a:gd name="connsiteX61" fmla="*/ 1709738 w 2100264"/>
                    <a:gd name="connsiteY61" fmla="*/ 2762250 h 3378198"/>
                    <a:gd name="connsiteX62" fmla="*/ 1514476 w 2100264"/>
                    <a:gd name="connsiteY62" fmla="*/ 2738438 h 3378198"/>
                    <a:gd name="connsiteX63" fmla="*/ 1457324 w 2100264"/>
                    <a:gd name="connsiteY63" fmla="*/ 2752726 h 3378198"/>
                    <a:gd name="connsiteX64" fmla="*/ 1423988 w 2100264"/>
                    <a:gd name="connsiteY64" fmla="*/ 2814638 h 3378198"/>
                    <a:gd name="connsiteX65" fmla="*/ 1309688 w 2100264"/>
                    <a:gd name="connsiteY65" fmla="*/ 2947990 h 3378198"/>
                    <a:gd name="connsiteX66" fmla="*/ 1171576 w 2100264"/>
                    <a:gd name="connsiteY66" fmla="*/ 2943226 h 3378198"/>
                    <a:gd name="connsiteX67" fmla="*/ 1133476 w 2100264"/>
                    <a:gd name="connsiteY67" fmla="*/ 3014662 h 3378198"/>
                    <a:gd name="connsiteX68" fmla="*/ 1085850 w 2100264"/>
                    <a:gd name="connsiteY68" fmla="*/ 3057526 h 3378198"/>
                    <a:gd name="connsiteX69" fmla="*/ 1085850 w 2100264"/>
                    <a:gd name="connsiteY69" fmla="*/ 3148014 h 3378198"/>
                    <a:gd name="connsiteX70" fmla="*/ 1046832 w 2100264"/>
                    <a:gd name="connsiteY70" fmla="*/ 3223046 h 3378198"/>
                    <a:gd name="connsiteX71" fmla="*/ 1041400 w 2100264"/>
                    <a:gd name="connsiteY71" fmla="*/ 3206750 h 3378198"/>
                    <a:gd name="connsiteX72" fmla="*/ 990600 w 2100264"/>
                    <a:gd name="connsiteY72" fmla="*/ 3181350 h 3378198"/>
                    <a:gd name="connsiteX73" fmla="*/ 958850 w 2100264"/>
                    <a:gd name="connsiteY73" fmla="*/ 3257550 h 3378198"/>
                    <a:gd name="connsiteX74" fmla="*/ 844550 w 2100264"/>
                    <a:gd name="connsiteY74" fmla="*/ 3232150 h 3378198"/>
                    <a:gd name="connsiteX75" fmla="*/ 736600 w 2100264"/>
                    <a:gd name="connsiteY75" fmla="*/ 3276598 h 3378198"/>
                    <a:gd name="connsiteX76" fmla="*/ 647700 w 2100264"/>
                    <a:gd name="connsiteY76" fmla="*/ 3289302 h 3378198"/>
                    <a:gd name="connsiteX77" fmla="*/ 533400 w 2100264"/>
                    <a:gd name="connsiteY77" fmla="*/ 3251198 h 3378198"/>
                    <a:gd name="connsiteX78" fmla="*/ 400050 w 2100264"/>
                    <a:gd name="connsiteY78" fmla="*/ 3251198 h 3378198"/>
                    <a:gd name="connsiteX79" fmla="*/ 355600 w 2100264"/>
                    <a:gd name="connsiteY79" fmla="*/ 3321050 h 3378198"/>
                    <a:gd name="connsiteX80" fmla="*/ 266700 w 2100264"/>
                    <a:gd name="connsiteY80" fmla="*/ 3378198 h 3378198"/>
                    <a:gd name="connsiteX81" fmla="*/ 254000 w 2100264"/>
                    <a:gd name="connsiteY81" fmla="*/ 3295650 h 3378198"/>
                    <a:gd name="connsiteX82" fmla="*/ 196850 w 2100264"/>
                    <a:gd name="connsiteY82" fmla="*/ 3244850 h 3378198"/>
                    <a:gd name="connsiteX83" fmla="*/ 241300 w 2100264"/>
                    <a:gd name="connsiteY83" fmla="*/ 3086102 h 3378198"/>
                    <a:gd name="connsiteX84" fmla="*/ 298450 w 2100264"/>
                    <a:gd name="connsiteY84" fmla="*/ 3073398 h 3378198"/>
                    <a:gd name="connsiteX85" fmla="*/ 298450 w 2100264"/>
                    <a:gd name="connsiteY85" fmla="*/ 2952750 h 3378198"/>
                    <a:gd name="connsiteX86" fmla="*/ 247650 w 2100264"/>
                    <a:gd name="connsiteY86" fmla="*/ 2844798 h 3378198"/>
                    <a:gd name="connsiteX87" fmla="*/ 152400 w 2100264"/>
                    <a:gd name="connsiteY87" fmla="*/ 2832102 h 3378198"/>
                    <a:gd name="connsiteX88" fmla="*/ 171450 w 2100264"/>
                    <a:gd name="connsiteY88" fmla="*/ 2755902 h 3378198"/>
                    <a:gd name="connsiteX89" fmla="*/ 0 w 2100264"/>
                    <a:gd name="connsiteY89" fmla="*/ 2603502 h 3378198"/>
                    <a:gd name="connsiteX90" fmla="*/ 6350 w 2100264"/>
                    <a:gd name="connsiteY90" fmla="*/ 2508250 h 3378198"/>
                    <a:gd name="connsiteX91" fmla="*/ 101600 w 2100264"/>
                    <a:gd name="connsiteY91" fmla="*/ 2470150 h 3378198"/>
                    <a:gd name="connsiteX92" fmla="*/ 146050 w 2100264"/>
                    <a:gd name="connsiteY92" fmla="*/ 2343150 h 3378198"/>
                    <a:gd name="connsiteX93" fmla="*/ 184150 w 2100264"/>
                    <a:gd name="connsiteY93" fmla="*/ 2330450 h 3378198"/>
                    <a:gd name="connsiteX94" fmla="*/ 203200 w 2100264"/>
                    <a:gd name="connsiteY94" fmla="*/ 2279650 h 3378198"/>
                    <a:gd name="connsiteX95" fmla="*/ 266700 w 2100264"/>
                    <a:gd name="connsiteY95" fmla="*/ 2222502 h 3378198"/>
                    <a:gd name="connsiteX96" fmla="*/ 298450 w 2100264"/>
                    <a:gd name="connsiteY96" fmla="*/ 2184398 h 3378198"/>
                    <a:gd name="connsiteX97" fmla="*/ 285750 w 2100264"/>
                    <a:gd name="connsiteY97" fmla="*/ 2114550 h 3378198"/>
                    <a:gd name="connsiteX98" fmla="*/ 336550 w 2100264"/>
                    <a:gd name="connsiteY98" fmla="*/ 2076450 h 3378198"/>
                    <a:gd name="connsiteX99" fmla="*/ 438150 w 2100264"/>
                    <a:gd name="connsiteY99" fmla="*/ 2057398 h 3378198"/>
                    <a:gd name="connsiteX100" fmla="*/ 482600 w 2100264"/>
                    <a:gd name="connsiteY100" fmla="*/ 2095502 h 3378198"/>
                    <a:gd name="connsiteX101" fmla="*/ 552450 w 2100264"/>
                    <a:gd name="connsiteY101" fmla="*/ 2044702 h 3378198"/>
                    <a:gd name="connsiteX102" fmla="*/ 552450 w 2100264"/>
                    <a:gd name="connsiteY102" fmla="*/ 1911350 h 3378198"/>
                    <a:gd name="connsiteX103" fmla="*/ 495300 w 2100264"/>
                    <a:gd name="connsiteY103" fmla="*/ 1854198 h 3378198"/>
                    <a:gd name="connsiteX104" fmla="*/ 431800 w 2100264"/>
                    <a:gd name="connsiteY104" fmla="*/ 1892302 h 3378198"/>
                    <a:gd name="connsiteX105" fmla="*/ 400050 w 2100264"/>
                    <a:gd name="connsiteY105" fmla="*/ 1847850 h 3378198"/>
                    <a:gd name="connsiteX106" fmla="*/ 361950 w 2100264"/>
                    <a:gd name="connsiteY106" fmla="*/ 1651000 h 3378198"/>
                    <a:gd name="connsiteX107" fmla="*/ 368300 w 2100264"/>
                    <a:gd name="connsiteY107" fmla="*/ 1574800 h 3378198"/>
                    <a:gd name="connsiteX108" fmla="*/ 344312 w 2100264"/>
                    <a:gd name="connsiteY108" fmla="*/ 1460854 h 3378198"/>
                    <a:gd name="connsiteX109" fmla="*/ 419100 w 2100264"/>
                    <a:gd name="connsiteY109" fmla="*/ 1395414 h 3378198"/>
                    <a:gd name="connsiteX110" fmla="*/ 361950 w 2100264"/>
                    <a:gd name="connsiteY110" fmla="*/ 1333500 h 3378198"/>
                    <a:gd name="connsiteX111" fmla="*/ 419100 w 2100264"/>
                    <a:gd name="connsiteY111" fmla="*/ 1238250 h 3378198"/>
                    <a:gd name="connsiteX112" fmla="*/ 419100 w 2100264"/>
                    <a:gd name="connsiteY112" fmla="*/ 1052514 h 3378198"/>
                    <a:gd name="connsiteX113" fmla="*/ 400050 w 2100264"/>
                    <a:gd name="connsiteY113" fmla="*/ 1038226 h 3378198"/>
                    <a:gd name="connsiteX114" fmla="*/ 414338 w 2100264"/>
                    <a:gd name="connsiteY114" fmla="*/ 995362 h 3378198"/>
                    <a:gd name="connsiteX115" fmla="*/ 342900 w 2100264"/>
                    <a:gd name="connsiteY115" fmla="*/ 876300 h 3378198"/>
                    <a:gd name="connsiteX116" fmla="*/ 347664 w 2100264"/>
                    <a:gd name="connsiteY116" fmla="*/ 804862 h 3378198"/>
                    <a:gd name="connsiteX117" fmla="*/ 428624 w 2100264"/>
                    <a:gd name="connsiteY117" fmla="*/ 714374 h 3378198"/>
                    <a:gd name="connsiteX118" fmla="*/ 428624 w 2100264"/>
                    <a:gd name="connsiteY118" fmla="*/ 666750 h 3378198"/>
                    <a:gd name="connsiteX119" fmla="*/ 309564 w 2100264"/>
                    <a:gd name="connsiteY119" fmla="*/ 652462 h 3378198"/>
                    <a:gd name="connsiteX120" fmla="*/ 357188 w 2100264"/>
                    <a:gd name="connsiteY120" fmla="*/ 561974 h 3378198"/>
                    <a:gd name="connsiteX121" fmla="*/ 390524 w 2100264"/>
                    <a:gd name="connsiteY121" fmla="*/ 395288 h 3378198"/>
                    <a:gd name="connsiteX122" fmla="*/ 419100 w 2100264"/>
                    <a:gd name="connsiteY122" fmla="*/ 366714 h 3378198"/>
                    <a:gd name="connsiteX123" fmla="*/ 381000 w 2100264"/>
                    <a:gd name="connsiteY123" fmla="*/ 304800 h 3378198"/>
                    <a:gd name="connsiteX124" fmla="*/ 390524 w 2100264"/>
                    <a:gd name="connsiteY124" fmla="*/ 261938 h 3378198"/>
                    <a:gd name="connsiteX125" fmla="*/ 447676 w 2100264"/>
                    <a:gd name="connsiteY125" fmla="*/ 228600 h 3378198"/>
                    <a:gd name="connsiteX126" fmla="*/ 485776 w 2100264"/>
                    <a:gd name="connsiteY126" fmla="*/ 209550 h 3378198"/>
                    <a:gd name="connsiteX127" fmla="*/ 461964 w 2100264"/>
                    <a:gd name="connsiteY127" fmla="*/ 133350 h 3378198"/>
                    <a:gd name="connsiteX128" fmla="*/ 495300 w 2100264"/>
                    <a:gd name="connsiteY128" fmla="*/ 100014 h 33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100264" h="3378198">
                      <a:moveTo>
                        <a:pt x="500064" y="0"/>
                      </a:moveTo>
                      <a:lnTo>
                        <a:pt x="557212" y="0"/>
                      </a:lnTo>
                      <a:lnTo>
                        <a:pt x="590550" y="95250"/>
                      </a:lnTo>
                      <a:lnTo>
                        <a:pt x="623888" y="119062"/>
                      </a:lnTo>
                      <a:lnTo>
                        <a:pt x="638176" y="171450"/>
                      </a:lnTo>
                      <a:lnTo>
                        <a:pt x="809624" y="214314"/>
                      </a:lnTo>
                      <a:lnTo>
                        <a:pt x="890588" y="257174"/>
                      </a:lnTo>
                      <a:lnTo>
                        <a:pt x="1057276" y="242888"/>
                      </a:lnTo>
                      <a:lnTo>
                        <a:pt x="1128712" y="104774"/>
                      </a:lnTo>
                      <a:lnTo>
                        <a:pt x="1176338" y="138114"/>
                      </a:lnTo>
                      <a:lnTo>
                        <a:pt x="1266824" y="128588"/>
                      </a:lnTo>
                      <a:lnTo>
                        <a:pt x="1323976" y="142874"/>
                      </a:lnTo>
                      <a:lnTo>
                        <a:pt x="1347788" y="223838"/>
                      </a:lnTo>
                      <a:lnTo>
                        <a:pt x="1419224" y="228600"/>
                      </a:lnTo>
                      <a:lnTo>
                        <a:pt x="1447800" y="242888"/>
                      </a:lnTo>
                      <a:lnTo>
                        <a:pt x="1495424" y="238126"/>
                      </a:lnTo>
                      <a:lnTo>
                        <a:pt x="1552576" y="138114"/>
                      </a:lnTo>
                      <a:lnTo>
                        <a:pt x="1585912" y="204788"/>
                      </a:lnTo>
                      <a:lnTo>
                        <a:pt x="1604964" y="233362"/>
                      </a:lnTo>
                      <a:lnTo>
                        <a:pt x="1585912" y="280988"/>
                      </a:lnTo>
                      <a:lnTo>
                        <a:pt x="1633538" y="309562"/>
                      </a:lnTo>
                      <a:lnTo>
                        <a:pt x="1628776" y="442914"/>
                      </a:lnTo>
                      <a:lnTo>
                        <a:pt x="1590676" y="461962"/>
                      </a:lnTo>
                      <a:lnTo>
                        <a:pt x="1604964" y="523874"/>
                      </a:lnTo>
                      <a:lnTo>
                        <a:pt x="1552576" y="642938"/>
                      </a:lnTo>
                      <a:lnTo>
                        <a:pt x="1576388" y="752474"/>
                      </a:lnTo>
                      <a:lnTo>
                        <a:pt x="1604964" y="795338"/>
                      </a:lnTo>
                      <a:lnTo>
                        <a:pt x="1724024" y="809626"/>
                      </a:lnTo>
                      <a:lnTo>
                        <a:pt x="1743076" y="862014"/>
                      </a:lnTo>
                      <a:lnTo>
                        <a:pt x="1824038" y="823914"/>
                      </a:lnTo>
                      <a:lnTo>
                        <a:pt x="1871664" y="823914"/>
                      </a:lnTo>
                      <a:lnTo>
                        <a:pt x="1909764" y="890588"/>
                      </a:lnTo>
                      <a:lnTo>
                        <a:pt x="1914524" y="966788"/>
                      </a:lnTo>
                      <a:lnTo>
                        <a:pt x="2033588" y="923926"/>
                      </a:lnTo>
                      <a:lnTo>
                        <a:pt x="2062164" y="952500"/>
                      </a:lnTo>
                      <a:lnTo>
                        <a:pt x="2062164" y="990600"/>
                      </a:lnTo>
                      <a:lnTo>
                        <a:pt x="2057400" y="1038226"/>
                      </a:lnTo>
                      <a:lnTo>
                        <a:pt x="2100264" y="1052514"/>
                      </a:lnTo>
                      <a:lnTo>
                        <a:pt x="2038350" y="1143000"/>
                      </a:lnTo>
                      <a:lnTo>
                        <a:pt x="2019300" y="1219200"/>
                      </a:lnTo>
                      <a:lnTo>
                        <a:pt x="1776412" y="1252538"/>
                      </a:lnTo>
                      <a:lnTo>
                        <a:pt x="1681164" y="1300162"/>
                      </a:lnTo>
                      <a:lnTo>
                        <a:pt x="1666876" y="1357314"/>
                      </a:lnTo>
                      <a:lnTo>
                        <a:pt x="1600200" y="1433514"/>
                      </a:lnTo>
                      <a:lnTo>
                        <a:pt x="1638300" y="1462088"/>
                      </a:lnTo>
                      <a:lnTo>
                        <a:pt x="1709738" y="1662114"/>
                      </a:lnTo>
                      <a:lnTo>
                        <a:pt x="1771650" y="1681162"/>
                      </a:lnTo>
                      <a:lnTo>
                        <a:pt x="1771650" y="1728790"/>
                      </a:lnTo>
                      <a:lnTo>
                        <a:pt x="1671638" y="1766886"/>
                      </a:lnTo>
                      <a:lnTo>
                        <a:pt x="1795464" y="1957390"/>
                      </a:lnTo>
                      <a:lnTo>
                        <a:pt x="1743076" y="2047874"/>
                      </a:lnTo>
                      <a:lnTo>
                        <a:pt x="1757364" y="2095502"/>
                      </a:lnTo>
                      <a:lnTo>
                        <a:pt x="1681164" y="2171702"/>
                      </a:lnTo>
                      <a:lnTo>
                        <a:pt x="1743076" y="2200274"/>
                      </a:lnTo>
                      <a:lnTo>
                        <a:pt x="1738312" y="2257426"/>
                      </a:lnTo>
                      <a:lnTo>
                        <a:pt x="1738312" y="2285998"/>
                      </a:lnTo>
                      <a:lnTo>
                        <a:pt x="1728788" y="2343150"/>
                      </a:lnTo>
                      <a:lnTo>
                        <a:pt x="1728788" y="2414590"/>
                      </a:lnTo>
                      <a:lnTo>
                        <a:pt x="1724024" y="2505074"/>
                      </a:lnTo>
                      <a:lnTo>
                        <a:pt x="1728788" y="2543174"/>
                      </a:lnTo>
                      <a:lnTo>
                        <a:pt x="1676400" y="2557462"/>
                      </a:lnTo>
                      <a:lnTo>
                        <a:pt x="1709738" y="2762250"/>
                      </a:lnTo>
                      <a:lnTo>
                        <a:pt x="1514476" y="2738438"/>
                      </a:lnTo>
                      <a:lnTo>
                        <a:pt x="1457324" y="2752726"/>
                      </a:lnTo>
                      <a:lnTo>
                        <a:pt x="1423988" y="2814638"/>
                      </a:lnTo>
                      <a:lnTo>
                        <a:pt x="1309688" y="2947990"/>
                      </a:lnTo>
                      <a:lnTo>
                        <a:pt x="1171576" y="2943226"/>
                      </a:lnTo>
                      <a:lnTo>
                        <a:pt x="1133476" y="3014662"/>
                      </a:lnTo>
                      <a:lnTo>
                        <a:pt x="1085850" y="3057526"/>
                      </a:lnTo>
                      <a:lnTo>
                        <a:pt x="1085850" y="3148014"/>
                      </a:lnTo>
                      <a:lnTo>
                        <a:pt x="1046832" y="3223046"/>
                      </a:lnTo>
                      <a:lnTo>
                        <a:pt x="1041400" y="3206750"/>
                      </a:lnTo>
                      <a:lnTo>
                        <a:pt x="990600" y="3181350"/>
                      </a:lnTo>
                      <a:lnTo>
                        <a:pt x="958850" y="3257550"/>
                      </a:lnTo>
                      <a:lnTo>
                        <a:pt x="844550" y="3232150"/>
                      </a:lnTo>
                      <a:lnTo>
                        <a:pt x="736600" y="3276598"/>
                      </a:lnTo>
                      <a:lnTo>
                        <a:pt x="647700" y="3289302"/>
                      </a:lnTo>
                      <a:lnTo>
                        <a:pt x="533400" y="3251198"/>
                      </a:lnTo>
                      <a:lnTo>
                        <a:pt x="400050" y="3251198"/>
                      </a:lnTo>
                      <a:lnTo>
                        <a:pt x="355600" y="3321050"/>
                      </a:lnTo>
                      <a:lnTo>
                        <a:pt x="266700" y="3378198"/>
                      </a:lnTo>
                      <a:lnTo>
                        <a:pt x="254000" y="3295650"/>
                      </a:lnTo>
                      <a:lnTo>
                        <a:pt x="196850" y="3244850"/>
                      </a:lnTo>
                      <a:lnTo>
                        <a:pt x="241300" y="3086102"/>
                      </a:lnTo>
                      <a:lnTo>
                        <a:pt x="298450" y="3073398"/>
                      </a:lnTo>
                      <a:lnTo>
                        <a:pt x="298450" y="2952750"/>
                      </a:lnTo>
                      <a:lnTo>
                        <a:pt x="247650" y="2844798"/>
                      </a:lnTo>
                      <a:lnTo>
                        <a:pt x="152400" y="2832102"/>
                      </a:lnTo>
                      <a:lnTo>
                        <a:pt x="171450" y="2755902"/>
                      </a:lnTo>
                      <a:lnTo>
                        <a:pt x="0" y="2603502"/>
                      </a:lnTo>
                      <a:lnTo>
                        <a:pt x="6350" y="2508250"/>
                      </a:lnTo>
                      <a:lnTo>
                        <a:pt x="101600" y="2470150"/>
                      </a:lnTo>
                      <a:lnTo>
                        <a:pt x="146050" y="2343150"/>
                      </a:lnTo>
                      <a:lnTo>
                        <a:pt x="184150" y="2330450"/>
                      </a:lnTo>
                      <a:lnTo>
                        <a:pt x="203200" y="2279650"/>
                      </a:lnTo>
                      <a:lnTo>
                        <a:pt x="266700" y="2222502"/>
                      </a:lnTo>
                      <a:lnTo>
                        <a:pt x="298450" y="2184398"/>
                      </a:lnTo>
                      <a:lnTo>
                        <a:pt x="285750" y="2114550"/>
                      </a:lnTo>
                      <a:lnTo>
                        <a:pt x="336550" y="2076450"/>
                      </a:lnTo>
                      <a:lnTo>
                        <a:pt x="438150" y="2057398"/>
                      </a:lnTo>
                      <a:lnTo>
                        <a:pt x="482600" y="2095502"/>
                      </a:lnTo>
                      <a:lnTo>
                        <a:pt x="552450" y="2044702"/>
                      </a:lnTo>
                      <a:lnTo>
                        <a:pt x="552450" y="1911350"/>
                      </a:lnTo>
                      <a:lnTo>
                        <a:pt x="495300" y="1854198"/>
                      </a:lnTo>
                      <a:lnTo>
                        <a:pt x="431800" y="1892302"/>
                      </a:lnTo>
                      <a:lnTo>
                        <a:pt x="400050" y="1847850"/>
                      </a:lnTo>
                      <a:lnTo>
                        <a:pt x="361950" y="1651000"/>
                      </a:lnTo>
                      <a:lnTo>
                        <a:pt x="368300" y="1574800"/>
                      </a:lnTo>
                      <a:lnTo>
                        <a:pt x="344312" y="1460854"/>
                      </a:lnTo>
                      <a:lnTo>
                        <a:pt x="419100" y="1395414"/>
                      </a:lnTo>
                      <a:lnTo>
                        <a:pt x="361950" y="1333500"/>
                      </a:lnTo>
                      <a:lnTo>
                        <a:pt x="419100" y="1238250"/>
                      </a:lnTo>
                      <a:lnTo>
                        <a:pt x="419100" y="1052514"/>
                      </a:lnTo>
                      <a:lnTo>
                        <a:pt x="400050" y="1038226"/>
                      </a:lnTo>
                      <a:lnTo>
                        <a:pt x="414338" y="995362"/>
                      </a:lnTo>
                      <a:lnTo>
                        <a:pt x="342900" y="876300"/>
                      </a:lnTo>
                      <a:lnTo>
                        <a:pt x="347664" y="804862"/>
                      </a:lnTo>
                      <a:lnTo>
                        <a:pt x="428624" y="714374"/>
                      </a:lnTo>
                      <a:lnTo>
                        <a:pt x="428624" y="666750"/>
                      </a:lnTo>
                      <a:lnTo>
                        <a:pt x="309564" y="652462"/>
                      </a:lnTo>
                      <a:lnTo>
                        <a:pt x="357188" y="561974"/>
                      </a:lnTo>
                      <a:lnTo>
                        <a:pt x="390524" y="395288"/>
                      </a:lnTo>
                      <a:lnTo>
                        <a:pt x="419100" y="366714"/>
                      </a:lnTo>
                      <a:lnTo>
                        <a:pt x="381000" y="304800"/>
                      </a:lnTo>
                      <a:lnTo>
                        <a:pt x="390524" y="261938"/>
                      </a:lnTo>
                      <a:lnTo>
                        <a:pt x="447676" y="228600"/>
                      </a:lnTo>
                      <a:lnTo>
                        <a:pt x="485776" y="209550"/>
                      </a:lnTo>
                      <a:lnTo>
                        <a:pt x="461964" y="133350"/>
                      </a:lnTo>
                      <a:lnTo>
                        <a:pt x="495300" y="10001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2970F1A9-1859-6FBB-C532-89AAF6FDB53F}"/>
                    </a:ext>
                  </a:extLst>
                </p:cNvPr>
                <p:cNvSpPr/>
                <p:nvPr/>
              </p:nvSpPr>
              <p:spPr>
                <a:xfrm>
                  <a:off x="3042851" y="6093802"/>
                  <a:ext cx="68772" cy="68482"/>
                </a:xfrm>
                <a:custGeom>
                  <a:avLst/>
                  <a:gdLst>
                    <a:gd name="connsiteX0" fmla="*/ 344484 w 356416"/>
                    <a:gd name="connsiteY0" fmla="*/ 0 h 354916"/>
                    <a:gd name="connsiteX1" fmla="*/ 354034 w 356416"/>
                    <a:gd name="connsiteY1" fmla="*/ 40592 h 354916"/>
                    <a:gd name="connsiteX2" fmla="*/ 323078 w 356416"/>
                    <a:gd name="connsiteY2" fmla="*/ 85832 h 354916"/>
                    <a:gd name="connsiteX3" fmla="*/ 356416 w 356416"/>
                    <a:gd name="connsiteY3" fmla="*/ 164416 h 354916"/>
                    <a:gd name="connsiteX4" fmla="*/ 315934 w 356416"/>
                    <a:gd name="connsiteY4" fmla="*/ 226328 h 354916"/>
                    <a:gd name="connsiteX5" fmla="*/ 258784 w 356416"/>
                    <a:gd name="connsiteY5" fmla="*/ 181084 h 354916"/>
                    <a:gd name="connsiteX6" fmla="*/ 246878 w 356416"/>
                    <a:gd name="connsiteY6" fmla="*/ 192992 h 354916"/>
                    <a:gd name="connsiteX7" fmla="*/ 237352 w 356416"/>
                    <a:gd name="connsiteY7" fmla="*/ 302528 h 354916"/>
                    <a:gd name="connsiteX8" fmla="*/ 215922 w 356416"/>
                    <a:gd name="connsiteY8" fmla="*/ 316816 h 354916"/>
                    <a:gd name="connsiteX9" fmla="*/ 154008 w 356416"/>
                    <a:gd name="connsiteY9" fmla="*/ 285860 h 354916"/>
                    <a:gd name="connsiteX10" fmla="*/ 87334 w 356416"/>
                    <a:gd name="connsiteY10" fmla="*/ 300144 h 354916"/>
                    <a:gd name="connsiteX11" fmla="*/ 73048 w 356416"/>
                    <a:gd name="connsiteY11" fmla="*/ 354916 h 354916"/>
                    <a:gd name="connsiteX12" fmla="*/ 0 w 356416"/>
                    <a:gd name="connsiteY12" fmla="*/ 347048 h 354916"/>
                    <a:gd name="connsiteX13" fmla="*/ 8292 w 356416"/>
                    <a:gd name="connsiteY13" fmla="*/ 331104 h 354916"/>
                    <a:gd name="connsiteX14" fmla="*/ 8292 w 356416"/>
                    <a:gd name="connsiteY14" fmla="*/ 240616 h 354916"/>
                    <a:gd name="connsiteX15" fmla="*/ 55918 w 356416"/>
                    <a:gd name="connsiteY15" fmla="*/ 197752 h 354916"/>
                    <a:gd name="connsiteX16" fmla="*/ 94018 w 356416"/>
                    <a:gd name="connsiteY16" fmla="*/ 126316 h 354916"/>
                    <a:gd name="connsiteX17" fmla="*/ 232130 w 356416"/>
                    <a:gd name="connsiteY17" fmla="*/ 131080 h 35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6416" h="354916">
                      <a:moveTo>
                        <a:pt x="344484" y="0"/>
                      </a:moveTo>
                      <a:lnTo>
                        <a:pt x="354034" y="40592"/>
                      </a:lnTo>
                      <a:lnTo>
                        <a:pt x="323078" y="85832"/>
                      </a:lnTo>
                      <a:lnTo>
                        <a:pt x="356416" y="164416"/>
                      </a:lnTo>
                      <a:lnTo>
                        <a:pt x="315934" y="226328"/>
                      </a:lnTo>
                      <a:lnTo>
                        <a:pt x="258784" y="181084"/>
                      </a:lnTo>
                      <a:lnTo>
                        <a:pt x="246878" y="192992"/>
                      </a:lnTo>
                      <a:lnTo>
                        <a:pt x="237352" y="302528"/>
                      </a:lnTo>
                      <a:lnTo>
                        <a:pt x="215922" y="316816"/>
                      </a:lnTo>
                      <a:lnTo>
                        <a:pt x="154008" y="285860"/>
                      </a:lnTo>
                      <a:lnTo>
                        <a:pt x="87334" y="300144"/>
                      </a:lnTo>
                      <a:lnTo>
                        <a:pt x="73048" y="354916"/>
                      </a:lnTo>
                      <a:lnTo>
                        <a:pt x="0" y="347048"/>
                      </a:lnTo>
                      <a:lnTo>
                        <a:pt x="8292" y="331104"/>
                      </a:lnTo>
                      <a:lnTo>
                        <a:pt x="8292" y="240616"/>
                      </a:lnTo>
                      <a:lnTo>
                        <a:pt x="55918" y="197752"/>
                      </a:lnTo>
                      <a:lnTo>
                        <a:pt x="94018" y="126316"/>
                      </a:lnTo>
                      <a:lnTo>
                        <a:pt x="232130" y="13108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97CAA84C-844F-D13D-114A-0864EC542829}"/>
                    </a:ext>
                  </a:extLst>
                </p:cNvPr>
                <p:cNvSpPr/>
                <p:nvPr/>
              </p:nvSpPr>
              <p:spPr>
                <a:xfrm>
                  <a:off x="2572197" y="5353096"/>
                  <a:ext cx="387340" cy="557399"/>
                </a:xfrm>
                <a:custGeom>
                  <a:avLst/>
                  <a:gdLst>
                    <a:gd name="connsiteX0" fmla="*/ 1732790 w 2007426"/>
                    <a:gd name="connsiteY0" fmla="*/ 2596668 h 2888770"/>
                    <a:gd name="connsiteX1" fmla="*/ 1726822 w 2007426"/>
                    <a:gd name="connsiteY1" fmla="*/ 2668292 h 2888770"/>
                    <a:gd name="connsiteX2" fmla="*/ 1726822 w 2007426"/>
                    <a:gd name="connsiteY2" fmla="*/ 2668292 h 2888770"/>
                    <a:gd name="connsiteX3" fmla="*/ 828438 w 2007426"/>
                    <a:gd name="connsiteY3" fmla="*/ 0 h 2888770"/>
                    <a:gd name="connsiteX4" fmla="*/ 859666 w 2007426"/>
                    <a:gd name="connsiteY4" fmla="*/ 12218 h 2888770"/>
                    <a:gd name="connsiteX5" fmla="*/ 873954 w 2007426"/>
                    <a:gd name="connsiteY5" fmla="*/ 88418 h 2888770"/>
                    <a:gd name="connsiteX6" fmla="*/ 854902 w 2007426"/>
                    <a:gd name="connsiteY6" fmla="*/ 121756 h 2888770"/>
                    <a:gd name="connsiteX7" fmla="*/ 897766 w 2007426"/>
                    <a:gd name="connsiteY7" fmla="*/ 155094 h 2888770"/>
                    <a:gd name="connsiteX8" fmla="*/ 973966 w 2007426"/>
                    <a:gd name="connsiteY8" fmla="*/ 150330 h 2888770"/>
                    <a:gd name="connsiteX9" fmla="*/ 997778 w 2007426"/>
                    <a:gd name="connsiteY9" fmla="*/ 169382 h 2888770"/>
                    <a:gd name="connsiteX10" fmla="*/ 1040638 w 2007426"/>
                    <a:gd name="connsiteY10" fmla="*/ 155094 h 2888770"/>
                    <a:gd name="connsiteX11" fmla="*/ 1212090 w 2007426"/>
                    <a:gd name="connsiteY11" fmla="*/ 240818 h 2888770"/>
                    <a:gd name="connsiteX12" fmla="*/ 1183514 w 2007426"/>
                    <a:gd name="connsiteY12" fmla="*/ 393218 h 2888770"/>
                    <a:gd name="connsiteX13" fmla="*/ 1264478 w 2007426"/>
                    <a:gd name="connsiteY13" fmla="*/ 417030 h 2888770"/>
                    <a:gd name="connsiteX14" fmla="*/ 1369254 w 2007426"/>
                    <a:gd name="connsiteY14" fmla="*/ 488468 h 2888770"/>
                    <a:gd name="connsiteX15" fmla="*/ 1464502 w 2007426"/>
                    <a:gd name="connsiteY15" fmla="*/ 502756 h 2888770"/>
                    <a:gd name="connsiteX16" fmla="*/ 1478790 w 2007426"/>
                    <a:gd name="connsiteY16" fmla="*/ 436082 h 2888770"/>
                    <a:gd name="connsiteX17" fmla="*/ 1421638 w 2007426"/>
                    <a:gd name="connsiteY17" fmla="*/ 426556 h 2888770"/>
                    <a:gd name="connsiteX18" fmla="*/ 1412114 w 2007426"/>
                    <a:gd name="connsiteY18" fmla="*/ 383694 h 2888770"/>
                    <a:gd name="connsiteX19" fmla="*/ 1450214 w 2007426"/>
                    <a:gd name="connsiteY19" fmla="*/ 374168 h 2888770"/>
                    <a:gd name="connsiteX20" fmla="*/ 1435926 w 2007426"/>
                    <a:gd name="connsiteY20" fmla="*/ 326542 h 2888770"/>
                    <a:gd name="connsiteX21" fmla="*/ 1474026 w 2007426"/>
                    <a:gd name="connsiteY21" fmla="*/ 288442 h 2888770"/>
                    <a:gd name="connsiteX22" fmla="*/ 1507366 w 2007426"/>
                    <a:gd name="connsiteY22" fmla="*/ 321782 h 2888770"/>
                    <a:gd name="connsiteX23" fmla="*/ 1540702 w 2007426"/>
                    <a:gd name="connsiteY23" fmla="*/ 297968 h 2888770"/>
                    <a:gd name="connsiteX24" fmla="*/ 1593090 w 2007426"/>
                    <a:gd name="connsiteY24" fmla="*/ 321782 h 2888770"/>
                    <a:gd name="connsiteX25" fmla="*/ 1540702 w 2007426"/>
                    <a:gd name="connsiteY25" fmla="*/ 455130 h 2888770"/>
                    <a:gd name="connsiteX26" fmla="*/ 1655002 w 2007426"/>
                    <a:gd name="connsiteY26" fmla="*/ 440842 h 2888770"/>
                    <a:gd name="connsiteX27" fmla="*/ 1688338 w 2007426"/>
                    <a:gd name="connsiteY27" fmla="*/ 478942 h 2888770"/>
                    <a:gd name="connsiteX28" fmla="*/ 1688338 w 2007426"/>
                    <a:gd name="connsiteY28" fmla="*/ 512282 h 2888770"/>
                    <a:gd name="connsiteX29" fmla="*/ 1788354 w 2007426"/>
                    <a:gd name="connsiteY29" fmla="*/ 598006 h 2888770"/>
                    <a:gd name="connsiteX30" fmla="*/ 1778826 w 2007426"/>
                    <a:gd name="connsiteY30" fmla="*/ 678968 h 2888770"/>
                    <a:gd name="connsiteX31" fmla="*/ 1816926 w 2007426"/>
                    <a:gd name="connsiteY31" fmla="*/ 702782 h 2888770"/>
                    <a:gd name="connsiteX32" fmla="*/ 1816926 w 2007426"/>
                    <a:gd name="connsiteY32" fmla="*/ 745642 h 2888770"/>
                    <a:gd name="connsiteX33" fmla="*/ 1864554 w 2007426"/>
                    <a:gd name="connsiteY33" fmla="*/ 759930 h 2888770"/>
                    <a:gd name="connsiteX34" fmla="*/ 2007426 w 2007426"/>
                    <a:gd name="connsiteY34" fmla="*/ 921856 h 2888770"/>
                    <a:gd name="connsiteX35" fmla="*/ 1922974 w 2007426"/>
                    <a:gd name="connsiteY35" fmla="*/ 1025504 h 2888770"/>
                    <a:gd name="connsiteX36" fmla="*/ 1921702 w 2007426"/>
                    <a:gd name="connsiteY36" fmla="*/ 1021868 h 2888770"/>
                    <a:gd name="connsiteX37" fmla="*/ 1864554 w 2007426"/>
                    <a:gd name="connsiteY37" fmla="*/ 1021868 h 2888770"/>
                    <a:gd name="connsiteX38" fmla="*/ 1859790 w 2007426"/>
                    <a:gd name="connsiteY38" fmla="*/ 1121882 h 2888770"/>
                    <a:gd name="connsiteX39" fmla="*/ 1826454 w 2007426"/>
                    <a:gd name="connsiteY39" fmla="*/ 1155218 h 2888770"/>
                    <a:gd name="connsiteX40" fmla="*/ 1850266 w 2007426"/>
                    <a:gd name="connsiteY40" fmla="*/ 1231418 h 2888770"/>
                    <a:gd name="connsiteX41" fmla="*/ 1812166 w 2007426"/>
                    <a:gd name="connsiteY41" fmla="*/ 1250468 h 2888770"/>
                    <a:gd name="connsiteX42" fmla="*/ 1755014 w 2007426"/>
                    <a:gd name="connsiteY42" fmla="*/ 1283806 h 2888770"/>
                    <a:gd name="connsiteX43" fmla="*/ 1745490 w 2007426"/>
                    <a:gd name="connsiteY43" fmla="*/ 1326668 h 2888770"/>
                    <a:gd name="connsiteX44" fmla="*/ 1783590 w 2007426"/>
                    <a:gd name="connsiteY44" fmla="*/ 1388582 h 2888770"/>
                    <a:gd name="connsiteX45" fmla="*/ 1755014 w 2007426"/>
                    <a:gd name="connsiteY45" fmla="*/ 1417156 h 2888770"/>
                    <a:gd name="connsiteX46" fmla="*/ 1721678 w 2007426"/>
                    <a:gd name="connsiteY46" fmla="*/ 1583842 h 2888770"/>
                    <a:gd name="connsiteX47" fmla="*/ 1674054 w 2007426"/>
                    <a:gd name="connsiteY47" fmla="*/ 1674330 h 2888770"/>
                    <a:gd name="connsiteX48" fmla="*/ 1793114 w 2007426"/>
                    <a:gd name="connsiteY48" fmla="*/ 1688618 h 2888770"/>
                    <a:gd name="connsiteX49" fmla="*/ 1793114 w 2007426"/>
                    <a:gd name="connsiteY49" fmla="*/ 1736242 h 2888770"/>
                    <a:gd name="connsiteX50" fmla="*/ 1712154 w 2007426"/>
                    <a:gd name="connsiteY50" fmla="*/ 1826730 h 2888770"/>
                    <a:gd name="connsiteX51" fmla="*/ 1707390 w 2007426"/>
                    <a:gd name="connsiteY51" fmla="*/ 1898168 h 2888770"/>
                    <a:gd name="connsiteX52" fmla="*/ 1778828 w 2007426"/>
                    <a:gd name="connsiteY52" fmla="*/ 2017230 h 2888770"/>
                    <a:gd name="connsiteX53" fmla="*/ 1764540 w 2007426"/>
                    <a:gd name="connsiteY53" fmla="*/ 2060094 h 2888770"/>
                    <a:gd name="connsiteX54" fmla="*/ 1783590 w 2007426"/>
                    <a:gd name="connsiteY54" fmla="*/ 2074382 h 2888770"/>
                    <a:gd name="connsiteX55" fmla="*/ 1783590 w 2007426"/>
                    <a:gd name="connsiteY55" fmla="*/ 2260118 h 2888770"/>
                    <a:gd name="connsiteX56" fmla="*/ 1726440 w 2007426"/>
                    <a:gd name="connsiteY56" fmla="*/ 2355368 h 2888770"/>
                    <a:gd name="connsiteX57" fmla="*/ 1783590 w 2007426"/>
                    <a:gd name="connsiteY57" fmla="*/ 2417282 h 2888770"/>
                    <a:gd name="connsiteX58" fmla="*/ 1708802 w 2007426"/>
                    <a:gd name="connsiteY58" fmla="*/ 2482722 h 2888770"/>
                    <a:gd name="connsiteX59" fmla="*/ 1732790 w 2007426"/>
                    <a:gd name="connsiteY59" fmla="*/ 2596668 h 2888770"/>
                    <a:gd name="connsiteX60" fmla="*/ 1707390 w 2007426"/>
                    <a:gd name="connsiteY60" fmla="*/ 2476018 h 2888770"/>
                    <a:gd name="connsiteX61" fmla="*/ 1427990 w 2007426"/>
                    <a:gd name="connsiteY61" fmla="*/ 2514118 h 2888770"/>
                    <a:gd name="connsiteX62" fmla="*/ 1364490 w 2007426"/>
                    <a:gd name="connsiteY62" fmla="*/ 2583968 h 2888770"/>
                    <a:gd name="connsiteX63" fmla="*/ 1243840 w 2007426"/>
                    <a:gd name="connsiteY63" fmla="*/ 2679218 h 2888770"/>
                    <a:gd name="connsiteX64" fmla="*/ 1231140 w 2007426"/>
                    <a:gd name="connsiteY64" fmla="*/ 2609368 h 2888770"/>
                    <a:gd name="connsiteX65" fmla="*/ 1193040 w 2007426"/>
                    <a:gd name="connsiteY65" fmla="*/ 2571268 h 2888770"/>
                    <a:gd name="connsiteX66" fmla="*/ 1110490 w 2007426"/>
                    <a:gd name="connsiteY66" fmla="*/ 2609368 h 2888770"/>
                    <a:gd name="connsiteX67" fmla="*/ 989840 w 2007426"/>
                    <a:gd name="connsiteY67" fmla="*/ 2622068 h 2888770"/>
                    <a:gd name="connsiteX68" fmla="*/ 970790 w 2007426"/>
                    <a:gd name="connsiteY68" fmla="*/ 2660168 h 2888770"/>
                    <a:gd name="connsiteX69" fmla="*/ 767590 w 2007426"/>
                    <a:gd name="connsiteY69" fmla="*/ 2685568 h 2888770"/>
                    <a:gd name="connsiteX70" fmla="*/ 691390 w 2007426"/>
                    <a:gd name="connsiteY70" fmla="*/ 2742718 h 2888770"/>
                    <a:gd name="connsiteX71" fmla="*/ 608840 w 2007426"/>
                    <a:gd name="connsiteY71" fmla="*/ 2780818 h 2888770"/>
                    <a:gd name="connsiteX72" fmla="*/ 424690 w 2007426"/>
                    <a:gd name="connsiteY72" fmla="*/ 2774466 h 2888770"/>
                    <a:gd name="connsiteX73" fmla="*/ 373890 w 2007426"/>
                    <a:gd name="connsiteY73" fmla="*/ 2768118 h 2888770"/>
                    <a:gd name="connsiteX74" fmla="*/ 348490 w 2007426"/>
                    <a:gd name="connsiteY74" fmla="*/ 2831618 h 2888770"/>
                    <a:gd name="connsiteX75" fmla="*/ 259590 w 2007426"/>
                    <a:gd name="connsiteY75" fmla="*/ 2888770 h 2888770"/>
                    <a:gd name="connsiteX76" fmla="*/ 189740 w 2007426"/>
                    <a:gd name="connsiteY76" fmla="*/ 2857018 h 2888770"/>
                    <a:gd name="connsiteX77" fmla="*/ 113540 w 2007426"/>
                    <a:gd name="connsiteY77" fmla="*/ 2869718 h 2888770"/>
                    <a:gd name="connsiteX78" fmla="*/ 11940 w 2007426"/>
                    <a:gd name="connsiteY78" fmla="*/ 2825266 h 2888770"/>
                    <a:gd name="connsiteX79" fmla="*/ 0 w 2007426"/>
                    <a:gd name="connsiteY79" fmla="*/ 2735718 h 2888770"/>
                    <a:gd name="connsiteX80" fmla="*/ 83378 w 2007426"/>
                    <a:gd name="connsiteY80" fmla="*/ 2712554 h 2888770"/>
                    <a:gd name="connsiteX81" fmla="*/ 116714 w 2007426"/>
                    <a:gd name="connsiteY81" fmla="*/ 2726842 h 2888770"/>
                    <a:gd name="connsiteX82" fmla="*/ 178626 w 2007426"/>
                    <a:gd name="connsiteY82" fmla="*/ 2693506 h 2888770"/>
                    <a:gd name="connsiteX83" fmla="*/ 392938 w 2007426"/>
                    <a:gd name="connsiteY83" fmla="*/ 2622068 h 2888770"/>
                    <a:gd name="connsiteX84" fmla="*/ 421514 w 2007426"/>
                    <a:gd name="connsiteY84" fmla="*/ 2545868 h 2888770"/>
                    <a:gd name="connsiteX85" fmla="*/ 573914 w 2007426"/>
                    <a:gd name="connsiteY85" fmla="*/ 2422042 h 2888770"/>
                    <a:gd name="connsiteX86" fmla="*/ 688214 w 2007426"/>
                    <a:gd name="connsiteY86" fmla="*/ 2298218 h 2888770"/>
                    <a:gd name="connsiteX87" fmla="*/ 764414 w 2007426"/>
                    <a:gd name="connsiteY87" fmla="*/ 2250594 h 2888770"/>
                    <a:gd name="connsiteX88" fmla="*/ 821566 w 2007426"/>
                    <a:gd name="connsiteY88" fmla="*/ 2202968 h 2888770"/>
                    <a:gd name="connsiteX89" fmla="*/ 826326 w 2007426"/>
                    <a:gd name="connsiteY89" fmla="*/ 2064856 h 2888770"/>
                    <a:gd name="connsiteX90" fmla="*/ 921578 w 2007426"/>
                    <a:gd name="connsiteY90" fmla="*/ 1988656 h 2888770"/>
                    <a:gd name="connsiteX91" fmla="*/ 1007302 w 2007426"/>
                    <a:gd name="connsiteY91" fmla="*/ 1931506 h 2888770"/>
                    <a:gd name="connsiteX92" fmla="*/ 1031114 w 2007426"/>
                    <a:gd name="connsiteY92" fmla="*/ 1874356 h 2888770"/>
                    <a:gd name="connsiteX93" fmla="*/ 1045402 w 2007426"/>
                    <a:gd name="connsiteY93" fmla="*/ 1821968 h 2888770"/>
                    <a:gd name="connsiteX94" fmla="*/ 1078738 w 2007426"/>
                    <a:gd name="connsiteY94" fmla="*/ 1788630 h 2888770"/>
                    <a:gd name="connsiteX95" fmla="*/ 1078738 w 2007426"/>
                    <a:gd name="connsiteY95" fmla="*/ 1736242 h 2888770"/>
                    <a:gd name="connsiteX96" fmla="*/ 1026354 w 2007426"/>
                    <a:gd name="connsiteY96" fmla="*/ 1712430 h 2888770"/>
                    <a:gd name="connsiteX97" fmla="*/ 1026354 w 2007426"/>
                    <a:gd name="connsiteY97" fmla="*/ 1679094 h 2888770"/>
                    <a:gd name="connsiteX98" fmla="*/ 1016826 w 2007426"/>
                    <a:gd name="connsiteY98" fmla="*/ 1636230 h 2888770"/>
                    <a:gd name="connsiteX99" fmla="*/ 1069214 w 2007426"/>
                    <a:gd name="connsiteY99" fmla="*/ 1607656 h 2888770"/>
                    <a:gd name="connsiteX100" fmla="*/ 1088266 w 2007426"/>
                    <a:gd name="connsiteY100" fmla="*/ 1521930 h 2888770"/>
                    <a:gd name="connsiteX101" fmla="*/ 1007302 w 2007426"/>
                    <a:gd name="connsiteY101" fmla="*/ 1469542 h 2888770"/>
                    <a:gd name="connsiteX102" fmla="*/ 1012066 w 2007426"/>
                    <a:gd name="connsiteY102" fmla="*/ 1431442 h 2888770"/>
                    <a:gd name="connsiteX103" fmla="*/ 950154 w 2007426"/>
                    <a:gd name="connsiteY103" fmla="*/ 1417156 h 2888770"/>
                    <a:gd name="connsiteX104" fmla="*/ 978726 w 2007426"/>
                    <a:gd name="connsiteY104" fmla="*/ 1379056 h 2888770"/>
                    <a:gd name="connsiteX105" fmla="*/ 929322 w 2007426"/>
                    <a:gd name="connsiteY105" fmla="*/ 1303648 h 2888770"/>
                    <a:gd name="connsiteX106" fmla="*/ 970790 w 2007426"/>
                    <a:gd name="connsiteY106" fmla="*/ 1288568 h 2888770"/>
                    <a:gd name="connsiteX107" fmla="*/ 1091438 w 2007426"/>
                    <a:gd name="connsiteY107" fmla="*/ 1199668 h 2888770"/>
                    <a:gd name="connsiteX108" fmla="*/ 1097790 w 2007426"/>
                    <a:gd name="connsiteY108" fmla="*/ 1085368 h 2888770"/>
                    <a:gd name="connsiteX109" fmla="*/ 1046990 w 2007426"/>
                    <a:gd name="connsiteY109" fmla="*/ 1047268 h 2888770"/>
                    <a:gd name="connsiteX110" fmla="*/ 1059690 w 2007426"/>
                    <a:gd name="connsiteY110" fmla="*/ 996468 h 2888770"/>
                    <a:gd name="connsiteX111" fmla="*/ 1002538 w 2007426"/>
                    <a:gd name="connsiteY111" fmla="*/ 907568 h 2888770"/>
                    <a:gd name="connsiteX112" fmla="*/ 1021590 w 2007426"/>
                    <a:gd name="connsiteY112" fmla="*/ 748818 h 2888770"/>
                    <a:gd name="connsiteX113" fmla="*/ 1046990 w 2007426"/>
                    <a:gd name="connsiteY113" fmla="*/ 621818 h 2888770"/>
                    <a:gd name="connsiteX114" fmla="*/ 970790 w 2007426"/>
                    <a:gd name="connsiteY114" fmla="*/ 520218 h 2888770"/>
                    <a:gd name="connsiteX115" fmla="*/ 1008890 w 2007426"/>
                    <a:gd name="connsiteY115" fmla="*/ 501168 h 2888770"/>
                    <a:gd name="connsiteX116" fmla="*/ 1110490 w 2007426"/>
                    <a:gd name="connsiteY116" fmla="*/ 507518 h 2888770"/>
                    <a:gd name="connsiteX117" fmla="*/ 1116838 w 2007426"/>
                    <a:gd name="connsiteY117" fmla="*/ 463068 h 2888770"/>
                    <a:gd name="connsiteX118" fmla="*/ 1078738 w 2007426"/>
                    <a:gd name="connsiteY118" fmla="*/ 444018 h 2888770"/>
                    <a:gd name="connsiteX119" fmla="*/ 919990 w 2007426"/>
                    <a:gd name="connsiteY119" fmla="*/ 399568 h 2888770"/>
                    <a:gd name="connsiteX120" fmla="*/ 875538 w 2007426"/>
                    <a:gd name="connsiteY120" fmla="*/ 355118 h 2888770"/>
                    <a:gd name="connsiteX121" fmla="*/ 812038 w 2007426"/>
                    <a:gd name="connsiteY121" fmla="*/ 367818 h 2888770"/>
                    <a:gd name="connsiteX122" fmla="*/ 761238 w 2007426"/>
                    <a:gd name="connsiteY122" fmla="*/ 304318 h 2888770"/>
                    <a:gd name="connsiteX123" fmla="*/ 799338 w 2007426"/>
                    <a:gd name="connsiteY123" fmla="*/ 247168 h 2888770"/>
                    <a:gd name="connsiteX124" fmla="*/ 773938 w 2007426"/>
                    <a:gd name="connsiteY124" fmla="*/ 107468 h 2888770"/>
                    <a:gd name="connsiteX125" fmla="*/ 716790 w 2007426"/>
                    <a:gd name="connsiteY125" fmla="*/ 63018 h 2888770"/>
                    <a:gd name="connsiteX126" fmla="*/ 761238 w 2007426"/>
                    <a:gd name="connsiteY126" fmla="*/ 12218 h 288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</a:cxnLst>
                  <a:rect l="l" t="t" r="r" b="b"/>
                  <a:pathLst>
                    <a:path w="2007426" h="2888770">
                      <a:moveTo>
                        <a:pt x="1732790" y="2596668"/>
                      </a:moveTo>
                      <a:lnTo>
                        <a:pt x="1726822" y="2668292"/>
                      </a:lnTo>
                      <a:lnTo>
                        <a:pt x="1726822" y="2668292"/>
                      </a:lnTo>
                      <a:close/>
                      <a:moveTo>
                        <a:pt x="828438" y="0"/>
                      </a:moveTo>
                      <a:lnTo>
                        <a:pt x="859666" y="12218"/>
                      </a:lnTo>
                      <a:lnTo>
                        <a:pt x="873954" y="88418"/>
                      </a:lnTo>
                      <a:lnTo>
                        <a:pt x="854902" y="121756"/>
                      </a:lnTo>
                      <a:lnTo>
                        <a:pt x="897766" y="155094"/>
                      </a:lnTo>
                      <a:lnTo>
                        <a:pt x="973966" y="150330"/>
                      </a:lnTo>
                      <a:lnTo>
                        <a:pt x="997778" y="169382"/>
                      </a:lnTo>
                      <a:lnTo>
                        <a:pt x="1040638" y="155094"/>
                      </a:lnTo>
                      <a:lnTo>
                        <a:pt x="1212090" y="240818"/>
                      </a:lnTo>
                      <a:lnTo>
                        <a:pt x="1183514" y="393218"/>
                      </a:lnTo>
                      <a:lnTo>
                        <a:pt x="1264478" y="417030"/>
                      </a:lnTo>
                      <a:lnTo>
                        <a:pt x="1369254" y="488468"/>
                      </a:lnTo>
                      <a:lnTo>
                        <a:pt x="1464502" y="502756"/>
                      </a:lnTo>
                      <a:lnTo>
                        <a:pt x="1478790" y="436082"/>
                      </a:lnTo>
                      <a:lnTo>
                        <a:pt x="1421638" y="426556"/>
                      </a:lnTo>
                      <a:lnTo>
                        <a:pt x="1412114" y="383694"/>
                      </a:lnTo>
                      <a:lnTo>
                        <a:pt x="1450214" y="374168"/>
                      </a:lnTo>
                      <a:lnTo>
                        <a:pt x="1435926" y="326542"/>
                      </a:lnTo>
                      <a:lnTo>
                        <a:pt x="1474026" y="288442"/>
                      </a:lnTo>
                      <a:lnTo>
                        <a:pt x="1507366" y="321782"/>
                      </a:lnTo>
                      <a:lnTo>
                        <a:pt x="1540702" y="297968"/>
                      </a:lnTo>
                      <a:lnTo>
                        <a:pt x="1593090" y="321782"/>
                      </a:lnTo>
                      <a:lnTo>
                        <a:pt x="1540702" y="455130"/>
                      </a:lnTo>
                      <a:lnTo>
                        <a:pt x="1655002" y="440842"/>
                      </a:lnTo>
                      <a:lnTo>
                        <a:pt x="1688338" y="478942"/>
                      </a:lnTo>
                      <a:lnTo>
                        <a:pt x="1688338" y="512282"/>
                      </a:lnTo>
                      <a:lnTo>
                        <a:pt x="1788354" y="598006"/>
                      </a:lnTo>
                      <a:lnTo>
                        <a:pt x="1778826" y="678968"/>
                      </a:lnTo>
                      <a:lnTo>
                        <a:pt x="1816926" y="702782"/>
                      </a:lnTo>
                      <a:lnTo>
                        <a:pt x="1816926" y="745642"/>
                      </a:lnTo>
                      <a:lnTo>
                        <a:pt x="1864554" y="759930"/>
                      </a:lnTo>
                      <a:lnTo>
                        <a:pt x="2007426" y="921856"/>
                      </a:lnTo>
                      <a:lnTo>
                        <a:pt x="1922974" y="1025504"/>
                      </a:lnTo>
                      <a:lnTo>
                        <a:pt x="1921702" y="1021868"/>
                      </a:lnTo>
                      <a:lnTo>
                        <a:pt x="1864554" y="1021868"/>
                      </a:lnTo>
                      <a:lnTo>
                        <a:pt x="1859790" y="1121882"/>
                      </a:lnTo>
                      <a:lnTo>
                        <a:pt x="1826454" y="1155218"/>
                      </a:lnTo>
                      <a:lnTo>
                        <a:pt x="1850266" y="1231418"/>
                      </a:lnTo>
                      <a:lnTo>
                        <a:pt x="1812166" y="1250468"/>
                      </a:lnTo>
                      <a:lnTo>
                        <a:pt x="1755014" y="1283806"/>
                      </a:lnTo>
                      <a:lnTo>
                        <a:pt x="1745490" y="1326668"/>
                      </a:lnTo>
                      <a:lnTo>
                        <a:pt x="1783590" y="1388582"/>
                      </a:lnTo>
                      <a:lnTo>
                        <a:pt x="1755014" y="1417156"/>
                      </a:lnTo>
                      <a:lnTo>
                        <a:pt x="1721678" y="1583842"/>
                      </a:lnTo>
                      <a:lnTo>
                        <a:pt x="1674054" y="1674330"/>
                      </a:lnTo>
                      <a:lnTo>
                        <a:pt x="1793114" y="1688618"/>
                      </a:lnTo>
                      <a:lnTo>
                        <a:pt x="1793114" y="1736242"/>
                      </a:lnTo>
                      <a:lnTo>
                        <a:pt x="1712154" y="1826730"/>
                      </a:lnTo>
                      <a:lnTo>
                        <a:pt x="1707390" y="1898168"/>
                      </a:lnTo>
                      <a:lnTo>
                        <a:pt x="1778828" y="2017230"/>
                      </a:lnTo>
                      <a:lnTo>
                        <a:pt x="1764540" y="2060094"/>
                      </a:lnTo>
                      <a:lnTo>
                        <a:pt x="1783590" y="2074382"/>
                      </a:lnTo>
                      <a:lnTo>
                        <a:pt x="1783590" y="2260118"/>
                      </a:lnTo>
                      <a:lnTo>
                        <a:pt x="1726440" y="2355368"/>
                      </a:lnTo>
                      <a:lnTo>
                        <a:pt x="1783590" y="2417282"/>
                      </a:lnTo>
                      <a:lnTo>
                        <a:pt x="1708802" y="2482722"/>
                      </a:lnTo>
                      <a:lnTo>
                        <a:pt x="1732790" y="2596668"/>
                      </a:lnTo>
                      <a:lnTo>
                        <a:pt x="1707390" y="2476018"/>
                      </a:lnTo>
                      <a:lnTo>
                        <a:pt x="1427990" y="2514118"/>
                      </a:lnTo>
                      <a:lnTo>
                        <a:pt x="1364490" y="2583968"/>
                      </a:lnTo>
                      <a:lnTo>
                        <a:pt x="1243840" y="2679218"/>
                      </a:lnTo>
                      <a:lnTo>
                        <a:pt x="1231140" y="2609368"/>
                      </a:lnTo>
                      <a:lnTo>
                        <a:pt x="1193040" y="2571268"/>
                      </a:lnTo>
                      <a:lnTo>
                        <a:pt x="1110490" y="2609368"/>
                      </a:lnTo>
                      <a:lnTo>
                        <a:pt x="989840" y="2622068"/>
                      </a:lnTo>
                      <a:lnTo>
                        <a:pt x="970790" y="2660168"/>
                      </a:lnTo>
                      <a:lnTo>
                        <a:pt x="767590" y="2685568"/>
                      </a:lnTo>
                      <a:lnTo>
                        <a:pt x="691390" y="2742718"/>
                      </a:lnTo>
                      <a:lnTo>
                        <a:pt x="608840" y="2780818"/>
                      </a:lnTo>
                      <a:lnTo>
                        <a:pt x="424690" y="2774466"/>
                      </a:lnTo>
                      <a:lnTo>
                        <a:pt x="373890" y="2768118"/>
                      </a:lnTo>
                      <a:lnTo>
                        <a:pt x="348490" y="2831618"/>
                      </a:lnTo>
                      <a:lnTo>
                        <a:pt x="259590" y="2888770"/>
                      </a:lnTo>
                      <a:lnTo>
                        <a:pt x="189740" y="2857018"/>
                      </a:lnTo>
                      <a:lnTo>
                        <a:pt x="113540" y="2869718"/>
                      </a:lnTo>
                      <a:lnTo>
                        <a:pt x="11940" y="2825266"/>
                      </a:lnTo>
                      <a:lnTo>
                        <a:pt x="0" y="2735718"/>
                      </a:lnTo>
                      <a:lnTo>
                        <a:pt x="83378" y="2712554"/>
                      </a:lnTo>
                      <a:lnTo>
                        <a:pt x="116714" y="2726842"/>
                      </a:lnTo>
                      <a:lnTo>
                        <a:pt x="178626" y="2693506"/>
                      </a:lnTo>
                      <a:lnTo>
                        <a:pt x="392938" y="2622068"/>
                      </a:lnTo>
                      <a:lnTo>
                        <a:pt x="421514" y="2545868"/>
                      </a:lnTo>
                      <a:lnTo>
                        <a:pt x="573914" y="2422042"/>
                      </a:lnTo>
                      <a:lnTo>
                        <a:pt x="688214" y="2298218"/>
                      </a:lnTo>
                      <a:lnTo>
                        <a:pt x="764414" y="2250594"/>
                      </a:lnTo>
                      <a:lnTo>
                        <a:pt x="821566" y="2202968"/>
                      </a:lnTo>
                      <a:lnTo>
                        <a:pt x="826326" y="2064856"/>
                      </a:lnTo>
                      <a:lnTo>
                        <a:pt x="921578" y="1988656"/>
                      </a:lnTo>
                      <a:lnTo>
                        <a:pt x="1007302" y="1931506"/>
                      </a:lnTo>
                      <a:lnTo>
                        <a:pt x="1031114" y="1874356"/>
                      </a:lnTo>
                      <a:lnTo>
                        <a:pt x="1045402" y="1821968"/>
                      </a:lnTo>
                      <a:lnTo>
                        <a:pt x="1078738" y="1788630"/>
                      </a:lnTo>
                      <a:lnTo>
                        <a:pt x="1078738" y="1736242"/>
                      </a:lnTo>
                      <a:lnTo>
                        <a:pt x="1026354" y="1712430"/>
                      </a:lnTo>
                      <a:lnTo>
                        <a:pt x="1026354" y="1679094"/>
                      </a:lnTo>
                      <a:lnTo>
                        <a:pt x="1016826" y="1636230"/>
                      </a:lnTo>
                      <a:lnTo>
                        <a:pt x="1069214" y="1607656"/>
                      </a:lnTo>
                      <a:lnTo>
                        <a:pt x="1088266" y="1521930"/>
                      </a:lnTo>
                      <a:lnTo>
                        <a:pt x="1007302" y="1469542"/>
                      </a:lnTo>
                      <a:lnTo>
                        <a:pt x="1012066" y="1431442"/>
                      </a:lnTo>
                      <a:lnTo>
                        <a:pt x="950154" y="1417156"/>
                      </a:lnTo>
                      <a:lnTo>
                        <a:pt x="978726" y="1379056"/>
                      </a:lnTo>
                      <a:lnTo>
                        <a:pt x="929322" y="1303648"/>
                      </a:lnTo>
                      <a:lnTo>
                        <a:pt x="970790" y="1288568"/>
                      </a:lnTo>
                      <a:lnTo>
                        <a:pt x="1091438" y="1199668"/>
                      </a:lnTo>
                      <a:lnTo>
                        <a:pt x="1097790" y="1085368"/>
                      </a:lnTo>
                      <a:lnTo>
                        <a:pt x="1046990" y="1047268"/>
                      </a:lnTo>
                      <a:lnTo>
                        <a:pt x="1059690" y="996468"/>
                      </a:lnTo>
                      <a:lnTo>
                        <a:pt x="1002538" y="907568"/>
                      </a:lnTo>
                      <a:lnTo>
                        <a:pt x="1021590" y="748818"/>
                      </a:lnTo>
                      <a:lnTo>
                        <a:pt x="1046990" y="621818"/>
                      </a:lnTo>
                      <a:lnTo>
                        <a:pt x="970790" y="520218"/>
                      </a:lnTo>
                      <a:lnTo>
                        <a:pt x="1008890" y="501168"/>
                      </a:lnTo>
                      <a:lnTo>
                        <a:pt x="1110490" y="507518"/>
                      </a:lnTo>
                      <a:lnTo>
                        <a:pt x="1116838" y="463068"/>
                      </a:lnTo>
                      <a:lnTo>
                        <a:pt x="1078738" y="444018"/>
                      </a:lnTo>
                      <a:lnTo>
                        <a:pt x="919990" y="399568"/>
                      </a:lnTo>
                      <a:lnTo>
                        <a:pt x="875538" y="355118"/>
                      </a:lnTo>
                      <a:lnTo>
                        <a:pt x="812038" y="367818"/>
                      </a:lnTo>
                      <a:lnTo>
                        <a:pt x="761238" y="304318"/>
                      </a:lnTo>
                      <a:lnTo>
                        <a:pt x="799338" y="247168"/>
                      </a:lnTo>
                      <a:lnTo>
                        <a:pt x="773938" y="107468"/>
                      </a:lnTo>
                      <a:lnTo>
                        <a:pt x="716790" y="63018"/>
                      </a:lnTo>
                      <a:lnTo>
                        <a:pt x="761238" y="12218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8664D75-7E87-9A04-778D-D83967080741}"/>
                    </a:ext>
                  </a:extLst>
                </p:cNvPr>
                <p:cNvSpPr/>
                <p:nvPr/>
              </p:nvSpPr>
              <p:spPr>
                <a:xfrm>
                  <a:off x="2426245" y="4829819"/>
                  <a:ext cx="708584" cy="770073"/>
                </a:xfrm>
                <a:custGeom>
                  <a:avLst/>
                  <a:gdLst>
                    <a:gd name="connsiteX0" fmla="*/ 1162050 w 3672300"/>
                    <a:gd name="connsiteY0" fmla="*/ 0 h 3990974"/>
                    <a:gd name="connsiteX1" fmla="*/ 1346200 w 3672300"/>
                    <a:gd name="connsiteY1" fmla="*/ 177800 h 3990974"/>
                    <a:gd name="connsiteX2" fmla="*/ 1339850 w 3672300"/>
                    <a:gd name="connsiteY2" fmla="*/ 215900 h 3990974"/>
                    <a:gd name="connsiteX3" fmla="*/ 1403350 w 3672300"/>
                    <a:gd name="connsiteY3" fmla="*/ 292100 h 3990974"/>
                    <a:gd name="connsiteX4" fmla="*/ 1371600 w 3672300"/>
                    <a:gd name="connsiteY4" fmla="*/ 374650 h 3990974"/>
                    <a:gd name="connsiteX5" fmla="*/ 1257300 w 3672300"/>
                    <a:gd name="connsiteY5" fmla="*/ 425450 h 3990974"/>
                    <a:gd name="connsiteX6" fmla="*/ 1231900 w 3672300"/>
                    <a:gd name="connsiteY6" fmla="*/ 457200 h 3990974"/>
                    <a:gd name="connsiteX7" fmla="*/ 1212850 w 3672300"/>
                    <a:gd name="connsiteY7" fmla="*/ 520700 h 3990974"/>
                    <a:gd name="connsiteX8" fmla="*/ 1219200 w 3672300"/>
                    <a:gd name="connsiteY8" fmla="*/ 546100 h 3990974"/>
                    <a:gd name="connsiteX9" fmla="*/ 1073150 w 3672300"/>
                    <a:gd name="connsiteY9" fmla="*/ 723900 h 3990974"/>
                    <a:gd name="connsiteX10" fmla="*/ 1028700 w 3672300"/>
                    <a:gd name="connsiteY10" fmla="*/ 762000 h 3990974"/>
                    <a:gd name="connsiteX11" fmla="*/ 1035050 w 3672300"/>
                    <a:gd name="connsiteY11" fmla="*/ 869950 h 3990974"/>
                    <a:gd name="connsiteX12" fmla="*/ 1073150 w 3672300"/>
                    <a:gd name="connsiteY12" fmla="*/ 869950 h 3990974"/>
                    <a:gd name="connsiteX13" fmla="*/ 1085850 w 3672300"/>
                    <a:gd name="connsiteY13" fmla="*/ 812800 h 3990974"/>
                    <a:gd name="connsiteX14" fmla="*/ 1143000 w 3672300"/>
                    <a:gd name="connsiteY14" fmla="*/ 787400 h 3990974"/>
                    <a:gd name="connsiteX15" fmla="*/ 1143000 w 3672300"/>
                    <a:gd name="connsiteY15" fmla="*/ 730250 h 3990974"/>
                    <a:gd name="connsiteX16" fmla="*/ 1231900 w 3672300"/>
                    <a:gd name="connsiteY16" fmla="*/ 679450 h 3990974"/>
                    <a:gd name="connsiteX17" fmla="*/ 1231900 w 3672300"/>
                    <a:gd name="connsiteY17" fmla="*/ 736600 h 3990974"/>
                    <a:gd name="connsiteX18" fmla="*/ 1276350 w 3672300"/>
                    <a:gd name="connsiteY18" fmla="*/ 793750 h 3990974"/>
                    <a:gd name="connsiteX19" fmla="*/ 1263650 w 3672300"/>
                    <a:gd name="connsiteY19" fmla="*/ 838200 h 3990974"/>
                    <a:gd name="connsiteX20" fmla="*/ 1193800 w 3672300"/>
                    <a:gd name="connsiteY20" fmla="*/ 819150 h 3990974"/>
                    <a:gd name="connsiteX21" fmla="*/ 1181100 w 3672300"/>
                    <a:gd name="connsiteY21" fmla="*/ 857250 h 3990974"/>
                    <a:gd name="connsiteX22" fmla="*/ 1219200 w 3672300"/>
                    <a:gd name="connsiteY22" fmla="*/ 895350 h 3990974"/>
                    <a:gd name="connsiteX23" fmla="*/ 1276350 w 3672300"/>
                    <a:gd name="connsiteY23" fmla="*/ 895350 h 3990974"/>
                    <a:gd name="connsiteX24" fmla="*/ 1333500 w 3672300"/>
                    <a:gd name="connsiteY24" fmla="*/ 971550 h 3990974"/>
                    <a:gd name="connsiteX25" fmla="*/ 1428750 w 3672300"/>
                    <a:gd name="connsiteY25" fmla="*/ 971550 h 3990974"/>
                    <a:gd name="connsiteX26" fmla="*/ 1460500 w 3672300"/>
                    <a:gd name="connsiteY26" fmla="*/ 958850 h 3990974"/>
                    <a:gd name="connsiteX27" fmla="*/ 1466850 w 3672300"/>
                    <a:gd name="connsiteY27" fmla="*/ 1009650 h 3990974"/>
                    <a:gd name="connsiteX28" fmla="*/ 1428750 w 3672300"/>
                    <a:gd name="connsiteY28" fmla="*/ 1174750 h 3990974"/>
                    <a:gd name="connsiteX29" fmla="*/ 1485900 w 3672300"/>
                    <a:gd name="connsiteY29" fmla="*/ 1143000 h 3990974"/>
                    <a:gd name="connsiteX30" fmla="*/ 1517650 w 3672300"/>
                    <a:gd name="connsiteY30" fmla="*/ 1060450 h 3990974"/>
                    <a:gd name="connsiteX31" fmla="*/ 1644650 w 3672300"/>
                    <a:gd name="connsiteY31" fmla="*/ 1092200 h 3990974"/>
                    <a:gd name="connsiteX32" fmla="*/ 1657350 w 3672300"/>
                    <a:gd name="connsiteY32" fmla="*/ 1041400 h 3990974"/>
                    <a:gd name="connsiteX33" fmla="*/ 1530350 w 3672300"/>
                    <a:gd name="connsiteY33" fmla="*/ 990600 h 3990974"/>
                    <a:gd name="connsiteX34" fmla="*/ 1511300 w 3672300"/>
                    <a:gd name="connsiteY34" fmla="*/ 895350 h 3990974"/>
                    <a:gd name="connsiteX35" fmla="*/ 1765300 w 3672300"/>
                    <a:gd name="connsiteY35" fmla="*/ 762000 h 3990974"/>
                    <a:gd name="connsiteX36" fmla="*/ 1809750 w 3672300"/>
                    <a:gd name="connsiteY36" fmla="*/ 717550 h 3990974"/>
                    <a:gd name="connsiteX37" fmla="*/ 1841500 w 3672300"/>
                    <a:gd name="connsiteY37" fmla="*/ 755650 h 3990974"/>
                    <a:gd name="connsiteX38" fmla="*/ 1930400 w 3672300"/>
                    <a:gd name="connsiteY38" fmla="*/ 806450 h 3990974"/>
                    <a:gd name="connsiteX39" fmla="*/ 1931006 w 3672300"/>
                    <a:gd name="connsiteY39" fmla="*/ 830068 h 3990974"/>
                    <a:gd name="connsiteX40" fmla="*/ 1831340 w 3672300"/>
                    <a:gd name="connsiteY40" fmla="*/ 956310 h 3990974"/>
                    <a:gd name="connsiteX41" fmla="*/ 1877060 w 3672300"/>
                    <a:gd name="connsiteY41" fmla="*/ 1055370 h 3990974"/>
                    <a:gd name="connsiteX42" fmla="*/ 1861820 w 3672300"/>
                    <a:gd name="connsiteY42" fmla="*/ 1177290 h 3990974"/>
                    <a:gd name="connsiteX43" fmla="*/ 2044700 w 3672300"/>
                    <a:gd name="connsiteY43" fmla="*/ 1337310 h 3990974"/>
                    <a:gd name="connsiteX44" fmla="*/ 2059940 w 3672300"/>
                    <a:gd name="connsiteY44" fmla="*/ 1489710 h 3990974"/>
                    <a:gd name="connsiteX45" fmla="*/ 2341880 w 3672300"/>
                    <a:gd name="connsiteY45" fmla="*/ 1527810 h 3990974"/>
                    <a:gd name="connsiteX46" fmla="*/ 2524760 w 3672300"/>
                    <a:gd name="connsiteY46" fmla="*/ 1581150 h 3990974"/>
                    <a:gd name="connsiteX47" fmla="*/ 2593340 w 3672300"/>
                    <a:gd name="connsiteY47" fmla="*/ 1619250 h 3990974"/>
                    <a:gd name="connsiteX48" fmla="*/ 2646680 w 3672300"/>
                    <a:gd name="connsiteY48" fmla="*/ 1588770 h 3990974"/>
                    <a:gd name="connsiteX49" fmla="*/ 2722880 w 3672300"/>
                    <a:gd name="connsiteY49" fmla="*/ 1565910 h 3990974"/>
                    <a:gd name="connsiteX50" fmla="*/ 2799080 w 3672300"/>
                    <a:gd name="connsiteY50" fmla="*/ 1604010 h 3990974"/>
                    <a:gd name="connsiteX51" fmla="*/ 2805574 w 3672300"/>
                    <a:gd name="connsiteY51" fmla="*/ 1598006 h 3990974"/>
                    <a:gd name="connsiteX52" fmla="*/ 2806700 w 3672300"/>
                    <a:gd name="connsiteY52" fmla="*/ 1604010 h 3990974"/>
                    <a:gd name="connsiteX53" fmla="*/ 2951480 w 3672300"/>
                    <a:gd name="connsiteY53" fmla="*/ 1764030 h 3990974"/>
                    <a:gd name="connsiteX54" fmla="*/ 2989580 w 3672300"/>
                    <a:gd name="connsiteY54" fmla="*/ 1870710 h 3990974"/>
                    <a:gd name="connsiteX55" fmla="*/ 3103880 w 3672300"/>
                    <a:gd name="connsiteY55" fmla="*/ 1863090 h 3990974"/>
                    <a:gd name="connsiteX56" fmla="*/ 2989580 w 3672300"/>
                    <a:gd name="connsiteY56" fmla="*/ 2099310 h 3990974"/>
                    <a:gd name="connsiteX57" fmla="*/ 3088640 w 3672300"/>
                    <a:gd name="connsiteY57" fmla="*/ 2343150 h 3990974"/>
                    <a:gd name="connsiteX58" fmla="*/ 3020060 w 3672300"/>
                    <a:gd name="connsiteY58" fmla="*/ 2686050 h 3990974"/>
                    <a:gd name="connsiteX59" fmla="*/ 2966720 w 3672300"/>
                    <a:gd name="connsiteY59" fmla="*/ 2731770 h 3990974"/>
                    <a:gd name="connsiteX60" fmla="*/ 3035300 w 3672300"/>
                    <a:gd name="connsiteY60" fmla="*/ 2868930 h 3990974"/>
                    <a:gd name="connsiteX61" fmla="*/ 3004820 w 3672300"/>
                    <a:gd name="connsiteY61" fmla="*/ 2937510 h 3990974"/>
                    <a:gd name="connsiteX62" fmla="*/ 3058160 w 3672300"/>
                    <a:gd name="connsiteY62" fmla="*/ 2960370 h 3990974"/>
                    <a:gd name="connsiteX63" fmla="*/ 3088640 w 3672300"/>
                    <a:gd name="connsiteY63" fmla="*/ 3028950 h 3990974"/>
                    <a:gd name="connsiteX64" fmla="*/ 3149600 w 3672300"/>
                    <a:gd name="connsiteY64" fmla="*/ 3097530 h 3990974"/>
                    <a:gd name="connsiteX65" fmla="*/ 3111500 w 3672300"/>
                    <a:gd name="connsiteY65" fmla="*/ 3303270 h 3990974"/>
                    <a:gd name="connsiteX66" fmla="*/ 3202940 w 3672300"/>
                    <a:gd name="connsiteY66" fmla="*/ 3371850 h 3990974"/>
                    <a:gd name="connsiteX67" fmla="*/ 3324860 w 3672300"/>
                    <a:gd name="connsiteY67" fmla="*/ 3326130 h 3990974"/>
                    <a:gd name="connsiteX68" fmla="*/ 3332480 w 3672300"/>
                    <a:gd name="connsiteY68" fmla="*/ 3425190 h 3990974"/>
                    <a:gd name="connsiteX69" fmla="*/ 3431540 w 3672300"/>
                    <a:gd name="connsiteY69" fmla="*/ 3463290 h 3990974"/>
                    <a:gd name="connsiteX70" fmla="*/ 3538220 w 3672300"/>
                    <a:gd name="connsiteY70" fmla="*/ 3501390 h 3990974"/>
                    <a:gd name="connsiteX71" fmla="*/ 3538220 w 3672300"/>
                    <a:gd name="connsiteY71" fmla="*/ 3547110 h 3990974"/>
                    <a:gd name="connsiteX72" fmla="*/ 3583940 w 3672300"/>
                    <a:gd name="connsiteY72" fmla="*/ 3577590 h 3990974"/>
                    <a:gd name="connsiteX73" fmla="*/ 3553460 w 3672300"/>
                    <a:gd name="connsiteY73" fmla="*/ 3623310 h 3990974"/>
                    <a:gd name="connsiteX74" fmla="*/ 3591560 w 3672300"/>
                    <a:gd name="connsiteY74" fmla="*/ 3707130 h 3990974"/>
                    <a:gd name="connsiteX75" fmla="*/ 3604624 w 3672300"/>
                    <a:gd name="connsiteY75" fmla="*/ 3701686 h 3990974"/>
                    <a:gd name="connsiteX76" fmla="*/ 3652520 w 3672300"/>
                    <a:gd name="connsiteY76" fmla="*/ 3737610 h 3990974"/>
                    <a:gd name="connsiteX77" fmla="*/ 3629660 w 3672300"/>
                    <a:gd name="connsiteY77" fmla="*/ 3790950 h 3990974"/>
                    <a:gd name="connsiteX78" fmla="*/ 3669164 w 3672300"/>
                    <a:gd name="connsiteY78" fmla="*/ 3875602 h 3990974"/>
                    <a:gd name="connsiteX79" fmla="*/ 3671272 w 3672300"/>
                    <a:gd name="connsiteY79" fmla="*/ 3871914 h 3990974"/>
                    <a:gd name="connsiteX80" fmla="*/ 3672300 w 3672300"/>
                    <a:gd name="connsiteY80" fmla="*/ 3873972 h 3990974"/>
                    <a:gd name="connsiteX81" fmla="*/ 3616324 w 3672300"/>
                    <a:gd name="connsiteY81" fmla="*/ 3971926 h 3990974"/>
                    <a:gd name="connsiteX82" fmla="*/ 3568700 w 3672300"/>
                    <a:gd name="connsiteY82" fmla="*/ 3976688 h 3990974"/>
                    <a:gd name="connsiteX83" fmla="*/ 3540124 w 3672300"/>
                    <a:gd name="connsiteY83" fmla="*/ 3962400 h 3990974"/>
                    <a:gd name="connsiteX84" fmla="*/ 3468688 w 3672300"/>
                    <a:gd name="connsiteY84" fmla="*/ 3957638 h 3990974"/>
                    <a:gd name="connsiteX85" fmla="*/ 3444876 w 3672300"/>
                    <a:gd name="connsiteY85" fmla="*/ 3876674 h 3990974"/>
                    <a:gd name="connsiteX86" fmla="*/ 3387724 w 3672300"/>
                    <a:gd name="connsiteY86" fmla="*/ 3862388 h 3990974"/>
                    <a:gd name="connsiteX87" fmla="*/ 3297238 w 3672300"/>
                    <a:gd name="connsiteY87" fmla="*/ 3871914 h 3990974"/>
                    <a:gd name="connsiteX88" fmla="*/ 3249612 w 3672300"/>
                    <a:gd name="connsiteY88" fmla="*/ 3838574 h 3990974"/>
                    <a:gd name="connsiteX89" fmla="*/ 3178176 w 3672300"/>
                    <a:gd name="connsiteY89" fmla="*/ 3976688 h 3990974"/>
                    <a:gd name="connsiteX90" fmla="*/ 3011488 w 3672300"/>
                    <a:gd name="connsiteY90" fmla="*/ 3990974 h 3990974"/>
                    <a:gd name="connsiteX91" fmla="*/ 2930524 w 3672300"/>
                    <a:gd name="connsiteY91" fmla="*/ 3948114 h 3990974"/>
                    <a:gd name="connsiteX92" fmla="*/ 2759076 w 3672300"/>
                    <a:gd name="connsiteY92" fmla="*/ 3905250 h 3990974"/>
                    <a:gd name="connsiteX93" fmla="*/ 2744788 w 3672300"/>
                    <a:gd name="connsiteY93" fmla="*/ 3852862 h 3990974"/>
                    <a:gd name="connsiteX94" fmla="*/ 2711450 w 3672300"/>
                    <a:gd name="connsiteY94" fmla="*/ 3829050 h 3990974"/>
                    <a:gd name="connsiteX95" fmla="*/ 2679384 w 3672300"/>
                    <a:gd name="connsiteY95" fmla="*/ 3737436 h 3990974"/>
                    <a:gd name="connsiteX96" fmla="*/ 2763836 w 3672300"/>
                    <a:gd name="connsiteY96" fmla="*/ 3633788 h 3990974"/>
                    <a:gd name="connsiteX97" fmla="*/ 2620964 w 3672300"/>
                    <a:gd name="connsiteY97" fmla="*/ 3471862 h 3990974"/>
                    <a:gd name="connsiteX98" fmla="*/ 2573336 w 3672300"/>
                    <a:gd name="connsiteY98" fmla="*/ 3457574 h 3990974"/>
                    <a:gd name="connsiteX99" fmla="*/ 2573336 w 3672300"/>
                    <a:gd name="connsiteY99" fmla="*/ 3414714 h 3990974"/>
                    <a:gd name="connsiteX100" fmla="*/ 2535236 w 3672300"/>
                    <a:gd name="connsiteY100" fmla="*/ 3390900 h 3990974"/>
                    <a:gd name="connsiteX101" fmla="*/ 2544764 w 3672300"/>
                    <a:gd name="connsiteY101" fmla="*/ 3309938 h 3990974"/>
                    <a:gd name="connsiteX102" fmla="*/ 2444748 w 3672300"/>
                    <a:gd name="connsiteY102" fmla="*/ 3224214 h 3990974"/>
                    <a:gd name="connsiteX103" fmla="*/ 2444748 w 3672300"/>
                    <a:gd name="connsiteY103" fmla="*/ 3190874 h 3990974"/>
                    <a:gd name="connsiteX104" fmla="*/ 2411412 w 3672300"/>
                    <a:gd name="connsiteY104" fmla="*/ 3152774 h 3990974"/>
                    <a:gd name="connsiteX105" fmla="*/ 2297112 w 3672300"/>
                    <a:gd name="connsiteY105" fmla="*/ 3167062 h 3990974"/>
                    <a:gd name="connsiteX106" fmla="*/ 2349500 w 3672300"/>
                    <a:gd name="connsiteY106" fmla="*/ 3033714 h 3990974"/>
                    <a:gd name="connsiteX107" fmla="*/ 2297112 w 3672300"/>
                    <a:gd name="connsiteY107" fmla="*/ 3009900 h 3990974"/>
                    <a:gd name="connsiteX108" fmla="*/ 2263776 w 3672300"/>
                    <a:gd name="connsiteY108" fmla="*/ 3033714 h 3990974"/>
                    <a:gd name="connsiteX109" fmla="*/ 2230436 w 3672300"/>
                    <a:gd name="connsiteY109" fmla="*/ 3000374 h 3990974"/>
                    <a:gd name="connsiteX110" fmla="*/ 2192336 w 3672300"/>
                    <a:gd name="connsiteY110" fmla="*/ 3038474 h 3990974"/>
                    <a:gd name="connsiteX111" fmla="*/ 2206624 w 3672300"/>
                    <a:gd name="connsiteY111" fmla="*/ 3086100 h 3990974"/>
                    <a:gd name="connsiteX112" fmla="*/ 2168524 w 3672300"/>
                    <a:gd name="connsiteY112" fmla="*/ 3095626 h 3990974"/>
                    <a:gd name="connsiteX113" fmla="*/ 2178048 w 3672300"/>
                    <a:gd name="connsiteY113" fmla="*/ 3138488 h 3990974"/>
                    <a:gd name="connsiteX114" fmla="*/ 2235200 w 3672300"/>
                    <a:gd name="connsiteY114" fmla="*/ 3148014 h 3990974"/>
                    <a:gd name="connsiteX115" fmla="*/ 2220912 w 3672300"/>
                    <a:gd name="connsiteY115" fmla="*/ 3214688 h 3990974"/>
                    <a:gd name="connsiteX116" fmla="*/ 2125664 w 3672300"/>
                    <a:gd name="connsiteY116" fmla="*/ 3200400 h 3990974"/>
                    <a:gd name="connsiteX117" fmla="*/ 2020888 w 3672300"/>
                    <a:gd name="connsiteY117" fmla="*/ 3128962 h 3990974"/>
                    <a:gd name="connsiteX118" fmla="*/ 1939924 w 3672300"/>
                    <a:gd name="connsiteY118" fmla="*/ 3105150 h 3990974"/>
                    <a:gd name="connsiteX119" fmla="*/ 1968500 w 3672300"/>
                    <a:gd name="connsiteY119" fmla="*/ 2952750 h 3990974"/>
                    <a:gd name="connsiteX120" fmla="*/ 1797048 w 3672300"/>
                    <a:gd name="connsiteY120" fmla="*/ 2867026 h 3990974"/>
                    <a:gd name="connsiteX121" fmla="*/ 1754188 w 3672300"/>
                    <a:gd name="connsiteY121" fmla="*/ 2881314 h 3990974"/>
                    <a:gd name="connsiteX122" fmla="*/ 1730376 w 3672300"/>
                    <a:gd name="connsiteY122" fmla="*/ 2862262 h 3990974"/>
                    <a:gd name="connsiteX123" fmla="*/ 1654176 w 3672300"/>
                    <a:gd name="connsiteY123" fmla="*/ 2867026 h 3990974"/>
                    <a:gd name="connsiteX124" fmla="*/ 1611312 w 3672300"/>
                    <a:gd name="connsiteY124" fmla="*/ 2833688 h 3990974"/>
                    <a:gd name="connsiteX125" fmla="*/ 1630364 w 3672300"/>
                    <a:gd name="connsiteY125" fmla="*/ 2800350 h 3990974"/>
                    <a:gd name="connsiteX126" fmla="*/ 1616076 w 3672300"/>
                    <a:gd name="connsiteY126" fmla="*/ 2724150 h 3990974"/>
                    <a:gd name="connsiteX127" fmla="*/ 1584848 w 3672300"/>
                    <a:gd name="connsiteY127" fmla="*/ 2711932 h 3990974"/>
                    <a:gd name="connsiteX128" fmla="*/ 1587500 w 3672300"/>
                    <a:gd name="connsiteY128" fmla="*/ 2711450 h 3990974"/>
                    <a:gd name="connsiteX129" fmla="*/ 1682750 w 3672300"/>
                    <a:gd name="connsiteY129" fmla="*/ 2590800 h 3990974"/>
                    <a:gd name="connsiteX130" fmla="*/ 1651000 w 3672300"/>
                    <a:gd name="connsiteY130" fmla="*/ 2489200 h 3990974"/>
                    <a:gd name="connsiteX131" fmla="*/ 1670050 w 3672300"/>
                    <a:gd name="connsiteY131" fmla="*/ 2419350 h 3990974"/>
                    <a:gd name="connsiteX132" fmla="*/ 1492250 w 3672300"/>
                    <a:gd name="connsiteY132" fmla="*/ 2393950 h 3990974"/>
                    <a:gd name="connsiteX133" fmla="*/ 1454150 w 3672300"/>
                    <a:gd name="connsiteY133" fmla="*/ 2343150 h 3990974"/>
                    <a:gd name="connsiteX134" fmla="*/ 1365250 w 3672300"/>
                    <a:gd name="connsiteY134" fmla="*/ 2368550 h 3990974"/>
                    <a:gd name="connsiteX135" fmla="*/ 1301750 w 3672300"/>
                    <a:gd name="connsiteY135" fmla="*/ 2349500 h 3990974"/>
                    <a:gd name="connsiteX136" fmla="*/ 1365250 w 3672300"/>
                    <a:gd name="connsiteY136" fmla="*/ 2286000 h 3990974"/>
                    <a:gd name="connsiteX137" fmla="*/ 1276350 w 3672300"/>
                    <a:gd name="connsiteY137" fmla="*/ 2241550 h 3990974"/>
                    <a:gd name="connsiteX138" fmla="*/ 1168400 w 3672300"/>
                    <a:gd name="connsiteY138" fmla="*/ 2247900 h 3990974"/>
                    <a:gd name="connsiteX139" fmla="*/ 1149350 w 3672300"/>
                    <a:gd name="connsiteY139" fmla="*/ 2286000 h 3990974"/>
                    <a:gd name="connsiteX140" fmla="*/ 1104900 w 3672300"/>
                    <a:gd name="connsiteY140" fmla="*/ 2298700 h 3990974"/>
                    <a:gd name="connsiteX141" fmla="*/ 1035050 w 3672300"/>
                    <a:gd name="connsiteY141" fmla="*/ 2228850 h 3990974"/>
                    <a:gd name="connsiteX142" fmla="*/ 1073150 w 3672300"/>
                    <a:gd name="connsiteY142" fmla="*/ 2139950 h 3990974"/>
                    <a:gd name="connsiteX143" fmla="*/ 1022350 w 3672300"/>
                    <a:gd name="connsiteY143" fmla="*/ 2095500 h 3990974"/>
                    <a:gd name="connsiteX144" fmla="*/ 914400 w 3672300"/>
                    <a:gd name="connsiteY144" fmla="*/ 2057400 h 3990974"/>
                    <a:gd name="connsiteX145" fmla="*/ 965200 w 3672300"/>
                    <a:gd name="connsiteY145" fmla="*/ 2006600 h 3990974"/>
                    <a:gd name="connsiteX146" fmla="*/ 946150 w 3672300"/>
                    <a:gd name="connsiteY146" fmla="*/ 1930400 h 3990974"/>
                    <a:gd name="connsiteX147" fmla="*/ 800100 w 3672300"/>
                    <a:gd name="connsiteY147" fmla="*/ 1930400 h 3990974"/>
                    <a:gd name="connsiteX148" fmla="*/ 692150 w 3672300"/>
                    <a:gd name="connsiteY148" fmla="*/ 1993900 h 3990974"/>
                    <a:gd name="connsiteX149" fmla="*/ 615950 w 3672300"/>
                    <a:gd name="connsiteY149" fmla="*/ 1911350 h 3990974"/>
                    <a:gd name="connsiteX150" fmla="*/ 514350 w 3672300"/>
                    <a:gd name="connsiteY150" fmla="*/ 1911350 h 3990974"/>
                    <a:gd name="connsiteX151" fmla="*/ 482600 w 3672300"/>
                    <a:gd name="connsiteY151" fmla="*/ 1847850 h 3990974"/>
                    <a:gd name="connsiteX152" fmla="*/ 222250 w 3672300"/>
                    <a:gd name="connsiteY152" fmla="*/ 1746250 h 3990974"/>
                    <a:gd name="connsiteX153" fmla="*/ 228600 w 3672300"/>
                    <a:gd name="connsiteY153" fmla="*/ 1644650 h 3990974"/>
                    <a:gd name="connsiteX154" fmla="*/ 190500 w 3672300"/>
                    <a:gd name="connsiteY154" fmla="*/ 1612900 h 3990974"/>
                    <a:gd name="connsiteX155" fmla="*/ 222250 w 3672300"/>
                    <a:gd name="connsiteY155" fmla="*/ 1574800 h 3990974"/>
                    <a:gd name="connsiteX156" fmla="*/ 234950 w 3672300"/>
                    <a:gd name="connsiteY156" fmla="*/ 1403350 h 3990974"/>
                    <a:gd name="connsiteX157" fmla="*/ 279400 w 3672300"/>
                    <a:gd name="connsiteY157" fmla="*/ 1352550 h 3990974"/>
                    <a:gd name="connsiteX158" fmla="*/ 419100 w 3672300"/>
                    <a:gd name="connsiteY158" fmla="*/ 1435100 h 3990974"/>
                    <a:gd name="connsiteX159" fmla="*/ 438150 w 3672300"/>
                    <a:gd name="connsiteY159" fmla="*/ 1466850 h 3990974"/>
                    <a:gd name="connsiteX160" fmla="*/ 539750 w 3672300"/>
                    <a:gd name="connsiteY160" fmla="*/ 1384300 h 3990974"/>
                    <a:gd name="connsiteX161" fmla="*/ 609600 w 3672300"/>
                    <a:gd name="connsiteY161" fmla="*/ 1384300 h 3990974"/>
                    <a:gd name="connsiteX162" fmla="*/ 628650 w 3672300"/>
                    <a:gd name="connsiteY162" fmla="*/ 1219200 h 3990974"/>
                    <a:gd name="connsiteX163" fmla="*/ 571500 w 3672300"/>
                    <a:gd name="connsiteY163" fmla="*/ 1136650 h 3990974"/>
                    <a:gd name="connsiteX164" fmla="*/ 546100 w 3672300"/>
                    <a:gd name="connsiteY164" fmla="*/ 1028700 h 3990974"/>
                    <a:gd name="connsiteX165" fmla="*/ 596900 w 3672300"/>
                    <a:gd name="connsiteY165" fmla="*/ 977900 h 3990974"/>
                    <a:gd name="connsiteX166" fmla="*/ 552450 w 3672300"/>
                    <a:gd name="connsiteY166" fmla="*/ 889000 h 3990974"/>
                    <a:gd name="connsiteX167" fmla="*/ 457200 w 3672300"/>
                    <a:gd name="connsiteY167" fmla="*/ 895350 h 3990974"/>
                    <a:gd name="connsiteX168" fmla="*/ 241300 w 3672300"/>
                    <a:gd name="connsiteY168" fmla="*/ 1009650 h 3990974"/>
                    <a:gd name="connsiteX169" fmla="*/ 196850 w 3672300"/>
                    <a:gd name="connsiteY169" fmla="*/ 965200 h 3990974"/>
                    <a:gd name="connsiteX170" fmla="*/ 203200 w 3672300"/>
                    <a:gd name="connsiteY170" fmla="*/ 889000 h 3990974"/>
                    <a:gd name="connsiteX171" fmla="*/ 0 w 3672300"/>
                    <a:gd name="connsiteY171" fmla="*/ 685800 h 3990974"/>
                    <a:gd name="connsiteX172" fmla="*/ 76200 w 3672300"/>
                    <a:gd name="connsiteY172" fmla="*/ 584200 h 3990974"/>
                    <a:gd name="connsiteX173" fmla="*/ 33630 w 3672300"/>
                    <a:gd name="connsiteY173" fmla="*/ 444330 h 3990974"/>
                    <a:gd name="connsiteX174" fmla="*/ 101600 w 3672300"/>
                    <a:gd name="connsiteY174" fmla="*/ 438150 h 3990974"/>
                    <a:gd name="connsiteX175" fmla="*/ 177800 w 3672300"/>
                    <a:gd name="connsiteY175" fmla="*/ 488950 h 3990974"/>
                    <a:gd name="connsiteX176" fmla="*/ 368300 w 3672300"/>
                    <a:gd name="connsiteY176" fmla="*/ 425450 h 3990974"/>
                    <a:gd name="connsiteX177" fmla="*/ 406400 w 3672300"/>
                    <a:gd name="connsiteY177" fmla="*/ 317500 h 3990974"/>
                    <a:gd name="connsiteX178" fmla="*/ 539750 w 3672300"/>
                    <a:gd name="connsiteY178" fmla="*/ 311150 h 3990974"/>
                    <a:gd name="connsiteX179" fmla="*/ 571500 w 3672300"/>
                    <a:gd name="connsiteY179" fmla="*/ 292100 h 3990974"/>
                    <a:gd name="connsiteX180" fmla="*/ 666750 w 3672300"/>
                    <a:gd name="connsiteY180" fmla="*/ 241300 h 3990974"/>
                    <a:gd name="connsiteX181" fmla="*/ 723900 w 3672300"/>
                    <a:gd name="connsiteY181" fmla="*/ 184150 h 3990974"/>
                    <a:gd name="connsiteX182" fmla="*/ 730250 w 3672300"/>
                    <a:gd name="connsiteY182" fmla="*/ 133350 h 3990974"/>
                    <a:gd name="connsiteX183" fmla="*/ 857250 w 3672300"/>
                    <a:gd name="connsiteY183" fmla="*/ 82550 h 3990974"/>
                    <a:gd name="connsiteX184" fmla="*/ 984250 w 3672300"/>
                    <a:gd name="connsiteY184" fmla="*/ 57150 h 3990974"/>
                    <a:gd name="connsiteX185" fmla="*/ 1073150 w 3672300"/>
                    <a:gd name="connsiteY185" fmla="*/ 19050 h 399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</a:cxnLst>
                  <a:rect l="l" t="t" r="r" b="b"/>
                  <a:pathLst>
                    <a:path w="3672300" h="3990974">
                      <a:moveTo>
                        <a:pt x="1162050" y="0"/>
                      </a:moveTo>
                      <a:lnTo>
                        <a:pt x="1346200" y="177800"/>
                      </a:lnTo>
                      <a:lnTo>
                        <a:pt x="1339850" y="215900"/>
                      </a:lnTo>
                      <a:lnTo>
                        <a:pt x="1403350" y="292100"/>
                      </a:lnTo>
                      <a:lnTo>
                        <a:pt x="1371600" y="374650"/>
                      </a:lnTo>
                      <a:lnTo>
                        <a:pt x="1257300" y="425450"/>
                      </a:lnTo>
                      <a:lnTo>
                        <a:pt x="1231900" y="457200"/>
                      </a:lnTo>
                      <a:lnTo>
                        <a:pt x="1212850" y="520700"/>
                      </a:lnTo>
                      <a:lnTo>
                        <a:pt x="1219200" y="546100"/>
                      </a:lnTo>
                      <a:lnTo>
                        <a:pt x="1073150" y="723900"/>
                      </a:lnTo>
                      <a:lnTo>
                        <a:pt x="1028700" y="762000"/>
                      </a:lnTo>
                      <a:lnTo>
                        <a:pt x="1035050" y="869950"/>
                      </a:lnTo>
                      <a:lnTo>
                        <a:pt x="1073150" y="869950"/>
                      </a:lnTo>
                      <a:lnTo>
                        <a:pt x="1085850" y="812800"/>
                      </a:lnTo>
                      <a:lnTo>
                        <a:pt x="1143000" y="787400"/>
                      </a:lnTo>
                      <a:lnTo>
                        <a:pt x="1143000" y="730250"/>
                      </a:lnTo>
                      <a:lnTo>
                        <a:pt x="1231900" y="679450"/>
                      </a:lnTo>
                      <a:lnTo>
                        <a:pt x="1231900" y="736600"/>
                      </a:lnTo>
                      <a:lnTo>
                        <a:pt x="1276350" y="793750"/>
                      </a:lnTo>
                      <a:lnTo>
                        <a:pt x="1263650" y="838200"/>
                      </a:lnTo>
                      <a:lnTo>
                        <a:pt x="1193800" y="819150"/>
                      </a:lnTo>
                      <a:lnTo>
                        <a:pt x="1181100" y="857250"/>
                      </a:lnTo>
                      <a:lnTo>
                        <a:pt x="1219200" y="895350"/>
                      </a:lnTo>
                      <a:lnTo>
                        <a:pt x="1276350" y="895350"/>
                      </a:lnTo>
                      <a:lnTo>
                        <a:pt x="1333500" y="971550"/>
                      </a:lnTo>
                      <a:lnTo>
                        <a:pt x="1428750" y="971550"/>
                      </a:lnTo>
                      <a:lnTo>
                        <a:pt x="1460500" y="958850"/>
                      </a:lnTo>
                      <a:lnTo>
                        <a:pt x="1466850" y="1009650"/>
                      </a:lnTo>
                      <a:lnTo>
                        <a:pt x="1428750" y="1174750"/>
                      </a:lnTo>
                      <a:lnTo>
                        <a:pt x="1485900" y="1143000"/>
                      </a:lnTo>
                      <a:lnTo>
                        <a:pt x="1517650" y="1060450"/>
                      </a:lnTo>
                      <a:lnTo>
                        <a:pt x="1644650" y="1092200"/>
                      </a:lnTo>
                      <a:lnTo>
                        <a:pt x="1657350" y="1041400"/>
                      </a:lnTo>
                      <a:lnTo>
                        <a:pt x="1530350" y="990600"/>
                      </a:lnTo>
                      <a:lnTo>
                        <a:pt x="1511300" y="895350"/>
                      </a:lnTo>
                      <a:lnTo>
                        <a:pt x="1765300" y="762000"/>
                      </a:lnTo>
                      <a:lnTo>
                        <a:pt x="1809750" y="717550"/>
                      </a:lnTo>
                      <a:lnTo>
                        <a:pt x="1841500" y="755650"/>
                      </a:lnTo>
                      <a:lnTo>
                        <a:pt x="1930400" y="806450"/>
                      </a:lnTo>
                      <a:lnTo>
                        <a:pt x="1931006" y="830068"/>
                      </a:lnTo>
                      <a:lnTo>
                        <a:pt x="1831340" y="956310"/>
                      </a:lnTo>
                      <a:lnTo>
                        <a:pt x="1877060" y="1055370"/>
                      </a:lnTo>
                      <a:lnTo>
                        <a:pt x="1861820" y="1177290"/>
                      </a:lnTo>
                      <a:lnTo>
                        <a:pt x="2044700" y="1337310"/>
                      </a:lnTo>
                      <a:lnTo>
                        <a:pt x="2059940" y="1489710"/>
                      </a:lnTo>
                      <a:lnTo>
                        <a:pt x="2341880" y="1527810"/>
                      </a:lnTo>
                      <a:lnTo>
                        <a:pt x="2524760" y="1581150"/>
                      </a:lnTo>
                      <a:lnTo>
                        <a:pt x="2593340" y="1619250"/>
                      </a:lnTo>
                      <a:lnTo>
                        <a:pt x="2646680" y="1588770"/>
                      </a:lnTo>
                      <a:lnTo>
                        <a:pt x="2722880" y="1565910"/>
                      </a:lnTo>
                      <a:lnTo>
                        <a:pt x="2799080" y="1604010"/>
                      </a:lnTo>
                      <a:lnTo>
                        <a:pt x="2805574" y="1598006"/>
                      </a:lnTo>
                      <a:lnTo>
                        <a:pt x="2806700" y="1604010"/>
                      </a:lnTo>
                      <a:lnTo>
                        <a:pt x="2951480" y="1764030"/>
                      </a:lnTo>
                      <a:lnTo>
                        <a:pt x="2989580" y="1870710"/>
                      </a:lnTo>
                      <a:lnTo>
                        <a:pt x="3103880" y="1863090"/>
                      </a:lnTo>
                      <a:lnTo>
                        <a:pt x="2989580" y="2099310"/>
                      </a:lnTo>
                      <a:lnTo>
                        <a:pt x="3088640" y="2343150"/>
                      </a:lnTo>
                      <a:lnTo>
                        <a:pt x="3020060" y="2686050"/>
                      </a:lnTo>
                      <a:lnTo>
                        <a:pt x="2966720" y="2731770"/>
                      </a:lnTo>
                      <a:lnTo>
                        <a:pt x="3035300" y="2868930"/>
                      </a:lnTo>
                      <a:lnTo>
                        <a:pt x="3004820" y="2937510"/>
                      </a:lnTo>
                      <a:lnTo>
                        <a:pt x="3058160" y="2960370"/>
                      </a:lnTo>
                      <a:lnTo>
                        <a:pt x="3088640" y="3028950"/>
                      </a:lnTo>
                      <a:lnTo>
                        <a:pt x="3149600" y="3097530"/>
                      </a:lnTo>
                      <a:lnTo>
                        <a:pt x="3111500" y="3303270"/>
                      </a:lnTo>
                      <a:lnTo>
                        <a:pt x="3202940" y="3371850"/>
                      </a:lnTo>
                      <a:lnTo>
                        <a:pt x="3324860" y="3326130"/>
                      </a:lnTo>
                      <a:lnTo>
                        <a:pt x="3332480" y="3425190"/>
                      </a:lnTo>
                      <a:lnTo>
                        <a:pt x="3431540" y="3463290"/>
                      </a:lnTo>
                      <a:lnTo>
                        <a:pt x="3538220" y="3501390"/>
                      </a:lnTo>
                      <a:lnTo>
                        <a:pt x="3538220" y="3547110"/>
                      </a:lnTo>
                      <a:lnTo>
                        <a:pt x="3583940" y="3577590"/>
                      </a:lnTo>
                      <a:lnTo>
                        <a:pt x="3553460" y="3623310"/>
                      </a:lnTo>
                      <a:lnTo>
                        <a:pt x="3591560" y="3707130"/>
                      </a:lnTo>
                      <a:lnTo>
                        <a:pt x="3604624" y="3701686"/>
                      </a:lnTo>
                      <a:lnTo>
                        <a:pt x="3652520" y="3737610"/>
                      </a:lnTo>
                      <a:lnTo>
                        <a:pt x="3629660" y="3790950"/>
                      </a:lnTo>
                      <a:lnTo>
                        <a:pt x="3669164" y="3875602"/>
                      </a:lnTo>
                      <a:lnTo>
                        <a:pt x="3671272" y="3871914"/>
                      </a:lnTo>
                      <a:lnTo>
                        <a:pt x="3672300" y="3873972"/>
                      </a:lnTo>
                      <a:lnTo>
                        <a:pt x="3616324" y="3971926"/>
                      </a:lnTo>
                      <a:lnTo>
                        <a:pt x="3568700" y="3976688"/>
                      </a:lnTo>
                      <a:lnTo>
                        <a:pt x="3540124" y="3962400"/>
                      </a:lnTo>
                      <a:lnTo>
                        <a:pt x="3468688" y="3957638"/>
                      </a:lnTo>
                      <a:lnTo>
                        <a:pt x="3444876" y="3876674"/>
                      </a:lnTo>
                      <a:lnTo>
                        <a:pt x="3387724" y="3862388"/>
                      </a:lnTo>
                      <a:lnTo>
                        <a:pt x="3297238" y="3871914"/>
                      </a:lnTo>
                      <a:lnTo>
                        <a:pt x="3249612" y="3838574"/>
                      </a:lnTo>
                      <a:lnTo>
                        <a:pt x="3178176" y="3976688"/>
                      </a:lnTo>
                      <a:lnTo>
                        <a:pt x="3011488" y="3990974"/>
                      </a:lnTo>
                      <a:lnTo>
                        <a:pt x="2930524" y="3948114"/>
                      </a:lnTo>
                      <a:lnTo>
                        <a:pt x="2759076" y="3905250"/>
                      </a:lnTo>
                      <a:lnTo>
                        <a:pt x="2744788" y="3852862"/>
                      </a:lnTo>
                      <a:lnTo>
                        <a:pt x="2711450" y="3829050"/>
                      </a:lnTo>
                      <a:lnTo>
                        <a:pt x="2679384" y="3737436"/>
                      </a:lnTo>
                      <a:lnTo>
                        <a:pt x="2763836" y="3633788"/>
                      </a:lnTo>
                      <a:lnTo>
                        <a:pt x="2620964" y="3471862"/>
                      </a:lnTo>
                      <a:lnTo>
                        <a:pt x="2573336" y="3457574"/>
                      </a:lnTo>
                      <a:lnTo>
                        <a:pt x="2573336" y="3414714"/>
                      </a:lnTo>
                      <a:lnTo>
                        <a:pt x="2535236" y="3390900"/>
                      </a:lnTo>
                      <a:lnTo>
                        <a:pt x="2544764" y="3309938"/>
                      </a:lnTo>
                      <a:lnTo>
                        <a:pt x="2444748" y="3224214"/>
                      </a:lnTo>
                      <a:lnTo>
                        <a:pt x="2444748" y="3190874"/>
                      </a:lnTo>
                      <a:lnTo>
                        <a:pt x="2411412" y="3152774"/>
                      </a:lnTo>
                      <a:lnTo>
                        <a:pt x="2297112" y="3167062"/>
                      </a:lnTo>
                      <a:lnTo>
                        <a:pt x="2349500" y="3033714"/>
                      </a:lnTo>
                      <a:lnTo>
                        <a:pt x="2297112" y="3009900"/>
                      </a:lnTo>
                      <a:lnTo>
                        <a:pt x="2263776" y="3033714"/>
                      </a:lnTo>
                      <a:lnTo>
                        <a:pt x="2230436" y="3000374"/>
                      </a:lnTo>
                      <a:lnTo>
                        <a:pt x="2192336" y="3038474"/>
                      </a:lnTo>
                      <a:lnTo>
                        <a:pt x="2206624" y="3086100"/>
                      </a:lnTo>
                      <a:lnTo>
                        <a:pt x="2168524" y="3095626"/>
                      </a:lnTo>
                      <a:lnTo>
                        <a:pt x="2178048" y="3138488"/>
                      </a:lnTo>
                      <a:lnTo>
                        <a:pt x="2235200" y="3148014"/>
                      </a:lnTo>
                      <a:lnTo>
                        <a:pt x="2220912" y="3214688"/>
                      </a:lnTo>
                      <a:lnTo>
                        <a:pt x="2125664" y="3200400"/>
                      </a:lnTo>
                      <a:lnTo>
                        <a:pt x="2020888" y="3128962"/>
                      </a:lnTo>
                      <a:lnTo>
                        <a:pt x="1939924" y="3105150"/>
                      </a:lnTo>
                      <a:lnTo>
                        <a:pt x="1968500" y="2952750"/>
                      </a:lnTo>
                      <a:lnTo>
                        <a:pt x="1797048" y="2867026"/>
                      </a:lnTo>
                      <a:lnTo>
                        <a:pt x="1754188" y="2881314"/>
                      </a:lnTo>
                      <a:lnTo>
                        <a:pt x="1730376" y="2862262"/>
                      </a:lnTo>
                      <a:lnTo>
                        <a:pt x="1654176" y="2867026"/>
                      </a:lnTo>
                      <a:lnTo>
                        <a:pt x="1611312" y="2833688"/>
                      </a:lnTo>
                      <a:lnTo>
                        <a:pt x="1630364" y="2800350"/>
                      </a:lnTo>
                      <a:lnTo>
                        <a:pt x="1616076" y="2724150"/>
                      </a:lnTo>
                      <a:lnTo>
                        <a:pt x="1584848" y="2711932"/>
                      </a:lnTo>
                      <a:lnTo>
                        <a:pt x="1587500" y="2711450"/>
                      </a:lnTo>
                      <a:lnTo>
                        <a:pt x="1682750" y="2590800"/>
                      </a:lnTo>
                      <a:lnTo>
                        <a:pt x="1651000" y="2489200"/>
                      </a:lnTo>
                      <a:lnTo>
                        <a:pt x="1670050" y="2419350"/>
                      </a:lnTo>
                      <a:lnTo>
                        <a:pt x="1492250" y="2393950"/>
                      </a:lnTo>
                      <a:lnTo>
                        <a:pt x="1454150" y="2343150"/>
                      </a:lnTo>
                      <a:lnTo>
                        <a:pt x="1365250" y="2368550"/>
                      </a:lnTo>
                      <a:lnTo>
                        <a:pt x="1301750" y="2349500"/>
                      </a:lnTo>
                      <a:lnTo>
                        <a:pt x="1365250" y="2286000"/>
                      </a:lnTo>
                      <a:lnTo>
                        <a:pt x="1276350" y="2241550"/>
                      </a:lnTo>
                      <a:lnTo>
                        <a:pt x="1168400" y="2247900"/>
                      </a:lnTo>
                      <a:lnTo>
                        <a:pt x="1149350" y="2286000"/>
                      </a:lnTo>
                      <a:lnTo>
                        <a:pt x="1104900" y="2298700"/>
                      </a:lnTo>
                      <a:lnTo>
                        <a:pt x="1035050" y="2228850"/>
                      </a:lnTo>
                      <a:lnTo>
                        <a:pt x="1073150" y="2139950"/>
                      </a:lnTo>
                      <a:lnTo>
                        <a:pt x="1022350" y="2095500"/>
                      </a:lnTo>
                      <a:lnTo>
                        <a:pt x="914400" y="2057400"/>
                      </a:lnTo>
                      <a:lnTo>
                        <a:pt x="965200" y="2006600"/>
                      </a:lnTo>
                      <a:lnTo>
                        <a:pt x="946150" y="1930400"/>
                      </a:lnTo>
                      <a:lnTo>
                        <a:pt x="800100" y="1930400"/>
                      </a:lnTo>
                      <a:lnTo>
                        <a:pt x="692150" y="1993900"/>
                      </a:lnTo>
                      <a:lnTo>
                        <a:pt x="615950" y="1911350"/>
                      </a:lnTo>
                      <a:lnTo>
                        <a:pt x="514350" y="1911350"/>
                      </a:lnTo>
                      <a:lnTo>
                        <a:pt x="482600" y="1847850"/>
                      </a:lnTo>
                      <a:lnTo>
                        <a:pt x="222250" y="1746250"/>
                      </a:lnTo>
                      <a:lnTo>
                        <a:pt x="228600" y="1644650"/>
                      </a:lnTo>
                      <a:lnTo>
                        <a:pt x="190500" y="1612900"/>
                      </a:lnTo>
                      <a:lnTo>
                        <a:pt x="222250" y="1574800"/>
                      </a:lnTo>
                      <a:lnTo>
                        <a:pt x="234950" y="1403350"/>
                      </a:lnTo>
                      <a:lnTo>
                        <a:pt x="279400" y="1352550"/>
                      </a:lnTo>
                      <a:lnTo>
                        <a:pt x="419100" y="1435100"/>
                      </a:lnTo>
                      <a:lnTo>
                        <a:pt x="438150" y="1466850"/>
                      </a:lnTo>
                      <a:lnTo>
                        <a:pt x="539750" y="1384300"/>
                      </a:lnTo>
                      <a:lnTo>
                        <a:pt x="609600" y="1384300"/>
                      </a:lnTo>
                      <a:lnTo>
                        <a:pt x="628650" y="1219200"/>
                      </a:lnTo>
                      <a:lnTo>
                        <a:pt x="571500" y="1136650"/>
                      </a:lnTo>
                      <a:lnTo>
                        <a:pt x="546100" y="1028700"/>
                      </a:lnTo>
                      <a:lnTo>
                        <a:pt x="596900" y="977900"/>
                      </a:lnTo>
                      <a:lnTo>
                        <a:pt x="552450" y="889000"/>
                      </a:lnTo>
                      <a:lnTo>
                        <a:pt x="457200" y="895350"/>
                      </a:lnTo>
                      <a:lnTo>
                        <a:pt x="241300" y="1009650"/>
                      </a:lnTo>
                      <a:lnTo>
                        <a:pt x="196850" y="965200"/>
                      </a:lnTo>
                      <a:lnTo>
                        <a:pt x="203200" y="889000"/>
                      </a:lnTo>
                      <a:lnTo>
                        <a:pt x="0" y="685800"/>
                      </a:lnTo>
                      <a:lnTo>
                        <a:pt x="76200" y="584200"/>
                      </a:lnTo>
                      <a:lnTo>
                        <a:pt x="33630" y="444330"/>
                      </a:lnTo>
                      <a:lnTo>
                        <a:pt x="101600" y="438150"/>
                      </a:lnTo>
                      <a:lnTo>
                        <a:pt x="177800" y="488950"/>
                      </a:lnTo>
                      <a:lnTo>
                        <a:pt x="368300" y="425450"/>
                      </a:lnTo>
                      <a:lnTo>
                        <a:pt x="406400" y="317500"/>
                      </a:lnTo>
                      <a:lnTo>
                        <a:pt x="539750" y="311150"/>
                      </a:lnTo>
                      <a:lnTo>
                        <a:pt x="571500" y="292100"/>
                      </a:lnTo>
                      <a:lnTo>
                        <a:pt x="666750" y="241300"/>
                      </a:lnTo>
                      <a:lnTo>
                        <a:pt x="723900" y="184150"/>
                      </a:lnTo>
                      <a:lnTo>
                        <a:pt x="730250" y="133350"/>
                      </a:lnTo>
                      <a:lnTo>
                        <a:pt x="857250" y="82550"/>
                      </a:lnTo>
                      <a:lnTo>
                        <a:pt x="984250" y="57150"/>
                      </a:lnTo>
                      <a:lnTo>
                        <a:pt x="1073150" y="190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DB40EFB-7BD4-9D8B-ABB9-C54C8861D53C}"/>
                  </a:ext>
                </a:extLst>
              </p:cNvPr>
              <p:cNvSpPr/>
              <p:nvPr/>
            </p:nvSpPr>
            <p:spPr>
              <a:xfrm>
                <a:off x="4144796" y="655314"/>
                <a:ext cx="2335765" cy="1989410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CE30CF9-0CEB-B715-5443-C8210EC85E63}"/>
                  </a:ext>
                </a:extLst>
              </p:cNvPr>
              <p:cNvSpPr/>
              <p:nvPr/>
            </p:nvSpPr>
            <p:spPr>
              <a:xfrm>
                <a:off x="4833618" y="2832709"/>
                <a:ext cx="1794765" cy="3154736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3692047-ACB2-0A2B-7640-A246F28028B9}"/>
                  </a:ext>
                </a:extLst>
              </p:cNvPr>
              <p:cNvSpPr/>
              <p:nvPr/>
            </p:nvSpPr>
            <p:spPr>
              <a:xfrm>
                <a:off x="5556909" y="484772"/>
                <a:ext cx="2319419" cy="2590970"/>
              </a:xfrm>
              <a:custGeom>
                <a:avLst/>
                <a:gdLst>
                  <a:gd name="connsiteX0" fmla="*/ 1355869 w 2319419"/>
                  <a:gd name="connsiteY0" fmla="*/ 0 h 2590970"/>
                  <a:gd name="connsiteX1" fmla="*/ 2211007 w 2319419"/>
                  <a:gd name="connsiteY1" fmla="*/ 0 h 2590970"/>
                  <a:gd name="connsiteX2" fmla="*/ 2213751 w 2319419"/>
                  <a:gd name="connsiteY2" fmla="*/ 12665 h 2590970"/>
                  <a:gd name="connsiteX3" fmla="*/ 2266586 w 2319419"/>
                  <a:gd name="connsiteY3" fmla="*/ 28516 h 2590970"/>
                  <a:gd name="connsiteX4" fmla="*/ 2271869 w 2319419"/>
                  <a:gd name="connsiteY4" fmla="*/ 60216 h 2590970"/>
                  <a:gd name="connsiteX5" fmla="*/ 2319419 w 2319419"/>
                  <a:gd name="connsiteY5" fmla="*/ 102483 h 2590970"/>
                  <a:gd name="connsiteX6" fmla="*/ 2314136 w 2319419"/>
                  <a:gd name="connsiteY6" fmla="*/ 176451 h 2590970"/>
                  <a:gd name="connsiteX7" fmla="*/ 2192617 w 2319419"/>
                  <a:gd name="connsiteY7" fmla="*/ 340237 h 2590970"/>
                  <a:gd name="connsiteX8" fmla="*/ 2187334 w 2319419"/>
                  <a:gd name="connsiteY8" fmla="*/ 387788 h 2590970"/>
                  <a:gd name="connsiteX9" fmla="*/ 2219034 w 2319419"/>
                  <a:gd name="connsiteY9" fmla="*/ 398354 h 2590970"/>
                  <a:gd name="connsiteX10" fmla="*/ 2219034 w 2319419"/>
                  <a:gd name="connsiteY10" fmla="*/ 467039 h 2590970"/>
                  <a:gd name="connsiteX11" fmla="*/ 2176766 w 2319419"/>
                  <a:gd name="connsiteY11" fmla="*/ 461755 h 2590970"/>
                  <a:gd name="connsiteX12" fmla="*/ 2150350 w 2319419"/>
                  <a:gd name="connsiteY12" fmla="*/ 498739 h 2590970"/>
                  <a:gd name="connsiteX13" fmla="*/ 2160918 w 2319419"/>
                  <a:gd name="connsiteY13" fmla="*/ 535723 h 2590970"/>
                  <a:gd name="connsiteX14" fmla="*/ 2155635 w 2319419"/>
                  <a:gd name="connsiteY14" fmla="*/ 567424 h 2590970"/>
                  <a:gd name="connsiteX15" fmla="*/ 2203185 w 2319419"/>
                  <a:gd name="connsiteY15" fmla="*/ 630825 h 2590970"/>
                  <a:gd name="connsiteX16" fmla="*/ 2256018 w 2319419"/>
                  <a:gd name="connsiteY16" fmla="*/ 646674 h 2590970"/>
                  <a:gd name="connsiteX17" fmla="*/ 2219034 w 2319419"/>
                  <a:gd name="connsiteY17" fmla="*/ 725926 h 2590970"/>
                  <a:gd name="connsiteX18" fmla="*/ 2219034 w 2319419"/>
                  <a:gd name="connsiteY18" fmla="*/ 773476 h 2590970"/>
                  <a:gd name="connsiteX19" fmla="*/ 2139784 w 2319419"/>
                  <a:gd name="connsiteY19" fmla="*/ 815743 h 2590970"/>
                  <a:gd name="connsiteX20" fmla="*/ 2092232 w 2319419"/>
                  <a:gd name="connsiteY20" fmla="*/ 926696 h 2590970"/>
                  <a:gd name="connsiteX21" fmla="*/ 2065815 w 2319419"/>
                  <a:gd name="connsiteY21" fmla="*/ 926696 h 2590970"/>
                  <a:gd name="connsiteX22" fmla="*/ 2034116 w 2319419"/>
                  <a:gd name="connsiteY22" fmla="*/ 963679 h 2590970"/>
                  <a:gd name="connsiteX23" fmla="*/ 2028833 w 2319419"/>
                  <a:gd name="connsiteY23" fmla="*/ 1016514 h 2590970"/>
                  <a:gd name="connsiteX24" fmla="*/ 1997131 w 2319419"/>
                  <a:gd name="connsiteY24" fmla="*/ 1021797 h 2590970"/>
                  <a:gd name="connsiteX25" fmla="*/ 1944298 w 2319419"/>
                  <a:gd name="connsiteY25" fmla="*/ 1000663 h 2590970"/>
                  <a:gd name="connsiteX26" fmla="*/ 1880895 w 2319419"/>
                  <a:gd name="connsiteY26" fmla="*/ 1005946 h 2590970"/>
                  <a:gd name="connsiteX27" fmla="*/ 1843913 w 2319419"/>
                  <a:gd name="connsiteY27" fmla="*/ 1042931 h 2590970"/>
                  <a:gd name="connsiteX28" fmla="*/ 1849196 w 2319419"/>
                  <a:gd name="connsiteY28" fmla="*/ 1106332 h 2590970"/>
                  <a:gd name="connsiteX29" fmla="*/ 1828062 w 2319419"/>
                  <a:gd name="connsiteY29" fmla="*/ 1122183 h 2590970"/>
                  <a:gd name="connsiteX30" fmla="*/ 1785795 w 2319419"/>
                  <a:gd name="connsiteY30" fmla="*/ 1122183 h 2590970"/>
                  <a:gd name="connsiteX31" fmla="*/ 1764661 w 2319419"/>
                  <a:gd name="connsiteY31" fmla="*/ 1185583 h 2590970"/>
                  <a:gd name="connsiteX32" fmla="*/ 1806928 w 2319419"/>
                  <a:gd name="connsiteY32" fmla="*/ 1217283 h 2590970"/>
                  <a:gd name="connsiteX33" fmla="*/ 1880895 w 2319419"/>
                  <a:gd name="connsiteY33" fmla="*/ 1217283 h 2590970"/>
                  <a:gd name="connsiteX34" fmla="*/ 1886180 w 2319419"/>
                  <a:gd name="connsiteY34" fmla="*/ 1264834 h 2590970"/>
                  <a:gd name="connsiteX35" fmla="*/ 1939013 w 2319419"/>
                  <a:gd name="connsiteY35" fmla="*/ 1264834 h 2590970"/>
                  <a:gd name="connsiteX36" fmla="*/ 1960147 w 2319419"/>
                  <a:gd name="connsiteY36" fmla="*/ 1307101 h 2590970"/>
                  <a:gd name="connsiteX37" fmla="*/ 1991849 w 2319419"/>
                  <a:gd name="connsiteY37" fmla="*/ 1296535 h 2590970"/>
                  <a:gd name="connsiteX38" fmla="*/ 2012982 w 2319419"/>
                  <a:gd name="connsiteY38" fmla="*/ 1317668 h 2590970"/>
                  <a:gd name="connsiteX39" fmla="*/ 2018265 w 2319419"/>
                  <a:gd name="connsiteY39" fmla="*/ 1349369 h 2590970"/>
                  <a:gd name="connsiteX40" fmla="*/ 2039399 w 2319419"/>
                  <a:gd name="connsiteY40" fmla="*/ 1391636 h 2590970"/>
                  <a:gd name="connsiteX41" fmla="*/ 2055250 w 2319419"/>
                  <a:gd name="connsiteY41" fmla="*/ 1465604 h 2590970"/>
                  <a:gd name="connsiteX42" fmla="*/ 2108082 w 2319419"/>
                  <a:gd name="connsiteY42" fmla="*/ 1476171 h 2590970"/>
                  <a:gd name="connsiteX43" fmla="*/ 2134499 w 2319419"/>
                  <a:gd name="connsiteY43" fmla="*/ 1534288 h 2590970"/>
                  <a:gd name="connsiteX44" fmla="*/ 2092232 w 2319419"/>
                  <a:gd name="connsiteY44" fmla="*/ 1571272 h 2590970"/>
                  <a:gd name="connsiteX45" fmla="*/ 2086949 w 2319419"/>
                  <a:gd name="connsiteY45" fmla="*/ 1613539 h 2590970"/>
                  <a:gd name="connsiteX46" fmla="*/ 2118650 w 2319419"/>
                  <a:gd name="connsiteY46" fmla="*/ 1666374 h 2590970"/>
                  <a:gd name="connsiteX47" fmla="*/ 2176766 w 2319419"/>
                  <a:gd name="connsiteY47" fmla="*/ 1666374 h 2590970"/>
                  <a:gd name="connsiteX48" fmla="*/ 2182051 w 2319419"/>
                  <a:gd name="connsiteY48" fmla="*/ 1735058 h 2590970"/>
                  <a:gd name="connsiteX49" fmla="*/ 2250735 w 2319419"/>
                  <a:gd name="connsiteY49" fmla="*/ 1777326 h 2590970"/>
                  <a:gd name="connsiteX50" fmla="*/ 2277152 w 2319419"/>
                  <a:gd name="connsiteY50" fmla="*/ 1830159 h 2590970"/>
                  <a:gd name="connsiteX51" fmla="*/ 2271869 w 2319419"/>
                  <a:gd name="connsiteY51" fmla="*/ 1909411 h 2590970"/>
                  <a:gd name="connsiteX52" fmla="*/ 2250735 w 2319419"/>
                  <a:gd name="connsiteY52" fmla="*/ 1914693 h 2590970"/>
                  <a:gd name="connsiteX53" fmla="*/ 2229602 w 2319419"/>
                  <a:gd name="connsiteY53" fmla="*/ 1962245 h 2590970"/>
                  <a:gd name="connsiteX54" fmla="*/ 2245452 w 2319419"/>
                  <a:gd name="connsiteY54" fmla="*/ 1983378 h 2590970"/>
                  <a:gd name="connsiteX55" fmla="*/ 2298285 w 2319419"/>
                  <a:gd name="connsiteY55" fmla="*/ 2052063 h 2590970"/>
                  <a:gd name="connsiteX56" fmla="*/ 2197902 w 2319419"/>
                  <a:gd name="connsiteY56" fmla="*/ 2062629 h 2590970"/>
                  <a:gd name="connsiteX57" fmla="*/ 2224319 w 2319419"/>
                  <a:gd name="connsiteY57" fmla="*/ 2115464 h 2590970"/>
                  <a:gd name="connsiteX58" fmla="*/ 2219034 w 2319419"/>
                  <a:gd name="connsiteY58" fmla="*/ 2205282 h 2590970"/>
                  <a:gd name="connsiteX59" fmla="*/ 2155635 w 2319419"/>
                  <a:gd name="connsiteY59" fmla="*/ 2236982 h 2590970"/>
                  <a:gd name="connsiteX60" fmla="*/ 2160689 w 2319419"/>
                  <a:gd name="connsiteY60" fmla="*/ 2302705 h 2590970"/>
                  <a:gd name="connsiteX61" fmla="*/ 2092232 w 2319419"/>
                  <a:gd name="connsiteY61" fmla="*/ 2295099 h 2590970"/>
                  <a:gd name="connsiteX62" fmla="*/ 2065815 w 2319419"/>
                  <a:gd name="connsiteY62" fmla="*/ 2326801 h 2590970"/>
                  <a:gd name="connsiteX63" fmla="*/ 1944298 w 2319419"/>
                  <a:gd name="connsiteY63" fmla="*/ 2395484 h 2590970"/>
                  <a:gd name="connsiteX64" fmla="*/ 1891463 w 2319419"/>
                  <a:gd name="connsiteY64" fmla="*/ 2390202 h 2590970"/>
                  <a:gd name="connsiteX65" fmla="*/ 1843913 w 2319419"/>
                  <a:gd name="connsiteY65" fmla="*/ 2342650 h 2590970"/>
                  <a:gd name="connsiteX66" fmla="*/ 1812211 w 2319419"/>
                  <a:gd name="connsiteY66" fmla="*/ 2347934 h 2590970"/>
                  <a:gd name="connsiteX67" fmla="*/ 1732962 w 2319419"/>
                  <a:gd name="connsiteY67" fmla="*/ 2279249 h 2590970"/>
                  <a:gd name="connsiteX68" fmla="*/ 1627291 w 2319419"/>
                  <a:gd name="connsiteY68" fmla="*/ 2316233 h 2590970"/>
                  <a:gd name="connsiteX69" fmla="*/ 1563892 w 2319419"/>
                  <a:gd name="connsiteY69" fmla="*/ 2369068 h 2590970"/>
                  <a:gd name="connsiteX70" fmla="*/ 1516340 w 2319419"/>
                  <a:gd name="connsiteY70" fmla="*/ 2347934 h 2590970"/>
                  <a:gd name="connsiteX71" fmla="*/ 1505774 w 2319419"/>
                  <a:gd name="connsiteY71" fmla="*/ 2295099 h 2590970"/>
                  <a:gd name="connsiteX72" fmla="*/ 1405389 w 2319419"/>
                  <a:gd name="connsiteY72" fmla="*/ 2247549 h 2590970"/>
                  <a:gd name="connsiteX73" fmla="*/ 1368404 w 2319419"/>
                  <a:gd name="connsiteY73" fmla="*/ 2268683 h 2590970"/>
                  <a:gd name="connsiteX74" fmla="*/ 1341988 w 2319419"/>
                  <a:gd name="connsiteY74" fmla="*/ 2252832 h 2590970"/>
                  <a:gd name="connsiteX75" fmla="*/ 1320854 w 2319419"/>
                  <a:gd name="connsiteY75" fmla="*/ 2247549 h 2590970"/>
                  <a:gd name="connsiteX76" fmla="*/ 1331421 w 2319419"/>
                  <a:gd name="connsiteY76" fmla="*/ 2184148 h 2590970"/>
                  <a:gd name="connsiteX77" fmla="*/ 1278587 w 2319419"/>
                  <a:gd name="connsiteY77" fmla="*/ 2173581 h 2590970"/>
                  <a:gd name="connsiteX78" fmla="*/ 1289154 w 2319419"/>
                  <a:gd name="connsiteY78" fmla="*/ 2120747 h 2590970"/>
                  <a:gd name="connsiteX79" fmla="*/ 1183485 w 2319419"/>
                  <a:gd name="connsiteY79" fmla="*/ 2041495 h 2590970"/>
                  <a:gd name="connsiteX80" fmla="*/ 1178201 w 2319419"/>
                  <a:gd name="connsiteY80" fmla="*/ 2004512 h 2590970"/>
                  <a:gd name="connsiteX81" fmla="*/ 1151785 w 2319419"/>
                  <a:gd name="connsiteY81" fmla="*/ 2015079 h 2590970"/>
                  <a:gd name="connsiteX82" fmla="*/ 1146502 w 2319419"/>
                  <a:gd name="connsiteY82" fmla="*/ 2046779 h 2590970"/>
                  <a:gd name="connsiteX83" fmla="*/ 1083101 w 2319419"/>
                  <a:gd name="connsiteY83" fmla="*/ 2089046 h 2590970"/>
                  <a:gd name="connsiteX84" fmla="*/ 1024983 w 2319419"/>
                  <a:gd name="connsiteY84" fmla="*/ 2099613 h 2590970"/>
                  <a:gd name="connsiteX85" fmla="*/ 908748 w 2319419"/>
                  <a:gd name="connsiteY85" fmla="*/ 2136598 h 2590970"/>
                  <a:gd name="connsiteX86" fmla="*/ 829497 w 2319419"/>
                  <a:gd name="connsiteY86" fmla="*/ 2131314 h 2590970"/>
                  <a:gd name="connsiteX87" fmla="*/ 681561 w 2319419"/>
                  <a:gd name="connsiteY87" fmla="*/ 2369068 h 2590970"/>
                  <a:gd name="connsiteX88" fmla="*/ 660428 w 2319419"/>
                  <a:gd name="connsiteY88" fmla="*/ 2590970 h 2590970"/>
                  <a:gd name="connsiteX89" fmla="*/ 612876 w 2319419"/>
                  <a:gd name="connsiteY89" fmla="*/ 2569836 h 2590970"/>
                  <a:gd name="connsiteX90" fmla="*/ 565325 w 2319419"/>
                  <a:gd name="connsiteY90" fmla="*/ 2575120 h 2590970"/>
                  <a:gd name="connsiteX91" fmla="*/ 538909 w 2319419"/>
                  <a:gd name="connsiteY91" fmla="*/ 2538137 h 2590970"/>
                  <a:gd name="connsiteX92" fmla="*/ 480791 w 2319419"/>
                  <a:gd name="connsiteY92" fmla="*/ 2453603 h 2590970"/>
                  <a:gd name="connsiteX93" fmla="*/ 449091 w 2319419"/>
                  <a:gd name="connsiteY93" fmla="*/ 2379634 h 2590970"/>
                  <a:gd name="connsiteX94" fmla="*/ 401540 w 2319419"/>
                  <a:gd name="connsiteY94" fmla="*/ 2347934 h 2590970"/>
                  <a:gd name="connsiteX95" fmla="*/ 348706 w 2319419"/>
                  <a:gd name="connsiteY95" fmla="*/ 2395484 h 2590970"/>
                  <a:gd name="connsiteX96" fmla="*/ 274738 w 2319419"/>
                  <a:gd name="connsiteY96" fmla="*/ 2400767 h 2590970"/>
                  <a:gd name="connsiteX97" fmla="*/ 216621 w 2319419"/>
                  <a:gd name="connsiteY97" fmla="*/ 2427185 h 2590970"/>
                  <a:gd name="connsiteX98" fmla="*/ 169070 w 2319419"/>
                  <a:gd name="connsiteY98" fmla="*/ 2379634 h 2590970"/>
                  <a:gd name="connsiteX99" fmla="*/ 169070 w 2319419"/>
                  <a:gd name="connsiteY99" fmla="*/ 2353217 h 2590970"/>
                  <a:gd name="connsiteX100" fmla="*/ 184919 w 2319419"/>
                  <a:gd name="connsiteY100" fmla="*/ 2321517 h 2590970"/>
                  <a:gd name="connsiteX101" fmla="*/ 190203 w 2319419"/>
                  <a:gd name="connsiteY101" fmla="*/ 2273965 h 2590970"/>
                  <a:gd name="connsiteX102" fmla="*/ 216621 w 2319419"/>
                  <a:gd name="connsiteY102" fmla="*/ 2168297 h 2590970"/>
                  <a:gd name="connsiteX103" fmla="*/ 221904 w 2319419"/>
                  <a:gd name="connsiteY103" fmla="*/ 2126030 h 2590970"/>
                  <a:gd name="connsiteX104" fmla="*/ 280022 w 2319419"/>
                  <a:gd name="connsiteY104" fmla="*/ 2089046 h 2590970"/>
                  <a:gd name="connsiteX105" fmla="*/ 216621 w 2319419"/>
                  <a:gd name="connsiteY105" fmla="*/ 1999228 h 2590970"/>
                  <a:gd name="connsiteX106" fmla="*/ 211337 w 2319419"/>
                  <a:gd name="connsiteY106" fmla="*/ 1951678 h 2590970"/>
                  <a:gd name="connsiteX107" fmla="*/ 184919 w 2319419"/>
                  <a:gd name="connsiteY107" fmla="*/ 1882994 h 2590970"/>
                  <a:gd name="connsiteX108" fmla="*/ 200770 w 2319419"/>
                  <a:gd name="connsiteY108" fmla="*/ 1814309 h 2590970"/>
                  <a:gd name="connsiteX109" fmla="*/ 132086 w 2319419"/>
                  <a:gd name="connsiteY109" fmla="*/ 1724491 h 2590970"/>
                  <a:gd name="connsiteX110" fmla="*/ 110953 w 2319419"/>
                  <a:gd name="connsiteY110" fmla="*/ 1735058 h 2590970"/>
                  <a:gd name="connsiteX111" fmla="*/ 47552 w 2319419"/>
                  <a:gd name="connsiteY111" fmla="*/ 1724491 h 2590970"/>
                  <a:gd name="connsiteX112" fmla="*/ 52834 w 2319419"/>
                  <a:gd name="connsiteY112" fmla="*/ 1634673 h 2590970"/>
                  <a:gd name="connsiteX113" fmla="*/ 47552 w 2319419"/>
                  <a:gd name="connsiteY113" fmla="*/ 1587123 h 2590970"/>
                  <a:gd name="connsiteX114" fmla="*/ 0 w 2319419"/>
                  <a:gd name="connsiteY114" fmla="*/ 1576555 h 2590970"/>
                  <a:gd name="connsiteX115" fmla="*/ 0 w 2319419"/>
                  <a:gd name="connsiteY115" fmla="*/ 1518438 h 2590970"/>
                  <a:gd name="connsiteX116" fmla="*/ 10567 w 2319419"/>
                  <a:gd name="connsiteY116" fmla="*/ 1449753 h 2590970"/>
                  <a:gd name="connsiteX117" fmla="*/ 63401 w 2319419"/>
                  <a:gd name="connsiteY117" fmla="*/ 1375786 h 2590970"/>
                  <a:gd name="connsiteX118" fmla="*/ 73968 w 2319419"/>
                  <a:gd name="connsiteY118" fmla="*/ 1307101 h 2590970"/>
                  <a:gd name="connsiteX119" fmla="*/ 79251 w 2319419"/>
                  <a:gd name="connsiteY119" fmla="*/ 1259550 h 2590970"/>
                  <a:gd name="connsiteX120" fmla="*/ 153220 w 2319419"/>
                  <a:gd name="connsiteY120" fmla="*/ 1222567 h 2590970"/>
                  <a:gd name="connsiteX121" fmla="*/ 274738 w 2319419"/>
                  <a:gd name="connsiteY121" fmla="*/ 1270118 h 2590970"/>
                  <a:gd name="connsiteX122" fmla="*/ 338139 w 2319419"/>
                  <a:gd name="connsiteY122" fmla="*/ 1275401 h 2590970"/>
                  <a:gd name="connsiteX123" fmla="*/ 375122 w 2319419"/>
                  <a:gd name="connsiteY123" fmla="*/ 1317668 h 2590970"/>
                  <a:gd name="connsiteX124" fmla="*/ 401540 w 2319419"/>
                  <a:gd name="connsiteY124" fmla="*/ 1243700 h 2590970"/>
                  <a:gd name="connsiteX125" fmla="*/ 507208 w 2319419"/>
                  <a:gd name="connsiteY125" fmla="*/ 1254267 h 2590970"/>
                  <a:gd name="connsiteX126" fmla="*/ 538909 w 2319419"/>
                  <a:gd name="connsiteY126" fmla="*/ 1222567 h 2590970"/>
                  <a:gd name="connsiteX127" fmla="*/ 554759 w 2319419"/>
                  <a:gd name="connsiteY127" fmla="*/ 1238416 h 2590970"/>
                  <a:gd name="connsiteX128" fmla="*/ 612876 w 2319419"/>
                  <a:gd name="connsiteY128" fmla="*/ 1217283 h 2590970"/>
                  <a:gd name="connsiteX129" fmla="*/ 628726 w 2319419"/>
                  <a:gd name="connsiteY129" fmla="*/ 1243700 h 2590970"/>
                  <a:gd name="connsiteX130" fmla="*/ 692127 w 2319419"/>
                  <a:gd name="connsiteY130" fmla="*/ 1233134 h 2590970"/>
                  <a:gd name="connsiteX131" fmla="*/ 707978 w 2319419"/>
                  <a:gd name="connsiteY131" fmla="*/ 1222567 h 2590970"/>
                  <a:gd name="connsiteX132" fmla="*/ 760812 w 2319419"/>
                  <a:gd name="connsiteY132" fmla="*/ 1217283 h 2590970"/>
                  <a:gd name="connsiteX133" fmla="*/ 797795 w 2319419"/>
                  <a:gd name="connsiteY133" fmla="*/ 1190866 h 2590970"/>
                  <a:gd name="connsiteX134" fmla="*/ 824213 w 2319419"/>
                  <a:gd name="connsiteY134" fmla="*/ 1190866 h 2590970"/>
                  <a:gd name="connsiteX135" fmla="*/ 850631 w 2319419"/>
                  <a:gd name="connsiteY135" fmla="*/ 1217283 h 2590970"/>
                  <a:gd name="connsiteX136" fmla="*/ 871764 w 2319419"/>
                  <a:gd name="connsiteY136" fmla="*/ 1212000 h 2590970"/>
                  <a:gd name="connsiteX137" fmla="*/ 871764 w 2319419"/>
                  <a:gd name="connsiteY137" fmla="*/ 1122183 h 2590970"/>
                  <a:gd name="connsiteX138" fmla="*/ 919315 w 2319419"/>
                  <a:gd name="connsiteY138" fmla="*/ 1111615 h 2590970"/>
                  <a:gd name="connsiteX139" fmla="*/ 919315 w 2319419"/>
                  <a:gd name="connsiteY139" fmla="*/ 1027080 h 2590970"/>
                  <a:gd name="connsiteX140" fmla="*/ 882330 w 2319419"/>
                  <a:gd name="connsiteY140" fmla="*/ 968963 h 2590970"/>
                  <a:gd name="connsiteX141" fmla="*/ 824213 w 2319419"/>
                  <a:gd name="connsiteY141" fmla="*/ 937263 h 2590970"/>
                  <a:gd name="connsiteX142" fmla="*/ 850631 w 2319419"/>
                  <a:gd name="connsiteY142" fmla="*/ 910846 h 2590970"/>
                  <a:gd name="connsiteX143" fmla="*/ 829497 w 2319419"/>
                  <a:gd name="connsiteY143" fmla="*/ 884428 h 2590970"/>
                  <a:gd name="connsiteX144" fmla="*/ 771379 w 2319419"/>
                  <a:gd name="connsiteY144" fmla="*/ 868579 h 2590970"/>
                  <a:gd name="connsiteX145" fmla="*/ 797795 w 2319419"/>
                  <a:gd name="connsiteY145" fmla="*/ 842161 h 2590970"/>
                  <a:gd name="connsiteX146" fmla="*/ 797795 w 2319419"/>
                  <a:gd name="connsiteY146" fmla="*/ 799894 h 2590970"/>
                  <a:gd name="connsiteX147" fmla="*/ 744962 w 2319419"/>
                  <a:gd name="connsiteY147" fmla="*/ 805178 h 2590970"/>
                  <a:gd name="connsiteX148" fmla="*/ 766096 w 2319419"/>
                  <a:gd name="connsiteY148" fmla="*/ 673092 h 2590970"/>
                  <a:gd name="connsiteX149" fmla="*/ 813646 w 2319419"/>
                  <a:gd name="connsiteY149" fmla="*/ 651958 h 2590970"/>
                  <a:gd name="connsiteX150" fmla="*/ 788822 w 2319419"/>
                  <a:gd name="connsiteY150" fmla="*/ 612861 h 2590970"/>
                  <a:gd name="connsiteX151" fmla="*/ 796739 w 2319419"/>
                  <a:gd name="connsiteY151" fmla="*/ 611804 h 2590970"/>
                  <a:gd name="connsiteX152" fmla="*/ 834780 w 2319419"/>
                  <a:gd name="connsiteY152" fmla="*/ 535723 h 2590970"/>
                  <a:gd name="connsiteX153" fmla="*/ 834780 w 2319419"/>
                  <a:gd name="connsiteY153" fmla="*/ 485002 h 2590970"/>
                  <a:gd name="connsiteX154" fmla="*/ 822100 w 2319419"/>
                  <a:gd name="connsiteY154" fmla="*/ 446962 h 2590970"/>
                  <a:gd name="connsiteX155" fmla="*/ 864367 w 2319419"/>
                  <a:gd name="connsiteY155" fmla="*/ 430055 h 2590970"/>
                  <a:gd name="connsiteX156" fmla="*/ 961582 w 2319419"/>
                  <a:gd name="connsiteY156" fmla="*/ 277893 h 2590970"/>
                  <a:gd name="connsiteX157" fmla="*/ 936222 w 2319419"/>
                  <a:gd name="connsiteY157" fmla="*/ 239852 h 2590970"/>
                  <a:gd name="connsiteX158" fmla="*/ 902408 w 2319419"/>
                  <a:gd name="connsiteY158" fmla="*/ 227172 h 2590970"/>
                  <a:gd name="connsiteX159" fmla="*/ 864367 w 2319419"/>
                  <a:gd name="connsiteY159" fmla="*/ 167998 h 2590970"/>
                  <a:gd name="connsiteX160" fmla="*/ 866927 w 2319419"/>
                  <a:gd name="connsiteY160" fmla="*/ 160514 h 2590970"/>
                  <a:gd name="connsiteX161" fmla="*/ 860140 w 2319419"/>
                  <a:gd name="connsiteY161" fmla="*/ 159544 h 2590970"/>
                  <a:gd name="connsiteX162" fmla="*/ 919315 w 2319419"/>
                  <a:gd name="connsiteY162" fmla="*/ 167998 h 2590970"/>
                  <a:gd name="connsiteX163" fmla="*/ 953128 w 2319419"/>
                  <a:gd name="connsiteY163" fmla="*/ 121504 h 2590970"/>
                  <a:gd name="connsiteX164" fmla="*/ 940448 w 2319419"/>
                  <a:gd name="connsiteY164" fmla="*/ 66556 h 2590970"/>
                  <a:gd name="connsiteX165" fmla="*/ 974262 w 2319419"/>
                  <a:gd name="connsiteY165" fmla="*/ 62329 h 2590970"/>
                  <a:gd name="connsiteX166" fmla="*/ 1012303 w 2319419"/>
                  <a:gd name="connsiteY166" fmla="*/ 83463 h 2590970"/>
                  <a:gd name="connsiteX167" fmla="*/ 1050343 w 2319419"/>
                  <a:gd name="connsiteY167" fmla="*/ 45423 h 2590970"/>
                  <a:gd name="connsiteX168" fmla="*/ 1113744 w 2319419"/>
                  <a:gd name="connsiteY168" fmla="*/ 58103 h 2590970"/>
                  <a:gd name="connsiteX169" fmla="*/ 1164465 w 2319419"/>
                  <a:gd name="connsiteY169" fmla="*/ 129957 h 2590970"/>
                  <a:gd name="connsiteX170" fmla="*/ 1147558 w 2319419"/>
                  <a:gd name="connsiteY170" fmla="*/ 197585 h 2590970"/>
                  <a:gd name="connsiteX171" fmla="*/ 1189825 w 2319419"/>
                  <a:gd name="connsiteY171" fmla="*/ 197585 h 2590970"/>
                  <a:gd name="connsiteX172" fmla="*/ 1253226 w 2319419"/>
                  <a:gd name="connsiteY172" fmla="*/ 142637 h 2590970"/>
                  <a:gd name="connsiteX173" fmla="*/ 1299720 w 2319419"/>
                  <a:gd name="connsiteY173" fmla="*/ 108823 h 2590970"/>
                  <a:gd name="connsiteX174" fmla="*/ 1312401 w 2319419"/>
                  <a:gd name="connsiteY174" fmla="*/ 20062 h 259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2319419" h="2590970">
                    <a:moveTo>
                      <a:pt x="1355869" y="0"/>
                    </a:moveTo>
                    <a:lnTo>
                      <a:pt x="2211007" y="0"/>
                    </a:lnTo>
                    <a:lnTo>
                      <a:pt x="2213751" y="12665"/>
                    </a:lnTo>
                    <a:lnTo>
                      <a:pt x="2266586" y="28516"/>
                    </a:lnTo>
                    <a:lnTo>
                      <a:pt x="2271869" y="60216"/>
                    </a:lnTo>
                    <a:lnTo>
                      <a:pt x="2319419" y="102483"/>
                    </a:lnTo>
                    <a:lnTo>
                      <a:pt x="2314136" y="176451"/>
                    </a:lnTo>
                    <a:lnTo>
                      <a:pt x="2192617" y="340237"/>
                    </a:lnTo>
                    <a:lnTo>
                      <a:pt x="2187334" y="387788"/>
                    </a:lnTo>
                    <a:lnTo>
                      <a:pt x="2219034" y="398354"/>
                    </a:lnTo>
                    <a:lnTo>
                      <a:pt x="2219034" y="467039"/>
                    </a:lnTo>
                    <a:lnTo>
                      <a:pt x="2176766" y="461755"/>
                    </a:lnTo>
                    <a:lnTo>
                      <a:pt x="2150350" y="498739"/>
                    </a:lnTo>
                    <a:lnTo>
                      <a:pt x="2160918" y="535723"/>
                    </a:lnTo>
                    <a:lnTo>
                      <a:pt x="2155635" y="567424"/>
                    </a:lnTo>
                    <a:lnTo>
                      <a:pt x="2203185" y="630825"/>
                    </a:lnTo>
                    <a:lnTo>
                      <a:pt x="2256018" y="646674"/>
                    </a:lnTo>
                    <a:lnTo>
                      <a:pt x="2219034" y="725926"/>
                    </a:lnTo>
                    <a:lnTo>
                      <a:pt x="2219034" y="773476"/>
                    </a:lnTo>
                    <a:lnTo>
                      <a:pt x="2139784" y="815743"/>
                    </a:lnTo>
                    <a:lnTo>
                      <a:pt x="2092232" y="926696"/>
                    </a:lnTo>
                    <a:lnTo>
                      <a:pt x="2065815" y="926696"/>
                    </a:lnTo>
                    <a:lnTo>
                      <a:pt x="2034116" y="963679"/>
                    </a:lnTo>
                    <a:lnTo>
                      <a:pt x="2028833" y="1016514"/>
                    </a:lnTo>
                    <a:lnTo>
                      <a:pt x="1997131" y="1021797"/>
                    </a:lnTo>
                    <a:lnTo>
                      <a:pt x="1944298" y="1000663"/>
                    </a:lnTo>
                    <a:lnTo>
                      <a:pt x="1880895" y="1005946"/>
                    </a:lnTo>
                    <a:lnTo>
                      <a:pt x="1843913" y="1042931"/>
                    </a:lnTo>
                    <a:lnTo>
                      <a:pt x="1849196" y="1106332"/>
                    </a:lnTo>
                    <a:lnTo>
                      <a:pt x="1828062" y="1122183"/>
                    </a:lnTo>
                    <a:lnTo>
                      <a:pt x="1785795" y="1122183"/>
                    </a:lnTo>
                    <a:lnTo>
                      <a:pt x="1764661" y="1185583"/>
                    </a:lnTo>
                    <a:lnTo>
                      <a:pt x="1806928" y="1217283"/>
                    </a:lnTo>
                    <a:lnTo>
                      <a:pt x="1880895" y="1217283"/>
                    </a:lnTo>
                    <a:lnTo>
                      <a:pt x="1886180" y="1264834"/>
                    </a:lnTo>
                    <a:lnTo>
                      <a:pt x="1939013" y="1264834"/>
                    </a:lnTo>
                    <a:lnTo>
                      <a:pt x="1960147" y="1307101"/>
                    </a:lnTo>
                    <a:lnTo>
                      <a:pt x="1991849" y="1296535"/>
                    </a:lnTo>
                    <a:lnTo>
                      <a:pt x="2012982" y="1317668"/>
                    </a:lnTo>
                    <a:lnTo>
                      <a:pt x="2018265" y="1349369"/>
                    </a:lnTo>
                    <a:lnTo>
                      <a:pt x="2039399" y="1391636"/>
                    </a:lnTo>
                    <a:lnTo>
                      <a:pt x="2055250" y="1465604"/>
                    </a:lnTo>
                    <a:lnTo>
                      <a:pt x="2108082" y="1476171"/>
                    </a:lnTo>
                    <a:lnTo>
                      <a:pt x="2134499" y="1534288"/>
                    </a:lnTo>
                    <a:lnTo>
                      <a:pt x="2092232" y="1571272"/>
                    </a:lnTo>
                    <a:lnTo>
                      <a:pt x="2086949" y="1613539"/>
                    </a:lnTo>
                    <a:lnTo>
                      <a:pt x="2118650" y="1666374"/>
                    </a:lnTo>
                    <a:lnTo>
                      <a:pt x="2176766" y="1666374"/>
                    </a:lnTo>
                    <a:lnTo>
                      <a:pt x="2182051" y="1735058"/>
                    </a:lnTo>
                    <a:lnTo>
                      <a:pt x="2250735" y="1777326"/>
                    </a:lnTo>
                    <a:lnTo>
                      <a:pt x="2277152" y="1830159"/>
                    </a:lnTo>
                    <a:lnTo>
                      <a:pt x="2271869" y="1909411"/>
                    </a:lnTo>
                    <a:lnTo>
                      <a:pt x="2250735" y="1914693"/>
                    </a:lnTo>
                    <a:lnTo>
                      <a:pt x="2229602" y="1962245"/>
                    </a:lnTo>
                    <a:lnTo>
                      <a:pt x="2245452" y="1983378"/>
                    </a:lnTo>
                    <a:lnTo>
                      <a:pt x="2298285" y="2052063"/>
                    </a:lnTo>
                    <a:lnTo>
                      <a:pt x="2197902" y="2062629"/>
                    </a:lnTo>
                    <a:lnTo>
                      <a:pt x="2224319" y="2115464"/>
                    </a:lnTo>
                    <a:lnTo>
                      <a:pt x="2219034" y="2205282"/>
                    </a:lnTo>
                    <a:lnTo>
                      <a:pt x="2155635" y="2236982"/>
                    </a:lnTo>
                    <a:lnTo>
                      <a:pt x="2160689" y="2302705"/>
                    </a:lnTo>
                    <a:lnTo>
                      <a:pt x="2092232" y="2295099"/>
                    </a:lnTo>
                    <a:lnTo>
                      <a:pt x="2065815" y="2326801"/>
                    </a:lnTo>
                    <a:lnTo>
                      <a:pt x="1944298" y="2395484"/>
                    </a:lnTo>
                    <a:lnTo>
                      <a:pt x="1891463" y="2390202"/>
                    </a:lnTo>
                    <a:lnTo>
                      <a:pt x="1843913" y="2342650"/>
                    </a:lnTo>
                    <a:lnTo>
                      <a:pt x="1812211" y="2347934"/>
                    </a:lnTo>
                    <a:lnTo>
                      <a:pt x="1732962" y="2279249"/>
                    </a:lnTo>
                    <a:lnTo>
                      <a:pt x="1627291" y="2316233"/>
                    </a:lnTo>
                    <a:lnTo>
                      <a:pt x="1563892" y="2369068"/>
                    </a:lnTo>
                    <a:lnTo>
                      <a:pt x="1516340" y="2347934"/>
                    </a:lnTo>
                    <a:lnTo>
                      <a:pt x="1505774" y="2295099"/>
                    </a:lnTo>
                    <a:lnTo>
                      <a:pt x="1405389" y="2247549"/>
                    </a:lnTo>
                    <a:lnTo>
                      <a:pt x="1368404" y="2268683"/>
                    </a:lnTo>
                    <a:lnTo>
                      <a:pt x="1341988" y="2252832"/>
                    </a:lnTo>
                    <a:lnTo>
                      <a:pt x="1320854" y="2247549"/>
                    </a:lnTo>
                    <a:lnTo>
                      <a:pt x="1331421" y="2184148"/>
                    </a:lnTo>
                    <a:lnTo>
                      <a:pt x="1278587" y="2173581"/>
                    </a:lnTo>
                    <a:lnTo>
                      <a:pt x="1289154" y="2120747"/>
                    </a:lnTo>
                    <a:lnTo>
                      <a:pt x="1183485" y="2041495"/>
                    </a:lnTo>
                    <a:lnTo>
                      <a:pt x="1178201" y="2004512"/>
                    </a:lnTo>
                    <a:lnTo>
                      <a:pt x="1151785" y="2015079"/>
                    </a:lnTo>
                    <a:lnTo>
                      <a:pt x="1146502" y="2046779"/>
                    </a:lnTo>
                    <a:lnTo>
                      <a:pt x="1083101" y="2089046"/>
                    </a:lnTo>
                    <a:lnTo>
                      <a:pt x="1024983" y="2099613"/>
                    </a:lnTo>
                    <a:lnTo>
                      <a:pt x="908748" y="2136598"/>
                    </a:lnTo>
                    <a:lnTo>
                      <a:pt x="829497" y="2131314"/>
                    </a:lnTo>
                    <a:lnTo>
                      <a:pt x="681561" y="2369068"/>
                    </a:lnTo>
                    <a:lnTo>
                      <a:pt x="660428" y="2590970"/>
                    </a:lnTo>
                    <a:lnTo>
                      <a:pt x="612876" y="2569836"/>
                    </a:lnTo>
                    <a:lnTo>
                      <a:pt x="565325" y="2575120"/>
                    </a:lnTo>
                    <a:lnTo>
                      <a:pt x="538909" y="2538137"/>
                    </a:lnTo>
                    <a:lnTo>
                      <a:pt x="480791" y="2453603"/>
                    </a:lnTo>
                    <a:lnTo>
                      <a:pt x="449091" y="2379634"/>
                    </a:lnTo>
                    <a:lnTo>
                      <a:pt x="401540" y="2347934"/>
                    </a:lnTo>
                    <a:lnTo>
                      <a:pt x="348706" y="2395484"/>
                    </a:lnTo>
                    <a:lnTo>
                      <a:pt x="274738" y="2400767"/>
                    </a:lnTo>
                    <a:lnTo>
                      <a:pt x="216621" y="2427185"/>
                    </a:lnTo>
                    <a:lnTo>
                      <a:pt x="169070" y="2379634"/>
                    </a:lnTo>
                    <a:lnTo>
                      <a:pt x="169070" y="2353217"/>
                    </a:lnTo>
                    <a:lnTo>
                      <a:pt x="184919" y="2321517"/>
                    </a:lnTo>
                    <a:lnTo>
                      <a:pt x="190203" y="2273965"/>
                    </a:lnTo>
                    <a:lnTo>
                      <a:pt x="216621" y="2168297"/>
                    </a:lnTo>
                    <a:lnTo>
                      <a:pt x="221904" y="2126030"/>
                    </a:lnTo>
                    <a:lnTo>
                      <a:pt x="280022" y="2089046"/>
                    </a:lnTo>
                    <a:lnTo>
                      <a:pt x="216621" y="1999228"/>
                    </a:lnTo>
                    <a:lnTo>
                      <a:pt x="211337" y="1951678"/>
                    </a:lnTo>
                    <a:lnTo>
                      <a:pt x="184919" y="1882994"/>
                    </a:lnTo>
                    <a:lnTo>
                      <a:pt x="200770" y="1814309"/>
                    </a:lnTo>
                    <a:lnTo>
                      <a:pt x="132086" y="1724491"/>
                    </a:lnTo>
                    <a:lnTo>
                      <a:pt x="110953" y="1735058"/>
                    </a:lnTo>
                    <a:lnTo>
                      <a:pt x="47552" y="1724491"/>
                    </a:lnTo>
                    <a:lnTo>
                      <a:pt x="52834" y="1634673"/>
                    </a:lnTo>
                    <a:lnTo>
                      <a:pt x="47552" y="1587123"/>
                    </a:lnTo>
                    <a:lnTo>
                      <a:pt x="0" y="1576555"/>
                    </a:lnTo>
                    <a:lnTo>
                      <a:pt x="0" y="1518438"/>
                    </a:lnTo>
                    <a:lnTo>
                      <a:pt x="10567" y="1449753"/>
                    </a:lnTo>
                    <a:lnTo>
                      <a:pt x="63401" y="1375786"/>
                    </a:lnTo>
                    <a:lnTo>
                      <a:pt x="73968" y="1307101"/>
                    </a:lnTo>
                    <a:lnTo>
                      <a:pt x="79251" y="1259550"/>
                    </a:lnTo>
                    <a:lnTo>
                      <a:pt x="153220" y="1222567"/>
                    </a:lnTo>
                    <a:lnTo>
                      <a:pt x="274738" y="1270118"/>
                    </a:lnTo>
                    <a:lnTo>
                      <a:pt x="338139" y="1275401"/>
                    </a:lnTo>
                    <a:lnTo>
                      <a:pt x="375122" y="1317668"/>
                    </a:lnTo>
                    <a:lnTo>
                      <a:pt x="401540" y="1243700"/>
                    </a:lnTo>
                    <a:lnTo>
                      <a:pt x="507208" y="1254267"/>
                    </a:lnTo>
                    <a:lnTo>
                      <a:pt x="538909" y="1222567"/>
                    </a:lnTo>
                    <a:lnTo>
                      <a:pt x="554759" y="1238416"/>
                    </a:lnTo>
                    <a:lnTo>
                      <a:pt x="612876" y="1217283"/>
                    </a:lnTo>
                    <a:lnTo>
                      <a:pt x="628726" y="1243700"/>
                    </a:lnTo>
                    <a:lnTo>
                      <a:pt x="692127" y="1233134"/>
                    </a:lnTo>
                    <a:lnTo>
                      <a:pt x="707978" y="1222567"/>
                    </a:lnTo>
                    <a:lnTo>
                      <a:pt x="760812" y="1217283"/>
                    </a:lnTo>
                    <a:lnTo>
                      <a:pt x="797795" y="1190866"/>
                    </a:lnTo>
                    <a:lnTo>
                      <a:pt x="824213" y="1190866"/>
                    </a:lnTo>
                    <a:lnTo>
                      <a:pt x="850631" y="1217283"/>
                    </a:lnTo>
                    <a:lnTo>
                      <a:pt x="871764" y="1212000"/>
                    </a:lnTo>
                    <a:lnTo>
                      <a:pt x="871764" y="1122183"/>
                    </a:lnTo>
                    <a:lnTo>
                      <a:pt x="919315" y="1111615"/>
                    </a:lnTo>
                    <a:lnTo>
                      <a:pt x="919315" y="1027080"/>
                    </a:lnTo>
                    <a:lnTo>
                      <a:pt x="882330" y="968963"/>
                    </a:lnTo>
                    <a:lnTo>
                      <a:pt x="824213" y="937263"/>
                    </a:lnTo>
                    <a:lnTo>
                      <a:pt x="850631" y="910846"/>
                    </a:lnTo>
                    <a:lnTo>
                      <a:pt x="829497" y="884428"/>
                    </a:lnTo>
                    <a:lnTo>
                      <a:pt x="771379" y="868579"/>
                    </a:lnTo>
                    <a:lnTo>
                      <a:pt x="797795" y="842161"/>
                    </a:lnTo>
                    <a:lnTo>
                      <a:pt x="797795" y="799894"/>
                    </a:lnTo>
                    <a:lnTo>
                      <a:pt x="744962" y="805178"/>
                    </a:lnTo>
                    <a:lnTo>
                      <a:pt x="766096" y="673092"/>
                    </a:lnTo>
                    <a:lnTo>
                      <a:pt x="813646" y="651958"/>
                    </a:lnTo>
                    <a:lnTo>
                      <a:pt x="788822" y="612861"/>
                    </a:lnTo>
                    <a:lnTo>
                      <a:pt x="796739" y="611804"/>
                    </a:lnTo>
                    <a:lnTo>
                      <a:pt x="834780" y="535723"/>
                    </a:lnTo>
                    <a:lnTo>
                      <a:pt x="834780" y="485002"/>
                    </a:lnTo>
                    <a:lnTo>
                      <a:pt x="822100" y="446962"/>
                    </a:lnTo>
                    <a:lnTo>
                      <a:pt x="864367" y="430055"/>
                    </a:lnTo>
                    <a:lnTo>
                      <a:pt x="961582" y="277893"/>
                    </a:lnTo>
                    <a:lnTo>
                      <a:pt x="936222" y="239852"/>
                    </a:lnTo>
                    <a:lnTo>
                      <a:pt x="902408" y="227172"/>
                    </a:lnTo>
                    <a:lnTo>
                      <a:pt x="864367" y="167998"/>
                    </a:lnTo>
                    <a:lnTo>
                      <a:pt x="866927" y="160514"/>
                    </a:lnTo>
                    <a:lnTo>
                      <a:pt x="860140" y="159544"/>
                    </a:lnTo>
                    <a:lnTo>
                      <a:pt x="919315" y="167998"/>
                    </a:lnTo>
                    <a:lnTo>
                      <a:pt x="953128" y="121504"/>
                    </a:lnTo>
                    <a:lnTo>
                      <a:pt x="940448" y="66556"/>
                    </a:lnTo>
                    <a:lnTo>
                      <a:pt x="974262" y="62329"/>
                    </a:lnTo>
                    <a:lnTo>
                      <a:pt x="1012303" y="83463"/>
                    </a:lnTo>
                    <a:lnTo>
                      <a:pt x="1050343" y="45423"/>
                    </a:lnTo>
                    <a:lnTo>
                      <a:pt x="1113744" y="58103"/>
                    </a:lnTo>
                    <a:lnTo>
                      <a:pt x="1164465" y="129957"/>
                    </a:lnTo>
                    <a:lnTo>
                      <a:pt x="1147558" y="197585"/>
                    </a:lnTo>
                    <a:lnTo>
                      <a:pt x="1189825" y="197585"/>
                    </a:lnTo>
                    <a:lnTo>
                      <a:pt x="1253226" y="142637"/>
                    </a:lnTo>
                    <a:lnTo>
                      <a:pt x="1299720" y="108823"/>
                    </a:lnTo>
                    <a:lnTo>
                      <a:pt x="1312401" y="2006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4798F86-D01A-C293-1C40-D475F4775561}"/>
                  </a:ext>
                </a:extLst>
              </p:cNvPr>
              <p:cNvSpPr/>
              <p:nvPr/>
            </p:nvSpPr>
            <p:spPr>
              <a:xfrm>
                <a:off x="4856489" y="2299399"/>
                <a:ext cx="704828" cy="1104081"/>
              </a:xfrm>
              <a:custGeom>
                <a:avLst/>
                <a:gdLst>
                  <a:gd name="connsiteX0" fmla="*/ 1447800 w 2006600"/>
                  <a:gd name="connsiteY0" fmla="*/ 0 h 3143250"/>
                  <a:gd name="connsiteX1" fmla="*/ 1397000 w 2006600"/>
                  <a:gd name="connsiteY1" fmla="*/ 361950 h 3143250"/>
                  <a:gd name="connsiteX2" fmla="*/ 1327150 w 2006600"/>
                  <a:gd name="connsiteY2" fmla="*/ 336550 h 3143250"/>
                  <a:gd name="connsiteX3" fmla="*/ 1244600 w 2006600"/>
                  <a:gd name="connsiteY3" fmla="*/ 196850 h 3143250"/>
                  <a:gd name="connsiteX4" fmla="*/ 1130300 w 2006600"/>
                  <a:gd name="connsiteY4" fmla="*/ 374650 h 3143250"/>
                  <a:gd name="connsiteX5" fmla="*/ 1016000 w 2006600"/>
                  <a:gd name="connsiteY5" fmla="*/ 298450 h 3143250"/>
                  <a:gd name="connsiteX6" fmla="*/ 850900 w 2006600"/>
                  <a:gd name="connsiteY6" fmla="*/ 450850 h 3143250"/>
                  <a:gd name="connsiteX7" fmla="*/ 863600 w 2006600"/>
                  <a:gd name="connsiteY7" fmla="*/ 533400 h 3143250"/>
                  <a:gd name="connsiteX8" fmla="*/ 825500 w 2006600"/>
                  <a:gd name="connsiteY8" fmla="*/ 685800 h 3143250"/>
                  <a:gd name="connsiteX9" fmla="*/ 952500 w 2006600"/>
                  <a:gd name="connsiteY9" fmla="*/ 939800 h 3143250"/>
                  <a:gd name="connsiteX10" fmla="*/ 1003300 w 2006600"/>
                  <a:gd name="connsiteY10" fmla="*/ 1123950 h 3143250"/>
                  <a:gd name="connsiteX11" fmla="*/ 863600 w 2006600"/>
                  <a:gd name="connsiteY11" fmla="*/ 1225550 h 3143250"/>
                  <a:gd name="connsiteX12" fmla="*/ 762000 w 2006600"/>
                  <a:gd name="connsiteY12" fmla="*/ 1263650 h 3143250"/>
                  <a:gd name="connsiteX13" fmla="*/ 762000 w 2006600"/>
                  <a:gd name="connsiteY13" fmla="*/ 1358900 h 3143250"/>
                  <a:gd name="connsiteX14" fmla="*/ 482600 w 2006600"/>
                  <a:gd name="connsiteY14" fmla="*/ 1657350 h 3143250"/>
                  <a:gd name="connsiteX15" fmla="*/ 457200 w 2006600"/>
                  <a:gd name="connsiteY15" fmla="*/ 1720850 h 3143250"/>
                  <a:gd name="connsiteX16" fmla="*/ 241300 w 2006600"/>
                  <a:gd name="connsiteY16" fmla="*/ 1905000 h 3143250"/>
                  <a:gd name="connsiteX17" fmla="*/ 311150 w 2006600"/>
                  <a:gd name="connsiteY17" fmla="*/ 2089150 h 3143250"/>
                  <a:gd name="connsiteX18" fmla="*/ 285750 w 2006600"/>
                  <a:gd name="connsiteY18" fmla="*/ 2222500 h 3143250"/>
                  <a:gd name="connsiteX19" fmla="*/ 285750 w 2006600"/>
                  <a:gd name="connsiteY19" fmla="*/ 2222500 h 3143250"/>
                  <a:gd name="connsiteX20" fmla="*/ 139700 w 2006600"/>
                  <a:gd name="connsiteY20" fmla="*/ 2603500 h 3143250"/>
                  <a:gd name="connsiteX21" fmla="*/ 0 w 2006600"/>
                  <a:gd name="connsiteY21" fmla="*/ 2838450 h 3143250"/>
                  <a:gd name="connsiteX22" fmla="*/ 0 w 2006600"/>
                  <a:gd name="connsiteY22" fmla="*/ 2927350 h 3143250"/>
                  <a:gd name="connsiteX23" fmla="*/ 127000 w 2006600"/>
                  <a:gd name="connsiteY23" fmla="*/ 2965450 h 3143250"/>
                  <a:gd name="connsiteX24" fmla="*/ 234950 w 2006600"/>
                  <a:gd name="connsiteY24" fmla="*/ 3143250 h 3143250"/>
                  <a:gd name="connsiteX25" fmla="*/ 273050 w 2006600"/>
                  <a:gd name="connsiteY25" fmla="*/ 2889250 h 3143250"/>
                  <a:gd name="connsiteX26" fmla="*/ 254000 w 2006600"/>
                  <a:gd name="connsiteY26" fmla="*/ 2832100 h 3143250"/>
                  <a:gd name="connsiteX27" fmla="*/ 336550 w 2006600"/>
                  <a:gd name="connsiteY27" fmla="*/ 2584450 h 3143250"/>
                  <a:gd name="connsiteX28" fmla="*/ 457200 w 2006600"/>
                  <a:gd name="connsiteY28" fmla="*/ 2571750 h 3143250"/>
                  <a:gd name="connsiteX29" fmla="*/ 412750 w 2006600"/>
                  <a:gd name="connsiteY29" fmla="*/ 2501900 h 3143250"/>
                  <a:gd name="connsiteX30" fmla="*/ 419100 w 2006600"/>
                  <a:gd name="connsiteY30" fmla="*/ 2279650 h 3143250"/>
                  <a:gd name="connsiteX31" fmla="*/ 527050 w 2006600"/>
                  <a:gd name="connsiteY31" fmla="*/ 2279650 h 3143250"/>
                  <a:gd name="connsiteX32" fmla="*/ 603250 w 2006600"/>
                  <a:gd name="connsiteY32" fmla="*/ 2178050 h 3143250"/>
                  <a:gd name="connsiteX33" fmla="*/ 742950 w 2006600"/>
                  <a:gd name="connsiteY33" fmla="*/ 2203450 h 3143250"/>
                  <a:gd name="connsiteX34" fmla="*/ 768350 w 2006600"/>
                  <a:gd name="connsiteY34" fmla="*/ 2152650 h 3143250"/>
                  <a:gd name="connsiteX35" fmla="*/ 933450 w 2006600"/>
                  <a:gd name="connsiteY35" fmla="*/ 2165350 h 3143250"/>
                  <a:gd name="connsiteX36" fmla="*/ 977900 w 2006600"/>
                  <a:gd name="connsiteY36" fmla="*/ 2120900 h 3143250"/>
                  <a:gd name="connsiteX37" fmla="*/ 971550 w 2006600"/>
                  <a:gd name="connsiteY37" fmla="*/ 2019300 h 3143250"/>
                  <a:gd name="connsiteX38" fmla="*/ 1016000 w 2006600"/>
                  <a:gd name="connsiteY38" fmla="*/ 1892300 h 3143250"/>
                  <a:gd name="connsiteX39" fmla="*/ 1149350 w 2006600"/>
                  <a:gd name="connsiteY39" fmla="*/ 1854200 h 3143250"/>
                  <a:gd name="connsiteX40" fmla="*/ 1174750 w 2006600"/>
                  <a:gd name="connsiteY40" fmla="*/ 1746250 h 3143250"/>
                  <a:gd name="connsiteX41" fmla="*/ 1466850 w 2006600"/>
                  <a:gd name="connsiteY41" fmla="*/ 1606550 h 3143250"/>
                  <a:gd name="connsiteX42" fmla="*/ 1727200 w 2006600"/>
                  <a:gd name="connsiteY42" fmla="*/ 1428750 h 3143250"/>
                  <a:gd name="connsiteX43" fmla="*/ 1911350 w 2006600"/>
                  <a:gd name="connsiteY43" fmla="*/ 1250950 h 3143250"/>
                  <a:gd name="connsiteX44" fmla="*/ 2006600 w 2006600"/>
                  <a:gd name="connsiteY44" fmla="*/ 889000 h 3143250"/>
                  <a:gd name="connsiteX45" fmla="*/ 1993900 w 2006600"/>
                  <a:gd name="connsiteY45" fmla="*/ 819150 h 3143250"/>
                  <a:gd name="connsiteX46" fmla="*/ 1854200 w 2006600"/>
                  <a:gd name="connsiteY46" fmla="*/ 742950 h 3143250"/>
                  <a:gd name="connsiteX47" fmla="*/ 1727200 w 2006600"/>
                  <a:gd name="connsiteY47" fmla="*/ 742950 h 3143250"/>
                  <a:gd name="connsiteX48" fmla="*/ 1714500 w 2006600"/>
                  <a:gd name="connsiteY48" fmla="*/ 635000 h 3143250"/>
                  <a:gd name="connsiteX49" fmla="*/ 1625600 w 2006600"/>
                  <a:gd name="connsiteY49" fmla="*/ 527050 h 3143250"/>
                  <a:gd name="connsiteX50" fmla="*/ 1562100 w 2006600"/>
                  <a:gd name="connsiteY50" fmla="*/ 400050 h 3143250"/>
                  <a:gd name="connsiteX51" fmla="*/ 1593850 w 2006600"/>
                  <a:gd name="connsiteY51" fmla="*/ 323850 h 3143250"/>
                  <a:gd name="connsiteX52" fmla="*/ 1568450 w 2006600"/>
                  <a:gd name="connsiteY52" fmla="*/ 69850 h 3143250"/>
                  <a:gd name="connsiteX53" fmla="*/ 1524000 w 2006600"/>
                  <a:gd name="connsiteY53" fmla="*/ 57150 h 3143250"/>
                  <a:gd name="connsiteX54" fmla="*/ 1447800 w 2006600"/>
                  <a:gd name="connsiteY54" fmla="*/ 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006600" h="3143250">
                    <a:moveTo>
                      <a:pt x="1447800" y="0"/>
                    </a:moveTo>
                    <a:lnTo>
                      <a:pt x="1397000" y="361950"/>
                    </a:lnTo>
                    <a:lnTo>
                      <a:pt x="1327150" y="336550"/>
                    </a:lnTo>
                    <a:lnTo>
                      <a:pt x="1244600" y="196850"/>
                    </a:lnTo>
                    <a:lnTo>
                      <a:pt x="1130300" y="374650"/>
                    </a:lnTo>
                    <a:lnTo>
                      <a:pt x="1016000" y="298450"/>
                    </a:lnTo>
                    <a:lnTo>
                      <a:pt x="850900" y="450850"/>
                    </a:lnTo>
                    <a:lnTo>
                      <a:pt x="863600" y="533400"/>
                    </a:lnTo>
                    <a:lnTo>
                      <a:pt x="825500" y="685800"/>
                    </a:lnTo>
                    <a:lnTo>
                      <a:pt x="952500" y="939800"/>
                    </a:lnTo>
                    <a:lnTo>
                      <a:pt x="1003300" y="1123950"/>
                    </a:lnTo>
                    <a:lnTo>
                      <a:pt x="863600" y="1225550"/>
                    </a:lnTo>
                    <a:lnTo>
                      <a:pt x="762000" y="1263650"/>
                    </a:lnTo>
                    <a:lnTo>
                      <a:pt x="762000" y="1358900"/>
                    </a:lnTo>
                    <a:lnTo>
                      <a:pt x="482600" y="1657350"/>
                    </a:lnTo>
                    <a:lnTo>
                      <a:pt x="457200" y="1720850"/>
                    </a:lnTo>
                    <a:lnTo>
                      <a:pt x="241300" y="1905000"/>
                    </a:lnTo>
                    <a:lnTo>
                      <a:pt x="311150" y="2089150"/>
                    </a:lnTo>
                    <a:lnTo>
                      <a:pt x="285750" y="2222500"/>
                    </a:lnTo>
                    <a:lnTo>
                      <a:pt x="285750" y="2222500"/>
                    </a:lnTo>
                    <a:lnTo>
                      <a:pt x="139700" y="2603500"/>
                    </a:lnTo>
                    <a:lnTo>
                      <a:pt x="0" y="2838450"/>
                    </a:lnTo>
                    <a:lnTo>
                      <a:pt x="0" y="2927350"/>
                    </a:lnTo>
                    <a:lnTo>
                      <a:pt x="127000" y="2965450"/>
                    </a:lnTo>
                    <a:lnTo>
                      <a:pt x="234950" y="3143250"/>
                    </a:lnTo>
                    <a:lnTo>
                      <a:pt x="273050" y="2889250"/>
                    </a:lnTo>
                    <a:lnTo>
                      <a:pt x="254000" y="2832100"/>
                    </a:lnTo>
                    <a:lnTo>
                      <a:pt x="336550" y="2584450"/>
                    </a:lnTo>
                    <a:lnTo>
                      <a:pt x="457200" y="2571750"/>
                    </a:lnTo>
                    <a:lnTo>
                      <a:pt x="412750" y="2501900"/>
                    </a:lnTo>
                    <a:lnTo>
                      <a:pt x="419100" y="2279650"/>
                    </a:lnTo>
                    <a:lnTo>
                      <a:pt x="527050" y="2279650"/>
                    </a:lnTo>
                    <a:lnTo>
                      <a:pt x="603250" y="2178050"/>
                    </a:lnTo>
                    <a:lnTo>
                      <a:pt x="742950" y="2203450"/>
                    </a:lnTo>
                    <a:lnTo>
                      <a:pt x="768350" y="2152650"/>
                    </a:lnTo>
                    <a:lnTo>
                      <a:pt x="933450" y="2165350"/>
                    </a:lnTo>
                    <a:lnTo>
                      <a:pt x="977900" y="2120900"/>
                    </a:lnTo>
                    <a:lnTo>
                      <a:pt x="971550" y="2019300"/>
                    </a:lnTo>
                    <a:lnTo>
                      <a:pt x="1016000" y="1892300"/>
                    </a:lnTo>
                    <a:lnTo>
                      <a:pt x="1149350" y="1854200"/>
                    </a:lnTo>
                    <a:lnTo>
                      <a:pt x="1174750" y="1746250"/>
                    </a:lnTo>
                    <a:lnTo>
                      <a:pt x="1466850" y="1606550"/>
                    </a:lnTo>
                    <a:lnTo>
                      <a:pt x="1727200" y="1428750"/>
                    </a:lnTo>
                    <a:lnTo>
                      <a:pt x="1911350" y="1250950"/>
                    </a:lnTo>
                    <a:lnTo>
                      <a:pt x="2006600" y="889000"/>
                    </a:lnTo>
                    <a:lnTo>
                      <a:pt x="1993900" y="819150"/>
                    </a:lnTo>
                    <a:lnTo>
                      <a:pt x="1854200" y="742950"/>
                    </a:lnTo>
                    <a:lnTo>
                      <a:pt x="1727200" y="742950"/>
                    </a:lnTo>
                    <a:lnTo>
                      <a:pt x="1714500" y="635000"/>
                    </a:lnTo>
                    <a:lnTo>
                      <a:pt x="1625600" y="527050"/>
                    </a:lnTo>
                    <a:lnTo>
                      <a:pt x="1562100" y="400050"/>
                    </a:lnTo>
                    <a:lnTo>
                      <a:pt x="1593850" y="323850"/>
                    </a:lnTo>
                    <a:lnTo>
                      <a:pt x="1568450" y="69850"/>
                    </a:lnTo>
                    <a:lnTo>
                      <a:pt x="1524000" y="57150"/>
                    </a:lnTo>
                    <a:lnTo>
                      <a:pt x="144780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44A0279-1141-1740-380A-4BF7CD900FA7}"/>
                </a:ext>
              </a:extLst>
            </p:cNvPr>
            <p:cNvGrpSpPr/>
            <p:nvPr/>
          </p:nvGrpSpPr>
          <p:grpSpPr>
            <a:xfrm>
              <a:off x="2587625" y="814388"/>
              <a:ext cx="3879850" cy="5170487"/>
              <a:chOff x="2587625" y="814388"/>
              <a:chExt cx="3879850" cy="5170487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CEB8B6FD-EBB8-780A-F6C9-3692BAE52250}"/>
                  </a:ext>
                </a:extLst>
              </p:cNvPr>
              <p:cNvSpPr/>
              <p:nvPr/>
            </p:nvSpPr>
            <p:spPr>
              <a:xfrm>
                <a:off x="4645819" y="2297906"/>
                <a:ext cx="345281" cy="152400"/>
              </a:xfrm>
              <a:custGeom>
                <a:avLst/>
                <a:gdLst>
                  <a:gd name="connsiteX0" fmla="*/ 0 w 345281"/>
                  <a:gd name="connsiteY0" fmla="*/ 0 h 152400"/>
                  <a:gd name="connsiteX1" fmla="*/ 78581 w 345281"/>
                  <a:gd name="connsiteY1" fmla="*/ 33338 h 152400"/>
                  <a:gd name="connsiteX2" fmla="*/ 119062 w 345281"/>
                  <a:gd name="connsiteY2" fmla="*/ 76200 h 152400"/>
                  <a:gd name="connsiteX3" fmla="*/ 211931 w 345281"/>
                  <a:gd name="connsiteY3" fmla="*/ 85725 h 152400"/>
                  <a:gd name="connsiteX4" fmla="*/ 290512 w 345281"/>
                  <a:gd name="connsiteY4" fmla="*/ 152400 h 152400"/>
                  <a:gd name="connsiteX5" fmla="*/ 345281 w 345281"/>
                  <a:gd name="connsiteY5" fmla="*/ 9525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5281" h="152400">
                    <a:moveTo>
                      <a:pt x="0" y="0"/>
                    </a:moveTo>
                    <a:lnTo>
                      <a:pt x="78581" y="33338"/>
                    </a:lnTo>
                    <a:lnTo>
                      <a:pt x="119062" y="76200"/>
                    </a:lnTo>
                    <a:lnTo>
                      <a:pt x="211931" y="85725"/>
                    </a:lnTo>
                    <a:lnTo>
                      <a:pt x="290512" y="152400"/>
                    </a:lnTo>
                    <a:lnTo>
                      <a:pt x="345281" y="952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CB5C0449-25E4-D2A5-95AC-BF6270407294}"/>
                  </a:ext>
                </a:extLst>
              </p:cNvPr>
              <p:cNvGrpSpPr/>
              <p:nvPr/>
            </p:nvGrpSpPr>
            <p:grpSpPr>
              <a:xfrm>
                <a:off x="2587625" y="814388"/>
                <a:ext cx="3879850" cy="5170487"/>
                <a:chOff x="2587625" y="814388"/>
                <a:chExt cx="3879850" cy="5170487"/>
              </a:xfrm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5FF943DB-091F-CEE0-C3D0-1A16456BF051}"/>
                    </a:ext>
                  </a:extLst>
                </p:cNvPr>
                <p:cNvSpPr/>
                <p:nvPr/>
              </p:nvSpPr>
              <p:spPr>
                <a:xfrm>
                  <a:off x="3055144" y="2869406"/>
                  <a:ext cx="411956" cy="1038225"/>
                </a:xfrm>
                <a:custGeom>
                  <a:avLst/>
                  <a:gdLst>
                    <a:gd name="connsiteX0" fmla="*/ 0 w 411956"/>
                    <a:gd name="connsiteY0" fmla="*/ 1038225 h 1038225"/>
                    <a:gd name="connsiteX1" fmla="*/ 9525 w 411956"/>
                    <a:gd name="connsiteY1" fmla="*/ 1019175 h 1038225"/>
                    <a:gd name="connsiteX2" fmla="*/ 11906 w 411956"/>
                    <a:gd name="connsiteY2" fmla="*/ 957263 h 1038225"/>
                    <a:gd name="connsiteX3" fmla="*/ 107156 w 411956"/>
                    <a:gd name="connsiteY3" fmla="*/ 912019 h 1038225"/>
                    <a:gd name="connsiteX4" fmla="*/ 173831 w 411956"/>
                    <a:gd name="connsiteY4" fmla="*/ 912019 h 1038225"/>
                    <a:gd name="connsiteX5" fmla="*/ 228600 w 411956"/>
                    <a:gd name="connsiteY5" fmla="*/ 850107 h 1038225"/>
                    <a:gd name="connsiteX6" fmla="*/ 190500 w 411956"/>
                    <a:gd name="connsiteY6" fmla="*/ 797719 h 1038225"/>
                    <a:gd name="connsiteX7" fmla="*/ 228600 w 411956"/>
                    <a:gd name="connsiteY7" fmla="*/ 702469 h 1038225"/>
                    <a:gd name="connsiteX8" fmla="*/ 214312 w 411956"/>
                    <a:gd name="connsiteY8" fmla="*/ 654844 h 1038225"/>
                    <a:gd name="connsiteX9" fmla="*/ 285750 w 411956"/>
                    <a:gd name="connsiteY9" fmla="*/ 569119 h 1038225"/>
                    <a:gd name="connsiteX10" fmla="*/ 285750 w 411956"/>
                    <a:gd name="connsiteY10" fmla="*/ 519113 h 1038225"/>
                    <a:gd name="connsiteX11" fmla="*/ 330994 w 411956"/>
                    <a:gd name="connsiteY11" fmla="*/ 483394 h 1038225"/>
                    <a:gd name="connsiteX12" fmla="*/ 311944 w 411956"/>
                    <a:gd name="connsiteY12" fmla="*/ 445294 h 1038225"/>
                    <a:gd name="connsiteX13" fmla="*/ 304800 w 411956"/>
                    <a:gd name="connsiteY13" fmla="*/ 423863 h 1038225"/>
                    <a:gd name="connsiteX14" fmla="*/ 359569 w 411956"/>
                    <a:gd name="connsiteY14" fmla="*/ 338138 h 1038225"/>
                    <a:gd name="connsiteX15" fmla="*/ 347662 w 411956"/>
                    <a:gd name="connsiteY15" fmla="*/ 326232 h 1038225"/>
                    <a:gd name="connsiteX16" fmla="*/ 347662 w 411956"/>
                    <a:gd name="connsiteY16" fmla="*/ 326232 h 1038225"/>
                    <a:gd name="connsiteX17" fmla="*/ 300037 w 411956"/>
                    <a:gd name="connsiteY17" fmla="*/ 273844 h 1038225"/>
                    <a:gd name="connsiteX18" fmla="*/ 376237 w 411956"/>
                    <a:gd name="connsiteY18" fmla="*/ 185738 h 1038225"/>
                    <a:gd name="connsiteX19" fmla="*/ 411956 w 411956"/>
                    <a:gd name="connsiteY19" fmla="*/ 69057 h 1038225"/>
                    <a:gd name="connsiteX20" fmla="*/ 371475 w 411956"/>
                    <a:gd name="connsiteY20" fmla="*/ 0 h 1038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1956" h="1038225">
                      <a:moveTo>
                        <a:pt x="0" y="1038225"/>
                      </a:moveTo>
                      <a:lnTo>
                        <a:pt x="9525" y="1019175"/>
                      </a:lnTo>
                      <a:cubicBezTo>
                        <a:pt x="10319" y="998538"/>
                        <a:pt x="11112" y="977900"/>
                        <a:pt x="11906" y="957263"/>
                      </a:cubicBezTo>
                      <a:lnTo>
                        <a:pt x="107156" y="912019"/>
                      </a:lnTo>
                      <a:lnTo>
                        <a:pt x="173831" y="912019"/>
                      </a:lnTo>
                      <a:lnTo>
                        <a:pt x="228600" y="850107"/>
                      </a:lnTo>
                      <a:lnTo>
                        <a:pt x="190500" y="797719"/>
                      </a:lnTo>
                      <a:lnTo>
                        <a:pt x="228600" y="702469"/>
                      </a:lnTo>
                      <a:lnTo>
                        <a:pt x="214312" y="654844"/>
                      </a:lnTo>
                      <a:lnTo>
                        <a:pt x="285750" y="569119"/>
                      </a:lnTo>
                      <a:lnTo>
                        <a:pt x="285750" y="519113"/>
                      </a:lnTo>
                      <a:lnTo>
                        <a:pt x="330994" y="483394"/>
                      </a:lnTo>
                      <a:lnTo>
                        <a:pt x="311944" y="445294"/>
                      </a:lnTo>
                      <a:lnTo>
                        <a:pt x="304800" y="423863"/>
                      </a:lnTo>
                      <a:lnTo>
                        <a:pt x="359569" y="338138"/>
                      </a:lnTo>
                      <a:lnTo>
                        <a:pt x="347662" y="326232"/>
                      </a:lnTo>
                      <a:lnTo>
                        <a:pt x="347662" y="326232"/>
                      </a:lnTo>
                      <a:lnTo>
                        <a:pt x="300037" y="273844"/>
                      </a:lnTo>
                      <a:lnTo>
                        <a:pt x="376237" y="185738"/>
                      </a:lnTo>
                      <a:lnTo>
                        <a:pt x="411956" y="69057"/>
                      </a:lnTo>
                      <a:lnTo>
                        <a:pt x="371475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B524381E-144A-82E5-8176-DF1B16137C1E}"/>
                    </a:ext>
                  </a:extLst>
                </p:cNvPr>
                <p:cNvSpPr/>
                <p:nvPr/>
              </p:nvSpPr>
              <p:spPr>
                <a:xfrm>
                  <a:off x="3007519" y="2012156"/>
                  <a:ext cx="133350" cy="964407"/>
                </a:xfrm>
                <a:custGeom>
                  <a:avLst/>
                  <a:gdLst>
                    <a:gd name="connsiteX0" fmla="*/ 97631 w 133350"/>
                    <a:gd name="connsiteY0" fmla="*/ 0 h 964407"/>
                    <a:gd name="connsiteX1" fmla="*/ 54769 w 133350"/>
                    <a:gd name="connsiteY1" fmla="*/ 64294 h 964407"/>
                    <a:gd name="connsiteX2" fmla="*/ 47625 w 133350"/>
                    <a:gd name="connsiteY2" fmla="*/ 154782 h 964407"/>
                    <a:gd name="connsiteX3" fmla="*/ 85725 w 133350"/>
                    <a:gd name="connsiteY3" fmla="*/ 204788 h 964407"/>
                    <a:gd name="connsiteX4" fmla="*/ 85725 w 133350"/>
                    <a:gd name="connsiteY4" fmla="*/ 278607 h 964407"/>
                    <a:gd name="connsiteX5" fmla="*/ 61912 w 133350"/>
                    <a:gd name="connsiteY5" fmla="*/ 297657 h 964407"/>
                    <a:gd name="connsiteX6" fmla="*/ 69056 w 133350"/>
                    <a:gd name="connsiteY6" fmla="*/ 340519 h 964407"/>
                    <a:gd name="connsiteX7" fmla="*/ 30956 w 133350"/>
                    <a:gd name="connsiteY7" fmla="*/ 347663 h 964407"/>
                    <a:gd name="connsiteX8" fmla="*/ 0 w 133350"/>
                    <a:gd name="connsiteY8" fmla="*/ 390525 h 964407"/>
                    <a:gd name="connsiteX9" fmla="*/ 19050 w 133350"/>
                    <a:gd name="connsiteY9" fmla="*/ 414338 h 964407"/>
                    <a:gd name="connsiteX10" fmla="*/ 28575 w 133350"/>
                    <a:gd name="connsiteY10" fmla="*/ 433388 h 964407"/>
                    <a:gd name="connsiteX11" fmla="*/ 38100 w 133350"/>
                    <a:gd name="connsiteY11" fmla="*/ 459582 h 964407"/>
                    <a:gd name="connsiteX12" fmla="*/ 14287 w 133350"/>
                    <a:gd name="connsiteY12" fmla="*/ 488157 h 964407"/>
                    <a:gd name="connsiteX13" fmla="*/ 52387 w 133350"/>
                    <a:gd name="connsiteY13" fmla="*/ 526257 h 964407"/>
                    <a:gd name="connsiteX14" fmla="*/ 54769 w 133350"/>
                    <a:gd name="connsiteY14" fmla="*/ 557213 h 964407"/>
                    <a:gd name="connsiteX15" fmla="*/ 133350 w 133350"/>
                    <a:gd name="connsiteY15" fmla="*/ 623888 h 964407"/>
                    <a:gd name="connsiteX16" fmla="*/ 130969 w 133350"/>
                    <a:gd name="connsiteY16" fmla="*/ 666750 h 964407"/>
                    <a:gd name="connsiteX17" fmla="*/ 104775 w 133350"/>
                    <a:gd name="connsiteY17" fmla="*/ 702469 h 964407"/>
                    <a:gd name="connsiteX18" fmla="*/ 104775 w 133350"/>
                    <a:gd name="connsiteY18" fmla="*/ 723900 h 964407"/>
                    <a:gd name="connsiteX19" fmla="*/ 90487 w 133350"/>
                    <a:gd name="connsiteY19" fmla="*/ 733425 h 964407"/>
                    <a:gd name="connsiteX20" fmla="*/ 35719 w 133350"/>
                    <a:gd name="connsiteY20" fmla="*/ 840582 h 964407"/>
                    <a:gd name="connsiteX21" fmla="*/ 33337 w 133350"/>
                    <a:gd name="connsiteY21" fmla="*/ 873919 h 964407"/>
                    <a:gd name="connsiteX22" fmla="*/ 28575 w 133350"/>
                    <a:gd name="connsiteY22" fmla="*/ 964407 h 96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350" h="964407">
                      <a:moveTo>
                        <a:pt x="97631" y="0"/>
                      </a:moveTo>
                      <a:lnTo>
                        <a:pt x="54769" y="64294"/>
                      </a:lnTo>
                      <a:lnTo>
                        <a:pt x="47625" y="154782"/>
                      </a:lnTo>
                      <a:lnTo>
                        <a:pt x="85725" y="204788"/>
                      </a:lnTo>
                      <a:lnTo>
                        <a:pt x="85725" y="278607"/>
                      </a:lnTo>
                      <a:lnTo>
                        <a:pt x="61912" y="297657"/>
                      </a:lnTo>
                      <a:lnTo>
                        <a:pt x="69056" y="340519"/>
                      </a:lnTo>
                      <a:lnTo>
                        <a:pt x="30956" y="347663"/>
                      </a:lnTo>
                      <a:lnTo>
                        <a:pt x="0" y="390525"/>
                      </a:lnTo>
                      <a:lnTo>
                        <a:pt x="19050" y="414338"/>
                      </a:lnTo>
                      <a:lnTo>
                        <a:pt x="28575" y="433388"/>
                      </a:lnTo>
                      <a:lnTo>
                        <a:pt x="38100" y="459582"/>
                      </a:lnTo>
                      <a:lnTo>
                        <a:pt x="14287" y="488157"/>
                      </a:lnTo>
                      <a:lnTo>
                        <a:pt x="52387" y="526257"/>
                      </a:lnTo>
                      <a:lnTo>
                        <a:pt x="54769" y="557213"/>
                      </a:lnTo>
                      <a:lnTo>
                        <a:pt x="133350" y="623888"/>
                      </a:lnTo>
                      <a:lnTo>
                        <a:pt x="130969" y="666750"/>
                      </a:lnTo>
                      <a:lnTo>
                        <a:pt x="104775" y="702469"/>
                      </a:lnTo>
                      <a:lnTo>
                        <a:pt x="104775" y="723900"/>
                      </a:lnTo>
                      <a:lnTo>
                        <a:pt x="90487" y="733425"/>
                      </a:lnTo>
                      <a:lnTo>
                        <a:pt x="35719" y="840582"/>
                      </a:lnTo>
                      <a:lnTo>
                        <a:pt x="33337" y="873919"/>
                      </a:lnTo>
                      <a:lnTo>
                        <a:pt x="28575" y="964407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3A77065C-3E30-693C-4062-E7DF5727439C}"/>
                    </a:ext>
                  </a:extLst>
                </p:cNvPr>
                <p:cNvSpPr/>
                <p:nvPr/>
              </p:nvSpPr>
              <p:spPr>
                <a:xfrm>
                  <a:off x="3576638" y="2297906"/>
                  <a:ext cx="1135856" cy="540544"/>
                </a:xfrm>
                <a:custGeom>
                  <a:avLst/>
                  <a:gdLst>
                    <a:gd name="connsiteX0" fmla="*/ 295275 w 1135856"/>
                    <a:gd name="connsiteY0" fmla="*/ 0 h 540544"/>
                    <a:gd name="connsiteX1" fmla="*/ 283368 w 1135856"/>
                    <a:gd name="connsiteY1" fmla="*/ 80963 h 540544"/>
                    <a:gd name="connsiteX2" fmla="*/ 297656 w 1135856"/>
                    <a:gd name="connsiteY2" fmla="*/ 126207 h 540544"/>
                    <a:gd name="connsiteX3" fmla="*/ 247650 w 1135856"/>
                    <a:gd name="connsiteY3" fmla="*/ 173832 h 540544"/>
                    <a:gd name="connsiteX4" fmla="*/ 173831 w 1135856"/>
                    <a:gd name="connsiteY4" fmla="*/ 176213 h 540544"/>
                    <a:gd name="connsiteX5" fmla="*/ 95250 w 1135856"/>
                    <a:gd name="connsiteY5" fmla="*/ 254794 h 540544"/>
                    <a:gd name="connsiteX6" fmla="*/ 57150 w 1135856"/>
                    <a:gd name="connsiteY6" fmla="*/ 264319 h 540544"/>
                    <a:gd name="connsiteX7" fmla="*/ 47625 w 1135856"/>
                    <a:gd name="connsiteY7" fmla="*/ 283369 h 540544"/>
                    <a:gd name="connsiteX8" fmla="*/ 0 w 1135856"/>
                    <a:gd name="connsiteY8" fmla="*/ 314325 h 540544"/>
                    <a:gd name="connsiteX9" fmla="*/ 14287 w 1135856"/>
                    <a:gd name="connsiteY9" fmla="*/ 419100 h 540544"/>
                    <a:gd name="connsiteX10" fmla="*/ 52387 w 1135856"/>
                    <a:gd name="connsiteY10" fmla="*/ 438150 h 540544"/>
                    <a:gd name="connsiteX11" fmla="*/ 80962 w 1135856"/>
                    <a:gd name="connsiteY11" fmla="*/ 407194 h 540544"/>
                    <a:gd name="connsiteX12" fmla="*/ 264318 w 1135856"/>
                    <a:gd name="connsiteY12" fmla="*/ 414338 h 540544"/>
                    <a:gd name="connsiteX13" fmla="*/ 269081 w 1135856"/>
                    <a:gd name="connsiteY13" fmla="*/ 440532 h 540544"/>
                    <a:gd name="connsiteX14" fmla="*/ 316706 w 1135856"/>
                    <a:gd name="connsiteY14" fmla="*/ 452438 h 540544"/>
                    <a:gd name="connsiteX15" fmla="*/ 342900 w 1135856"/>
                    <a:gd name="connsiteY15" fmla="*/ 442913 h 540544"/>
                    <a:gd name="connsiteX16" fmla="*/ 395287 w 1135856"/>
                    <a:gd name="connsiteY16" fmla="*/ 483394 h 540544"/>
                    <a:gd name="connsiteX17" fmla="*/ 481012 w 1135856"/>
                    <a:gd name="connsiteY17" fmla="*/ 504825 h 540544"/>
                    <a:gd name="connsiteX18" fmla="*/ 519112 w 1135856"/>
                    <a:gd name="connsiteY18" fmla="*/ 540544 h 540544"/>
                    <a:gd name="connsiteX19" fmla="*/ 526256 w 1135856"/>
                    <a:gd name="connsiteY19" fmla="*/ 516732 h 540544"/>
                    <a:gd name="connsiteX20" fmla="*/ 619125 w 1135856"/>
                    <a:gd name="connsiteY20" fmla="*/ 504825 h 540544"/>
                    <a:gd name="connsiteX21" fmla="*/ 711993 w 1135856"/>
                    <a:gd name="connsiteY21" fmla="*/ 471488 h 540544"/>
                    <a:gd name="connsiteX22" fmla="*/ 745331 w 1135856"/>
                    <a:gd name="connsiteY22" fmla="*/ 514350 h 540544"/>
                    <a:gd name="connsiteX23" fmla="*/ 781050 w 1135856"/>
                    <a:gd name="connsiteY23" fmla="*/ 507207 h 540544"/>
                    <a:gd name="connsiteX24" fmla="*/ 866775 w 1135856"/>
                    <a:gd name="connsiteY24" fmla="*/ 419100 h 540544"/>
                    <a:gd name="connsiteX25" fmla="*/ 966787 w 1135856"/>
                    <a:gd name="connsiteY25" fmla="*/ 385763 h 540544"/>
                    <a:gd name="connsiteX26" fmla="*/ 992981 w 1135856"/>
                    <a:gd name="connsiteY26" fmla="*/ 421482 h 540544"/>
                    <a:gd name="connsiteX27" fmla="*/ 1076325 w 1135856"/>
                    <a:gd name="connsiteY27" fmla="*/ 423863 h 540544"/>
                    <a:gd name="connsiteX28" fmla="*/ 1112043 w 1135856"/>
                    <a:gd name="connsiteY28" fmla="*/ 407194 h 540544"/>
                    <a:gd name="connsiteX29" fmla="*/ 1135856 w 1135856"/>
                    <a:gd name="connsiteY29" fmla="*/ 376238 h 54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35856" h="540544">
                      <a:moveTo>
                        <a:pt x="295275" y="0"/>
                      </a:moveTo>
                      <a:lnTo>
                        <a:pt x="283368" y="80963"/>
                      </a:lnTo>
                      <a:lnTo>
                        <a:pt x="297656" y="126207"/>
                      </a:lnTo>
                      <a:lnTo>
                        <a:pt x="247650" y="173832"/>
                      </a:lnTo>
                      <a:lnTo>
                        <a:pt x="173831" y="176213"/>
                      </a:lnTo>
                      <a:lnTo>
                        <a:pt x="95250" y="254794"/>
                      </a:lnTo>
                      <a:lnTo>
                        <a:pt x="57150" y="264319"/>
                      </a:lnTo>
                      <a:lnTo>
                        <a:pt x="47625" y="283369"/>
                      </a:lnTo>
                      <a:lnTo>
                        <a:pt x="0" y="314325"/>
                      </a:lnTo>
                      <a:lnTo>
                        <a:pt x="14287" y="419100"/>
                      </a:lnTo>
                      <a:lnTo>
                        <a:pt x="52387" y="438150"/>
                      </a:lnTo>
                      <a:lnTo>
                        <a:pt x="80962" y="407194"/>
                      </a:lnTo>
                      <a:lnTo>
                        <a:pt x="264318" y="414338"/>
                      </a:lnTo>
                      <a:lnTo>
                        <a:pt x="269081" y="440532"/>
                      </a:lnTo>
                      <a:lnTo>
                        <a:pt x="316706" y="452438"/>
                      </a:lnTo>
                      <a:lnTo>
                        <a:pt x="342900" y="442913"/>
                      </a:lnTo>
                      <a:lnTo>
                        <a:pt x="395287" y="483394"/>
                      </a:lnTo>
                      <a:lnTo>
                        <a:pt x="481012" y="504825"/>
                      </a:lnTo>
                      <a:lnTo>
                        <a:pt x="519112" y="540544"/>
                      </a:lnTo>
                      <a:lnTo>
                        <a:pt x="526256" y="516732"/>
                      </a:lnTo>
                      <a:lnTo>
                        <a:pt x="619125" y="504825"/>
                      </a:lnTo>
                      <a:lnTo>
                        <a:pt x="711993" y="471488"/>
                      </a:lnTo>
                      <a:lnTo>
                        <a:pt x="745331" y="514350"/>
                      </a:lnTo>
                      <a:lnTo>
                        <a:pt x="781050" y="507207"/>
                      </a:lnTo>
                      <a:lnTo>
                        <a:pt x="866775" y="419100"/>
                      </a:lnTo>
                      <a:lnTo>
                        <a:pt x="966787" y="385763"/>
                      </a:lnTo>
                      <a:lnTo>
                        <a:pt x="992981" y="421482"/>
                      </a:lnTo>
                      <a:lnTo>
                        <a:pt x="1076325" y="423863"/>
                      </a:lnTo>
                      <a:lnTo>
                        <a:pt x="1112043" y="407194"/>
                      </a:lnTo>
                      <a:lnTo>
                        <a:pt x="1135856" y="376238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E7779520-F11F-06D6-D660-AA4B271C02A6}"/>
                    </a:ext>
                  </a:extLst>
                </p:cNvPr>
                <p:cNvSpPr/>
                <p:nvPr/>
              </p:nvSpPr>
              <p:spPr>
                <a:xfrm>
                  <a:off x="4088606" y="3390900"/>
                  <a:ext cx="862013" cy="614363"/>
                </a:xfrm>
                <a:custGeom>
                  <a:avLst/>
                  <a:gdLst>
                    <a:gd name="connsiteX0" fmla="*/ 0 w 862013"/>
                    <a:gd name="connsiteY0" fmla="*/ 614363 h 614363"/>
                    <a:gd name="connsiteX1" fmla="*/ 180975 w 862013"/>
                    <a:gd name="connsiteY1" fmla="*/ 521494 h 614363"/>
                    <a:gd name="connsiteX2" fmla="*/ 223838 w 862013"/>
                    <a:gd name="connsiteY2" fmla="*/ 514350 h 614363"/>
                    <a:gd name="connsiteX3" fmla="*/ 240507 w 862013"/>
                    <a:gd name="connsiteY3" fmla="*/ 466725 h 614363"/>
                    <a:gd name="connsiteX4" fmla="*/ 283369 w 862013"/>
                    <a:gd name="connsiteY4" fmla="*/ 461963 h 614363"/>
                    <a:gd name="connsiteX5" fmla="*/ 338138 w 862013"/>
                    <a:gd name="connsiteY5" fmla="*/ 378619 h 614363"/>
                    <a:gd name="connsiteX6" fmla="*/ 345282 w 862013"/>
                    <a:gd name="connsiteY6" fmla="*/ 350044 h 614363"/>
                    <a:gd name="connsiteX7" fmla="*/ 366713 w 862013"/>
                    <a:gd name="connsiteY7" fmla="*/ 347663 h 614363"/>
                    <a:gd name="connsiteX8" fmla="*/ 385763 w 862013"/>
                    <a:gd name="connsiteY8" fmla="*/ 333375 h 614363"/>
                    <a:gd name="connsiteX9" fmla="*/ 400050 w 862013"/>
                    <a:gd name="connsiteY9" fmla="*/ 297656 h 614363"/>
                    <a:gd name="connsiteX10" fmla="*/ 421482 w 862013"/>
                    <a:gd name="connsiteY10" fmla="*/ 259556 h 614363"/>
                    <a:gd name="connsiteX11" fmla="*/ 466725 w 862013"/>
                    <a:gd name="connsiteY11" fmla="*/ 183356 h 614363"/>
                    <a:gd name="connsiteX12" fmla="*/ 538163 w 862013"/>
                    <a:gd name="connsiteY12" fmla="*/ 166688 h 614363"/>
                    <a:gd name="connsiteX13" fmla="*/ 576263 w 862013"/>
                    <a:gd name="connsiteY13" fmla="*/ 121444 h 614363"/>
                    <a:gd name="connsiteX14" fmla="*/ 642938 w 862013"/>
                    <a:gd name="connsiteY14" fmla="*/ 126206 h 614363"/>
                    <a:gd name="connsiteX15" fmla="*/ 657225 w 862013"/>
                    <a:gd name="connsiteY15" fmla="*/ 188119 h 614363"/>
                    <a:gd name="connsiteX16" fmla="*/ 690563 w 862013"/>
                    <a:gd name="connsiteY16" fmla="*/ 195263 h 614363"/>
                    <a:gd name="connsiteX17" fmla="*/ 714375 w 862013"/>
                    <a:gd name="connsiteY17" fmla="*/ 226219 h 614363"/>
                    <a:gd name="connsiteX18" fmla="*/ 764382 w 862013"/>
                    <a:gd name="connsiteY18" fmla="*/ 190500 h 614363"/>
                    <a:gd name="connsiteX19" fmla="*/ 773907 w 862013"/>
                    <a:gd name="connsiteY19" fmla="*/ 135731 h 614363"/>
                    <a:gd name="connsiteX20" fmla="*/ 840582 w 862013"/>
                    <a:gd name="connsiteY20" fmla="*/ 138113 h 614363"/>
                    <a:gd name="connsiteX21" fmla="*/ 862013 w 862013"/>
                    <a:gd name="connsiteY21" fmla="*/ 109538 h 614363"/>
                    <a:gd name="connsiteX22" fmla="*/ 842963 w 862013"/>
                    <a:gd name="connsiteY22" fmla="*/ 0 h 614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62013" h="614363">
                      <a:moveTo>
                        <a:pt x="0" y="614363"/>
                      </a:moveTo>
                      <a:lnTo>
                        <a:pt x="180975" y="521494"/>
                      </a:lnTo>
                      <a:lnTo>
                        <a:pt x="223838" y="514350"/>
                      </a:lnTo>
                      <a:lnTo>
                        <a:pt x="240507" y="466725"/>
                      </a:lnTo>
                      <a:lnTo>
                        <a:pt x="283369" y="461963"/>
                      </a:lnTo>
                      <a:lnTo>
                        <a:pt x="338138" y="378619"/>
                      </a:lnTo>
                      <a:lnTo>
                        <a:pt x="345282" y="350044"/>
                      </a:lnTo>
                      <a:lnTo>
                        <a:pt x="366713" y="347663"/>
                      </a:lnTo>
                      <a:lnTo>
                        <a:pt x="385763" y="333375"/>
                      </a:lnTo>
                      <a:lnTo>
                        <a:pt x="400050" y="297656"/>
                      </a:lnTo>
                      <a:lnTo>
                        <a:pt x="421482" y="259556"/>
                      </a:lnTo>
                      <a:lnTo>
                        <a:pt x="466725" y="183356"/>
                      </a:lnTo>
                      <a:lnTo>
                        <a:pt x="538163" y="166688"/>
                      </a:lnTo>
                      <a:lnTo>
                        <a:pt x="576263" y="121444"/>
                      </a:lnTo>
                      <a:lnTo>
                        <a:pt x="642938" y="126206"/>
                      </a:lnTo>
                      <a:lnTo>
                        <a:pt x="657225" y="188119"/>
                      </a:lnTo>
                      <a:lnTo>
                        <a:pt x="690563" y="195263"/>
                      </a:lnTo>
                      <a:lnTo>
                        <a:pt x="714375" y="226219"/>
                      </a:lnTo>
                      <a:lnTo>
                        <a:pt x="764382" y="190500"/>
                      </a:lnTo>
                      <a:lnTo>
                        <a:pt x="773907" y="135731"/>
                      </a:lnTo>
                      <a:lnTo>
                        <a:pt x="840582" y="138113"/>
                      </a:lnTo>
                      <a:lnTo>
                        <a:pt x="862013" y="109538"/>
                      </a:lnTo>
                      <a:lnTo>
                        <a:pt x="842963" y="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CAD45A8D-FA13-53BC-8D4C-14B8E7C672CE}"/>
                    </a:ext>
                  </a:extLst>
                </p:cNvPr>
                <p:cNvSpPr/>
                <p:nvPr/>
              </p:nvSpPr>
              <p:spPr>
                <a:xfrm>
                  <a:off x="2587625" y="2940050"/>
                  <a:ext cx="212725" cy="908050"/>
                </a:xfrm>
                <a:custGeom>
                  <a:avLst/>
                  <a:gdLst>
                    <a:gd name="connsiteX0" fmla="*/ 212725 w 212725"/>
                    <a:gd name="connsiteY0" fmla="*/ 0 h 908050"/>
                    <a:gd name="connsiteX1" fmla="*/ 155575 w 212725"/>
                    <a:gd name="connsiteY1" fmla="*/ 38100 h 908050"/>
                    <a:gd name="connsiteX2" fmla="*/ 152400 w 212725"/>
                    <a:gd name="connsiteY2" fmla="*/ 114300 h 908050"/>
                    <a:gd name="connsiteX3" fmla="*/ 92075 w 212725"/>
                    <a:gd name="connsiteY3" fmla="*/ 152400 h 908050"/>
                    <a:gd name="connsiteX4" fmla="*/ 104775 w 212725"/>
                    <a:gd name="connsiteY4" fmla="*/ 273050 h 908050"/>
                    <a:gd name="connsiteX5" fmla="*/ 69850 w 212725"/>
                    <a:gd name="connsiteY5" fmla="*/ 273050 h 908050"/>
                    <a:gd name="connsiteX6" fmla="*/ 73025 w 212725"/>
                    <a:gd name="connsiteY6" fmla="*/ 311150 h 908050"/>
                    <a:gd name="connsiteX7" fmla="*/ 47625 w 212725"/>
                    <a:gd name="connsiteY7" fmla="*/ 346075 h 908050"/>
                    <a:gd name="connsiteX8" fmla="*/ 57150 w 212725"/>
                    <a:gd name="connsiteY8" fmla="*/ 619125 h 908050"/>
                    <a:gd name="connsiteX9" fmla="*/ 0 w 212725"/>
                    <a:gd name="connsiteY9" fmla="*/ 762000 h 908050"/>
                    <a:gd name="connsiteX10" fmla="*/ 79375 w 212725"/>
                    <a:gd name="connsiteY10" fmla="*/ 854075 h 908050"/>
                    <a:gd name="connsiteX11" fmla="*/ 111125 w 212725"/>
                    <a:gd name="connsiteY11" fmla="*/ 908050 h 908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2725" h="908050">
                      <a:moveTo>
                        <a:pt x="212725" y="0"/>
                      </a:moveTo>
                      <a:lnTo>
                        <a:pt x="155575" y="38100"/>
                      </a:lnTo>
                      <a:lnTo>
                        <a:pt x="152400" y="114300"/>
                      </a:lnTo>
                      <a:lnTo>
                        <a:pt x="92075" y="152400"/>
                      </a:lnTo>
                      <a:lnTo>
                        <a:pt x="104775" y="273050"/>
                      </a:lnTo>
                      <a:lnTo>
                        <a:pt x="69850" y="273050"/>
                      </a:lnTo>
                      <a:lnTo>
                        <a:pt x="73025" y="311150"/>
                      </a:lnTo>
                      <a:lnTo>
                        <a:pt x="47625" y="346075"/>
                      </a:lnTo>
                      <a:lnTo>
                        <a:pt x="57150" y="619125"/>
                      </a:lnTo>
                      <a:lnTo>
                        <a:pt x="0" y="762000"/>
                      </a:lnTo>
                      <a:lnTo>
                        <a:pt x="79375" y="854075"/>
                      </a:lnTo>
                      <a:lnTo>
                        <a:pt x="111125" y="908050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17E92B92-D801-7DD1-5838-61BE49CE676C}"/>
                    </a:ext>
                  </a:extLst>
                </p:cNvPr>
                <p:cNvSpPr/>
                <p:nvPr/>
              </p:nvSpPr>
              <p:spPr>
                <a:xfrm>
                  <a:off x="5312569" y="814388"/>
                  <a:ext cx="1154906" cy="728662"/>
                </a:xfrm>
                <a:custGeom>
                  <a:avLst/>
                  <a:gdLst>
                    <a:gd name="connsiteX0" fmla="*/ 0 w 1154906"/>
                    <a:gd name="connsiteY0" fmla="*/ 0 h 728662"/>
                    <a:gd name="connsiteX1" fmla="*/ 35719 w 1154906"/>
                    <a:gd name="connsiteY1" fmla="*/ 69056 h 728662"/>
                    <a:gd name="connsiteX2" fmla="*/ 21431 w 1154906"/>
                    <a:gd name="connsiteY2" fmla="*/ 102393 h 728662"/>
                    <a:gd name="connsiteX3" fmla="*/ 69056 w 1154906"/>
                    <a:gd name="connsiteY3" fmla="*/ 180975 h 728662"/>
                    <a:gd name="connsiteX4" fmla="*/ 66675 w 1154906"/>
                    <a:gd name="connsiteY4" fmla="*/ 197643 h 728662"/>
                    <a:gd name="connsiteX5" fmla="*/ 126206 w 1154906"/>
                    <a:gd name="connsiteY5" fmla="*/ 252412 h 728662"/>
                    <a:gd name="connsiteX6" fmla="*/ 178594 w 1154906"/>
                    <a:gd name="connsiteY6" fmla="*/ 228600 h 728662"/>
                    <a:gd name="connsiteX7" fmla="*/ 285750 w 1154906"/>
                    <a:gd name="connsiteY7" fmla="*/ 259556 h 728662"/>
                    <a:gd name="connsiteX8" fmla="*/ 321469 w 1154906"/>
                    <a:gd name="connsiteY8" fmla="*/ 247650 h 728662"/>
                    <a:gd name="connsiteX9" fmla="*/ 492919 w 1154906"/>
                    <a:gd name="connsiteY9" fmla="*/ 302418 h 728662"/>
                    <a:gd name="connsiteX10" fmla="*/ 561975 w 1154906"/>
                    <a:gd name="connsiteY10" fmla="*/ 309562 h 728662"/>
                    <a:gd name="connsiteX11" fmla="*/ 609600 w 1154906"/>
                    <a:gd name="connsiteY11" fmla="*/ 342900 h 728662"/>
                    <a:gd name="connsiteX12" fmla="*/ 616744 w 1154906"/>
                    <a:gd name="connsiteY12" fmla="*/ 390525 h 728662"/>
                    <a:gd name="connsiteX13" fmla="*/ 716756 w 1154906"/>
                    <a:gd name="connsiteY13" fmla="*/ 459581 h 728662"/>
                    <a:gd name="connsiteX14" fmla="*/ 728662 w 1154906"/>
                    <a:gd name="connsiteY14" fmla="*/ 509587 h 728662"/>
                    <a:gd name="connsiteX15" fmla="*/ 778669 w 1154906"/>
                    <a:gd name="connsiteY15" fmla="*/ 521493 h 728662"/>
                    <a:gd name="connsiteX16" fmla="*/ 866775 w 1154906"/>
                    <a:gd name="connsiteY16" fmla="*/ 578643 h 728662"/>
                    <a:gd name="connsiteX17" fmla="*/ 831056 w 1154906"/>
                    <a:gd name="connsiteY17" fmla="*/ 623887 h 728662"/>
                    <a:gd name="connsiteX18" fmla="*/ 876300 w 1154906"/>
                    <a:gd name="connsiteY18" fmla="*/ 666750 h 728662"/>
                    <a:gd name="connsiteX19" fmla="*/ 897731 w 1154906"/>
                    <a:gd name="connsiteY19" fmla="*/ 659606 h 728662"/>
                    <a:gd name="connsiteX20" fmla="*/ 950119 w 1154906"/>
                    <a:gd name="connsiteY20" fmla="*/ 685800 h 728662"/>
                    <a:gd name="connsiteX21" fmla="*/ 938212 w 1154906"/>
                    <a:gd name="connsiteY21" fmla="*/ 709612 h 728662"/>
                    <a:gd name="connsiteX22" fmla="*/ 1033462 w 1154906"/>
                    <a:gd name="connsiteY22" fmla="*/ 728662 h 728662"/>
                    <a:gd name="connsiteX23" fmla="*/ 1073944 w 1154906"/>
                    <a:gd name="connsiteY23" fmla="*/ 709612 h 728662"/>
                    <a:gd name="connsiteX24" fmla="*/ 1112044 w 1154906"/>
                    <a:gd name="connsiteY24" fmla="*/ 719137 h 728662"/>
                    <a:gd name="connsiteX25" fmla="*/ 1154906 w 1154906"/>
                    <a:gd name="connsiteY25" fmla="*/ 726281 h 72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154906" h="728662">
                      <a:moveTo>
                        <a:pt x="0" y="0"/>
                      </a:moveTo>
                      <a:lnTo>
                        <a:pt x="35719" y="69056"/>
                      </a:lnTo>
                      <a:lnTo>
                        <a:pt x="21431" y="102393"/>
                      </a:lnTo>
                      <a:lnTo>
                        <a:pt x="69056" y="180975"/>
                      </a:lnTo>
                      <a:lnTo>
                        <a:pt x="66675" y="197643"/>
                      </a:lnTo>
                      <a:lnTo>
                        <a:pt x="126206" y="252412"/>
                      </a:lnTo>
                      <a:lnTo>
                        <a:pt x="178594" y="228600"/>
                      </a:lnTo>
                      <a:lnTo>
                        <a:pt x="285750" y="259556"/>
                      </a:lnTo>
                      <a:lnTo>
                        <a:pt x="321469" y="247650"/>
                      </a:lnTo>
                      <a:lnTo>
                        <a:pt x="492919" y="302418"/>
                      </a:lnTo>
                      <a:lnTo>
                        <a:pt x="561975" y="309562"/>
                      </a:lnTo>
                      <a:lnTo>
                        <a:pt x="609600" y="342900"/>
                      </a:lnTo>
                      <a:lnTo>
                        <a:pt x="616744" y="390525"/>
                      </a:lnTo>
                      <a:lnTo>
                        <a:pt x="716756" y="459581"/>
                      </a:lnTo>
                      <a:lnTo>
                        <a:pt x="728662" y="509587"/>
                      </a:lnTo>
                      <a:lnTo>
                        <a:pt x="778669" y="521493"/>
                      </a:lnTo>
                      <a:lnTo>
                        <a:pt x="866775" y="578643"/>
                      </a:lnTo>
                      <a:lnTo>
                        <a:pt x="831056" y="623887"/>
                      </a:lnTo>
                      <a:lnTo>
                        <a:pt x="876300" y="666750"/>
                      </a:lnTo>
                      <a:lnTo>
                        <a:pt x="897731" y="659606"/>
                      </a:lnTo>
                      <a:lnTo>
                        <a:pt x="950119" y="685800"/>
                      </a:lnTo>
                      <a:lnTo>
                        <a:pt x="938212" y="709612"/>
                      </a:lnTo>
                      <a:lnTo>
                        <a:pt x="1033462" y="728662"/>
                      </a:lnTo>
                      <a:lnTo>
                        <a:pt x="1073944" y="709612"/>
                      </a:lnTo>
                      <a:lnTo>
                        <a:pt x="1112044" y="719137"/>
                      </a:lnTo>
                      <a:lnTo>
                        <a:pt x="1154906" y="726281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236BF166-727C-BEC1-9CB0-293758BD1275}"/>
                    </a:ext>
                  </a:extLst>
                </p:cNvPr>
                <p:cNvSpPr/>
                <p:nvPr/>
              </p:nvSpPr>
              <p:spPr>
                <a:xfrm>
                  <a:off x="4645025" y="4921250"/>
                  <a:ext cx="466725" cy="1063625"/>
                </a:xfrm>
                <a:custGeom>
                  <a:avLst/>
                  <a:gdLst>
                    <a:gd name="connsiteX0" fmla="*/ 342900 w 466725"/>
                    <a:gd name="connsiteY0" fmla="*/ 73025 h 1063625"/>
                    <a:gd name="connsiteX1" fmla="*/ 279400 w 466725"/>
                    <a:gd name="connsiteY1" fmla="*/ 63500 h 1063625"/>
                    <a:gd name="connsiteX2" fmla="*/ 276225 w 466725"/>
                    <a:gd name="connsiteY2" fmla="*/ 31750 h 1063625"/>
                    <a:gd name="connsiteX3" fmla="*/ 225425 w 466725"/>
                    <a:gd name="connsiteY3" fmla="*/ 0 h 1063625"/>
                    <a:gd name="connsiteX4" fmla="*/ 155575 w 466725"/>
                    <a:gd name="connsiteY4" fmla="*/ 82550 h 1063625"/>
                    <a:gd name="connsiteX5" fmla="*/ 114300 w 466725"/>
                    <a:gd name="connsiteY5" fmla="*/ 92075 h 1063625"/>
                    <a:gd name="connsiteX6" fmla="*/ 85725 w 466725"/>
                    <a:gd name="connsiteY6" fmla="*/ 95250 h 1063625"/>
                    <a:gd name="connsiteX7" fmla="*/ 73025 w 466725"/>
                    <a:gd name="connsiteY7" fmla="*/ 69850 h 1063625"/>
                    <a:gd name="connsiteX8" fmla="*/ 15875 w 466725"/>
                    <a:gd name="connsiteY8" fmla="*/ 57150 h 1063625"/>
                    <a:gd name="connsiteX9" fmla="*/ 0 w 466725"/>
                    <a:gd name="connsiteY9" fmla="*/ 82550 h 1063625"/>
                    <a:gd name="connsiteX10" fmla="*/ 44450 w 466725"/>
                    <a:gd name="connsiteY10" fmla="*/ 146050 h 1063625"/>
                    <a:gd name="connsiteX11" fmla="*/ 6350 w 466725"/>
                    <a:gd name="connsiteY11" fmla="*/ 193675 h 1063625"/>
                    <a:gd name="connsiteX12" fmla="*/ 47625 w 466725"/>
                    <a:gd name="connsiteY12" fmla="*/ 215900 h 1063625"/>
                    <a:gd name="connsiteX13" fmla="*/ 60325 w 466725"/>
                    <a:gd name="connsiteY13" fmla="*/ 273050 h 1063625"/>
                    <a:gd name="connsiteX14" fmla="*/ 15875 w 466725"/>
                    <a:gd name="connsiteY14" fmla="*/ 320675 h 1063625"/>
                    <a:gd name="connsiteX15" fmla="*/ 15875 w 466725"/>
                    <a:gd name="connsiteY15" fmla="*/ 352425 h 1063625"/>
                    <a:gd name="connsiteX16" fmla="*/ 19050 w 466725"/>
                    <a:gd name="connsiteY16" fmla="*/ 371475 h 1063625"/>
                    <a:gd name="connsiteX17" fmla="*/ 69850 w 466725"/>
                    <a:gd name="connsiteY17" fmla="*/ 387350 h 1063625"/>
                    <a:gd name="connsiteX18" fmla="*/ 92075 w 466725"/>
                    <a:gd name="connsiteY18" fmla="*/ 406400 h 1063625"/>
                    <a:gd name="connsiteX19" fmla="*/ 88900 w 466725"/>
                    <a:gd name="connsiteY19" fmla="*/ 444500 h 1063625"/>
                    <a:gd name="connsiteX20" fmla="*/ 101600 w 466725"/>
                    <a:gd name="connsiteY20" fmla="*/ 457200 h 1063625"/>
                    <a:gd name="connsiteX21" fmla="*/ 98425 w 466725"/>
                    <a:gd name="connsiteY21" fmla="*/ 492125 h 1063625"/>
                    <a:gd name="connsiteX22" fmla="*/ 104775 w 466725"/>
                    <a:gd name="connsiteY22" fmla="*/ 514350 h 1063625"/>
                    <a:gd name="connsiteX23" fmla="*/ 104775 w 466725"/>
                    <a:gd name="connsiteY23" fmla="*/ 542925 h 1063625"/>
                    <a:gd name="connsiteX24" fmla="*/ 107950 w 466725"/>
                    <a:gd name="connsiteY24" fmla="*/ 606425 h 1063625"/>
                    <a:gd name="connsiteX25" fmla="*/ 63500 w 466725"/>
                    <a:gd name="connsiteY25" fmla="*/ 619125 h 1063625"/>
                    <a:gd name="connsiteX26" fmla="*/ 88900 w 466725"/>
                    <a:gd name="connsiteY26" fmla="*/ 673100 h 1063625"/>
                    <a:gd name="connsiteX27" fmla="*/ 69850 w 466725"/>
                    <a:gd name="connsiteY27" fmla="*/ 701675 h 1063625"/>
                    <a:gd name="connsiteX28" fmla="*/ 50800 w 466725"/>
                    <a:gd name="connsiteY28" fmla="*/ 746125 h 1063625"/>
                    <a:gd name="connsiteX29" fmla="*/ 57150 w 466725"/>
                    <a:gd name="connsiteY29" fmla="*/ 762000 h 1063625"/>
                    <a:gd name="connsiteX30" fmla="*/ 85725 w 466725"/>
                    <a:gd name="connsiteY30" fmla="*/ 777875 h 1063625"/>
                    <a:gd name="connsiteX31" fmla="*/ 69850 w 466725"/>
                    <a:gd name="connsiteY31" fmla="*/ 796925 h 1063625"/>
                    <a:gd name="connsiteX32" fmla="*/ 69850 w 466725"/>
                    <a:gd name="connsiteY32" fmla="*/ 828675 h 1063625"/>
                    <a:gd name="connsiteX33" fmla="*/ 104775 w 466725"/>
                    <a:gd name="connsiteY33" fmla="*/ 854075 h 1063625"/>
                    <a:gd name="connsiteX34" fmla="*/ 139700 w 466725"/>
                    <a:gd name="connsiteY34" fmla="*/ 812800 h 1063625"/>
                    <a:gd name="connsiteX35" fmla="*/ 212725 w 466725"/>
                    <a:gd name="connsiteY35" fmla="*/ 825500 h 1063625"/>
                    <a:gd name="connsiteX36" fmla="*/ 212725 w 466725"/>
                    <a:gd name="connsiteY36" fmla="*/ 869950 h 1063625"/>
                    <a:gd name="connsiteX37" fmla="*/ 257175 w 466725"/>
                    <a:gd name="connsiteY37" fmla="*/ 898525 h 1063625"/>
                    <a:gd name="connsiteX38" fmla="*/ 295275 w 466725"/>
                    <a:gd name="connsiteY38" fmla="*/ 971550 h 1063625"/>
                    <a:gd name="connsiteX39" fmla="*/ 330200 w 466725"/>
                    <a:gd name="connsiteY39" fmla="*/ 981075 h 1063625"/>
                    <a:gd name="connsiteX40" fmla="*/ 330200 w 466725"/>
                    <a:gd name="connsiteY40" fmla="*/ 981075 h 1063625"/>
                    <a:gd name="connsiteX41" fmla="*/ 342900 w 466725"/>
                    <a:gd name="connsiteY41" fmla="*/ 1038225 h 1063625"/>
                    <a:gd name="connsiteX42" fmla="*/ 387350 w 466725"/>
                    <a:gd name="connsiteY42" fmla="*/ 1057275 h 1063625"/>
                    <a:gd name="connsiteX43" fmla="*/ 431800 w 466725"/>
                    <a:gd name="connsiteY43" fmla="*/ 1038225 h 1063625"/>
                    <a:gd name="connsiteX44" fmla="*/ 466725 w 466725"/>
                    <a:gd name="connsiteY44" fmla="*/ 1063625 h 1063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466725" h="1063625">
                      <a:moveTo>
                        <a:pt x="342900" y="73025"/>
                      </a:moveTo>
                      <a:lnTo>
                        <a:pt x="279400" y="63500"/>
                      </a:lnTo>
                      <a:lnTo>
                        <a:pt x="276225" y="31750"/>
                      </a:lnTo>
                      <a:lnTo>
                        <a:pt x="225425" y="0"/>
                      </a:lnTo>
                      <a:lnTo>
                        <a:pt x="155575" y="82550"/>
                      </a:lnTo>
                      <a:lnTo>
                        <a:pt x="114300" y="92075"/>
                      </a:lnTo>
                      <a:lnTo>
                        <a:pt x="85725" y="95250"/>
                      </a:lnTo>
                      <a:lnTo>
                        <a:pt x="73025" y="69850"/>
                      </a:lnTo>
                      <a:lnTo>
                        <a:pt x="15875" y="57150"/>
                      </a:lnTo>
                      <a:lnTo>
                        <a:pt x="0" y="82550"/>
                      </a:lnTo>
                      <a:lnTo>
                        <a:pt x="44450" y="146050"/>
                      </a:lnTo>
                      <a:lnTo>
                        <a:pt x="6350" y="193675"/>
                      </a:lnTo>
                      <a:lnTo>
                        <a:pt x="47625" y="215900"/>
                      </a:lnTo>
                      <a:lnTo>
                        <a:pt x="60325" y="273050"/>
                      </a:lnTo>
                      <a:lnTo>
                        <a:pt x="15875" y="320675"/>
                      </a:lnTo>
                      <a:lnTo>
                        <a:pt x="15875" y="352425"/>
                      </a:lnTo>
                      <a:lnTo>
                        <a:pt x="19050" y="371475"/>
                      </a:lnTo>
                      <a:lnTo>
                        <a:pt x="69850" y="387350"/>
                      </a:lnTo>
                      <a:lnTo>
                        <a:pt x="92075" y="406400"/>
                      </a:lnTo>
                      <a:lnTo>
                        <a:pt x="88900" y="444500"/>
                      </a:lnTo>
                      <a:lnTo>
                        <a:pt x="101600" y="457200"/>
                      </a:lnTo>
                      <a:lnTo>
                        <a:pt x="98425" y="492125"/>
                      </a:lnTo>
                      <a:lnTo>
                        <a:pt x="104775" y="514350"/>
                      </a:lnTo>
                      <a:lnTo>
                        <a:pt x="104775" y="542925"/>
                      </a:lnTo>
                      <a:lnTo>
                        <a:pt x="107950" y="606425"/>
                      </a:lnTo>
                      <a:lnTo>
                        <a:pt x="63500" y="619125"/>
                      </a:lnTo>
                      <a:lnTo>
                        <a:pt x="88900" y="673100"/>
                      </a:lnTo>
                      <a:lnTo>
                        <a:pt x="69850" y="701675"/>
                      </a:lnTo>
                      <a:lnTo>
                        <a:pt x="50800" y="746125"/>
                      </a:lnTo>
                      <a:lnTo>
                        <a:pt x="57150" y="762000"/>
                      </a:lnTo>
                      <a:lnTo>
                        <a:pt x="85725" y="777875"/>
                      </a:lnTo>
                      <a:lnTo>
                        <a:pt x="69850" y="796925"/>
                      </a:lnTo>
                      <a:lnTo>
                        <a:pt x="69850" y="828675"/>
                      </a:lnTo>
                      <a:lnTo>
                        <a:pt x="104775" y="854075"/>
                      </a:lnTo>
                      <a:lnTo>
                        <a:pt x="139700" y="812800"/>
                      </a:lnTo>
                      <a:lnTo>
                        <a:pt x="212725" y="825500"/>
                      </a:lnTo>
                      <a:lnTo>
                        <a:pt x="212725" y="869950"/>
                      </a:lnTo>
                      <a:lnTo>
                        <a:pt x="257175" y="898525"/>
                      </a:lnTo>
                      <a:lnTo>
                        <a:pt x="295275" y="971550"/>
                      </a:lnTo>
                      <a:lnTo>
                        <a:pt x="330200" y="981075"/>
                      </a:lnTo>
                      <a:lnTo>
                        <a:pt x="330200" y="981075"/>
                      </a:lnTo>
                      <a:lnTo>
                        <a:pt x="342900" y="1038225"/>
                      </a:lnTo>
                      <a:lnTo>
                        <a:pt x="387350" y="1057275"/>
                      </a:lnTo>
                      <a:lnTo>
                        <a:pt x="431800" y="1038225"/>
                      </a:lnTo>
                      <a:lnTo>
                        <a:pt x="466725" y="1063625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A3072D0-F92D-110C-43BE-6C51F81FE398}"/>
                    </a:ext>
                  </a:extLst>
                </p:cNvPr>
                <p:cNvSpPr/>
                <p:nvPr/>
              </p:nvSpPr>
              <p:spPr>
                <a:xfrm>
                  <a:off x="3621881" y="4602956"/>
                  <a:ext cx="1547813" cy="347663"/>
                </a:xfrm>
                <a:custGeom>
                  <a:avLst/>
                  <a:gdLst>
                    <a:gd name="connsiteX0" fmla="*/ 0 w 1547813"/>
                    <a:gd name="connsiteY0" fmla="*/ 347663 h 347663"/>
                    <a:gd name="connsiteX1" fmla="*/ 33338 w 1547813"/>
                    <a:gd name="connsiteY1" fmla="*/ 345282 h 347663"/>
                    <a:gd name="connsiteX2" fmla="*/ 61913 w 1547813"/>
                    <a:gd name="connsiteY2" fmla="*/ 295275 h 347663"/>
                    <a:gd name="connsiteX3" fmla="*/ 111919 w 1547813"/>
                    <a:gd name="connsiteY3" fmla="*/ 278607 h 347663"/>
                    <a:gd name="connsiteX4" fmla="*/ 180975 w 1547813"/>
                    <a:gd name="connsiteY4" fmla="*/ 302419 h 347663"/>
                    <a:gd name="connsiteX5" fmla="*/ 250032 w 1547813"/>
                    <a:gd name="connsiteY5" fmla="*/ 290513 h 347663"/>
                    <a:gd name="connsiteX6" fmla="*/ 307182 w 1547813"/>
                    <a:gd name="connsiteY6" fmla="*/ 292894 h 347663"/>
                    <a:gd name="connsiteX7" fmla="*/ 371475 w 1547813"/>
                    <a:gd name="connsiteY7" fmla="*/ 290513 h 347663"/>
                    <a:gd name="connsiteX8" fmla="*/ 397669 w 1547813"/>
                    <a:gd name="connsiteY8" fmla="*/ 307182 h 347663"/>
                    <a:gd name="connsiteX9" fmla="*/ 440532 w 1547813"/>
                    <a:gd name="connsiteY9" fmla="*/ 273844 h 347663"/>
                    <a:gd name="connsiteX10" fmla="*/ 492919 w 1547813"/>
                    <a:gd name="connsiteY10" fmla="*/ 269082 h 347663"/>
                    <a:gd name="connsiteX11" fmla="*/ 540544 w 1547813"/>
                    <a:gd name="connsiteY11" fmla="*/ 233363 h 347663"/>
                    <a:gd name="connsiteX12" fmla="*/ 592932 w 1547813"/>
                    <a:gd name="connsiteY12" fmla="*/ 230982 h 347663"/>
                    <a:gd name="connsiteX13" fmla="*/ 614363 w 1547813"/>
                    <a:gd name="connsiteY13" fmla="*/ 209550 h 347663"/>
                    <a:gd name="connsiteX14" fmla="*/ 671513 w 1547813"/>
                    <a:gd name="connsiteY14" fmla="*/ 209550 h 347663"/>
                    <a:gd name="connsiteX15" fmla="*/ 673894 w 1547813"/>
                    <a:gd name="connsiteY15" fmla="*/ 188119 h 347663"/>
                    <a:gd name="connsiteX16" fmla="*/ 721519 w 1547813"/>
                    <a:gd name="connsiteY16" fmla="*/ 202407 h 347663"/>
                    <a:gd name="connsiteX17" fmla="*/ 778669 w 1547813"/>
                    <a:gd name="connsiteY17" fmla="*/ 200025 h 347663"/>
                    <a:gd name="connsiteX18" fmla="*/ 792957 w 1547813"/>
                    <a:gd name="connsiteY18" fmla="*/ 173832 h 347663"/>
                    <a:gd name="connsiteX19" fmla="*/ 869157 w 1547813"/>
                    <a:gd name="connsiteY19" fmla="*/ 150019 h 347663"/>
                    <a:gd name="connsiteX20" fmla="*/ 990600 w 1547813"/>
                    <a:gd name="connsiteY20" fmla="*/ 100013 h 347663"/>
                    <a:gd name="connsiteX21" fmla="*/ 990600 w 1547813"/>
                    <a:gd name="connsiteY21" fmla="*/ 100013 h 347663"/>
                    <a:gd name="connsiteX22" fmla="*/ 1031082 w 1547813"/>
                    <a:gd name="connsiteY22" fmla="*/ 78582 h 347663"/>
                    <a:gd name="connsiteX23" fmla="*/ 1038225 w 1547813"/>
                    <a:gd name="connsiteY23" fmla="*/ 45244 h 347663"/>
                    <a:gd name="connsiteX24" fmla="*/ 1219200 w 1547813"/>
                    <a:gd name="connsiteY24" fmla="*/ 0 h 347663"/>
                    <a:gd name="connsiteX25" fmla="*/ 1273969 w 1547813"/>
                    <a:gd name="connsiteY25" fmla="*/ 26194 h 347663"/>
                    <a:gd name="connsiteX26" fmla="*/ 1302544 w 1547813"/>
                    <a:gd name="connsiteY26" fmla="*/ 14288 h 347663"/>
                    <a:gd name="connsiteX27" fmla="*/ 1321594 w 1547813"/>
                    <a:gd name="connsiteY27" fmla="*/ 35719 h 347663"/>
                    <a:gd name="connsiteX28" fmla="*/ 1343025 w 1547813"/>
                    <a:gd name="connsiteY28" fmla="*/ 26194 h 347663"/>
                    <a:gd name="connsiteX29" fmla="*/ 1345407 w 1547813"/>
                    <a:gd name="connsiteY29" fmla="*/ 54769 h 347663"/>
                    <a:gd name="connsiteX30" fmla="*/ 1364457 w 1547813"/>
                    <a:gd name="connsiteY30" fmla="*/ 66675 h 347663"/>
                    <a:gd name="connsiteX31" fmla="*/ 1352550 w 1547813"/>
                    <a:gd name="connsiteY31" fmla="*/ 88107 h 347663"/>
                    <a:gd name="connsiteX32" fmla="*/ 1397794 w 1547813"/>
                    <a:gd name="connsiteY32" fmla="*/ 126207 h 347663"/>
                    <a:gd name="connsiteX33" fmla="*/ 1416844 w 1547813"/>
                    <a:gd name="connsiteY33" fmla="*/ 142875 h 347663"/>
                    <a:gd name="connsiteX34" fmla="*/ 1433513 w 1547813"/>
                    <a:gd name="connsiteY34" fmla="*/ 164307 h 347663"/>
                    <a:gd name="connsiteX35" fmla="*/ 1459707 w 1547813"/>
                    <a:gd name="connsiteY35" fmla="*/ 180975 h 347663"/>
                    <a:gd name="connsiteX36" fmla="*/ 1457325 w 1547813"/>
                    <a:gd name="connsiteY36" fmla="*/ 211932 h 347663"/>
                    <a:gd name="connsiteX37" fmla="*/ 1464469 w 1547813"/>
                    <a:gd name="connsiteY37" fmla="*/ 238125 h 347663"/>
                    <a:gd name="connsiteX38" fmla="*/ 1488282 w 1547813"/>
                    <a:gd name="connsiteY38" fmla="*/ 271463 h 347663"/>
                    <a:gd name="connsiteX39" fmla="*/ 1502569 w 1547813"/>
                    <a:gd name="connsiteY39" fmla="*/ 280988 h 347663"/>
                    <a:gd name="connsiteX40" fmla="*/ 1535907 w 1547813"/>
                    <a:gd name="connsiteY40" fmla="*/ 285750 h 347663"/>
                    <a:gd name="connsiteX41" fmla="*/ 1547813 w 1547813"/>
                    <a:gd name="connsiteY41" fmla="*/ 292894 h 347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547813" h="347663">
                      <a:moveTo>
                        <a:pt x="0" y="347663"/>
                      </a:moveTo>
                      <a:lnTo>
                        <a:pt x="33338" y="345282"/>
                      </a:lnTo>
                      <a:lnTo>
                        <a:pt x="61913" y="295275"/>
                      </a:lnTo>
                      <a:lnTo>
                        <a:pt x="111919" y="278607"/>
                      </a:lnTo>
                      <a:lnTo>
                        <a:pt x="180975" y="302419"/>
                      </a:lnTo>
                      <a:lnTo>
                        <a:pt x="250032" y="290513"/>
                      </a:lnTo>
                      <a:lnTo>
                        <a:pt x="307182" y="292894"/>
                      </a:lnTo>
                      <a:lnTo>
                        <a:pt x="371475" y="290513"/>
                      </a:lnTo>
                      <a:lnTo>
                        <a:pt x="397669" y="307182"/>
                      </a:lnTo>
                      <a:lnTo>
                        <a:pt x="440532" y="273844"/>
                      </a:lnTo>
                      <a:lnTo>
                        <a:pt x="492919" y="269082"/>
                      </a:lnTo>
                      <a:lnTo>
                        <a:pt x="540544" y="233363"/>
                      </a:lnTo>
                      <a:lnTo>
                        <a:pt x="592932" y="230982"/>
                      </a:lnTo>
                      <a:lnTo>
                        <a:pt x="614363" y="209550"/>
                      </a:lnTo>
                      <a:lnTo>
                        <a:pt x="671513" y="209550"/>
                      </a:lnTo>
                      <a:lnTo>
                        <a:pt x="673894" y="188119"/>
                      </a:lnTo>
                      <a:lnTo>
                        <a:pt x="721519" y="202407"/>
                      </a:lnTo>
                      <a:lnTo>
                        <a:pt x="778669" y="200025"/>
                      </a:lnTo>
                      <a:lnTo>
                        <a:pt x="792957" y="173832"/>
                      </a:lnTo>
                      <a:lnTo>
                        <a:pt x="869157" y="150019"/>
                      </a:lnTo>
                      <a:lnTo>
                        <a:pt x="990600" y="100013"/>
                      </a:lnTo>
                      <a:lnTo>
                        <a:pt x="990600" y="100013"/>
                      </a:lnTo>
                      <a:lnTo>
                        <a:pt x="1031082" y="78582"/>
                      </a:lnTo>
                      <a:lnTo>
                        <a:pt x="1038225" y="45244"/>
                      </a:lnTo>
                      <a:lnTo>
                        <a:pt x="1219200" y="0"/>
                      </a:lnTo>
                      <a:lnTo>
                        <a:pt x="1273969" y="26194"/>
                      </a:lnTo>
                      <a:lnTo>
                        <a:pt x="1302544" y="14288"/>
                      </a:lnTo>
                      <a:lnTo>
                        <a:pt x="1321594" y="35719"/>
                      </a:lnTo>
                      <a:lnTo>
                        <a:pt x="1343025" y="26194"/>
                      </a:lnTo>
                      <a:lnTo>
                        <a:pt x="1345407" y="54769"/>
                      </a:lnTo>
                      <a:lnTo>
                        <a:pt x="1364457" y="66675"/>
                      </a:lnTo>
                      <a:lnTo>
                        <a:pt x="1352550" y="88107"/>
                      </a:lnTo>
                      <a:lnTo>
                        <a:pt x="1397794" y="126207"/>
                      </a:lnTo>
                      <a:lnTo>
                        <a:pt x="1416844" y="142875"/>
                      </a:lnTo>
                      <a:lnTo>
                        <a:pt x="1433513" y="164307"/>
                      </a:lnTo>
                      <a:lnTo>
                        <a:pt x="1459707" y="180975"/>
                      </a:lnTo>
                      <a:lnTo>
                        <a:pt x="1457325" y="211932"/>
                      </a:lnTo>
                      <a:lnTo>
                        <a:pt x="1464469" y="238125"/>
                      </a:lnTo>
                      <a:lnTo>
                        <a:pt x="1488282" y="271463"/>
                      </a:lnTo>
                      <a:lnTo>
                        <a:pt x="1502569" y="280988"/>
                      </a:lnTo>
                      <a:lnTo>
                        <a:pt x="1535907" y="285750"/>
                      </a:lnTo>
                      <a:lnTo>
                        <a:pt x="1547813" y="292894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575A57E1-9CC4-3B0B-1B7B-9887139A1C06}"/>
                    </a:ext>
                  </a:extLst>
                </p:cNvPr>
                <p:cNvSpPr/>
                <p:nvPr/>
              </p:nvSpPr>
              <p:spPr>
                <a:xfrm>
                  <a:off x="4140994" y="4150519"/>
                  <a:ext cx="816769" cy="197644"/>
                </a:xfrm>
                <a:custGeom>
                  <a:avLst/>
                  <a:gdLst>
                    <a:gd name="connsiteX0" fmla="*/ 0 w 816769"/>
                    <a:gd name="connsiteY0" fmla="*/ 0 h 197644"/>
                    <a:gd name="connsiteX1" fmla="*/ 80962 w 816769"/>
                    <a:gd name="connsiteY1" fmla="*/ 40481 h 197644"/>
                    <a:gd name="connsiteX2" fmla="*/ 104775 w 816769"/>
                    <a:gd name="connsiteY2" fmla="*/ 64294 h 197644"/>
                    <a:gd name="connsiteX3" fmla="*/ 152400 w 816769"/>
                    <a:gd name="connsiteY3" fmla="*/ 28575 h 197644"/>
                    <a:gd name="connsiteX4" fmla="*/ 242887 w 816769"/>
                    <a:gd name="connsiteY4" fmla="*/ 50006 h 197644"/>
                    <a:gd name="connsiteX5" fmla="*/ 259556 w 816769"/>
                    <a:gd name="connsiteY5" fmla="*/ 66675 h 197644"/>
                    <a:gd name="connsiteX6" fmla="*/ 300037 w 816769"/>
                    <a:gd name="connsiteY6" fmla="*/ 66675 h 197644"/>
                    <a:gd name="connsiteX7" fmla="*/ 321469 w 816769"/>
                    <a:gd name="connsiteY7" fmla="*/ 90487 h 197644"/>
                    <a:gd name="connsiteX8" fmla="*/ 392906 w 816769"/>
                    <a:gd name="connsiteY8" fmla="*/ 73819 h 197644"/>
                    <a:gd name="connsiteX9" fmla="*/ 435769 w 816769"/>
                    <a:gd name="connsiteY9" fmla="*/ 45244 h 197644"/>
                    <a:gd name="connsiteX10" fmla="*/ 450056 w 816769"/>
                    <a:gd name="connsiteY10" fmla="*/ 28575 h 197644"/>
                    <a:gd name="connsiteX11" fmla="*/ 514350 w 816769"/>
                    <a:gd name="connsiteY11" fmla="*/ 50006 h 197644"/>
                    <a:gd name="connsiteX12" fmla="*/ 547687 w 816769"/>
                    <a:gd name="connsiteY12" fmla="*/ 42862 h 197644"/>
                    <a:gd name="connsiteX13" fmla="*/ 616744 w 816769"/>
                    <a:gd name="connsiteY13" fmla="*/ 61912 h 197644"/>
                    <a:gd name="connsiteX14" fmla="*/ 616744 w 816769"/>
                    <a:gd name="connsiteY14" fmla="*/ 100012 h 197644"/>
                    <a:gd name="connsiteX15" fmla="*/ 640556 w 816769"/>
                    <a:gd name="connsiteY15" fmla="*/ 111919 h 197644"/>
                    <a:gd name="connsiteX16" fmla="*/ 640556 w 816769"/>
                    <a:gd name="connsiteY16" fmla="*/ 150019 h 197644"/>
                    <a:gd name="connsiteX17" fmla="*/ 702469 w 816769"/>
                    <a:gd name="connsiteY17" fmla="*/ 197644 h 197644"/>
                    <a:gd name="connsiteX18" fmla="*/ 771525 w 816769"/>
                    <a:gd name="connsiteY18" fmla="*/ 183356 h 197644"/>
                    <a:gd name="connsiteX19" fmla="*/ 797719 w 816769"/>
                    <a:gd name="connsiteY19" fmla="*/ 140494 h 197644"/>
                    <a:gd name="connsiteX20" fmla="*/ 797719 w 816769"/>
                    <a:gd name="connsiteY20" fmla="*/ 116681 h 197644"/>
                    <a:gd name="connsiteX21" fmla="*/ 788194 w 816769"/>
                    <a:gd name="connsiteY21" fmla="*/ 104775 h 197644"/>
                    <a:gd name="connsiteX22" fmla="*/ 800100 w 816769"/>
                    <a:gd name="connsiteY22" fmla="*/ 88106 h 197644"/>
                    <a:gd name="connsiteX23" fmla="*/ 797719 w 816769"/>
                    <a:gd name="connsiteY23" fmla="*/ 66675 h 197644"/>
                    <a:gd name="connsiteX24" fmla="*/ 816769 w 816769"/>
                    <a:gd name="connsiteY24" fmla="*/ 47625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16769" h="197644">
                      <a:moveTo>
                        <a:pt x="0" y="0"/>
                      </a:moveTo>
                      <a:lnTo>
                        <a:pt x="80962" y="40481"/>
                      </a:lnTo>
                      <a:lnTo>
                        <a:pt x="104775" y="64294"/>
                      </a:lnTo>
                      <a:lnTo>
                        <a:pt x="152400" y="28575"/>
                      </a:lnTo>
                      <a:lnTo>
                        <a:pt x="242887" y="50006"/>
                      </a:lnTo>
                      <a:lnTo>
                        <a:pt x="259556" y="66675"/>
                      </a:lnTo>
                      <a:lnTo>
                        <a:pt x="300037" y="66675"/>
                      </a:lnTo>
                      <a:lnTo>
                        <a:pt x="321469" y="90487"/>
                      </a:lnTo>
                      <a:lnTo>
                        <a:pt x="392906" y="73819"/>
                      </a:lnTo>
                      <a:lnTo>
                        <a:pt x="435769" y="45244"/>
                      </a:lnTo>
                      <a:lnTo>
                        <a:pt x="450056" y="28575"/>
                      </a:lnTo>
                      <a:lnTo>
                        <a:pt x="514350" y="50006"/>
                      </a:lnTo>
                      <a:lnTo>
                        <a:pt x="547687" y="42862"/>
                      </a:lnTo>
                      <a:lnTo>
                        <a:pt x="616744" y="61912"/>
                      </a:lnTo>
                      <a:lnTo>
                        <a:pt x="616744" y="100012"/>
                      </a:lnTo>
                      <a:lnTo>
                        <a:pt x="640556" y="111919"/>
                      </a:lnTo>
                      <a:lnTo>
                        <a:pt x="640556" y="150019"/>
                      </a:lnTo>
                      <a:lnTo>
                        <a:pt x="702469" y="197644"/>
                      </a:lnTo>
                      <a:lnTo>
                        <a:pt x="771525" y="183356"/>
                      </a:lnTo>
                      <a:lnTo>
                        <a:pt x="797719" y="140494"/>
                      </a:lnTo>
                      <a:lnTo>
                        <a:pt x="797719" y="116681"/>
                      </a:lnTo>
                      <a:lnTo>
                        <a:pt x="788194" y="104775"/>
                      </a:lnTo>
                      <a:lnTo>
                        <a:pt x="800100" y="88106"/>
                      </a:lnTo>
                      <a:lnTo>
                        <a:pt x="797719" y="66675"/>
                      </a:lnTo>
                      <a:lnTo>
                        <a:pt x="816769" y="47625"/>
                      </a:ln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B7B62BC8-51B1-D617-E178-4DD801861E83}"/>
                </a:ext>
              </a:extLst>
            </p:cNvPr>
            <p:cNvGrpSpPr/>
            <p:nvPr/>
          </p:nvGrpSpPr>
          <p:grpSpPr>
            <a:xfrm>
              <a:off x="2685512" y="1330889"/>
              <a:ext cx="4437273" cy="4980893"/>
              <a:chOff x="2685512" y="1330889"/>
              <a:chExt cx="4437273" cy="4980893"/>
            </a:xfrm>
          </p:grpSpPr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D8EFA009-A964-A86C-5BBB-A65658C69C71}"/>
                  </a:ext>
                </a:extLst>
              </p:cNvPr>
              <p:cNvSpPr txBox="1"/>
              <p:nvPr/>
            </p:nvSpPr>
            <p:spPr>
              <a:xfrm>
                <a:off x="5208903" y="1330889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3F21F2C2-D107-DEC9-4A40-37EBA5BEEA20}"/>
                  </a:ext>
                </a:extLst>
              </p:cNvPr>
              <p:cNvSpPr txBox="1"/>
              <p:nvPr/>
            </p:nvSpPr>
            <p:spPr>
              <a:xfrm>
                <a:off x="5024265" y="2711282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FC724B19-87B5-2351-4F40-1441A2E904AF}"/>
                  </a:ext>
                </a:extLst>
              </p:cNvPr>
              <p:cNvSpPr txBox="1"/>
              <p:nvPr/>
            </p:nvSpPr>
            <p:spPr>
              <a:xfrm>
                <a:off x="5613350" y="4320275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48F76059-C628-E107-0872-2A1E7D325EB9}"/>
                  </a:ext>
                </a:extLst>
              </p:cNvPr>
              <p:cNvSpPr txBox="1"/>
              <p:nvPr/>
            </p:nvSpPr>
            <p:spPr>
              <a:xfrm>
                <a:off x="6527750" y="1717752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3F33E284-31B9-346C-82EA-9A63610225BE}"/>
                  </a:ext>
                </a:extLst>
              </p:cNvPr>
              <p:cNvSpPr txBox="1"/>
              <p:nvPr/>
            </p:nvSpPr>
            <p:spPr>
              <a:xfrm>
                <a:off x="2685512" y="307176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F18F80D9-3F85-C916-9C28-519096C9558F}"/>
                  </a:ext>
                </a:extLst>
              </p:cNvPr>
              <p:cNvSpPr txBox="1"/>
              <p:nvPr/>
            </p:nvSpPr>
            <p:spPr>
              <a:xfrm>
                <a:off x="4118658" y="286075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D3EEE8B4-BFEF-452E-9B3F-7B822A8A9F22}"/>
                  </a:ext>
                </a:extLst>
              </p:cNvPr>
              <p:cNvSpPr txBox="1"/>
              <p:nvPr/>
            </p:nvSpPr>
            <p:spPr>
              <a:xfrm>
                <a:off x="4197139" y="3882449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524F5A8B-F3F4-86DF-E879-0C52E36BFC31}"/>
                  </a:ext>
                </a:extLst>
              </p:cNvPr>
              <p:cNvSpPr txBox="1"/>
              <p:nvPr/>
            </p:nvSpPr>
            <p:spPr>
              <a:xfrm>
                <a:off x="3972104" y="5973228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F8A9CC06-2B8E-7CF4-00B5-F3919DB2F830}"/>
                  </a:ext>
                </a:extLst>
              </p:cNvPr>
              <p:cNvSpPr txBox="1"/>
              <p:nvPr/>
            </p:nvSpPr>
            <p:spPr>
              <a:xfrm>
                <a:off x="4619819" y="432027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奈良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429F0DA3-538B-2932-CB7A-927B4D889D31}"/>
                </a:ext>
              </a:extLst>
            </p:cNvPr>
            <p:cNvGrpSpPr/>
            <p:nvPr/>
          </p:nvGrpSpPr>
          <p:grpSpPr>
            <a:xfrm>
              <a:off x="2337884" y="545981"/>
              <a:ext cx="3249355" cy="5650042"/>
              <a:chOff x="2337884" y="545981"/>
              <a:chExt cx="3249355" cy="5650042"/>
            </a:xfrm>
          </p:grpSpPr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C3DC4B8A-E678-A0ED-4559-C41A5E3B9D2C}"/>
                  </a:ext>
                </a:extLst>
              </p:cNvPr>
              <p:cNvSpPr txBox="1"/>
              <p:nvPr/>
            </p:nvSpPr>
            <p:spPr>
              <a:xfrm>
                <a:off x="4722172" y="545981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くずりゅうがわ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九頭竜川</a:t>
                </a:r>
              </a:p>
            </p:txBody>
          </p:sp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4469E469-6DAA-09C8-E928-3CBF0E4D62B4}"/>
                  </a:ext>
                </a:extLst>
              </p:cNvPr>
              <p:cNvSpPr txBox="1"/>
              <p:nvPr/>
            </p:nvSpPr>
            <p:spPr>
              <a:xfrm>
                <a:off x="4294219" y="2088629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きたがわ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北川</a:t>
                </a:r>
              </a:p>
            </p:txBody>
          </p:sp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68B866C4-4A80-6C7A-69DD-168A855975AE}"/>
                  </a:ext>
                </a:extLst>
              </p:cNvPr>
              <p:cNvSpPr txBox="1"/>
              <p:nvPr/>
            </p:nvSpPr>
            <p:spPr>
              <a:xfrm>
                <a:off x="3647408" y="198867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ゆらがわ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由良川</a:t>
                </a: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E42CDA6C-2661-D0E6-3927-FB79B3F6733A}"/>
                  </a:ext>
                </a:extLst>
              </p:cNvPr>
              <p:cNvSpPr txBox="1"/>
              <p:nvPr/>
            </p:nvSpPr>
            <p:spPr>
              <a:xfrm>
                <a:off x="3711670" y="3880632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よどがわ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</a:t>
                </a: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D32E46B0-306C-0A5B-9E1F-DAFB3815AD5D}"/>
                  </a:ext>
                </a:extLst>
              </p:cNvPr>
              <p:cNvSpPr txBox="1"/>
              <p:nvPr/>
            </p:nvSpPr>
            <p:spPr>
              <a:xfrm>
                <a:off x="3715381" y="418047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やまとがわ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大和川</a:t>
                </a: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24B63B6D-6F78-38F1-6A9F-EE224A2FC387}"/>
                  </a:ext>
                </a:extLst>
              </p:cNvPr>
              <p:cNvSpPr txBox="1"/>
              <p:nvPr/>
            </p:nvSpPr>
            <p:spPr>
              <a:xfrm>
                <a:off x="2789500" y="1733140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まるやまがわ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円山川</a:t>
                </a: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AF40B6BF-1BAA-6A4F-28B8-07A02DA188F9}"/>
                  </a:ext>
                </a:extLst>
              </p:cNvPr>
              <p:cNvSpPr txBox="1"/>
              <p:nvPr/>
            </p:nvSpPr>
            <p:spPr>
              <a:xfrm>
                <a:off x="2829435" y="393383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かこがわ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</a:t>
                </a: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DB71220D-8CEB-F0AF-0266-D195359B10E0}"/>
                  </a:ext>
                </a:extLst>
              </p:cNvPr>
              <p:cNvSpPr txBox="1"/>
              <p:nvPr/>
            </p:nvSpPr>
            <p:spPr>
              <a:xfrm>
                <a:off x="2337884" y="3837832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いぼがわ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揖保川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7852C1A9-5464-2D1A-43AC-4766E1CF1B79}"/>
                  </a:ext>
                </a:extLst>
              </p:cNvPr>
              <p:cNvSpPr txBox="1"/>
              <p:nvPr/>
            </p:nvSpPr>
            <p:spPr>
              <a:xfrm>
                <a:off x="3167997" y="496383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きのかわ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紀の川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0B8A1CEA-0AE5-4FEF-E0B4-88576ADC801F}"/>
                  </a:ext>
                </a:extLst>
              </p:cNvPr>
              <p:cNvSpPr txBox="1"/>
              <p:nvPr/>
            </p:nvSpPr>
            <p:spPr>
              <a:xfrm>
                <a:off x="5056324" y="588824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くまのがわ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熊野川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D194804A-8A46-1599-E63A-9B3E8CFFD605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近畿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2569369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8258C-057B-976C-E777-EB6B11DD3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8492268A-8CF9-B746-868A-1672DF98CBED}"/>
              </a:ext>
            </a:extLst>
          </p:cNvPr>
          <p:cNvGrpSpPr/>
          <p:nvPr/>
        </p:nvGrpSpPr>
        <p:grpSpPr>
          <a:xfrm>
            <a:off x="747060" y="780047"/>
            <a:ext cx="4360231" cy="4611103"/>
            <a:chOff x="747060" y="780047"/>
            <a:chExt cx="4360231" cy="4611103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A58F00B2-031C-6A09-6849-6769FD8B4691}"/>
                </a:ext>
              </a:extLst>
            </p:cNvPr>
            <p:cNvGrpSpPr/>
            <p:nvPr/>
          </p:nvGrpSpPr>
          <p:grpSpPr>
            <a:xfrm>
              <a:off x="747060" y="780047"/>
              <a:ext cx="4360231" cy="4611103"/>
              <a:chOff x="2118660" y="484772"/>
              <a:chExt cx="5757668" cy="6088943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8B4B05D4-5DD3-570B-400E-1D0FE9D65E3E}"/>
                  </a:ext>
                </a:extLst>
              </p:cNvPr>
              <p:cNvGrpSpPr/>
              <p:nvPr/>
            </p:nvGrpSpPr>
            <p:grpSpPr>
              <a:xfrm>
                <a:off x="2118660" y="1749823"/>
                <a:ext cx="3735797" cy="4823892"/>
                <a:chOff x="2074597" y="4829819"/>
                <a:chExt cx="1299016" cy="1677375"/>
              </a:xfrm>
              <a:solidFill>
                <a:schemeClr val="bg1">
                  <a:alpha val="50000"/>
                </a:schemeClr>
              </a:solidFill>
            </p:grpSpPr>
            <p:sp>
              <p:nvSpPr>
                <p:cNvPr id="3" name="フリーフォーム: 図形 2">
                  <a:extLst>
                    <a:ext uri="{FF2B5EF4-FFF2-40B4-BE49-F238E27FC236}">
                      <a16:creationId xmlns:a16="http://schemas.microsoft.com/office/drawing/2014/main" id="{C046587D-CB41-5DC2-DCFF-E96F5C5ED659}"/>
                    </a:ext>
                  </a:extLst>
                </p:cNvPr>
                <p:cNvSpPr/>
                <p:nvPr/>
              </p:nvSpPr>
              <p:spPr>
                <a:xfrm>
                  <a:off x="2312296" y="5672795"/>
                  <a:ext cx="218708" cy="299575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" name="フリーフォーム: 図形 3">
                  <a:extLst>
                    <a:ext uri="{FF2B5EF4-FFF2-40B4-BE49-F238E27FC236}">
                      <a16:creationId xmlns:a16="http://schemas.microsoft.com/office/drawing/2014/main" id="{FCEAAE01-A70F-4BC9-5BCB-F1921F0B595C}"/>
                    </a:ext>
                  </a:extLst>
                </p:cNvPr>
                <p:cNvSpPr/>
                <p:nvPr/>
              </p:nvSpPr>
              <p:spPr>
                <a:xfrm>
                  <a:off x="2074597" y="4908235"/>
                  <a:ext cx="713099" cy="751082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5B540C7C-2BE8-3D16-198F-F0DB1B4A312E}"/>
                    </a:ext>
                  </a:extLst>
                </p:cNvPr>
                <p:cNvSpPr/>
                <p:nvPr/>
              </p:nvSpPr>
              <p:spPr>
                <a:xfrm>
                  <a:off x="2548771" y="5830853"/>
                  <a:ext cx="563618" cy="676341"/>
                </a:xfrm>
                <a:custGeom>
                  <a:avLst/>
                  <a:gdLst>
                    <a:gd name="connsiteX0" fmla="*/ 120650 w 2921000"/>
                    <a:gd name="connsiteY0" fmla="*/ 254000 h 3505200"/>
                    <a:gd name="connsiteX1" fmla="*/ 57150 w 2921000"/>
                    <a:gd name="connsiteY1" fmla="*/ 292100 h 3505200"/>
                    <a:gd name="connsiteX2" fmla="*/ 25400 w 2921000"/>
                    <a:gd name="connsiteY2" fmla="*/ 412750 h 3505200"/>
                    <a:gd name="connsiteX3" fmla="*/ 146050 w 2921000"/>
                    <a:gd name="connsiteY3" fmla="*/ 488950 h 3505200"/>
                    <a:gd name="connsiteX4" fmla="*/ 209550 w 2921000"/>
                    <a:gd name="connsiteY4" fmla="*/ 546100 h 3505200"/>
                    <a:gd name="connsiteX5" fmla="*/ 260350 w 2921000"/>
                    <a:gd name="connsiteY5" fmla="*/ 628650 h 3505200"/>
                    <a:gd name="connsiteX6" fmla="*/ 254000 w 2921000"/>
                    <a:gd name="connsiteY6" fmla="*/ 704850 h 3505200"/>
                    <a:gd name="connsiteX7" fmla="*/ 381000 w 2921000"/>
                    <a:gd name="connsiteY7" fmla="*/ 762000 h 3505200"/>
                    <a:gd name="connsiteX8" fmla="*/ 400050 w 2921000"/>
                    <a:gd name="connsiteY8" fmla="*/ 825500 h 3505200"/>
                    <a:gd name="connsiteX9" fmla="*/ 374650 w 2921000"/>
                    <a:gd name="connsiteY9" fmla="*/ 850900 h 3505200"/>
                    <a:gd name="connsiteX10" fmla="*/ 406400 w 2921000"/>
                    <a:gd name="connsiteY10" fmla="*/ 895350 h 3505200"/>
                    <a:gd name="connsiteX11" fmla="*/ 342900 w 2921000"/>
                    <a:gd name="connsiteY11" fmla="*/ 927100 h 3505200"/>
                    <a:gd name="connsiteX12" fmla="*/ 215900 w 2921000"/>
                    <a:gd name="connsiteY12" fmla="*/ 901700 h 3505200"/>
                    <a:gd name="connsiteX13" fmla="*/ 260350 w 2921000"/>
                    <a:gd name="connsiteY13" fmla="*/ 1009650 h 3505200"/>
                    <a:gd name="connsiteX14" fmla="*/ 127000 w 2921000"/>
                    <a:gd name="connsiteY14" fmla="*/ 1111250 h 3505200"/>
                    <a:gd name="connsiteX15" fmla="*/ 88900 w 2921000"/>
                    <a:gd name="connsiteY15" fmla="*/ 1168400 h 3505200"/>
                    <a:gd name="connsiteX16" fmla="*/ 241300 w 2921000"/>
                    <a:gd name="connsiteY16" fmla="*/ 1193800 h 3505200"/>
                    <a:gd name="connsiteX17" fmla="*/ 279400 w 2921000"/>
                    <a:gd name="connsiteY17" fmla="*/ 1270000 h 3505200"/>
                    <a:gd name="connsiteX18" fmla="*/ 311150 w 2921000"/>
                    <a:gd name="connsiteY18" fmla="*/ 1314450 h 3505200"/>
                    <a:gd name="connsiteX19" fmla="*/ 260350 w 2921000"/>
                    <a:gd name="connsiteY19" fmla="*/ 1409700 h 3505200"/>
                    <a:gd name="connsiteX20" fmla="*/ 120650 w 2921000"/>
                    <a:gd name="connsiteY20" fmla="*/ 1435100 h 3505200"/>
                    <a:gd name="connsiteX21" fmla="*/ 50800 w 2921000"/>
                    <a:gd name="connsiteY21" fmla="*/ 1543050 h 3505200"/>
                    <a:gd name="connsiteX22" fmla="*/ 139700 w 2921000"/>
                    <a:gd name="connsiteY22" fmla="*/ 1593850 h 3505200"/>
                    <a:gd name="connsiteX23" fmla="*/ 76200 w 2921000"/>
                    <a:gd name="connsiteY23" fmla="*/ 1657350 h 3505200"/>
                    <a:gd name="connsiteX24" fmla="*/ 44450 w 2921000"/>
                    <a:gd name="connsiteY24" fmla="*/ 1746250 h 3505200"/>
                    <a:gd name="connsiteX25" fmla="*/ 12700 w 2921000"/>
                    <a:gd name="connsiteY25" fmla="*/ 1771650 h 3505200"/>
                    <a:gd name="connsiteX26" fmla="*/ 12700 w 2921000"/>
                    <a:gd name="connsiteY26" fmla="*/ 1809750 h 3505200"/>
                    <a:gd name="connsiteX27" fmla="*/ 0 w 2921000"/>
                    <a:gd name="connsiteY27" fmla="*/ 1866900 h 3505200"/>
                    <a:gd name="connsiteX28" fmla="*/ 241300 w 2921000"/>
                    <a:gd name="connsiteY28" fmla="*/ 1854200 h 3505200"/>
                    <a:gd name="connsiteX29" fmla="*/ 336550 w 2921000"/>
                    <a:gd name="connsiteY29" fmla="*/ 2025650 h 3505200"/>
                    <a:gd name="connsiteX30" fmla="*/ 520700 w 2921000"/>
                    <a:gd name="connsiteY30" fmla="*/ 2165350 h 3505200"/>
                    <a:gd name="connsiteX31" fmla="*/ 539750 w 2921000"/>
                    <a:gd name="connsiteY31" fmla="*/ 2209800 h 3505200"/>
                    <a:gd name="connsiteX32" fmla="*/ 609600 w 2921000"/>
                    <a:gd name="connsiteY32" fmla="*/ 2203450 h 3505200"/>
                    <a:gd name="connsiteX33" fmla="*/ 793750 w 2921000"/>
                    <a:gd name="connsiteY33" fmla="*/ 2305050 h 3505200"/>
                    <a:gd name="connsiteX34" fmla="*/ 806450 w 2921000"/>
                    <a:gd name="connsiteY34" fmla="*/ 2355850 h 3505200"/>
                    <a:gd name="connsiteX35" fmla="*/ 895350 w 2921000"/>
                    <a:gd name="connsiteY35" fmla="*/ 2355850 h 3505200"/>
                    <a:gd name="connsiteX36" fmla="*/ 901700 w 2921000"/>
                    <a:gd name="connsiteY36" fmla="*/ 2419350 h 3505200"/>
                    <a:gd name="connsiteX37" fmla="*/ 984250 w 2921000"/>
                    <a:gd name="connsiteY37" fmla="*/ 2451100 h 3505200"/>
                    <a:gd name="connsiteX38" fmla="*/ 1003300 w 2921000"/>
                    <a:gd name="connsiteY38" fmla="*/ 2476500 h 3505200"/>
                    <a:gd name="connsiteX39" fmla="*/ 1003300 w 2921000"/>
                    <a:gd name="connsiteY39" fmla="*/ 2476500 h 3505200"/>
                    <a:gd name="connsiteX40" fmla="*/ 984250 w 2921000"/>
                    <a:gd name="connsiteY40" fmla="*/ 2571750 h 3505200"/>
                    <a:gd name="connsiteX41" fmla="*/ 895350 w 2921000"/>
                    <a:gd name="connsiteY41" fmla="*/ 2578100 h 3505200"/>
                    <a:gd name="connsiteX42" fmla="*/ 863600 w 2921000"/>
                    <a:gd name="connsiteY42" fmla="*/ 2622550 h 3505200"/>
                    <a:gd name="connsiteX43" fmla="*/ 850900 w 2921000"/>
                    <a:gd name="connsiteY43" fmla="*/ 2654300 h 3505200"/>
                    <a:gd name="connsiteX44" fmla="*/ 996950 w 2921000"/>
                    <a:gd name="connsiteY44" fmla="*/ 2730500 h 3505200"/>
                    <a:gd name="connsiteX45" fmla="*/ 996950 w 2921000"/>
                    <a:gd name="connsiteY45" fmla="*/ 2730500 h 3505200"/>
                    <a:gd name="connsiteX46" fmla="*/ 1028700 w 2921000"/>
                    <a:gd name="connsiteY46" fmla="*/ 2933700 h 3505200"/>
                    <a:gd name="connsiteX47" fmla="*/ 1244600 w 2921000"/>
                    <a:gd name="connsiteY47" fmla="*/ 3092450 h 3505200"/>
                    <a:gd name="connsiteX48" fmla="*/ 1301750 w 2921000"/>
                    <a:gd name="connsiteY48" fmla="*/ 3092450 h 3505200"/>
                    <a:gd name="connsiteX49" fmla="*/ 1479550 w 2921000"/>
                    <a:gd name="connsiteY49" fmla="*/ 3206750 h 3505200"/>
                    <a:gd name="connsiteX50" fmla="*/ 1568450 w 2921000"/>
                    <a:gd name="connsiteY50" fmla="*/ 3213100 h 3505200"/>
                    <a:gd name="connsiteX51" fmla="*/ 1727200 w 2921000"/>
                    <a:gd name="connsiteY51" fmla="*/ 3251200 h 3505200"/>
                    <a:gd name="connsiteX52" fmla="*/ 1847850 w 2921000"/>
                    <a:gd name="connsiteY52" fmla="*/ 3276600 h 3505200"/>
                    <a:gd name="connsiteX53" fmla="*/ 1974850 w 2921000"/>
                    <a:gd name="connsiteY53" fmla="*/ 3327400 h 3505200"/>
                    <a:gd name="connsiteX54" fmla="*/ 2006600 w 2921000"/>
                    <a:gd name="connsiteY54" fmla="*/ 3333750 h 3505200"/>
                    <a:gd name="connsiteX55" fmla="*/ 2133600 w 2921000"/>
                    <a:gd name="connsiteY55" fmla="*/ 3340100 h 3505200"/>
                    <a:gd name="connsiteX56" fmla="*/ 2190750 w 2921000"/>
                    <a:gd name="connsiteY56" fmla="*/ 3365500 h 3505200"/>
                    <a:gd name="connsiteX57" fmla="*/ 2184400 w 2921000"/>
                    <a:gd name="connsiteY57" fmla="*/ 3429000 h 3505200"/>
                    <a:gd name="connsiteX58" fmla="*/ 2133600 w 2921000"/>
                    <a:gd name="connsiteY58" fmla="*/ 3460750 h 3505200"/>
                    <a:gd name="connsiteX59" fmla="*/ 2165350 w 2921000"/>
                    <a:gd name="connsiteY59" fmla="*/ 3505200 h 3505200"/>
                    <a:gd name="connsiteX60" fmla="*/ 2235200 w 2921000"/>
                    <a:gd name="connsiteY60" fmla="*/ 3486150 h 3505200"/>
                    <a:gd name="connsiteX61" fmla="*/ 2228850 w 2921000"/>
                    <a:gd name="connsiteY61" fmla="*/ 3429000 h 3505200"/>
                    <a:gd name="connsiteX62" fmla="*/ 2228850 w 2921000"/>
                    <a:gd name="connsiteY62" fmla="*/ 3429000 h 3505200"/>
                    <a:gd name="connsiteX63" fmla="*/ 2305050 w 2921000"/>
                    <a:gd name="connsiteY63" fmla="*/ 3448050 h 3505200"/>
                    <a:gd name="connsiteX64" fmla="*/ 2419350 w 2921000"/>
                    <a:gd name="connsiteY64" fmla="*/ 3403600 h 3505200"/>
                    <a:gd name="connsiteX65" fmla="*/ 2413000 w 2921000"/>
                    <a:gd name="connsiteY65" fmla="*/ 3340100 h 3505200"/>
                    <a:gd name="connsiteX66" fmla="*/ 2222500 w 2921000"/>
                    <a:gd name="connsiteY66" fmla="*/ 3352800 h 3505200"/>
                    <a:gd name="connsiteX67" fmla="*/ 2260600 w 2921000"/>
                    <a:gd name="connsiteY67" fmla="*/ 3295650 h 3505200"/>
                    <a:gd name="connsiteX68" fmla="*/ 2349500 w 2921000"/>
                    <a:gd name="connsiteY68" fmla="*/ 3213100 h 3505200"/>
                    <a:gd name="connsiteX69" fmla="*/ 2641600 w 2921000"/>
                    <a:gd name="connsiteY69" fmla="*/ 3073400 h 3505200"/>
                    <a:gd name="connsiteX70" fmla="*/ 2660650 w 2921000"/>
                    <a:gd name="connsiteY70" fmla="*/ 3009900 h 3505200"/>
                    <a:gd name="connsiteX71" fmla="*/ 2743200 w 2921000"/>
                    <a:gd name="connsiteY71" fmla="*/ 2971800 h 3505200"/>
                    <a:gd name="connsiteX72" fmla="*/ 2781300 w 2921000"/>
                    <a:gd name="connsiteY72" fmla="*/ 2908300 h 3505200"/>
                    <a:gd name="connsiteX73" fmla="*/ 2679700 w 2921000"/>
                    <a:gd name="connsiteY73" fmla="*/ 2870200 h 3505200"/>
                    <a:gd name="connsiteX74" fmla="*/ 2736850 w 2921000"/>
                    <a:gd name="connsiteY74" fmla="*/ 2787650 h 3505200"/>
                    <a:gd name="connsiteX75" fmla="*/ 2717800 w 2921000"/>
                    <a:gd name="connsiteY75" fmla="*/ 2717800 h 3505200"/>
                    <a:gd name="connsiteX76" fmla="*/ 2863850 w 2921000"/>
                    <a:gd name="connsiteY76" fmla="*/ 2686050 h 3505200"/>
                    <a:gd name="connsiteX77" fmla="*/ 2851150 w 2921000"/>
                    <a:gd name="connsiteY77" fmla="*/ 2540000 h 3505200"/>
                    <a:gd name="connsiteX78" fmla="*/ 2921000 w 2921000"/>
                    <a:gd name="connsiteY78" fmla="*/ 2444750 h 3505200"/>
                    <a:gd name="connsiteX79" fmla="*/ 2832100 w 2921000"/>
                    <a:gd name="connsiteY79" fmla="*/ 2387600 h 3505200"/>
                    <a:gd name="connsiteX80" fmla="*/ 2806700 w 2921000"/>
                    <a:gd name="connsiteY80" fmla="*/ 2432050 h 3505200"/>
                    <a:gd name="connsiteX81" fmla="*/ 2717800 w 2921000"/>
                    <a:gd name="connsiteY81" fmla="*/ 2406650 h 3505200"/>
                    <a:gd name="connsiteX82" fmla="*/ 2711450 w 2921000"/>
                    <a:gd name="connsiteY82" fmla="*/ 2343150 h 3505200"/>
                    <a:gd name="connsiteX83" fmla="*/ 2622550 w 2921000"/>
                    <a:gd name="connsiteY83" fmla="*/ 2311400 h 3505200"/>
                    <a:gd name="connsiteX84" fmla="*/ 2578100 w 2921000"/>
                    <a:gd name="connsiteY84" fmla="*/ 2171700 h 3505200"/>
                    <a:gd name="connsiteX85" fmla="*/ 2451100 w 2921000"/>
                    <a:gd name="connsiteY85" fmla="*/ 2095500 h 3505200"/>
                    <a:gd name="connsiteX86" fmla="*/ 2457450 w 2921000"/>
                    <a:gd name="connsiteY86" fmla="*/ 1898650 h 3505200"/>
                    <a:gd name="connsiteX87" fmla="*/ 2565400 w 2921000"/>
                    <a:gd name="connsiteY87" fmla="*/ 1866900 h 3505200"/>
                    <a:gd name="connsiteX88" fmla="*/ 2527300 w 2921000"/>
                    <a:gd name="connsiteY88" fmla="*/ 1752600 h 3505200"/>
                    <a:gd name="connsiteX89" fmla="*/ 2476500 w 2921000"/>
                    <a:gd name="connsiteY89" fmla="*/ 1727200 h 3505200"/>
                    <a:gd name="connsiteX90" fmla="*/ 2444750 w 2921000"/>
                    <a:gd name="connsiteY90" fmla="*/ 1803400 h 3505200"/>
                    <a:gd name="connsiteX91" fmla="*/ 2330450 w 2921000"/>
                    <a:gd name="connsiteY91" fmla="*/ 1778000 h 3505200"/>
                    <a:gd name="connsiteX92" fmla="*/ 2222500 w 2921000"/>
                    <a:gd name="connsiteY92" fmla="*/ 1822450 h 3505200"/>
                    <a:gd name="connsiteX93" fmla="*/ 2133600 w 2921000"/>
                    <a:gd name="connsiteY93" fmla="*/ 1835150 h 3505200"/>
                    <a:gd name="connsiteX94" fmla="*/ 2019300 w 2921000"/>
                    <a:gd name="connsiteY94" fmla="*/ 1797050 h 3505200"/>
                    <a:gd name="connsiteX95" fmla="*/ 1885950 w 2921000"/>
                    <a:gd name="connsiteY95" fmla="*/ 1797050 h 3505200"/>
                    <a:gd name="connsiteX96" fmla="*/ 1841500 w 2921000"/>
                    <a:gd name="connsiteY96" fmla="*/ 1866900 h 3505200"/>
                    <a:gd name="connsiteX97" fmla="*/ 1752600 w 2921000"/>
                    <a:gd name="connsiteY97" fmla="*/ 1924050 h 3505200"/>
                    <a:gd name="connsiteX98" fmla="*/ 1739900 w 2921000"/>
                    <a:gd name="connsiteY98" fmla="*/ 1841500 h 3505200"/>
                    <a:gd name="connsiteX99" fmla="*/ 1682750 w 2921000"/>
                    <a:gd name="connsiteY99" fmla="*/ 1790700 h 3505200"/>
                    <a:gd name="connsiteX100" fmla="*/ 1727200 w 2921000"/>
                    <a:gd name="connsiteY100" fmla="*/ 1631950 h 3505200"/>
                    <a:gd name="connsiteX101" fmla="*/ 1784350 w 2921000"/>
                    <a:gd name="connsiteY101" fmla="*/ 1619250 h 3505200"/>
                    <a:gd name="connsiteX102" fmla="*/ 1784350 w 2921000"/>
                    <a:gd name="connsiteY102" fmla="*/ 1498600 h 3505200"/>
                    <a:gd name="connsiteX103" fmla="*/ 1733550 w 2921000"/>
                    <a:gd name="connsiteY103" fmla="*/ 1390650 h 3505200"/>
                    <a:gd name="connsiteX104" fmla="*/ 1638300 w 2921000"/>
                    <a:gd name="connsiteY104" fmla="*/ 1377950 h 3505200"/>
                    <a:gd name="connsiteX105" fmla="*/ 1657350 w 2921000"/>
                    <a:gd name="connsiteY105" fmla="*/ 1301750 h 3505200"/>
                    <a:gd name="connsiteX106" fmla="*/ 1485900 w 2921000"/>
                    <a:gd name="connsiteY106" fmla="*/ 1149350 h 3505200"/>
                    <a:gd name="connsiteX107" fmla="*/ 1492250 w 2921000"/>
                    <a:gd name="connsiteY107" fmla="*/ 1054100 h 3505200"/>
                    <a:gd name="connsiteX108" fmla="*/ 1587500 w 2921000"/>
                    <a:gd name="connsiteY108" fmla="*/ 1016000 h 3505200"/>
                    <a:gd name="connsiteX109" fmla="*/ 1631950 w 2921000"/>
                    <a:gd name="connsiteY109" fmla="*/ 889000 h 3505200"/>
                    <a:gd name="connsiteX110" fmla="*/ 1670050 w 2921000"/>
                    <a:gd name="connsiteY110" fmla="*/ 876300 h 3505200"/>
                    <a:gd name="connsiteX111" fmla="*/ 1689100 w 2921000"/>
                    <a:gd name="connsiteY111" fmla="*/ 825500 h 3505200"/>
                    <a:gd name="connsiteX112" fmla="*/ 1752600 w 2921000"/>
                    <a:gd name="connsiteY112" fmla="*/ 768350 h 3505200"/>
                    <a:gd name="connsiteX113" fmla="*/ 1784350 w 2921000"/>
                    <a:gd name="connsiteY113" fmla="*/ 730250 h 3505200"/>
                    <a:gd name="connsiteX114" fmla="*/ 1771650 w 2921000"/>
                    <a:gd name="connsiteY114" fmla="*/ 660400 h 3505200"/>
                    <a:gd name="connsiteX115" fmla="*/ 1822450 w 2921000"/>
                    <a:gd name="connsiteY115" fmla="*/ 622300 h 3505200"/>
                    <a:gd name="connsiteX116" fmla="*/ 1924050 w 2921000"/>
                    <a:gd name="connsiteY116" fmla="*/ 603250 h 3505200"/>
                    <a:gd name="connsiteX117" fmla="*/ 1968500 w 2921000"/>
                    <a:gd name="connsiteY117" fmla="*/ 641350 h 3505200"/>
                    <a:gd name="connsiteX118" fmla="*/ 2038350 w 2921000"/>
                    <a:gd name="connsiteY118" fmla="*/ 590550 h 3505200"/>
                    <a:gd name="connsiteX119" fmla="*/ 2038350 w 2921000"/>
                    <a:gd name="connsiteY119" fmla="*/ 457200 h 3505200"/>
                    <a:gd name="connsiteX120" fmla="*/ 1981200 w 2921000"/>
                    <a:gd name="connsiteY120" fmla="*/ 400050 h 3505200"/>
                    <a:gd name="connsiteX121" fmla="*/ 1917700 w 2921000"/>
                    <a:gd name="connsiteY121" fmla="*/ 438150 h 3505200"/>
                    <a:gd name="connsiteX122" fmla="*/ 1885950 w 2921000"/>
                    <a:gd name="connsiteY122" fmla="*/ 393700 h 3505200"/>
                    <a:gd name="connsiteX123" fmla="*/ 1847850 w 2921000"/>
                    <a:gd name="connsiteY123" fmla="*/ 196850 h 3505200"/>
                    <a:gd name="connsiteX124" fmla="*/ 1854200 w 2921000"/>
                    <a:gd name="connsiteY124" fmla="*/ 120650 h 3505200"/>
                    <a:gd name="connsiteX125" fmla="*/ 1828800 w 2921000"/>
                    <a:gd name="connsiteY125" fmla="*/ 0 h 3505200"/>
                    <a:gd name="connsiteX126" fmla="*/ 1549400 w 2921000"/>
                    <a:gd name="connsiteY126" fmla="*/ 38100 h 3505200"/>
                    <a:gd name="connsiteX127" fmla="*/ 1485900 w 2921000"/>
                    <a:gd name="connsiteY127" fmla="*/ 107950 h 3505200"/>
                    <a:gd name="connsiteX128" fmla="*/ 1365250 w 2921000"/>
                    <a:gd name="connsiteY128" fmla="*/ 203200 h 3505200"/>
                    <a:gd name="connsiteX129" fmla="*/ 1352550 w 2921000"/>
                    <a:gd name="connsiteY129" fmla="*/ 133350 h 3505200"/>
                    <a:gd name="connsiteX130" fmla="*/ 1314450 w 2921000"/>
                    <a:gd name="connsiteY130" fmla="*/ 95250 h 3505200"/>
                    <a:gd name="connsiteX131" fmla="*/ 1231900 w 2921000"/>
                    <a:gd name="connsiteY131" fmla="*/ 133350 h 3505200"/>
                    <a:gd name="connsiteX132" fmla="*/ 1111250 w 2921000"/>
                    <a:gd name="connsiteY132" fmla="*/ 146050 h 3505200"/>
                    <a:gd name="connsiteX133" fmla="*/ 1092200 w 2921000"/>
                    <a:gd name="connsiteY133" fmla="*/ 184150 h 3505200"/>
                    <a:gd name="connsiteX134" fmla="*/ 889000 w 2921000"/>
                    <a:gd name="connsiteY134" fmla="*/ 209550 h 3505200"/>
                    <a:gd name="connsiteX135" fmla="*/ 812800 w 2921000"/>
                    <a:gd name="connsiteY135" fmla="*/ 266700 h 3505200"/>
                    <a:gd name="connsiteX136" fmla="*/ 730250 w 2921000"/>
                    <a:gd name="connsiteY136" fmla="*/ 304800 h 3505200"/>
                    <a:gd name="connsiteX137" fmla="*/ 730250 w 2921000"/>
                    <a:gd name="connsiteY137" fmla="*/ 304800 h 3505200"/>
                    <a:gd name="connsiteX138" fmla="*/ 546100 w 2921000"/>
                    <a:gd name="connsiteY138" fmla="*/ 298450 h 3505200"/>
                    <a:gd name="connsiteX139" fmla="*/ 495300 w 2921000"/>
                    <a:gd name="connsiteY139" fmla="*/ 292100 h 3505200"/>
                    <a:gd name="connsiteX140" fmla="*/ 469900 w 2921000"/>
                    <a:gd name="connsiteY140" fmla="*/ 355600 h 3505200"/>
                    <a:gd name="connsiteX141" fmla="*/ 381000 w 2921000"/>
                    <a:gd name="connsiteY141" fmla="*/ 412750 h 3505200"/>
                    <a:gd name="connsiteX142" fmla="*/ 311150 w 2921000"/>
                    <a:gd name="connsiteY142" fmla="*/ 381000 h 3505200"/>
                    <a:gd name="connsiteX143" fmla="*/ 234950 w 2921000"/>
                    <a:gd name="connsiteY143" fmla="*/ 393700 h 3505200"/>
                    <a:gd name="connsiteX144" fmla="*/ 234950 w 2921000"/>
                    <a:gd name="connsiteY144" fmla="*/ 393700 h 3505200"/>
                    <a:gd name="connsiteX145" fmla="*/ 133350 w 2921000"/>
                    <a:gd name="connsiteY145" fmla="*/ 349250 h 3505200"/>
                    <a:gd name="connsiteX146" fmla="*/ 120650 w 2921000"/>
                    <a:gd name="connsiteY146" fmla="*/ 254000 h 350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2921000" h="3505200">
                      <a:moveTo>
                        <a:pt x="120650" y="254000"/>
                      </a:moveTo>
                      <a:lnTo>
                        <a:pt x="57150" y="292100"/>
                      </a:lnTo>
                      <a:lnTo>
                        <a:pt x="25400" y="412750"/>
                      </a:lnTo>
                      <a:lnTo>
                        <a:pt x="146050" y="488950"/>
                      </a:lnTo>
                      <a:lnTo>
                        <a:pt x="209550" y="546100"/>
                      </a:lnTo>
                      <a:lnTo>
                        <a:pt x="260350" y="628650"/>
                      </a:lnTo>
                      <a:lnTo>
                        <a:pt x="254000" y="704850"/>
                      </a:lnTo>
                      <a:lnTo>
                        <a:pt x="381000" y="762000"/>
                      </a:lnTo>
                      <a:lnTo>
                        <a:pt x="400050" y="825500"/>
                      </a:lnTo>
                      <a:lnTo>
                        <a:pt x="374650" y="850900"/>
                      </a:lnTo>
                      <a:lnTo>
                        <a:pt x="406400" y="895350"/>
                      </a:lnTo>
                      <a:lnTo>
                        <a:pt x="342900" y="927100"/>
                      </a:lnTo>
                      <a:lnTo>
                        <a:pt x="215900" y="901700"/>
                      </a:lnTo>
                      <a:lnTo>
                        <a:pt x="260350" y="1009650"/>
                      </a:lnTo>
                      <a:lnTo>
                        <a:pt x="127000" y="1111250"/>
                      </a:lnTo>
                      <a:lnTo>
                        <a:pt x="88900" y="1168400"/>
                      </a:lnTo>
                      <a:lnTo>
                        <a:pt x="241300" y="1193800"/>
                      </a:lnTo>
                      <a:lnTo>
                        <a:pt x="279400" y="1270000"/>
                      </a:lnTo>
                      <a:lnTo>
                        <a:pt x="311150" y="1314450"/>
                      </a:lnTo>
                      <a:lnTo>
                        <a:pt x="260350" y="1409700"/>
                      </a:lnTo>
                      <a:lnTo>
                        <a:pt x="120650" y="1435100"/>
                      </a:lnTo>
                      <a:lnTo>
                        <a:pt x="50800" y="1543050"/>
                      </a:lnTo>
                      <a:lnTo>
                        <a:pt x="139700" y="1593850"/>
                      </a:lnTo>
                      <a:lnTo>
                        <a:pt x="76200" y="1657350"/>
                      </a:lnTo>
                      <a:lnTo>
                        <a:pt x="44450" y="1746250"/>
                      </a:lnTo>
                      <a:lnTo>
                        <a:pt x="12700" y="1771650"/>
                      </a:lnTo>
                      <a:lnTo>
                        <a:pt x="12700" y="1809750"/>
                      </a:lnTo>
                      <a:lnTo>
                        <a:pt x="0" y="1866900"/>
                      </a:lnTo>
                      <a:lnTo>
                        <a:pt x="241300" y="1854200"/>
                      </a:lnTo>
                      <a:lnTo>
                        <a:pt x="336550" y="2025650"/>
                      </a:lnTo>
                      <a:lnTo>
                        <a:pt x="520700" y="2165350"/>
                      </a:lnTo>
                      <a:lnTo>
                        <a:pt x="539750" y="2209800"/>
                      </a:lnTo>
                      <a:lnTo>
                        <a:pt x="609600" y="2203450"/>
                      </a:lnTo>
                      <a:lnTo>
                        <a:pt x="793750" y="2305050"/>
                      </a:lnTo>
                      <a:lnTo>
                        <a:pt x="806450" y="2355850"/>
                      </a:lnTo>
                      <a:lnTo>
                        <a:pt x="895350" y="2355850"/>
                      </a:lnTo>
                      <a:lnTo>
                        <a:pt x="901700" y="2419350"/>
                      </a:lnTo>
                      <a:lnTo>
                        <a:pt x="984250" y="2451100"/>
                      </a:lnTo>
                      <a:lnTo>
                        <a:pt x="1003300" y="2476500"/>
                      </a:lnTo>
                      <a:lnTo>
                        <a:pt x="1003300" y="2476500"/>
                      </a:lnTo>
                      <a:lnTo>
                        <a:pt x="984250" y="2571750"/>
                      </a:lnTo>
                      <a:lnTo>
                        <a:pt x="895350" y="2578100"/>
                      </a:lnTo>
                      <a:lnTo>
                        <a:pt x="863600" y="2622550"/>
                      </a:lnTo>
                      <a:lnTo>
                        <a:pt x="850900" y="2654300"/>
                      </a:lnTo>
                      <a:lnTo>
                        <a:pt x="996950" y="2730500"/>
                      </a:lnTo>
                      <a:lnTo>
                        <a:pt x="996950" y="2730500"/>
                      </a:lnTo>
                      <a:lnTo>
                        <a:pt x="1028700" y="2933700"/>
                      </a:lnTo>
                      <a:lnTo>
                        <a:pt x="1244600" y="3092450"/>
                      </a:lnTo>
                      <a:lnTo>
                        <a:pt x="1301750" y="3092450"/>
                      </a:lnTo>
                      <a:lnTo>
                        <a:pt x="1479550" y="3206750"/>
                      </a:lnTo>
                      <a:lnTo>
                        <a:pt x="1568450" y="3213100"/>
                      </a:lnTo>
                      <a:lnTo>
                        <a:pt x="1727200" y="3251200"/>
                      </a:lnTo>
                      <a:lnTo>
                        <a:pt x="1847850" y="3276600"/>
                      </a:lnTo>
                      <a:lnTo>
                        <a:pt x="1974850" y="3327400"/>
                      </a:lnTo>
                      <a:lnTo>
                        <a:pt x="2006600" y="3333750"/>
                      </a:lnTo>
                      <a:lnTo>
                        <a:pt x="2133600" y="3340100"/>
                      </a:lnTo>
                      <a:lnTo>
                        <a:pt x="2190750" y="3365500"/>
                      </a:lnTo>
                      <a:lnTo>
                        <a:pt x="2184400" y="3429000"/>
                      </a:lnTo>
                      <a:lnTo>
                        <a:pt x="2133600" y="3460750"/>
                      </a:lnTo>
                      <a:lnTo>
                        <a:pt x="2165350" y="3505200"/>
                      </a:lnTo>
                      <a:lnTo>
                        <a:pt x="2235200" y="3486150"/>
                      </a:lnTo>
                      <a:lnTo>
                        <a:pt x="2228850" y="3429000"/>
                      </a:lnTo>
                      <a:lnTo>
                        <a:pt x="2228850" y="3429000"/>
                      </a:lnTo>
                      <a:lnTo>
                        <a:pt x="2305050" y="3448050"/>
                      </a:lnTo>
                      <a:lnTo>
                        <a:pt x="2419350" y="3403600"/>
                      </a:lnTo>
                      <a:lnTo>
                        <a:pt x="2413000" y="3340100"/>
                      </a:lnTo>
                      <a:lnTo>
                        <a:pt x="2222500" y="3352800"/>
                      </a:lnTo>
                      <a:lnTo>
                        <a:pt x="2260600" y="3295650"/>
                      </a:lnTo>
                      <a:lnTo>
                        <a:pt x="2349500" y="3213100"/>
                      </a:lnTo>
                      <a:lnTo>
                        <a:pt x="2641600" y="3073400"/>
                      </a:lnTo>
                      <a:lnTo>
                        <a:pt x="2660650" y="3009900"/>
                      </a:lnTo>
                      <a:lnTo>
                        <a:pt x="2743200" y="2971800"/>
                      </a:lnTo>
                      <a:lnTo>
                        <a:pt x="2781300" y="2908300"/>
                      </a:lnTo>
                      <a:lnTo>
                        <a:pt x="2679700" y="2870200"/>
                      </a:lnTo>
                      <a:lnTo>
                        <a:pt x="2736850" y="2787650"/>
                      </a:lnTo>
                      <a:lnTo>
                        <a:pt x="2717800" y="2717800"/>
                      </a:lnTo>
                      <a:lnTo>
                        <a:pt x="2863850" y="2686050"/>
                      </a:lnTo>
                      <a:lnTo>
                        <a:pt x="2851150" y="2540000"/>
                      </a:lnTo>
                      <a:lnTo>
                        <a:pt x="2921000" y="2444750"/>
                      </a:lnTo>
                      <a:lnTo>
                        <a:pt x="2832100" y="2387600"/>
                      </a:lnTo>
                      <a:lnTo>
                        <a:pt x="2806700" y="2432050"/>
                      </a:lnTo>
                      <a:lnTo>
                        <a:pt x="2717800" y="2406650"/>
                      </a:lnTo>
                      <a:lnTo>
                        <a:pt x="2711450" y="2343150"/>
                      </a:lnTo>
                      <a:lnTo>
                        <a:pt x="2622550" y="2311400"/>
                      </a:lnTo>
                      <a:lnTo>
                        <a:pt x="2578100" y="2171700"/>
                      </a:lnTo>
                      <a:lnTo>
                        <a:pt x="2451100" y="2095500"/>
                      </a:lnTo>
                      <a:lnTo>
                        <a:pt x="2457450" y="1898650"/>
                      </a:lnTo>
                      <a:lnTo>
                        <a:pt x="2565400" y="1866900"/>
                      </a:lnTo>
                      <a:lnTo>
                        <a:pt x="2527300" y="1752600"/>
                      </a:lnTo>
                      <a:lnTo>
                        <a:pt x="2476500" y="1727200"/>
                      </a:lnTo>
                      <a:lnTo>
                        <a:pt x="2444750" y="1803400"/>
                      </a:lnTo>
                      <a:lnTo>
                        <a:pt x="2330450" y="1778000"/>
                      </a:lnTo>
                      <a:lnTo>
                        <a:pt x="2222500" y="1822450"/>
                      </a:lnTo>
                      <a:lnTo>
                        <a:pt x="2133600" y="1835150"/>
                      </a:lnTo>
                      <a:lnTo>
                        <a:pt x="2019300" y="1797050"/>
                      </a:lnTo>
                      <a:lnTo>
                        <a:pt x="1885950" y="1797050"/>
                      </a:lnTo>
                      <a:lnTo>
                        <a:pt x="1841500" y="1866900"/>
                      </a:lnTo>
                      <a:lnTo>
                        <a:pt x="1752600" y="1924050"/>
                      </a:lnTo>
                      <a:lnTo>
                        <a:pt x="1739900" y="1841500"/>
                      </a:lnTo>
                      <a:lnTo>
                        <a:pt x="1682750" y="1790700"/>
                      </a:lnTo>
                      <a:lnTo>
                        <a:pt x="1727200" y="1631950"/>
                      </a:lnTo>
                      <a:lnTo>
                        <a:pt x="1784350" y="1619250"/>
                      </a:lnTo>
                      <a:lnTo>
                        <a:pt x="1784350" y="1498600"/>
                      </a:lnTo>
                      <a:lnTo>
                        <a:pt x="1733550" y="1390650"/>
                      </a:lnTo>
                      <a:lnTo>
                        <a:pt x="1638300" y="1377950"/>
                      </a:lnTo>
                      <a:lnTo>
                        <a:pt x="1657350" y="1301750"/>
                      </a:lnTo>
                      <a:lnTo>
                        <a:pt x="1485900" y="1149350"/>
                      </a:lnTo>
                      <a:lnTo>
                        <a:pt x="1492250" y="1054100"/>
                      </a:lnTo>
                      <a:lnTo>
                        <a:pt x="1587500" y="1016000"/>
                      </a:lnTo>
                      <a:lnTo>
                        <a:pt x="1631950" y="889000"/>
                      </a:lnTo>
                      <a:lnTo>
                        <a:pt x="1670050" y="876300"/>
                      </a:lnTo>
                      <a:lnTo>
                        <a:pt x="1689100" y="825500"/>
                      </a:lnTo>
                      <a:lnTo>
                        <a:pt x="1752600" y="768350"/>
                      </a:lnTo>
                      <a:lnTo>
                        <a:pt x="1784350" y="730250"/>
                      </a:lnTo>
                      <a:lnTo>
                        <a:pt x="1771650" y="660400"/>
                      </a:lnTo>
                      <a:lnTo>
                        <a:pt x="1822450" y="622300"/>
                      </a:lnTo>
                      <a:lnTo>
                        <a:pt x="1924050" y="603250"/>
                      </a:lnTo>
                      <a:lnTo>
                        <a:pt x="1968500" y="641350"/>
                      </a:lnTo>
                      <a:lnTo>
                        <a:pt x="2038350" y="590550"/>
                      </a:lnTo>
                      <a:lnTo>
                        <a:pt x="2038350" y="457200"/>
                      </a:lnTo>
                      <a:lnTo>
                        <a:pt x="1981200" y="400050"/>
                      </a:lnTo>
                      <a:lnTo>
                        <a:pt x="1917700" y="438150"/>
                      </a:lnTo>
                      <a:lnTo>
                        <a:pt x="1885950" y="393700"/>
                      </a:lnTo>
                      <a:lnTo>
                        <a:pt x="1847850" y="196850"/>
                      </a:lnTo>
                      <a:lnTo>
                        <a:pt x="1854200" y="120650"/>
                      </a:lnTo>
                      <a:lnTo>
                        <a:pt x="1828800" y="0"/>
                      </a:lnTo>
                      <a:lnTo>
                        <a:pt x="1549400" y="38100"/>
                      </a:lnTo>
                      <a:lnTo>
                        <a:pt x="1485900" y="107950"/>
                      </a:lnTo>
                      <a:lnTo>
                        <a:pt x="1365250" y="203200"/>
                      </a:lnTo>
                      <a:lnTo>
                        <a:pt x="1352550" y="133350"/>
                      </a:lnTo>
                      <a:lnTo>
                        <a:pt x="1314450" y="95250"/>
                      </a:lnTo>
                      <a:lnTo>
                        <a:pt x="1231900" y="133350"/>
                      </a:lnTo>
                      <a:lnTo>
                        <a:pt x="1111250" y="146050"/>
                      </a:lnTo>
                      <a:lnTo>
                        <a:pt x="1092200" y="184150"/>
                      </a:lnTo>
                      <a:lnTo>
                        <a:pt x="889000" y="209550"/>
                      </a:lnTo>
                      <a:lnTo>
                        <a:pt x="812800" y="266700"/>
                      </a:lnTo>
                      <a:lnTo>
                        <a:pt x="730250" y="304800"/>
                      </a:lnTo>
                      <a:lnTo>
                        <a:pt x="730250" y="304800"/>
                      </a:lnTo>
                      <a:lnTo>
                        <a:pt x="546100" y="298450"/>
                      </a:lnTo>
                      <a:lnTo>
                        <a:pt x="495300" y="292100"/>
                      </a:lnTo>
                      <a:lnTo>
                        <a:pt x="469900" y="355600"/>
                      </a:lnTo>
                      <a:lnTo>
                        <a:pt x="381000" y="412750"/>
                      </a:lnTo>
                      <a:lnTo>
                        <a:pt x="311150" y="381000"/>
                      </a:lnTo>
                      <a:lnTo>
                        <a:pt x="234950" y="393700"/>
                      </a:lnTo>
                      <a:lnTo>
                        <a:pt x="234950" y="393700"/>
                      </a:lnTo>
                      <a:lnTo>
                        <a:pt x="133350" y="349250"/>
                      </a:lnTo>
                      <a:lnTo>
                        <a:pt x="120650" y="25400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3A580107-F6A0-68A7-2116-D645DDFC1D59}"/>
                    </a:ext>
                  </a:extLst>
                </p:cNvPr>
                <p:cNvSpPr/>
                <p:nvPr/>
              </p:nvSpPr>
              <p:spPr>
                <a:xfrm>
                  <a:off x="2967591" y="4883485"/>
                  <a:ext cx="406022" cy="661638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300394 w 2104246"/>
                    <a:gd name="connsiteY90" fmla="*/ 19790 h 3448790"/>
                    <a:gd name="connsiteX91" fmla="*/ 1605194 w 2104246"/>
                    <a:gd name="connsiteY91" fmla="*/ 75034 h 3448790"/>
                    <a:gd name="connsiteX92" fmla="*/ 1658790 w 2104246"/>
                    <a:gd name="connsiteY92" fmla="*/ 0 h 3448790"/>
                    <a:gd name="connsiteX93" fmla="*/ 1605194 w 2104246"/>
                    <a:gd name="connsiteY93" fmla="*/ 75034 h 3448790"/>
                    <a:gd name="connsiteX0" fmla="*/ 1300394 w 2104246"/>
                    <a:gd name="connsiteY0" fmla="*/ 1 h 3429001"/>
                    <a:gd name="connsiteX1" fmla="*/ 1338494 w 2104246"/>
                    <a:gd name="connsiteY1" fmla="*/ 76201 h 3429001"/>
                    <a:gd name="connsiteX2" fmla="*/ 1521374 w 2104246"/>
                    <a:gd name="connsiteY2" fmla="*/ 106681 h 3429001"/>
                    <a:gd name="connsiteX3" fmla="*/ 1591594 w 2104246"/>
                    <a:gd name="connsiteY3" fmla="*/ 143639 h 3429001"/>
                    <a:gd name="connsiteX4" fmla="*/ 1586142 w 2104246"/>
                    <a:gd name="connsiteY4" fmla="*/ 179071 h 3429001"/>
                    <a:gd name="connsiteX5" fmla="*/ 1586142 w 2104246"/>
                    <a:gd name="connsiteY5" fmla="*/ 283845 h 3429001"/>
                    <a:gd name="connsiteX6" fmla="*/ 1671870 w 2104246"/>
                    <a:gd name="connsiteY6" fmla="*/ 302897 h 3429001"/>
                    <a:gd name="connsiteX7" fmla="*/ 1681394 w 2104246"/>
                    <a:gd name="connsiteY7" fmla="*/ 388621 h 3429001"/>
                    <a:gd name="connsiteX8" fmla="*/ 1671870 w 2104246"/>
                    <a:gd name="connsiteY8" fmla="*/ 550545 h 3429001"/>
                    <a:gd name="connsiteX9" fmla="*/ 1786170 w 2104246"/>
                    <a:gd name="connsiteY9" fmla="*/ 569597 h 3429001"/>
                    <a:gd name="connsiteX10" fmla="*/ 1824270 w 2104246"/>
                    <a:gd name="connsiteY10" fmla="*/ 550545 h 3429001"/>
                    <a:gd name="connsiteX11" fmla="*/ 1948094 w 2104246"/>
                    <a:gd name="connsiteY11" fmla="*/ 712471 h 3429001"/>
                    <a:gd name="connsiteX12" fmla="*/ 1919518 w 2104246"/>
                    <a:gd name="connsiteY12" fmla="*/ 836297 h 3429001"/>
                    <a:gd name="connsiteX13" fmla="*/ 1967142 w 2104246"/>
                    <a:gd name="connsiteY13" fmla="*/ 960121 h 3429001"/>
                    <a:gd name="connsiteX14" fmla="*/ 1976670 w 2104246"/>
                    <a:gd name="connsiteY14" fmla="*/ 1045845 h 3429001"/>
                    <a:gd name="connsiteX15" fmla="*/ 2090970 w 2104246"/>
                    <a:gd name="connsiteY15" fmla="*/ 1207771 h 3429001"/>
                    <a:gd name="connsiteX16" fmla="*/ 1986194 w 2104246"/>
                    <a:gd name="connsiteY16" fmla="*/ 1274445 h 3429001"/>
                    <a:gd name="connsiteX17" fmla="*/ 1976670 w 2104246"/>
                    <a:gd name="connsiteY17" fmla="*/ 1350645 h 3429001"/>
                    <a:gd name="connsiteX18" fmla="*/ 1929042 w 2104246"/>
                    <a:gd name="connsiteY18" fmla="*/ 1541145 h 3429001"/>
                    <a:gd name="connsiteX19" fmla="*/ 1919518 w 2104246"/>
                    <a:gd name="connsiteY19" fmla="*/ 1626871 h 3429001"/>
                    <a:gd name="connsiteX20" fmla="*/ 1890942 w 2104246"/>
                    <a:gd name="connsiteY20" fmla="*/ 1684021 h 3429001"/>
                    <a:gd name="connsiteX21" fmla="*/ 1890942 w 2104246"/>
                    <a:gd name="connsiteY21" fmla="*/ 1731645 h 3429001"/>
                    <a:gd name="connsiteX22" fmla="*/ 1976670 w 2104246"/>
                    <a:gd name="connsiteY22" fmla="*/ 1817371 h 3429001"/>
                    <a:gd name="connsiteX23" fmla="*/ 1983108 w 2104246"/>
                    <a:gd name="connsiteY23" fmla="*/ 1814445 h 3429001"/>
                    <a:gd name="connsiteX24" fmla="*/ 1974706 w 2104246"/>
                    <a:gd name="connsiteY24" fmla="*/ 1927861 h 3429001"/>
                    <a:gd name="connsiteX25" fmla="*/ 2104246 w 2104246"/>
                    <a:gd name="connsiteY25" fmla="*/ 2019301 h 3429001"/>
                    <a:gd name="connsiteX26" fmla="*/ 2058526 w 2104246"/>
                    <a:gd name="connsiteY26" fmla="*/ 2156461 h 3429001"/>
                    <a:gd name="connsiteX27" fmla="*/ 2073766 w 2104246"/>
                    <a:gd name="connsiteY27" fmla="*/ 2354581 h 3429001"/>
                    <a:gd name="connsiteX28" fmla="*/ 1997566 w 2104246"/>
                    <a:gd name="connsiteY28" fmla="*/ 2446021 h 3429001"/>
                    <a:gd name="connsiteX29" fmla="*/ 1982326 w 2104246"/>
                    <a:gd name="connsiteY29" fmla="*/ 2651761 h 3429001"/>
                    <a:gd name="connsiteX30" fmla="*/ 1928986 w 2104246"/>
                    <a:gd name="connsiteY30" fmla="*/ 2788921 h 3429001"/>
                    <a:gd name="connsiteX31" fmla="*/ 1852786 w 2104246"/>
                    <a:gd name="connsiteY31" fmla="*/ 2842261 h 3429001"/>
                    <a:gd name="connsiteX32" fmla="*/ 1791826 w 2104246"/>
                    <a:gd name="connsiteY32" fmla="*/ 3009901 h 3429001"/>
                    <a:gd name="connsiteX33" fmla="*/ 1547986 w 2104246"/>
                    <a:gd name="connsiteY33" fmla="*/ 3124201 h 3429001"/>
                    <a:gd name="connsiteX34" fmla="*/ 1410826 w 2104246"/>
                    <a:gd name="connsiteY34" fmla="*/ 3124201 h 3429001"/>
                    <a:gd name="connsiteX35" fmla="*/ 1182226 w 2104246"/>
                    <a:gd name="connsiteY35" fmla="*/ 3032761 h 3429001"/>
                    <a:gd name="connsiteX36" fmla="*/ 1098406 w 2104246"/>
                    <a:gd name="connsiteY36" fmla="*/ 3040381 h 3429001"/>
                    <a:gd name="connsiteX37" fmla="*/ 1037446 w 2104246"/>
                    <a:gd name="connsiteY37" fmla="*/ 3025141 h 3429001"/>
                    <a:gd name="connsiteX38" fmla="*/ 976486 w 2104246"/>
                    <a:gd name="connsiteY38" fmla="*/ 3078481 h 3429001"/>
                    <a:gd name="connsiteX39" fmla="*/ 1090786 w 2104246"/>
                    <a:gd name="connsiteY39" fmla="*/ 3131821 h 3429001"/>
                    <a:gd name="connsiteX40" fmla="*/ 1029826 w 2104246"/>
                    <a:gd name="connsiteY40" fmla="*/ 3238501 h 3429001"/>
                    <a:gd name="connsiteX41" fmla="*/ 976486 w 2104246"/>
                    <a:gd name="connsiteY41" fmla="*/ 3246121 h 3429001"/>
                    <a:gd name="connsiteX42" fmla="*/ 1006966 w 2104246"/>
                    <a:gd name="connsiteY42" fmla="*/ 3329941 h 3429001"/>
                    <a:gd name="connsiteX43" fmla="*/ 968866 w 2104246"/>
                    <a:gd name="connsiteY43" fmla="*/ 3352801 h 3429001"/>
                    <a:gd name="connsiteX44" fmla="*/ 785986 w 2104246"/>
                    <a:gd name="connsiteY44" fmla="*/ 3429001 h 3429001"/>
                    <a:gd name="connsiteX45" fmla="*/ 747886 w 2104246"/>
                    <a:gd name="connsiteY45" fmla="*/ 3345181 h 3429001"/>
                    <a:gd name="connsiteX46" fmla="*/ 778366 w 2104246"/>
                    <a:gd name="connsiteY46" fmla="*/ 3299461 h 3429001"/>
                    <a:gd name="connsiteX47" fmla="*/ 732646 w 2104246"/>
                    <a:gd name="connsiteY47" fmla="*/ 3268981 h 3429001"/>
                    <a:gd name="connsiteX48" fmla="*/ 732646 w 2104246"/>
                    <a:gd name="connsiteY48" fmla="*/ 3223261 h 3429001"/>
                    <a:gd name="connsiteX49" fmla="*/ 625966 w 2104246"/>
                    <a:gd name="connsiteY49" fmla="*/ 3185161 h 3429001"/>
                    <a:gd name="connsiteX50" fmla="*/ 526906 w 2104246"/>
                    <a:gd name="connsiteY50" fmla="*/ 3147061 h 3429001"/>
                    <a:gd name="connsiteX51" fmla="*/ 519286 w 2104246"/>
                    <a:gd name="connsiteY51" fmla="*/ 3048001 h 3429001"/>
                    <a:gd name="connsiteX52" fmla="*/ 397366 w 2104246"/>
                    <a:gd name="connsiteY52" fmla="*/ 3093721 h 3429001"/>
                    <a:gd name="connsiteX53" fmla="*/ 305926 w 2104246"/>
                    <a:gd name="connsiteY53" fmla="*/ 3025141 h 3429001"/>
                    <a:gd name="connsiteX54" fmla="*/ 344026 w 2104246"/>
                    <a:gd name="connsiteY54" fmla="*/ 2819401 h 3429001"/>
                    <a:gd name="connsiteX55" fmla="*/ 283066 w 2104246"/>
                    <a:gd name="connsiteY55" fmla="*/ 2750821 h 3429001"/>
                    <a:gd name="connsiteX56" fmla="*/ 252586 w 2104246"/>
                    <a:gd name="connsiteY56" fmla="*/ 2682241 h 3429001"/>
                    <a:gd name="connsiteX57" fmla="*/ 199246 w 2104246"/>
                    <a:gd name="connsiteY57" fmla="*/ 2659381 h 3429001"/>
                    <a:gd name="connsiteX58" fmla="*/ 229726 w 2104246"/>
                    <a:gd name="connsiteY58" fmla="*/ 2590801 h 3429001"/>
                    <a:gd name="connsiteX59" fmla="*/ 161146 w 2104246"/>
                    <a:gd name="connsiteY59" fmla="*/ 2453641 h 3429001"/>
                    <a:gd name="connsiteX60" fmla="*/ 214486 w 2104246"/>
                    <a:gd name="connsiteY60" fmla="*/ 2407921 h 3429001"/>
                    <a:gd name="connsiteX61" fmla="*/ 283066 w 2104246"/>
                    <a:gd name="connsiteY61" fmla="*/ 2065021 h 3429001"/>
                    <a:gd name="connsiteX62" fmla="*/ 184006 w 2104246"/>
                    <a:gd name="connsiteY62" fmla="*/ 1821181 h 3429001"/>
                    <a:gd name="connsiteX63" fmla="*/ 298306 w 2104246"/>
                    <a:gd name="connsiteY63" fmla="*/ 1584961 h 3429001"/>
                    <a:gd name="connsiteX64" fmla="*/ 184006 w 2104246"/>
                    <a:gd name="connsiteY64" fmla="*/ 1592581 h 3429001"/>
                    <a:gd name="connsiteX65" fmla="*/ 145906 w 2104246"/>
                    <a:gd name="connsiteY65" fmla="*/ 1485901 h 3429001"/>
                    <a:gd name="connsiteX66" fmla="*/ 1126 w 2104246"/>
                    <a:gd name="connsiteY66" fmla="*/ 1325881 h 3429001"/>
                    <a:gd name="connsiteX67" fmla="*/ 0 w 2104246"/>
                    <a:gd name="connsiteY67" fmla="*/ 1319877 h 3429001"/>
                    <a:gd name="connsiteX68" fmla="*/ 50714 w 2104246"/>
                    <a:gd name="connsiteY68" fmla="*/ 1203961 h 3429001"/>
                    <a:gd name="connsiteX69" fmla="*/ 119294 w 2104246"/>
                    <a:gd name="connsiteY69" fmla="*/ 1196341 h 3429001"/>
                    <a:gd name="connsiteX70" fmla="*/ 134534 w 2104246"/>
                    <a:gd name="connsiteY70" fmla="*/ 1082041 h 3429001"/>
                    <a:gd name="connsiteX71" fmla="*/ 248834 w 2104246"/>
                    <a:gd name="connsiteY71" fmla="*/ 1066801 h 3429001"/>
                    <a:gd name="connsiteX72" fmla="*/ 302174 w 2104246"/>
                    <a:gd name="connsiteY72" fmla="*/ 1188721 h 3429001"/>
                    <a:gd name="connsiteX73" fmla="*/ 355514 w 2104246"/>
                    <a:gd name="connsiteY73" fmla="*/ 1150621 h 3429001"/>
                    <a:gd name="connsiteX74" fmla="*/ 385994 w 2104246"/>
                    <a:gd name="connsiteY74" fmla="*/ 1036321 h 3429001"/>
                    <a:gd name="connsiteX75" fmla="*/ 424094 w 2104246"/>
                    <a:gd name="connsiteY75" fmla="*/ 1013461 h 3429001"/>
                    <a:gd name="connsiteX76" fmla="*/ 446954 w 2104246"/>
                    <a:gd name="connsiteY76" fmla="*/ 944881 h 3429001"/>
                    <a:gd name="connsiteX77" fmla="*/ 530774 w 2104246"/>
                    <a:gd name="connsiteY77" fmla="*/ 685801 h 3429001"/>
                    <a:gd name="connsiteX78" fmla="*/ 652694 w 2104246"/>
                    <a:gd name="connsiteY78" fmla="*/ 800101 h 3429001"/>
                    <a:gd name="connsiteX79" fmla="*/ 751754 w 2104246"/>
                    <a:gd name="connsiteY79" fmla="*/ 800101 h 3429001"/>
                    <a:gd name="connsiteX80" fmla="*/ 805094 w 2104246"/>
                    <a:gd name="connsiteY80" fmla="*/ 662941 h 3429001"/>
                    <a:gd name="connsiteX81" fmla="*/ 911774 w 2104246"/>
                    <a:gd name="connsiteY81" fmla="*/ 662941 h 3429001"/>
                    <a:gd name="connsiteX82" fmla="*/ 980354 w 2104246"/>
                    <a:gd name="connsiteY82" fmla="*/ 601981 h 3429001"/>
                    <a:gd name="connsiteX83" fmla="*/ 1048934 w 2104246"/>
                    <a:gd name="connsiteY83" fmla="*/ 647701 h 3429001"/>
                    <a:gd name="connsiteX84" fmla="*/ 1056554 w 2104246"/>
                    <a:gd name="connsiteY84" fmla="*/ 449581 h 3429001"/>
                    <a:gd name="connsiteX85" fmla="*/ 1231814 w 2104246"/>
                    <a:gd name="connsiteY85" fmla="*/ 533401 h 3429001"/>
                    <a:gd name="connsiteX86" fmla="*/ 1247054 w 2104246"/>
                    <a:gd name="connsiteY86" fmla="*/ 411481 h 3429001"/>
                    <a:gd name="connsiteX87" fmla="*/ 1208954 w 2104246"/>
                    <a:gd name="connsiteY87" fmla="*/ 182881 h 3429001"/>
                    <a:gd name="connsiteX88" fmla="*/ 1147994 w 2104246"/>
                    <a:gd name="connsiteY88" fmla="*/ 114301 h 3429001"/>
                    <a:gd name="connsiteX89" fmla="*/ 1186094 w 2104246"/>
                    <a:gd name="connsiteY89" fmla="*/ 15241 h 3429001"/>
                    <a:gd name="connsiteX90" fmla="*/ 1300394 w 2104246"/>
                    <a:gd name="connsiteY90" fmla="*/ 1 h 3429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</a:cxnLst>
                  <a:rect l="l" t="t" r="r" b="b"/>
                  <a:pathLst>
                    <a:path w="2104246" h="3429001">
                      <a:moveTo>
                        <a:pt x="1300394" y="1"/>
                      </a:moveTo>
                      <a:lnTo>
                        <a:pt x="1338494" y="76201"/>
                      </a:lnTo>
                      <a:lnTo>
                        <a:pt x="1521374" y="106681"/>
                      </a:lnTo>
                      <a:lnTo>
                        <a:pt x="1591594" y="143639"/>
                      </a:lnTo>
                      <a:lnTo>
                        <a:pt x="1586142" y="179071"/>
                      </a:lnTo>
                      <a:lnTo>
                        <a:pt x="1586142" y="283845"/>
                      </a:lnTo>
                      <a:lnTo>
                        <a:pt x="1671870" y="302897"/>
                      </a:lnTo>
                      <a:lnTo>
                        <a:pt x="1681394" y="388621"/>
                      </a:lnTo>
                      <a:lnTo>
                        <a:pt x="1671870" y="550545"/>
                      </a:lnTo>
                      <a:lnTo>
                        <a:pt x="1786170" y="569597"/>
                      </a:lnTo>
                      <a:lnTo>
                        <a:pt x="1824270" y="550545"/>
                      </a:lnTo>
                      <a:lnTo>
                        <a:pt x="1948094" y="712471"/>
                      </a:lnTo>
                      <a:lnTo>
                        <a:pt x="1919518" y="836297"/>
                      </a:lnTo>
                      <a:lnTo>
                        <a:pt x="1967142" y="960121"/>
                      </a:lnTo>
                      <a:lnTo>
                        <a:pt x="1976670" y="1045845"/>
                      </a:lnTo>
                      <a:lnTo>
                        <a:pt x="2090970" y="1207771"/>
                      </a:lnTo>
                      <a:lnTo>
                        <a:pt x="1986194" y="1274445"/>
                      </a:lnTo>
                      <a:lnTo>
                        <a:pt x="1976670" y="1350645"/>
                      </a:lnTo>
                      <a:lnTo>
                        <a:pt x="1929042" y="1541145"/>
                      </a:lnTo>
                      <a:lnTo>
                        <a:pt x="1919518" y="1626871"/>
                      </a:lnTo>
                      <a:lnTo>
                        <a:pt x="1890942" y="1684021"/>
                      </a:lnTo>
                      <a:lnTo>
                        <a:pt x="1890942" y="1731645"/>
                      </a:lnTo>
                      <a:lnTo>
                        <a:pt x="1976670" y="1817371"/>
                      </a:lnTo>
                      <a:lnTo>
                        <a:pt x="1983108" y="1814445"/>
                      </a:lnTo>
                      <a:lnTo>
                        <a:pt x="1974706" y="1927861"/>
                      </a:lnTo>
                      <a:lnTo>
                        <a:pt x="2104246" y="2019301"/>
                      </a:lnTo>
                      <a:lnTo>
                        <a:pt x="2058526" y="2156461"/>
                      </a:lnTo>
                      <a:lnTo>
                        <a:pt x="2073766" y="2354581"/>
                      </a:lnTo>
                      <a:lnTo>
                        <a:pt x="1997566" y="2446021"/>
                      </a:lnTo>
                      <a:lnTo>
                        <a:pt x="1982326" y="2651761"/>
                      </a:lnTo>
                      <a:lnTo>
                        <a:pt x="1928986" y="2788921"/>
                      </a:lnTo>
                      <a:lnTo>
                        <a:pt x="1852786" y="2842261"/>
                      </a:lnTo>
                      <a:lnTo>
                        <a:pt x="1791826" y="3009901"/>
                      </a:lnTo>
                      <a:lnTo>
                        <a:pt x="1547986" y="3124201"/>
                      </a:lnTo>
                      <a:lnTo>
                        <a:pt x="1410826" y="3124201"/>
                      </a:lnTo>
                      <a:lnTo>
                        <a:pt x="1182226" y="3032761"/>
                      </a:lnTo>
                      <a:lnTo>
                        <a:pt x="1098406" y="3040381"/>
                      </a:lnTo>
                      <a:lnTo>
                        <a:pt x="1037446" y="3025141"/>
                      </a:lnTo>
                      <a:lnTo>
                        <a:pt x="976486" y="3078481"/>
                      </a:lnTo>
                      <a:lnTo>
                        <a:pt x="1090786" y="3131821"/>
                      </a:lnTo>
                      <a:lnTo>
                        <a:pt x="1029826" y="3238501"/>
                      </a:lnTo>
                      <a:lnTo>
                        <a:pt x="976486" y="3246121"/>
                      </a:lnTo>
                      <a:lnTo>
                        <a:pt x="1006966" y="3329941"/>
                      </a:lnTo>
                      <a:lnTo>
                        <a:pt x="968866" y="3352801"/>
                      </a:lnTo>
                      <a:lnTo>
                        <a:pt x="785986" y="3429001"/>
                      </a:lnTo>
                      <a:lnTo>
                        <a:pt x="747886" y="3345181"/>
                      </a:lnTo>
                      <a:lnTo>
                        <a:pt x="778366" y="3299461"/>
                      </a:lnTo>
                      <a:lnTo>
                        <a:pt x="732646" y="3268981"/>
                      </a:lnTo>
                      <a:lnTo>
                        <a:pt x="732646" y="3223261"/>
                      </a:lnTo>
                      <a:lnTo>
                        <a:pt x="625966" y="3185161"/>
                      </a:lnTo>
                      <a:lnTo>
                        <a:pt x="526906" y="3147061"/>
                      </a:lnTo>
                      <a:lnTo>
                        <a:pt x="519286" y="3048001"/>
                      </a:lnTo>
                      <a:lnTo>
                        <a:pt x="397366" y="3093721"/>
                      </a:lnTo>
                      <a:lnTo>
                        <a:pt x="305926" y="3025141"/>
                      </a:lnTo>
                      <a:lnTo>
                        <a:pt x="344026" y="2819401"/>
                      </a:lnTo>
                      <a:lnTo>
                        <a:pt x="283066" y="2750821"/>
                      </a:lnTo>
                      <a:lnTo>
                        <a:pt x="252586" y="2682241"/>
                      </a:lnTo>
                      <a:lnTo>
                        <a:pt x="199246" y="2659381"/>
                      </a:lnTo>
                      <a:lnTo>
                        <a:pt x="229726" y="2590801"/>
                      </a:lnTo>
                      <a:lnTo>
                        <a:pt x="161146" y="2453641"/>
                      </a:lnTo>
                      <a:lnTo>
                        <a:pt x="214486" y="2407921"/>
                      </a:lnTo>
                      <a:lnTo>
                        <a:pt x="283066" y="2065021"/>
                      </a:lnTo>
                      <a:lnTo>
                        <a:pt x="184006" y="1821181"/>
                      </a:lnTo>
                      <a:lnTo>
                        <a:pt x="298306" y="1584961"/>
                      </a:lnTo>
                      <a:lnTo>
                        <a:pt x="184006" y="1592581"/>
                      </a:lnTo>
                      <a:lnTo>
                        <a:pt x="145906" y="1485901"/>
                      </a:lnTo>
                      <a:lnTo>
                        <a:pt x="1126" y="1325881"/>
                      </a:lnTo>
                      <a:lnTo>
                        <a:pt x="0" y="1319877"/>
                      </a:lnTo>
                      <a:lnTo>
                        <a:pt x="50714" y="1203961"/>
                      </a:lnTo>
                      <a:lnTo>
                        <a:pt x="119294" y="1196341"/>
                      </a:lnTo>
                      <a:lnTo>
                        <a:pt x="134534" y="1082041"/>
                      </a:lnTo>
                      <a:lnTo>
                        <a:pt x="248834" y="1066801"/>
                      </a:lnTo>
                      <a:lnTo>
                        <a:pt x="302174" y="1188721"/>
                      </a:lnTo>
                      <a:lnTo>
                        <a:pt x="355514" y="1150621"/>
                      </a:lnTo>
                      <a:lnTo>
                        <a:pt x="385994" y="1036321"/>
                      </a:lnTo>
                      <a:lnTo>
                        <a:pt x="424094" y="1013461"/>
                      </a:lnTo>
                      <a:lnTo>
                        <a:pt x="446954" y="944881"/>
                      </a:lnTo>
                      <a:lnTo>
                        <a:pt x="530774" y="685801"/>
                      </a:lnTo>
                      <a:lnTo>
                        <a:pt x="652694" y="800101"/>
                      </a:lnTo>
                      <a:lnTo>
                        <a:pt x="751754" y="800101"/>
                      </a:lnTo>
                      <a:lnTo>
                        <a:pt x="805094" y="662941"/>
                      </a:lnTo>
                      <a:lnTo>
                        <a:pt x="911774" y="662941"/>
                      </a:lnTo>
                      <a:lnTo>
                        <a:pt x="980354" y="601981"/>
                      </a:lnTo>
                      <a:lnTo>
                        <a:pt x="1048934" y="647701"/>
                      </a:lnTo>
                      <a:lnTo>
                        <a:pt x="1056554" y="449581"/>
                      </a:lnTo>
                      <a:lnTo>
                        <a:pt x="1231814" y="533401"/>
                      </a:lnTo>
                      <a:lnTo>
                        <a:pt x="1247054" y="411481"/>
                      </a:lnTo>
                      <a:lnTo>
                        <a:pt x="1208954" y="182881"/>
                      </a:lnTo>
                      <a:lnTo>
                        <a:pt x="1147994" y="114301"/>
                      </a:lnTo>
                      <a:lnTo>
                        <a:pt x="1186094" y="15241"/>
                      </a:lnTo>
                      <a:lnTo>
                        <a:pt x="1300394" y="1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195DFEDE-3892-1464-BC91-07FEF5BFBE9C}"/>
                    </a:ext>
                  </a:extLst>
                </p:cNvPr>
                <p:cNvSpPr/>
                <p:nvPr/>
              </p:nvSpPr>
              <p:spPr>
                <a:xfrm>
                  <a:off x="2835480" y="5550269"/>
                  <a:ext cx="405254" cy="651835"/>
                </a:xfrm>
                <a:custGeom>
                  <a:avLst/>
                  <a:gdLst>
                    <a:gd name="connsiteX0" fmla="*/ 500064 w 2100264"/>
                    <a:gd name="connsiteY0" fmla="*/ 0 h 3378198"/>
                    <a:gd name="connsiteX1" fmla="*/ 557212 w 2100264"/>
                    <a:gd name="connsiteY1" fmla="*/ 0 h 3378198"/>
                    <a:gd name="connsiteX2" fmla="*/ 590550 w 2100264"/>
                    <a:gd name="connsiteY2" fmla="*/ 95250 h 3378198"/>
                    <a:gd name="connsiteX3" fmla="*/ 623888 w 2100264"/>
                    <a:gd name="connsiteY3" fmla="*/ 119062 h 3378198"/>
                    <a:gd name="connsiteX4" fmla="*/ 638176 w 2100264"/>
                    <a:gd name="connsiteY4" fmla="*/ 171450 h 3378198"/>
                    <a:gd name="connsiteX5" fmla="*/ 809624 w 2100264"/>
                    <a:gd name="connsiteY5" fmla="*/ 214314 h 3378198"/>
                    <a:gd name="connsiteX6" fmla="*/ 890588 w 2100264"/>
                    <a:gd name="connsiteY6" fmla="*/ 257174 h 3378198"/>
                    <a:gd name="connsiteX7" fmla="*/ 1057276 w 2100264"/>
                    <a:gd name="connsiteY7" fmla="*/ 242888 h 3378198"/>
                    <a:gd name="connsiteX8" fmla="*/ 1128712 w 2100264"/>
                    <a:gd name="connsiteY8" fmla="*/ 104774 h 3378198"/>
                    <a:gd name="connsiteX9" fmla="*/ 1176338 w 2100264"/>
                    <a:gd name="connsiteY9" fmla="*/ 138114 h 3378198"/>
                    <a:gd name="connsiteX10" fmla="*/ 1266824 w 2100264"/>
                    <a:gd name="connsiteY10" fmla="*/ 128588 h 3378198"/>
                    <a:gd name="connsiteX11" fmla="*/ 1323976 w 2100264"/>
                    <a:gd name="connsiteY11" fmla="*/ 142874 h 3378198"/>
                    <a:gd name="connsiteX12" fmla="*/ 1347788 w 2100264"/>
                    <a:gd name="connsiteY12" fmla="*/ 223838 h 3378198"/>
                    <a:gd name="connsiteX13" fmla="*/ 1419224 w 2100264"/>
                    <a:gd name="connsiteY13" fmla="*/ 228600 h 3378198"/>
                    <a:gd name="connsiteX14" fmla="*/ 1447800 w 2100264"/>
                    <a:gd name="connsiteY14" fmla="*/ 242888 h 3378198"/>
                    <a:gd name="connsiteX15" fmla="*/ 1495424 w 2100264"/>
                    <a:gd name="connsiteY15" fmla="*/ 238126 h 3378198"/>
                    <a:gd name="connsiteX16" fmla="*/ 1552576 w 2100264"/>
                    <a:gd name="connsiteY16" fmla="*/ 138114 h 3378198"/>
                    <a:gd name="connsiteX17" fmla="*/ 1585912 w 2100264"/>
                    <a:gd name="connsiteY17" fmla="*/ 204788 h 3378198"/>
                    <a:gd name="connsiteX18" fmla="*/ 1604964 w 2100264"/>
                    <a:gd name="connsiteY18" fmla="*/ 233362 h 3378198"/>
                    <a:gd name="connsiteX19" fmla="*/ 1585912 w 2100264"/>
                    <a:gd name="connsiteY19" fmla="*/ 280988 h 3378198"/>
                    <a:gd name="connsiteX20" fmla="*/ 1633538 w 2100264"/>
                    <a:gd name="connsiteY20" fmla="*/ 309562 h 3378198"/>
                    <a:gd name="connsiteX21" fmla="*/ 1628776 w 2100264"/>
                    <a:gd name="connsiteY21" fmla="*/ 442914 h 3378198"/>
                    <a:gd name="connsiteX22" fmla="*/ 1590676 w 2100264"/>
                    <a:gd name="connsiteY22" fmla="*/ 461962 h 3378198"/>
                    <a:gd name="connsiteX23" fmla="*/ 1604964 w 2100264"/>
                    <a:gd name="connsiteY23" fmla="*/ 523874 h 3378198"/>
                    <a:gd name="connsiteX24" fmla="*/ 1552576 w 2100264"/>
                    <a:gd name="connsiteY24" fmla="*/ 642938 h 3378198"/>
                    <a:gd name="connsiteX25" fmla="*/ 1576388 w 2100264"/>
                    <a:gd name="connsiteY25" fmla="*/ 752474 h 3378198"/>
                    <a:gd name="connsiteX26" fmla="*/ 1604964 w 2100264"/>
                    <a:gd name="connsiteY26" fmla="*/ 795338 h 3378198"/>
                    <a:gd name="connsiteX27" fmla="*/ 1724024 w 2100264"/>
                    <a:gd name="connsiteY27" fmla="*/ 809626 h 3378198"/>
                    <a:gd name="connsiteX28" fmla="*/ 1743076 w 2100264"/>
                    <a:gd name="connsiteY28" fmla="*/ 862014 h 3378198"/>
                    <a:gd name="connsiteX29" fmla="*/ 1824038 w 2100264"/>
                    <a:gd name="connsiteY29" fmla="*/ 823914 h 3378198"/>
                    <a:gd name="connsiteX30" fmla="*/ 1871664 w 2100264"/>
                    <a:gd name="connsiteY30" fmla="*/ 823914 h 3378198"/>
                    <a:gd name="connsiteX31" fmla="*/ 1909764 w 2100264"/>
                    <a:gd name="connsiteY31" fmla="*/ 890588 h 3378198"/>
                    <a:gd name="connsiteX32" fmla="*/ 1914524 w 2100264"/>
                    <a:gd name="connsiteY32" fmla="*/ 966788 h 3378198"/>
                    <a:gd name="connsiteX33" fmla="*/ 2033588 w 2100264"/>
                    <a:gd name="connsiteY33" fmla="*/ 923926 h 3378198"/>
                    <a:gd name="connsiteX34" fmla="*/ 2062164 w 2100264"/>
                    <a:gd name="connsiteY34" fmla="*/ 952500 h 3378198"/>
                    <a:gd name="connsiteX35" fmla="*/ 2062164 w 2100264"/>
                    <a:gd name="connsiteY35" fmla="*/ 990600 h 3378198"/>
                    <a:gd name="connsiteX36" fmla="*/ 2057400 w 2100264"/>
                    <a:gd name="connsiteY36" fmla="*/ 1038226 h 3378198"/>
                    <a:gd name="connsiteX37" fmla="*/ 2100264 w 2100264"/>
                    <a:gd name="connsiteY37" fmla="*/ 1052514 h 3378198"/>
                    <a:gd name="connsiteX38" fmla="*/ 2038350 w 2100264"/>
                    <a:gd name="connsiteY38" fmla="*/ 1143000 h 3378198"/>
                    <a:gd name="connsiteX39" fmla="*/ 2019300 w 2100264"/>
                    <a:gd name="connsiteY39" fmla="*/ 1219200 h 3378198"/>
                    <a:gd name="connsiteX40" fmla="*/ 1776412 w 2100264"/>
                    <a:gd name="connsiteY40" fmla="*/ 1252538 h 3378198"/>
                    <a:gd name="connsiteX41" fmla="*/ 1681164 w 2100264"/>
                    <a:gd name="connsiteY41" fmla="*/ 1300162 h 3378198"/>
                    <a:gd name="connsiteX42" fmla="*/ 1666876 w 2100264"/>
                    <a:gd name="connsiteY42" fmla="*/ 1357314 h 3378198"/>
                    <a:gd name="connsiteX43" fmla="*/ 1600200 w 2100264"/>
                    <a:gd name="connsiteY43" fmla="*/ 1433514 h 3378198"/>
                    <a:gd name="connsiteX44" fmla="*/ 1638300 w 2100264"/>
                    <a:gd name="connsiteY44" fmla="*/ 1462088 h 3378198"/>
                    <a:gd name="connsiteX45" fmla="*/ 1709738 w 2100264"/>
                    <a:gd name="connsiteY45" fmla="*/ 1662114 h 3378198"/>
                    <a:gd name="connsiteX46" fmla="*/ 1771650 w 2100264"/>
                    <a:gd name="connsiteY46" fmla="*/ 1681162 h 3378198"/>
                    <a:gd name="connsiteX47" fmla="*/ 1771650 w 2100264"/>
                    <a:gd name="connsiteY47" fmla="*/ 1728790 h 3378198"/>
                    <a:gd name="connsiteX48" fmla="*/ 1671638 w 2100264"/>
                    <a:gd name="connsiteY48" fmla="*/ 1766886 h 3378198"/>
                    <a:gd name="connsiteX49" fmla="*/ 1795464 w 2100264"/>
                    <a:gd name="connsiteY49" fmla="*/ 1957390 h 3378198"/>
                    <a:gd name="connsiteX50" fmla="*/ 1743076 w 2100264"/>
                    <a:gd name="connsiteY50" fmla="*/ 2047874 h 3378198"/>
                    <a:gd name="connsiteX51" fmla="*/ 1757364 w 2100264"/>
                    <a:gd name="connsiteY51" fmla="*/ 2095502 h 3378198"/>
                    <a:gd name="connsiteX52" fmla="*/ 1681164 w 2100264"/>
                    <a:gd name="connsiteY52" fmla="*/ 2171702 h 3378198"/>
                    <a:gd name="connsiteX53" fmla="*/ 1743076 w 2100264"/>
                    <a:gd name="connsiteY53" fmla="*/ 2200274 h 3378198"/>
                    <a:gd name="connsiteX54" fmla="*/ 1738312 w 2100264"/>
                    <a:gd name="connsiteY54" fmla="*/ 2257426 h 3378198"/>
                    <a:gd name="connsiteX55" fmla="*/ 1738312 w 2100264"/>
                    <a:gd name="connsiteY55" fmla="*/ 2285998 h 3378198"/>
                    <a:gd name="connsiteX56" fmla="*/ 1728788 w 2100264"/>
                    <a:gd name="connsiteY56" fmla="*/ 2343150 h 3378198"/>
                    <a:gd name="connsiteX57" fmla="*/ 1728788 w 2100264"/>
                    <a:gd name="connsiteY57" fmla="*/ 2414590 h 3378198"/>
                    <a:gd name="connsiteX58" fmla="*/ 1724024 w 2100264"/>
                    <a:gd name="connsiteY58" fmla="*/ 2505074 h 3378198"/>
                    <a:gd name="connsiteX59" fmla="*/ 1728788 w 2100264"/>
                    <a:gd name="connsiteY59" fmla="*/ 2543174 h 3378198"/>
                    <a:gd name="connsiteX60" fmla="*/ 1676400 w 2100264"/>
                    <a:gd name="connsiteY60" fmla="*/ 2557462 h 3378198"/>
                    <a:gd name="connsiteX61" fmla="*/ 1709738 w 2100264"/>
                    <a:gd name="connsiteY61" fmla="*/ 2762250 h 3378198"/>
                    <a:gd name="connsiteX62" fmla="*/ 1514476 w 2100264"/>
                    <a:gd name="connsiteY62" fmla="*/ 2738438 h 3378198"/>
                    <a:gd name="connsiteX63" fmla="*/ 1457324 w 2100264"/>
                    <a:gd name="connsiteY63" fmla="*/ 2752726 h 3378198"/>
                    <a:gd name="connsiteX64" fmla="*/ 1423988 w 2100264"/>
                    <a:gd name="connsiteY64" fmla="*/ 2814638 h 3378198"/>
                    <a:gd name="connsiteX65" fmla="*/ 1309688 w 2100264"/>
                    <a:gd name="connsiteY65" fmla="*/ 2947990 h 3378198"/>
                    <a:gd name="connsiteX66" fmla="*/ 1171576 w 2100264"/>
                    <a:gd name="connsiteY66" fmla="*/ 2943226 h 3378198"/>
                    <a:gd name="connsiteX67" fmla="*/ 1133476 w 2100264"/>
                    <a:gd name="connsiteY67" fmla="*/ 3014662 h 3378198"/>
                    <a:gd name="connsiteX68" fmla="*/ 1085850 w 2100264"/>
                    <a:gd name="connsiteY68" fmla="*/ 3057526 h 3378198"/>
                    <a:gd name="connsiteX69" fmla="*/ 1085850 w 2100264"/>
                    <a:gd name="connsiteY69" fmla="*/ 3148014 h 3378198"/>
                    <a:gd name="connsiteX70" fmla="*/ 1046832 w 2100264"/>
                    <a:gd name="connsiteY70" fmla="*/ 3223046 h 3378198"/>
                    <a:gd name="connsiteX71" fmla="*/ 1041400 w 2100264"/>
                    <a:gd name="connsiteY71" fmla="*/ 3206750 h 3378198"/>
                    <a:gd name="connsiteX72" fmla="*/ 990600 w 2100264"/>
                    <a:gd name="connsiteY72" fmla="*/ 3181350 h 3378198"/>
                    <a:gd name="connsiteX73" fmla="*/ 958850 w 2100264"/>
                    <a:gd name="connsiteY73" fmla="*/ 3257550 h 3378198"/>
                    <a:gd name="connsiteX74" fmla="*/ 844550 w 2100264"/>
                    <a:gd name="connsiteY74" fmla="*/ 3232150 h 3378198"/>
                    <a:gd name="connsiteX75" fmla="*/ 736600 w 2100264"/>
                    <a:gd name="connsiteY75" fmla="*/ 3276598 h 3378198"/>
                    <a:gd name="connsiteX76" fmla="*/ 647700 w 2100264"/>
                    <a:gd name="connsiteY76" fmla="*/ 3289302 h 3378198"/>
                    <a:gd name="connsiteX77" fmla="*/ 533400 w 2100264"/>
                    <a:gd name="connsiteY77" fmla="*/ 3251198 h 3378198"/>
                    <a:gd name="connsiteX78" fmla="*/ 400050 w 2100264"/>
                    <a:gd name="connsiteY78" fmla="*/ 3251198 h 3378198"/>
                    <a:gd name="connsiteX79" fmla="*/ 355600 w 2100264"/>
                    <a:gd name="connsiteY79" fmla="*/ 3321050 h 3378198"/>
                    <a:gd name="connsiteX80" fmla="*/ 266700 w 2100264"/>
                    <a:gd name="connsiteY80" fmla="*/ 3378198 h 3378198"/>
                    <a:gd name="connsiteX81" fmla="*/ 254000 w 2100264"/>
                    <a:gd name="connsiteY81" fmla="*/ 3295650 h 3378198"/>
                    <a:gd name="connsiteX82" fmla="*/ 196850 w 2100264"/>
                    <a:gd name="connsiteY82" fmla="*/ 3244850 h 3378198"/>
                    <a:gd name="connsiteX83" fmla="*/ 241300 w 2100264"/>
                    <a:gd name="connsiteY83" fmla="*/ 3086102 h 3378198"/>
                    <a:gd name="connsiteX84" fmla="*/ 298450 w 2100264"/>
                    <a:gd name="connsiteY84" fmla="*/ 3073398 h 3378198"/>
                    <a:gd name="connsiteX85" fmla="*/ 298450 w 2100264"/>
                    <a:gd name="connsiteY85" fmla="*/ 2952750 h 3378198"/>
                    <a:gd name="connsiteX86" fmla="*/ 247650 w 2100264"/>
                    <a:gd name="connsiteY86" fmla="*/ 2844798 h 3378198"/>
                    <a:gd name="connsiteX87" fmla="*/ 152400 w 2100264"/>
                    <a:gd name="connsiteY87" fmla="*/ 2832102 h 3378198"/>
                    <a:gd name="connsiteX88" fmla="*/ 171450 w 2100264"/>
                    <a:gd name="connsiteY88" fmla="*/ 2755902 h 3378198"/>
                    <a:gd name="connsiteX89" fmla="*/ 0 w 2100264"/>
                    <a:gd name="connsiteY89" fmla="*/ 2603502 h 3378198"/>
                    <a:gd name="connsiteX90" fmla="*/ 6350 w 2100264"/>
                    <a:gd name="connsiteY90" fmla="*/ 2508250 h 3378198"/>
                    <a:gd name="connsiteX91" fmla="*/ 101600 w 2100264"/>
                    <a:gd name="connsiteY91" fmla="*/ 2470150 h 3378198"/>
                    <a:gd name="connsiteX92" fmla="*/ 146050 w 2100264"/>
                    <a:gd name="connsiteY92" fmla="*/ 2343150 h 3378198"/>
                    <a:gd name="connsiteX93" fmla="*/ 184150 w 2100264"/>
                    <a:gd name="connsiteY93" fmla="*/ 2330450 h 3378198"/>
                    <a:gd name="connsiteX94" fmla="*/ 203200 w 2100264"/>
                    <a:gd name="connsiteY94" fmla="*/ 2279650 h 3378198"/>
                    <a:gd name="connsiteX95" fmla="*/ 266700 w 2100264"/>
                    <a:gd name="connsiteY95" fmla="*/ 2222502 h 3378198"/>
                    <a:gd name="connsiteX96" fmla="*/ 298450 w 2100264"/>
                    <a:gd name="connsiteY96" fmla="*/ 2184398 h 3378198"/>
                    <a:gd name="connsiteX97" fmla="*/ 285750 w 2100264"/>
                    <a:gd name="connsiteY97" fmla="*/ 2114550 h 3378198"/>
                    <a:gd name="connsiteX98" fmla="*/ 336550 w 2100264"/>
                    <a:gd name="connsiteY98" fmla="*/ 2076450 h 3378198"/>
                    <a:gd name="connsiteX99" fmla="*/ 438150 w 2100264"/>
                    <a:gd name="connsiteY99" fmla="*/ 2057398 h 3378198"/>
                    <a:gd name="connsiteX100" fmla="*/ 482600 w 2100264"/>
                    <a:gd name="connsiteY100" fmla="*/ 2095502 h 3378198"/>
                    <a:gd name="connsiteX101" fmla="*/ 552450 w 2100264"/>
                    <a:gd name="connsiteY101" fmla="*/ 2044702 h 3378198"/>
                    <a:gd name="connsiteX102" fmla="*/ 552450 w 2100264"/>
                    <a:gd name="connsiteY102" fmla="*/ 1911350 h 3378198"/>
                    <a:gd name="connsiteX103" fmla="*/ 495300 w 2100264"/>
                    <a:gd name="connsiteY103" fmla="*/ 1854198 h 3378198"/>
                    <a:gd name="connsiteX104" fmla="*/ 431800 w 2100264"/>
                    <a:gd name="connsiteY104" fmla="*/ 1892302 h 3378198"/>
                    <a:gd name="connsiteX105" fmla="*/ 400050 w 2100264"/>
                    <a:gd name="connsiteY105" fmla="*/ 1847850 h 3378198"/>
                    <a:gd name="connsiteX106" fmla="*/ 361950 w 2100264"/>
                    <a:gd name="connsiteY106" fmla="*/ 1651000 h 3378198"/>
                    <a:gd name="connsiteX107" fmla="*/ 368300 w 2100264"/>
                    <a:gd name="connsiteY107" fmla="*/ 1574800 h 3378198"/>
                    <a:gd name="connsiteX108" fmla="*/ 344312 w 2100264"/>
                    <a:gd name="connsiteY108" fmla="*/ 1460854 h 3378198"/>
                    <a:gd name="connsiteX109" fmla="*/ 419100 w 2100264"/>
                    <a:gd name="connsiteY109" fmla="*/ 1395414 h 3378198"/>
                    <a:gd name="connsiteX110" fmla="*/ 361950 w 2100264"/>
                    <a:gd name="connsiteY110" fmla="*/ 1333500 h 3378198"/>
                    <a:gd name="connsiteX111" fmla="*/ 419100 w 2100264"/>
                    <a:gd name="connsiteY111" fmla="*/ 1238250 h 3378198"/>
                    <a:gd name="connsiteX112" fmla="*/ 419100 w 2100264"/>
                    <a:gd name="connsiteY112" fmla="*/ 1052514 h 3378198"/>
                    <a:gd name="connsiteX113" fmla="*/ 400050 w 2100264"/>
                    <a:gd name="connsiteY113" fmla="*/ 1038226 h 3378198"/>
                    <a:gd name="connsiteX114" fmla="*/ 414338 w 2100264"/>
                    <a:gd name="connsiteY114" fmla="*/ 995362 h 3378198"/>
                    <a:gd name="connsiteX115" fmla="*/ 342900 w 2100264"/>
                    <a:gd name="connsiteY115" fmla="*/ 876300 h 3378198"/>
                    <a:gd name="connsiteX116" fmla="*/ 347664 w 2100264"/>
                    <a:gd name="connsiteY116" fmla="*/ 804862 h 3378198"/>
                    <a:gd name="connsiteX117" fmla="*/ 428624 w 2100264"/>
                    <a:gd name="connsiteY117" fmla="*/ 714374 h 3378198"/>
                    <a:gd name="connsiteX118" fmla="*/ 428624 w 2100264"/>
                    <a:gd name="connsiteY118" fmla="*/ 666750 h 3378198"/>
                    <a:gd name="connsiteX119" fmla="*/ 309564 w 2100264"/>
                    <a:gd name="connsiteY119" fmla="*/ 652462 h 3378198"/>
                    <a:gd name="connsiteX120" fmla="*/ 357188 w 2100264"/>
                    <a:gd name="connsiteY120" fmla="*/ 561974 h 3378198"/>
                    <a:gd name="connsiteX121" fmla="*/ 390524 w 2100264"/>
                    <a:gd name="connsiteY121" fmla="*/ 395288 h 3378198"/>
                    <a:gd name="connsiteX122" fmla="*/ 419100 w 2100264"/>
                    <a:gd name="connsiteY122" fmla="*/ 366714 h 3378198"/>
                    <a:gd name="connsiteX123" fmla="*/ 381000 w 2100264"/>
                    <a:gd name="connsiteY123" fmla="*/ 304800 h 3378198"/>
                    <a:gd name="connsiteX124" fmla="*/ 390524 w 2100264"/>
                    <a:gd name="connsiteY124" fmla="*/ 261938 h 3378198"/>
                    <a:gd name="connsiteX125" fmla="*/ 447676 w 2100264"/>
                    <a:gd name="connsiteY125" fmla="*/ 228600 h 3378198"/>
                    <a:gd name="connsiteX126" fmla="*/ 485776 w 2100264"/>
                    <a:gd name="connsiteY126" fmla="*/ 209550 h 3378198"/>
                    <a:gd name="connsiteX127" fmla="*/ 461964 w 2100264"/>
                    <a:gd name="connsiteY127" fmla="*/ 133350 h 3378198"/>
                    <a:gd name="connsiteX128" fmla="*/ 495300 w 2100264"/>
                    <a:gd name="connsiteY128" fmla="*/ 100014 h 33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100264" h="3378198">
                      <a:moveTo>
                        <a:pt x="500064" y="0"/>
                      </a:moveTo>
                      <a:lnTo>
                        <a:pt x="557212" y="0"/>
                      </a:lnTo>
                      <a:lnTo>
                        <a:pt x="590550" y="95250"/>
                      </a:lnTo>
                      <a:lnTo>
                        <a:pt x="623888" y="119062"/>
                      </a:lnTo>
                      <a:lnTo>
                        <a:pt x="638176" y="171450"/>
                      </a:lnTo>
                      <a:lnTo>
                        <a:pt x="809624" y="214314"/>
                      </a:lnTo>
                      <a:lnTo>
                        <a:pt x="890588" y="257174"/>
                      </a:lnTo>
                      <a:lnTo>
                        <a:pt x="1057276" y="242888"/>
                      </a:lnTo>
                      <a:lnTo>
                        <a:pt x="1128712" y="104774"/>
                      </a:lnTo>
                      <a:lnTo>
                        <a:pt x="1176338" y="138114"/>
                      </a:lnTo>
                      <a:lnTo>
                        <a:pt x="1266824" y="128588"/>
                      </a:lnTo>
                      <a:lnTo>
                        <a:pt x="1323976" y="142874"/>
                      </a:lnTo>
                      <a:lnTo>
                        <a:pt x="1347788" y="223838"/>
                      </a:lnTo>
                      <a:lnTo>
                        <a:pt x="1419224" y="228600"/>
                      </a:lnTo>
                      <a:lnTo>
                        <a:pt x="1447800" y="242888"/>
                      </a:lnTo>
                      <a:lnTo>
                        <a:pt x="1495424" y="238126"/>
                      </a:lnTo>
                      <a:lnTo>
                        <a:pt x="1552576" y="138114"/>
                      </a:lnTo>
                      <a:lnTo>
                        <a:pt x="1585912" y="204788"/>
                      </a:lnTo>
                      <a:lnTo>
                        <a:pt x="1604964" y="233362"/>
                      </a:lnTo>
                      <a:lnTo>
                        <a:pt x="1585912" y="280988"/>
                      </a:lnTo>
                      <a:lnTo>
                        <a:pt x="1633538" y="309562"/>
                      </a:lnTo>
                      <a:lnTo>
                        <a:pt x="1628776" y="442914"/>
                      </a:lnTo>
                      <a:lnTo>
                        <a:pt x="1590676" y="461962"/>
                      </a:lnTo>
                      <a:lnTo>
                        <a:pt x="1604964" y="523874"/>
                      </a:lnTo>
                      <a:lnTo>
                        <a:pt x="1552576" y="642938"/>
                      </a:lnTo>
                      <a:lnTo>
                        <a:pt x="1576388" y="752474"/>
                      </a:lnTo>
                      <a:lnTo>
                        <a:pt x="1604964" y="795338"/>
                      </a:lnTo>
                      <a:lnTo>
                        <a:pt x="1724024" y="809626"/>
                      </a:lnTo>
                      <a:lnTo>
                        <a:pt x="1743076" y="862014"/>
                      </a:lnTo>
                      <a:lnTo>
                        <a:pt x="1824038" y="823914"/>
                      </a:lnTo>
                      <a:lnTo>
                        <a:pt x="1871664" y="823914"/>
                      </a:lnTo>
                      <a:lnTo>
                        <a:pt x="1909764" y="890588"/>
                      </a:lnTo>
                      <a:lnTo>
                        <a:pt x="1914524" y="966788"/>
                      </a:lnTo>
                      <a:lnTo>
                        <a:pt x="2033588" y="923926"/>
                      </a:lnTo>
                      <a:lnTo>
                        <a:pt x="2062164" y="952500"/>
                      </a:lnTo>
                      <a:lnTo>
                        <a:pt x="2062164" y="990600"/>
                      </a:lnTo>
                      <a:lnTo>
                        <a:pt x="2057400" y="1038226"/>
                      </a:lnTo>
                      <a:lnTo>
                        <a:pt x="2100264" y="1052514"/>
                      </a:lnTo>
                      <a:lnTo>
                        <a:pt x="2038350" y="1143000"/>
                      </a:lnTo>
                      <a:lnTo>
                        <a:pt x="2019300" y="1219200"/>
                      </a:lnTo>
                      <a:lnTo>
                        <a:pt x="1776412" y="1252538"/>
                      </a:lnTo>
                      <a:lnTo>
                        <a:pt x="1681164" y="1300162"/>
                      </a:lnTo>
                      <a:lnTo>
                        <a:pt x="1666876" y="1357314"/>
                      </a:lnTo>
                      <a:lnTo>
                        <a:pt x="1600200" y="1433514"/>
                      </a:lnTo>
                      <a:lnTo>
                        <a:pt x="1638300" y="1462088"/>
                      </a:lnTo>
                      <a:lnTo>
                        <a:pt x="1709738" y="1662114"/>
                      </a:lnTo>
                      <a:lnTo>
                        <a:pt x="1771650" y="1681162"/>
                      </a:lnTo>
                      <a:lnTo>
                        <a:pt x="1771650" y="1728790"/>
                      </a:lnTo>
                      <a:lnTo>
                        <a:pt x="1671638" y="1766886"/>
                      </a:lnTo>
                      <a:lnTo>
                        <a:pt x="1795464" y="1957390"/>
                      </a:lnTo>
                      <a:lnTo>
                        <a:pt x="1743076" y="2047874"/>
                      </a:lnTo>
                      <a:lnTo>
                        <a:pt x="1757364" y="2095502"/>
                      </a:lnTo>
                      <a:lnTo>
                        <a:pt x="1681164" y="2171702"/>
                      </a:lnTo>
                      <a:lnTo>
                        <a:pt x="1743076" y="2200274"/>
                      </a:lnTo>
                      <a:lnTo>
                        <a:pt x="1738312" y="2257426"/>
                      </a:lnTo>
                      <a:lnTo>
                        <a:pt x="1738312" y="2285998"/>
                      </a:lnTo>
                      <a:lnTo>
                        <a:pt x="1728788" y="2343150"/>
                      </a:lnTo>
                      <a:lnTo>
                        <a:pt x="1728788" y="2414590"/>
                      </a:lnTo>
                      <a:lnTo>
                        <a:pt x="1724024" y="2505074"/>
                      </a:lnTo>
                      <a:lnTo>
                        <a:pt x="1728788" y="2543174"/>
                      </a:lnTo>
                      <a:lnTo>
                        <a:pt x="1676400" y="2557462"/>
                      </a:lnTo>
                      <a:lnTo>
                        <a:pt x="1709738" y="2762250"/>
                      </a:lnTo>
                      <a:lnTo>
                        <a:pt x="1514476" y="2738438"/>
                      </a:lnTo>
                      <a:lnTo>
                        <a:pt x="1457324" y="2752726"/>
                      </a:lnTo>
                      <a:lnTo>
                        <a:pt x="1423988" y="2814638"/>
                      </a:lnTo>
                      <a:lnTo>
                        <a:pt x="1309688" y="2947990"/>
                      </a:lnTo>
                      <a:lnTo>
                        <a:pt x="1171576" y="2943226"/>
                      </a:lnTo>
                      <a:lnTo>
                        <a:pt x="1133476" y="3014662"/>
                      </a:lnTo>
                      <a:lnTo>
                        <a:pt x="1085850" y="3057526"/>
                      </a:lnTo>
                      <a:lnTo>
                        <a:pt x="1085850" y="3148014"/>
                      </a:lnTo>
                      <a:lnTo>
                        <a:pt x="1046832" y="3223046"/>
                      </a:lnTo>
                      <a:lnTo>
                        <a:pt x="1041400" y="3206750"/>
                      </a:lnTo>
                      <a:lnTo>
                        <a:pt x="990600" y="3181350"/>
                      </a:lnTo>
                      <a:lnTo>
                        <a:pt x="958850" y="3257550"/>
                      </a:lnTo>
                      <a:lnTo>
                        <a:pt x="844550" y="3232150"/>
                      </a:lnTo>
                      <a:lnTo>
                        <a:pt x="736600" y="3276598"/>
                      </a:lnTo>
                      <a:lnTo>
                        <a:pt x="647700" y="3289302"/>
                      </a:lnTo>
                      <a:lnTo>
                        <a:pt x="533400" y="3251198"/>
                      </a:lnTo>
                      <a:lnTo>
                        <a:pt x="400050" y="3251198"/>
                      </a:lnTo>
                      <a:lnTo>
                        <a:pt x="355600" y="3321050"/>
                      </a:lnTo>
                      <a:lnTo>
                        <a:pt x="266700" y="3378198"/>
                      </a:lnTo>
                      <a:lnTo>
                        <a:pt x="254000" y="3295650"/>
                      </a:lnTo>
                      <a:lnTo>
                        <a:pt x="196850" y="3244850"/>
                      </a:lnTo>
                      <a:lnTo>
                        <a:pt x="241300" y="3086102"/>
                      </a:lnTo>
                      <a:lnTo>
                        <a:pt x="298450" y="3073398"/>
                      </a:lnTo>
                      <a:lnTo>
                        <a:pt x="298450" y="2952750"/>
                      </a:lnTo>
                      <a:lnTo>
                        <a:pt x="247650" y="2844798"/>
                      </a:lnTo>
                      <a:lnTo>
                        <a:pt x="152400" y="2832102"/>
                      </a:lnTo>
                      <a:lnTo>
                        <a:pt x="171450" y="2755902"/>
                      </a:lnTo>
                      <a:lnTo>
                        <a:pt x="0" y="2603502"/>
                      </a:lnTo>
                      <a:lnTo>
                        <a:pt x="6350" y="2508250"/>
                      </a:lnTo>
                      <a:lnTo>
                        <a:pt x="101600" y="2470150"/>
                      </a:lnTo>
                      <a:lnTo>
                        <a:pt x="146050" y="2343150"/>
                      </a:lnTo>
                      <a:lnTo>
                        <a:pt x="184150" y="2330450"/>
                      </a:lnTo>
                      <a:lnTo>
                        <a:pt x="203200" y="2279650"/>
                      </a:lnTo>
                      <a:lnTo>
                        <a:pt x="266700" y="2222502"/>
                      </a:lnTo>
                      <a:lnTo>
                        <a:pt x="298450" y="2184398"/>
                      </a:lnTo>
                      <a:lnTo>
                        <a:pt x="285750" y="2114550"/>
                      </a:lnTo>
                      <a:lnTo>
                        <a:pt x="336550" y="2076450"/>
                      </a:lnTo>
                      <a:lnTo>
                        <a:pt x="438150" y="2057398"/>
                      </a:lnTo>
                      <a:lnTo>
                        <a:pt x="482600" y="2095502"/>
                      </a:lnTo>
                      <a:lnTo>
                        <a:pt x="552450" y="2044702"/>
                      </a:lnTo>
                      <a:lnTo>
                        <a:pt x="552450" y="1911350"/>
                      </a:lnTo>
                      <a:lnTo>
                        <a:pt x="495300" y="1854198"/>
                      </a:lnTo>
                      <a:lnTo>
                        <a:pt x="431800" y="1892302"/>
                      </a:lnTo>
                      <a:lnTo>
                        <a:pt x="400050" y="1847850"/>
                      </a:lnTo>
                      <a:lnTo>
                        <a:pt x="361950" y="1651000"/>
                      </a:lnTo>
                      <a:lnTo>
                        <a:pt x="368300" y="1574800"/>
                      </a:lnTo>
                      <a:lnTo>
                        <a:pt x="344312" y="1460854"/>
                      </a:lnTo>
                      <a:lnTo>
                        <a:pt x="419100" y="1395414"/>
                      </a:lnTo>
                      <a:lnTo>
                        <a:pt x="361950" y="1333500"/>
                      </a:lnTo>
                      <a:lnTo>
                        <a:pt x="419100" y="1238250"/>
                      </a:lnTo>
                      <a:lnTo>
                        <a:pt x="419100" y="1052514"/>
                      </a:lnTo>
                      <a:lnTo>
                        <a:pt x="400050" y="1038226"/>
                      </a:lnTo>
                      <a:lnTo>
                        <a:pt x="414338" y="995362"/>
                      </a:lnTo>
                      <a:lnTo>
                        <a:pt x="342900" y="876300"/>
                      </a:lnTo>
                      <a:lnTo>
                        <a:pt x="347664" y="804862"/>
                      </a:lnTo>
                      <a:lnTo>
                        <a:pt x="428624" y="714374"/>
                      </a:lnTo>
                      <a:lnTo>
                        <a:pt x="428624" y="666750"/>
                      </a:lnTo>
                      <a:lnTo>
                        <a:pt x="309564" y="652462"/>
                      </a:lnTo>
                      <a:lnTo>
                        <a:pt x="357188" y="561974"/>
                      </a:lnTo>
                      <a:lnTo>
                        <a:pt x="390524" y="395288"/>
                      </a:lnTo>
                      <a:lnTo>
                        <a:pt x="419100" y="366714"/>
                      </a:lnTo>
                      <a:lnTo>
                        <a:pt x="381000" y="304800"/>
                      </a:lnTo>
                      <a:lnTo>
                        <a:pt x="390524" y="261938"/>
                      </a:lnTo>
                      <a:lnTo>
                        <a:pt x="447676" y="228600"/>
                      </a:lnTo>
                      <a:lnTo>
                        <a:pt x="485776" y="209550"/>
                      </a:lnTo>
                      <a:lnTo>
                        <a:pt x="461964" y="133350"/>
                      </a:lnTo>
                      <a:lnTo>
                        <a:pt x="495300" y="10001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BDA5D51A-3DA6-316E-6B50-E673C2D487DC}"/>
                    </a:ext>
                  </a:extLst>
                </p:cNvPr>
                <p:cNvSpPr/>
                <p:nvPr/>
              </p:nvSpPr>
              <p:spPr>
                <a:xfrm>
                  <a:off x="3042851" y="6093802"/>
                  <a:ext cx="68772" cy="68482"/>
                </a:xfrm>
                <a:custGeom>
                  <a:avLst/>
                  <a:gdLst>
                    <a:gd name="connsiteX0" fmla="*/ 344484 w 356416"/>
                    <a:gd name="connsiteY0" fmla="*/ 0 h 354916"/>
                    <a:gd name="connsiteX1" fmla="*/ 354034 w 356416"/>
                    <a:gd name="connsiteY1" fmla="*/ 40592 h 354916"/>
                    <a:gd name="connsiteX2" fmla="*/ 323078 w 356416"/>
                    <a:gd name="connsiteY2" fmla="*/ 85832 h 354916"/>
                    <a:gd name="connsiteX3" fmla="*/ 356416 w 356416"/>
                    <a:gd name="connsiteY3" fmla="*/ 164416 h 354916"/>
                    <a:gd name="connsiteX4" fmla="*/ 315934 w 356416"/>
                    <a:gd name="connsiteY4" fmla="*/ 226328 h 354916"/>
                    <a:gd name="connsiteX5" fmla="*/ 258784 w 356416"/>
                    <a:gd name="connsiteY5" fmla="*/ 181084 h 354916"/>
                    <a:gd name="connsiteX6" fmla="*/ 246878 w 356416"/>
                    <a:gd name="connsiteY6" fmla="*/ 192992 h 354916"/>
                    <a:gd name="connsiteX7" fmla="*/ 237352 w 356416"/>
                    <a:gd name="connsiteY7" fmla="*/ 302528 h 354916"/>
                    <a:gd name="connsiteX8" fmla="*/ 215922 w 356416"/>
                    <a:gd name="connsiteY8" fmla="*/ 316816 h 354916"/>
                    <a:gd name="connsiteX9" fmla="*/ 154008 w 356416"/>
                    <a:gd name="connsiteY9" fmla="*/ 285860 h 354916"/>
                    <a:gd name="connsiteX10" fmla="*/ 87334 w 356416"/>
                    <a:gd name="connsiteY10" fmla="*/ 300144 h 354916"/>
                    <a:gd name="connsiteX11" fmla="*/ 73048 w 356416"/>
                    <a:gd name="connsiteY11" fmla="*/ 354916 h 354916"/>
                    <a:gd name="connsiteX12" fmla="*/ 0 w 356416"/>
                    <a:gd name="connsiteY12" fmla="*/ 347048 h 354916"/>
                    <a:gd name="connsiteX13" fmla="*/ 8292 w 356416"/>
                    <a:gd name="connsiteY13" fmla="*/ 331104 h 354916"/>
                    <a:gd name="connsiteX14" fmla="*/ 8292 w 356416"/>
                    <a:gd name="connsiteY14" fmla="*/ 240616 h 354916"/>
                    <a:gd name="connsiteX15" fmla="*/ 55918 w 356416"/>
                    <a:gd name="connsiteY15" fmla="*/ 197752 h 354916"/>
                    <a:gd name="connsiteX16" fmla="*/ 94018 w 356416"/>
                    <a:gd name="connsiteY16" fmla="*/ 126316 h 354916"/>
                    <a:gd name="connsiteX17" fmla="*/ 232130 w 356416"/>
                    <a:gd name="connsiteY17" fmla="*/ 131080 h 35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6416" h="354916">
                      <a:moveTo>
                        <a:pt x="344484" y="0"/>
                      </a:moveTo>
                      <a:lnTo>
                        <a:pt x="354034" y="40592"/>
                      </a:lnTo>
                      <a:lnTo>
                        <a:pt x="323078" y="85832"/>
                      </a:lnTo>
                      <a:lnTo>
                        <a:pt x="356416" y="164416"/>
                      </a:lnTo>
                      <a:lnTo>
                        <a:pt x="315934" y="226328"/>
                      </a:lnTo>
                      <a:lnTo>
                        <a:pt x="258784" y="181084"/>
                      </a:lnTo>
                      <a:lnTo>
                        <a:pt x="246878" y="192992"/>
                      </a:lnTo>
                      <a:lnTo>
                        <a:pt x="237352" y="302528"/>
                      </a:lnTo>
                      <a:lnTo>
                        <a:pt x="215922" y="316816"/>
                      </a:lnTo>
                      <a:lnTo>
                        <a:pt x="154008" y="285860"/>
                      </a:lnTo>
                      <a:lnTo>
                        <a:pt x="87334" y="300144"/>
                      </a:lnTo>
                      <a:lnTo>
                        <a:pt x="73048" y="354916"/>
                      </a:lnTo>
                      <a:lnTo>
                        <a:pt x="0" y="347048"/>
                      </a:lnTo>
                      <a:lnTo>
                        <a:pt x="8292" y="331104"/>
                      </a:lnTo>
                      <a:lnTo>
                        <a:pt x="8292" y="240616"/>
                      </a:lnTo>
                      <a:lnTo>
                        <a:pt x="55918" y="197752"/>
                      </a:lnTo>
                      <a:lnTo>
                        <a:pt x="94018" y="126316"/>
                      </a:lnTo>
                      <a:lnTo>
                        <a:pt x="232130" y="13108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F3BBCAE3-98BD-E1D5-E8C8-7A04A070668E}"/>
                    </a:ext>
                  </a:extLst>
                </p:cNvPr>
                <p:cNvSpPr/>
                <p:nvPr/>
              </p:nvSpPr>
              <p:spPr>
                <a:xfrm>
                  <a:off x="2572197" y="5353096"/>
                  <a:ext cx="387340" cy="557399"/>
                </a:xfrm>
                <a:custGeom>
                  <a:avLst/>
                  <a:gdLst>
                    <a:gd name="connsiteX0" fmla="*/ 1732790 w 2007426"/>
                    <a:gd name="connsiteY0" fmla="*/ 2596668 h 2888770"/>
                    <a:gd name="connsiteX1" fmla="*/ 1726822 w 2007426"/>
                    <a:gd name="connsiteY1" fmla="*/ 2668292 h 2888770"/>
                    <a:gd name="connsiteX2" fmla="*/ 1726822 w 2007426"/>
                    <a:gd name="connsiteY2" fmla="*/ 2668292 h 2888770"/>
                    <a:gd name="connsiteX3" fmla="*/ 828438 w 2007426"/>
                    <a:gd name="connsiteY3" fmla="*/ 0 h 2888770"/>
                    <a:gd name="connsiteX4" fmla="*/ 859666 w 2007426"/>
                    <a:gd name="connsiteY4" fmla="*/ 12218 h 2888770"/>
                    <a:gd name="connsiteX5" fmla="*/ 873954 w 2007426"/>
                    <a:gd name="connsiteY5" fmla="*/ 88418 h 2888770"/>
                    <a:gd name="connsiteX6" fmla="*/ 854902 w 2007426"/>
                    <a:gd name="connsiteY6" fmla="*/ 121756 h 2888770"/>
                    <a:gd name="connsiteX7" fmla="*/ 897766 w 2007426"/>
                    <a:gd name="connsiteY7" fmla="*/ 155094 h 2888770"/>
                    <a:gd name="connsiteX8" fmla="*/ 973966 w 2007426"/>
                    <a:gd name="connsiteY8" fmla="*/ 150330 h 2888770"/>
                    <a:gd name="connsiteX9" fmla="*/ 997778 w 2007426"/>
                    <a:gd name="connsiteY9" fmla="*/ 169382 h 2888770"/>
                    <a:gd name="connsiteX10" fmla="*/ 1040638 w 2007426"/>
                    <a:gd name="connsiteY10" fmla="*/ 155094 h 2888770"/>
                    <a:gd name="connsiteX11" fmla="*/ 1212090 w 2007426"/>
                    <a:gd name="connsiteY11" fmla="*/ 240818 h 2888770"/>
                    <a:gd name="connsiteX12" fmla="*/ 1183514 w 2007426"/>
                    <a:gd name="connsiteY12" fmla="*/ 393218 h 2888770"/>
                    <a:gd name="connsiteX13" fmla="*/ 1264478 w 2007426"/>
                    <a:gd name="connsiteY13" fmla="*/ 417030 h 2888770"/>
                    <a:gd name="connsiteX14" fmla="*/ 1369254 w 2007426"/>
                    <a:gd name="connsiteY14" fmla="*/ 488468 h 2888770"/>
                    <a:gd name="connsiteX15" fmla="*/ 1464502 w 2007426"/>
                    <a:gd name="connsiteY15" fmla="*/ 502756 h 2888770"/>
                    <a:gd name="connsiteX16" fmla="*/ 1478790 w 2007426"/>
                    <a:gd name="connsiteY16" fmla="*/ 436082 h 2888770"/>
                    <a:gd name="connsiteX17" fmla="*/ 1421638 w 2007426"/>
                    <a:gd name="connsiteY17" fmla="*/ 426556 h 2888770"/>
                    <a:gd name="connsiteX18" fmla="*/ 1412114 w 2007426"/>
                    <a:gd name="connsiteY18" fmla="*/ 383694 h 2888770"/>
                    <a:gd name="connsiteX19" fmla="*/ 1450214 w 2007426"/>
                    <a:gd name="connsiteY19" fmla="*/ 374168 h 2888770"/>
                    <a:gd name="connsiteX20" fmla="*/ 1435926 w 2007426"/>
                    <a:gd name="connsiteY20" fmla="*/ 326542 h 2888770"/>
                    <a:gd name="connsiteX21" fmla="*/ 1474026 w 2007426"/>
                    <a:gd name="connsiteY21" fmla="*/ 288442 h 2888770"/>
                    <a:gd name="connsiteX22" fmla="*/ 1507366 w 2007426"/>
                    <a:gd name="connsiteY22" fmla="*/ 321782 h 2888770"/>
                    <a:gd name="connsiteX23" fmla="*/ 1540702 w 2007426"/>
                    <a:gd name="connsiteY23" fmla="*/ 297968 h 2888770"/>
                    <a:gd name="connsiteX24" fmla="*/ 1593090 w 2007426"/>
                    <a:gd name="connsiteY24" fmla="*/ 321782 h 2888770"/>
                    <a:gd name="connsiteX25" fmla="*/ 1540702 w 2007426"/>
                    <a:gd name="connsiteY25" fmla="*/ 455130 h 2888770"/>
                    <a:gd name="connsiteX26" fmla="*/ 1655002 w 2007426"/>
                    <a:gd name="connsiteY26" fmla="*/ 440842 h 2888770"/>
                    <a:gd name="connsiteX27" fmla="*/ 1688338 w 2007426"/>
                    <a:gd name="connsiteY27" fmla="*/ 478942 h 2888770"/>
                    <a:gd name="connsiteX28" fmla="*/ 1688338 w 2007426"/>
                    <a:gd name="connsiteY28" fmla="*/ 512282 h 2888770"/>
                    <a:gd name="connsiteX29" fmla="*/ 1788354 w 2007426"/>
                    <a:gd name="connsiteY29" fmla="*/ 598006 h 2888770"/>
                    <a:gd name="connsiteX30" fmla="*/ 1778826 w 2007426"/>
                    <a:gd name="connsiteY30" fmla="*/ 678968 h 2888770"/>
                    <a:gd name="connsiteX31" fmla="*/ 1816926 w 2007426"/>
                    <a:gd name="connsiteY31" fmla="*/ 702782 h 2888770"/>
                    <a:gd name="connsiteX32" fmla="*/ 1816926 w 2007426"/>
                    <a:gd name="connsiteY32" fmla="*/ 745642 h 2888770"/>
                    <a:gd name="connsiteX33" fmla="*/ 1864554 w 2007426"/>
                    <a:gd name="connsiteY33" fmla="*/ 759930 h 2888770"/>
                    <a:gd name="connsiteX34" fmla="*/ 2007426 w 2007426"/>
                    <a:gd name="connsiteY34" fmla="*/ 921856 h 2888770"/>
                    <a:gd name="connsiteX35" fmla="*/ 1922974 w 2007426"/>
                    <a:gd name="connsiteY35" fmla="*/ 1025504 h 2888770"/>
                    <a:gd name="connsiteX36" fmla="*/ 1921702 w 2007426"/>
                    <a:gd name="connsiteY36" fmla="*/ 1021868 h 2888770"/>
                    <a:gd name="connsiteX37" fmla="*/ 1864554 w 2007426"/>
                    <a:gd name="connsiteY37" fmla="*/ 1021868 h 2888770"/>
                    <a:gd name="connsiteX38" fmla="*/ 1859790 w 2007426"/>
                    <a:gd name="connsiteY38" fmla="*/ 1121882 h 2888770"/>
                    <a:gd name="connsiteX39" fmla="*/ 1826454 w 2007426"/>
                    <a:gd name="connsiteY39" fmla="*/ 1155218 h 2888770"/>
                    <a:gd name="connsiteX40" fmla="*/ 1850266 w 2007426"/>
                    <a:gd name="connsiteY40" fmla="*/ 1231418 h 2888770"/>
                    <a:gd name="connsiteX41" fmla="*/ 1812166 w 2007426"/>
                    <a:gd name="connsiteY41" fmla="*/ 1250468 h 2888770"/>
                    <a:gd name="connsiteX42" fmla="*/ 1755014 w 2007426"/>
                    <a:gd name="connsiteY42" fmla="*/ 1283806 h 2888770"/>
                    <a:gd name="connsiteX43" fmla="*/ 1745490 w 2007426"/>
                    <a:gd name="connsiteY43" fmla="*/ 1326668 h 2888770"/>
                    <a:gd name="connsiteX44" fmla="*/ 1783590 w 2007426"/>
                    <a:gd name="connsiteY44" fmla="*/ 1388582 h 2888770"/>
                    <a:gd name="connsiteX45" fmla="*/ 1755014 w 2007426"/>
                    <a:gd name="connsiteY45" fmla="*/ 1417156 h 2888770"/>
                    <a:gd name="connsiteX46" fmla="*/ 1721678 w 2007426"/>
                    <a:gd name="connsiteY46" fmla="*/ 1583842 h 2888770"/>
                    <a:gd name="connsiteX47" fmla="*/ 1674054 w 2007426"/>
                    <a:gd name="connsiteY47" fmla="*/ 1674330 h 2888770"/>
                    <a:gd name="connsiteX48" fmla="*/ 1793114 w 2007426"/>
                    <a:gd name="connsiteY48" fmla="*/ 1688618 h 2888770"/>
                    <a:gd name="connsiteX49" fmla="*/ 1793114 w 2007426"/>
                    <a:gd name="connsiteY49" fmla="*/ 1736242 h 2888770"/>
                    <a:gd name="connsiteX50" fmla="*/ 1712154 w 2007426"/>
                    <a:gd name="connsiteY50" fmla="*/ 1826730 h 2888770"/>
                    <a:gd name="connsiteX51" fmla="*/ 1707390 w 2007426"/>
                    <a:gd name="connsiteY51" fmla="*/ 1898168 h 2888770"/>
                    <a:gd name="connsiteX52" fmla="*/ 1778828 w 2007426"/>
                    <a:gd name="connsiteY52" fmla="*/ 2017230 h 2888770"/>
                    <a:gd name="connsiteX53" fmla="*/ 1764540 w 2007426"/>
                    <a:gd name="connsiteY53" fmla="*/ 2060094 h 2888770"/>
                    <a:gd name="connsiteX54" fmla="*/ 1783590 w 2007426"/>
                    <a:gd name="connsiteY54" fmla="*/ 2074382 h 2888770"/>
                    <a:gd name="connsiteX55" fmla="*/ 1783590 w 2007426"/>
                    <a:gd name="connsiteY55" fmla="*/ 2260118 h 2888770"/>
                    <a:gd name="connsiteX56" fmla="*/ 1726440 w 2007426"/>
                    <a:gd name="connsiteY56" fmla="*/ 2355368 h 2888770"/>
                    <a:gd name="connsiteX57" fmla="*/ 1783590 w 2007426"/>
                    <a:gd name="connsiteY57" fmla="*/ 2417282 h 2888770"/>
                    <a:gd name="connsiteX58" fmla="*/ 1708802 w 2007426"/>
                    <a:gd name="connsiteY58" fmla="*/ 2482722 h 2888770"/>
                    <a:gd name="connsiteX59" fmla="*/ 1732790 w 2007426"/>
                    <a:gd name="connsiteY59" fmla="*/ 2596668 h 2888770"/>
                    <a:gd name="connsiteX60" fmla="*/ 1707390 w 2007426"/>
                    <a:gd name="connsiteY60" fmla="*/ 2476018 h 2888770"/>
                    <a:gd name="connsiteX61" fmla="*/ 1427990 w 2007426"/>
                    <a:gd name="connsiteY61" fmla="*/ 2514118 h 2888770"/>
                    <a:gd name="connsiteX62" fmla="*/ 1364490 w 2007426"/>
                    <a:gd name="connsiteY62" fmla="*/ 2583968 h 2888770"/>
                    <a:gd name="connsiteX63" fmla="*/ 1243840 w 2007426"/>
                    <a:gd name="connsiteY63" fmla="*/ 2679218 h 2888770"/>
                    <a:gd name="connsiteX64" fmla="*/ 1231140 w 2007426"/>
                    <a:gd name="connsiteY64" fmla="*/ 2609368 h 2888770"/>
                    <a:gd name="connsiteX65" fmla="*/ 1193040 w 2007426"/>
                    <a:gd name="connsiteY65" fmla="*/ 2571268 h 2888770"/>
                    <a:gd name="connsiteX66" fmla="*/ 1110490 w 2007426"/>
                    <a:gd name="connsiteY66" fmla="*/ 2609368 h 2888770"/>
                    <a:gd name="connsiteX67" fmla="*/ 989840 w 2007426"/>
                    <a:gd name="connsiteY67" fmla="*/ 2622068 h 2888770"/>
                    <a:gd name="connsiteX68" fmla="*/ 970790 w 2007426"/>
                    <a:gd name="connsiteY68" fmla="*/ 2660168 h 2888770"/>
                    <a:gd name="connsiteX69" fmla="*/ 767590 w 2007426"/>
                    <a:gd name="connsiteY69" fmla="*/ 2685568 h 2888770"/>
                    <a:gd name="connsiteX70" fmla="*/ 691390 w 2007426"/>
                    <a:gd name="connsiteY70" fmla="*/ 2742718 h 2888770"/>
                    <a:gd name="connsiteX71" fmla="*/ 608840 w 2007426"/>
                    <a:gd name="connsiteY71" fmla="*/ 2780818 h 2888770"/>
                    <a:gd name="connsiteX72" fmla="*/ 424690 w 2007426"/>
                    <a:gd name="connsiteY72" fmla="*/ 2774466 h 2888770"/>
                    <a:gd name="connsiteX73" fmla="*/ 373890 w 2007426"/>
                    <a:gd name="connsiteY73" fmla="*/ 2768118 h 2888770"/>
                    <a:gd name="connsiteX74" fmla="*/ 348490 w 2007426"/>
                    <a:gd name="connsiteY74" fmla="*/ 2831618 h 2888770"/>
                    <a:gd name="connsiteX75" fmla="*/ 259590 w 2007426"/>
                    <a:gd name="connsiteY75" fmla="*/ 2888770 h 2888770"/>
                    <a:gd name="connsiteX76" fmla="*/ 189740 w 2007426"/>
                    <a:gd name="connsiteY76" fmla="*/ 2857018 h 2888770"/>
                    <a:gd name="connsiteX77" fmla="*/ 113540 w 2007426"/>
                    <a:gd name="connsiteY77" fmla="*/ 2869718 h 2888770"/>
                    <a:gd name="connsiteX78" fmla="*/ 11940 w 2007426"/>
                    <a:gd name="connsiteY78" fmla="*/ 2825266 h 2888770"/>
                    <a:gd name="connsiteX79" fmla="*/ 0 w 2007426"/>
                    <a:gd name="connsiteY79" fmla="*/ 2735718 h 2888770"/>
                    <a:gd name="connsiteX80" fmla="*/ 83378 w 2007426"/>
                    <a:gd name="connsiteY80" fmla="*/ 2712554 h 2888770"/>
                    <a:gd name="connsiteX81" fmla="*/ 116714 w 2007426"/>
                    <a:gd name="connsiteY81" fmla="*/ 2726842 h 2888770"/>
                    <a:gd name="connsiteX82" fmla="*/ 178626 w 2007426"/>
                    <a:gd name="connsiteY82" fmla="*/ 2693506 h 2888770"/>
                    <a:gd name="connsiteX83" fmla="*/ 392938 w 2007426"/>
                    <a:gd name="connsiteY83" fmla="*/ 2622068 h 2888770"/>
                    <a:gd name="connsiteX84" fmla="*/ 421514 w 2007426"/>
                    <a:gd name="connsiteY84" fmla="*/ 2545868 h 2888770"/>
                    <a:gd name="connsiteX85" fmla="*/ 573914 w 2007426"/>
                    <a:gd name="connsiteY85" fmla="*/ 2422042 h 2888770"/>
                    <a:gd name="connsiteX86" fmla="*/ 688214 w 2007426"/>
                    <a:gd name="connsiteY86" fmla="*/ 2298218 h 2888770"/>
                    <a:gd name="connsiteX87" fmla="*/ 764414 w 2007426"/>
                    <a:gd name="connsiteY87" fmla="*/ 2250594 h 2888770"/>
                    <a:gd name="connsiteX88" fmla="*/ 821566 w 2007426"/>
                    <a:gd name="connsiteY88" fmla="*/ 2202968 h 2888770"/>
                    <a:gd name="connsiteX89" fmla="*/ 826326 w 2007426"/>
                    <a:gd name="connsiteY89" fmla="*/ 2064856 h 2888770"/>
                    <a:gd name="connsiteX90" fmla="*/ 921578 w 2007426"/>
                    <a:gd name="connsiteY90" fmla="*/ 1988656 h 2888770"/>
                    <a:gd name="connsiteX91" fmla="*/ 1007302 w 2007426"/>
                    <a:gd name="connsiteY91" fmla="*/ 1931506 h 2888770"/>
                    <a:gd name="connsiteX92" fmla="*/ 1031114 w 2007426"/>
                    <a:gd name="connsiteY92" fmla="*/ 1874356 h 2888770"/>
                    <a:gd name="connsiteX93" fmla="*/ 1045402 w 2007426"/>
                    <a:gd name="connsiteY93" fmla="*/ 1821968 h 2888770"/>
                    <a:gd name="connsiteX94" fmla="*/ 1078738 w 2007426"/>
                    <a:gd name="connsiteY94" fmla="*/ 1788630 h 2888770"/>
                    <a:gd name="connsiteX95" fmla="*/ 1078738 w 2007426"/>
                    <a:gd name="connsiteY95" fmla="*/ 1736242 h 2888770"/>
                    <a:gd name="connsiteX96" fmla="*/ 1026354 w 2007426"/>
                    <a:gd name="connsiteY96" fmla="*/ 1712430 h 2888770"/>
                    <a:gd name="connsiteX97" fmla="*/ 1026354 w 2007426"/>
                    <a:gd name="connsiteY97" fmla="*/ 1679094 h 2888770"/>
                    <a:gd name="connsiteX98" fmla="*/ 1016826 w 2007426"/>
                    <a:gd name="connsiteY98" fmla="*/ 1636230 h 2888770"/>
                    <a:gd name="connsiteX99" fmla="*/ 1069214 w 2007426"/>
                    <a:gd name="connsiteY99" fmla="*/ 1607656 h 2888770"/>
                    <a:gd name="connsiteX100" fmla="*/ 1088266 w 2007426"/>
                    <a:gd name="connsiteY100" fmla="*/ 1521930 h 2888770"/>
                    <a:gd name="connsiteX101" fmla="*/ 1007302 w 2007426"/>
                    <a:gd name="connsiteY101" fmla="*/ 1469542 h 2888770"/>
                    <a:gd name="connsiteX102" fmla="*/ 1012066 w 2007426"/>
                    <a:gd name="connsiteY102" fmla="*/ 1431442 h 2888770"/>
                    <a:gd name="connsiteX103" fmla="*/ 950154 w 2007426"/>
                    <a:gd name="connsiteY103" fmla="*/ 1417156 h 2888770"/>
                    <a:gd name="connsiteX104" fmla="*/ 978726 w 2007426"/>
                    <a:gd name="connsiteY104" fmla="*/ 1379056 h 2888770"/>
                    <a:gd name="connsiteX105" fmla="*/ 929322 w 2007426"/>
                    <a:gd name="connsiteY105" fmla="*/ 1303648 h 2888770"/>
                    <a:gd name="connsiteX106" fmla="*/ 970790 w 2007426"/>
                    <a:gd name="connsiteY106" fmla="*/ 1288568 h 2888770"/>
                    <a:gd name="connsiteX107" fmla="*/ 1091438 w 2007426"/>
                    <a:gd name="connsiteY107" fmla="*/ 1199668 h 2888770"/>
                    <a:gd name="connsiteX108" fmla="*/ 1097790 w 2007426"/>
                    <a:gd name="connsiteY108" fmla="*/ 1085368 h 2888770"/>
                    <a:gd name="connsiteX109" fmla="*/ 1046990 w 2007426"/>
                    <a:gd name="connsiteY109" fmla="*/ 1047268 h 2888770"/>
                    <a:gd name="connsiteX110" fmla="*/ 1059690 w 2007426"/>
                    <a:gd name="connsiteY110" fmla="*/ 996468 h 2888770"/>
                    <a:gd name="connsiteX111" fmla="*/ 1002538 w 2007426"/>
                    <a:gd name="connsiteY111" fmla="*/ 907568 h 2888770"/>
                    <a:gd name="connsiteX112" fmla="*/ 1021590 w 2007426"/>
                    <a:gd name="connsiteY112" fmla="*/ 748818 h 2888770"/>
                    <a:gd name="connsiteX113" fmla="*/ 1046990 w 2007426"/>
                    <a:gd name="connsiteY113" fmla="*/ 621818 h 2888770"/>
                    <a:gd name="connsiteX114" fmla="*/ 970790 w 2007426"/>
                    <a:gd name="connsiteY114" fmla="*/ 520218 h 2888770"/>
                    <a:gd name="connsiteX115" fmla="*/ 1008890 w 2007426"/>
                    <a:gd name="connsiteY115" fmla="*/ 501168 h 2888770"/>
                    <a:gd name="connsiteX116" fmla="*/ 1110490 w 2007426"/>
                    <a:gd name="connsiteY116" fmla="*/ 507518 h 2888770"/>
                    <a:gd name="connsiteX117" fmla="*/ 1116838 w 2007426"/>
                    <a:gd name="connsiteY117" fmla="*/ 463068 h 2888770"/>
                    <a:gd name="connsiteX118" fmla="*/ 1078738 w 2007426"/>
                    <a:gd name="connsiteY118" fmla="*/ 444018 h 2888770"/>
                    <a:gd name="connsiteX119" fmla="*/ 919990 w 2007426"/>
                    <a:gd name="connsiteY119" fmla="*/ 399568 h 2888770"/>
                    <a:gd name="connsiteX120" fmla="*/ 875538 w 2007426"/>
                    <a:gd name="connsiteY120" fmla="*/ 355118 h 2888770"/>
                    <a:gd name="connsiteX121" fmla="*/ 812038 w 2007426"/>
                    <a:gd name="connsiteY121" fmla="*/ 367818 h 2888770"/>
                    <a:gd name="connsiteX122" fmla="*/ 761238 w 2007426"/>
                    <a:gd name="connsiteY122" fmla="*/ 304318 h 2888770"/>
                    <a:gd name="connsiteX123" fmla="*/ 799338 w 2007426"/>
                    <a:gd name="connsiteY123" fmla="*/ 247168 h 2888770"/>
                    <a:gd name="connsiteX124" fmla="*/ 773938 w 2007426"/>
                    <a:gd name="connsiteY124" fmla="*/ 107468 h 2888770"/>
                    <a:gd name="connsiteX125" fmla="*/ 716790 w 2007426"/>
                    <a:gd name="connsiteY125" fmla="*/ 63018 h 2888770"/>
                    <a:gd name="connsiteX126" fmla="*/ 761238 w 2007426"/>
                    <a:gd name="connsiteY126" fmla="*/ 12218 h 288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</a:cxnLst>
                  <a:rect l="l" t="t" r="r" b="b"/>
                  <a:pathLst>
                    <a:path w="2007426" h="2888770">
                      <a:moveTo>
                        <a:pt x="1732790" y="2596668"/>
                      </a:moveTo>
                      <a:lnTo>
                        <a:pt x="1726822" y="2668292"/>
                      </a:lnTo>
                      <a:lnTo>
                        <a:pt x="1726822" y="2668292"/>
                      </a:lnTo>
                      <a:close/>
                      <a:moveTo>
                        <a:pt x="828438" y="0"/>
                      </a:moveTo>
                      <a:lnTo>
                        <a:pt x="859666" y="12218"/>
                      </a:lnTo>
                      <a:lnTo>
                        <a:pt x="873954" y="88418"/>
                      </a:lnTo>
                      <a:lnTo>
                        <a:pt x="854902" y="121756"/>
                      </a:lnTo>
                      <a:lnTo>
                        <a:pt x="897766" y="155094"/>
                      </a:lnTo>
                      <a:lnTo>
                        <a:pt x="973966" y="150330"/>
                      </a:lnTo>
                      <a:lnTo>
                        <a:pt x="997778" y="169382"/>
                      </a:lnTo>
                      <a:lnTo>
                        <a:pt x="1040638" y="155094"/>
                      </a:lnTo>
                      <a:lnTo>
                        <a:pt x="1212090" y="240818"/>
                      </a:lnTo>
                      <a:lnTo>
                        <a:pt x="1183514" y="393218"/>
                      </a:lnTo>
                      <a:lnTo>
                        <a:pt x="1264478" y="417030"/>
                      </a:lnTo>
                      <a:lnTo>
                        <a:pt x="1369254" y="488468"/>
                      </a:lnTo>
                      <a:lnTo>
                        <a:pt x="1464502" y="502756"/>
                      </a:lnTo>
                      <a:lnTo>
                        <a:pt x="1478790" y="436082"/>
                      </a:lnTo>
                      <a:lnTo>
                        <a:pt x="1421638" y="426556"/>
                      </a:lnTo>
                      <a:lnTo>
                        <a:pt x="1412114" y="383694"/>
                      </a:lnTo>
                      <a:lnTo>
                        <a:pt x="1450214" y="374168"/>
                      </a:lnTo>
                      <a:lnTo>
                        <a:pt x="1435926" y="326542"/>
                      </a:lnTo>
                      <a:lnTo>
                        <a:pt x="1474026" y="288442"/>
                      </a:lnTo>
                      <a:lnTo>
                        <a:pt x="1507366" y="321782"/>
                      </a:lnTo>
                      <a:lnTo>
                        <a:pt x="1540702" y="297968"/>
                      </a:lnTo>
                      <a:lnTo>
                        <a:pt x="1593090" y="321782"/>
                      </a:lnTo>
                      <a:lnTo>
                        <a:pt x="1540702" y="455130"/>
                      </a:lnTo>
                      <a:lnTo>
                        <a:pt x="1655002" y="440842"/>
                      </a:lnTo>
                      <a:lnTo>
                        <a:pt x="1688338" y="478942"/>
                      </a:lnTo>
                      <a:lnTo>
                        <a:pt x="1688338" y="512282"/>
                      </a:lnTo>
                      <a:lnTo>
                        <a:pt x="1788354" y="598006"/>
                      </a:lnTo>
                      <a:lnTo>
                        <a:pt x="1778826" y="678968"/>
                      </a:lnTo>
                      <a:lnTo>
                        <a:pt x="1816926" y="702782"/>
                      </a:lnTo>
                      <a:lnTo>
                        <a:pt x="1816926" y="745642"/>
                      </a:lnTo>
                      <a:lnTo>
                        <a:pt x="1864554" y="759930"/>
                      </a:lnTo>
                      <a:lnTo>
                        <a:pt x="2007426" y="921856"/>
                      </a:lnTo>
                      <a:lnTo>
                        <a:pt x="1922974" y="1025504"/>
                      </a:lnTo>
                      <a:lnTo>
                        <a:pt x="1921702" y="1021868"/>
                      </a:lnTo>
                      <a:lnTo>
                        <a:pt x="1864554" y="1021868"/>
                      </a:lnTo>
                      <a:lnTo>
                        <a:pt x="1859790" y="1121882"/>
                      </a:lnTo>
                      <a:lnTo>
                        <a:pt x="1826454" y="1155218"/>
                      </a:lnTo>
                      <a:lnTo>
                        <a:pt x="1850266" y="1231418"/>
                      </a:lnTo>
                      <a:lnTo>
                        <a:pt x="1812166" y="1250468"/>
                      </a:lnTo>
                      <a:lnTo>
                        <a:pt x="1755014" y="1283806"/>
                      </a:lnTo>
                      <a:lnTo>
                        <a:pt x="1745490" y="1326668"/>
                      </a:lnTo>
                      <a:lnTo>
                        <a:pt x="1783590" y="1388582"/>
                      </a:lnTo>
                      <a:lnTo>
                        <a:pt x="1755014" y="1417156"/>
                      </a:lnTo>
                      <a:lnTo>
                        <a:pt x="1721678" y="1583842"/>
                      </a:lnTo>
                      <a:lnTo>
                        <a:pt x="1674054" y="1674330"/>
                      </a:lnTo>
                      <a:lnTo>
                        <a:pt x="1793114" y="1688618"/>
                      </a:lnTo>
                      <a:lnTo>
                        <a:pt x="1793114" y="1736242"/>
                      </a:lnTo>
                      <a:lnTo>
                        <a:pt x="1712154" y="1826730"/>
                      </a:lnTo>
                      <a:lnTo>
                        <a:pt x="1707390" y="1898168"/>
                      </a:lnTo>
                      <a:lnTo>
                        <a:pt x="1778828" y="2017230"/>
                      </a:lnTo>
                      <a:lnTo>
                        <a:pt x="1764540" y="2060094"/>
                      </a:lnTo>
                      <a:lnTo>
                        <a:pt x="1783590" y="2074382"/>
                      </a:lnTo>
                      <a:lnTo>
                        <a:pt x="1783590" y="2260118"/>
                      </a:lnTo>
                      <a:lnTo>
                        <a:pt x="1726440" y="2355368"/>
                      </a:lnTo>
                      <a:lnTo>
                        <a:pt x="1783590" y="2417282"/>
                      </a:lnTo>
                      <a:lnTo>
                        <a:pt x="1708802" y="2482722"/>
                      </a:lnTo>
                      <a:lnTo>
                        <a:pt x="1732790" y="2596668"/>
                      </a:lnTo>
                      <a:lnTo>
                        <a:pt x="1707390" y="2476018"/>
                      </a:lnTo>
                      <a:lnTo>
                        <a:pt x="1427990" y="2514118"/>
                      </a:lnTo>
                      <a:lnTo>
                        <a:pt x="1364490" y="2583968"/>
                      </a:lnTo>
                      <a:lnTo>
                        <a:pt x="1243840" y="2679218"/>
                      </a:lnTo>
                      <a:lnTo>
                        <a:pt x="1231140" y="2609368"/>
                      </a:lnTo>
                      <a:lnTo>
                        <a:pt x="1193040" y="2571268"/>
                      </a:lnTo>
                      <a:lnTo>
                        <a:pt x="1110490" y="2609368"/>
                      </a:lnTo>
                      <a:lnTo>
                        <a:pt x="989840" y="2622068"/>
                      </a:lnTo>
                      <a:lnTo>
                        <a:pt x="970790" y="2660168"/>
                      </a:lnTo>
                      <a:lnTo>
                        <a:pt x="767590" y="2685568"/>
                      </a:lnTo>
                      <a:lnTo>
                        <a:pt x="691390" y="2742718"/>
                      </a:lnTo>
                      <a:lnTo>
                        <a:pt x="608840" y="2780818"/>
                      </a:lnTo>
                      <a:lnTo>
                        <a:pt x="424690" y="2774466"/>
                      </a:lnTo>
                      <a:lnTo>
                        <a:pt x="373890" y="2768118"/>
                      </a:lnTo>
                      <a:lnTo>
                        <a:pt x="348490" y="2831618"/>
                      </a:lnTo>
                      <a:lnTo>
                        <a:pt x="259590" y="2888770"/>
                      </a:lnTo>
                      <a:lnTo>
                        <a:pt x="189740" y="2857018"/>
                      </a:lnTo>
                      <a:lnTo>
                        <a:pt x="113540" y="2869718"/>
                      </a:lnTo>
                      <a:lnTo>
                        <a:pt x="11940" y="2825266"/>
                      </a:lnTo>
                      <a:lnTo>
                        <a:pt x="0" y="2735718"/>
                      </a:lnTo>
                      <a:lnTo>
                        <a:pt x="83378" y="2712554"/>
                      </a:lnTo>
                      <a:lnTo>
                        <a:pt x="116714" y="2726842"/>
                      </a:lnTo>
                      <a:lnTo>
                        <a:pt x="178626" y="2693506"/>
                      </a:lnTo>
                      <a:lnTo>
                        <a:pt x="392938" y="2622068"/>
                      </a:lnTo>
                      <a:lnTo>
                        <a:pt x="421514" y="2545868"/>
                      </a:lnTo>
                      <a:lnTo>
                        <a:pt x="573914" y="2422042"/>
                      </a:lnTo>
                      <a:lnTo>
                        <a:pt x="688214" y="2298218"/>
                      </a:lnTo>
                      <a:lnTo>
                        <a:pt x="764414" y="2250594"/>
                      </a:lnTo>
                      <a:lnTo>
                        <a:pt x="821566" y="2202968"/>
                      </a:lnTo>
                      <a:lnTo>
                        <a:pt x="826326" y="2064856"/>
                      </a:lnTo>
                      <a:lnTo>
                        <a:pt x="921578" y="1988656"/>
                      </a:lnTo>
                      <a:lnTo>
                        <a:pt x="1007302" y="1931506"/>
                      </a:lnTo>
                      <a:lnTo>
                        <a:pt x="1031114" y="1874356"/>
                      </a:lnTo>
                      <a:lnTo>
                        <a:pt x="1045402" y="1821968"/>
                      </a:lnTo>
                      <a:lnTo>
                        <a:pt x="1078738" y="1788630"/>
                      </a:lnTo>
                      <a:lnTo>
                        <a:pt x="1078738" y="1736242"/>
                      </a:lnTo>
                      <a:lnTo>
                        <a:pt x="1026354" y="1712430"/>
                      </a:lnTo>
                      <a:lnTo>
                        <a:pt x="1026354" y="1679094"/>
                      </a:lnTo>
                      <a:lnTo>
                        <a:pt x="1016826" y="1636230"/>
                      </a:lnTo>
                      <a:lnTo>
                        <a:pt x="1069214" y="1607656"/>
                      </a:lnTo>
                      <a:lnTo>
                        <a:pt x="1088266" y="1521930"/>
                      </a:lnTo>
                      <a:lnTo>
                        <a:pt x="1007302" y="1469542"/>
                      </a:lnTo>
                      <a:lnTo>
                        <a:pt x="1012066" y="1431442"/>
                      </a:lnTo>
                      <a:lnTo>
                        <a:pt x="950154" y="1417156"/>
                      </a:lnTo>
                      <a:lnTo>
                        <a:pt x="978726" y="1379056"/>
                      </a:lnTo>
                      <a:lnTo>
                        <a:pt x="929322" y="1303648"/>
                      </a:lnTo>
                      <a:lnTo>
                        <a:pt x="970790" y="1288568"/>
                      </a:lnTo>
                      <a:lnTo>
                        <a:pt x="1091438" y="1199668"/>
                      </a:lnTo>
                      <a:lnTo>
                        <a:pt x="1097790" y="1085368"/>
                      </a:lnTo>
                      <a:lnTo>
                        <a:pt x="1046990" y="1047268"/>
                      </a:lnTo>
                      <a:lnTo>
                        <a:pt x="1059690" y="996468"/>
                      </a:lnTo>
                      <a:lnTo>
                        <a:pt x="1002538" y="907568"/>
                      </a:lnTo>
                      <a:lnTo>
                        <a:pt x="1021590" y="748818"/>
                      </a:lnTo>
                      <a:lnTo>
                        <a:pt x="1046990" y="621818"/>
                      </a:lnTo>
                      <a:lnTo>
                        <a:pt x="970790" y="520218"/>
                      </a:lnTo>
                      <a:lnTo>
                        <a:pt x="1008890" y="501168"/>
                      </a:lnTo>
                      <a:lnTo>
                        <a:pt x="1110490" y="507518"/>
                      </a:lnTo>
                      <a:lnTo>
                        <a:pt x="1116838" y="463068"/>
                      </a:lnTo>
                      <a:lnTo>
                        <a:pt x="1078738" y="444018"/>
                      </a:lnTo>
                      <a:lnTo>
                        <a:pt x="919990" y="399568"/>
                      </a:lnTo>
                      <a:lnTo>
                        <a:pt x="875538" y="355118"/>
                      </a:lnTo>
                      <a:lnTo>
                        <a:pt x="812038" y="367818"/>
                      </a:lnTo>
                      <a:lnTo>
                        <a:pt x="761238" y="304318"/>
                      </a:lnTo>
                      <a:lnTo>
                        <a:pt x="799338" y="247168"/>
                      </a:lnTo>
                      <a:lnTo>
                        <a:pt x="773938" y="107468"/>
                      </a:lnTo>
                      <a:lnTo>
                        <a:pt x="716790" y="63018"/>
                      </a:lnTo>
                      <a:lnTo>
                        <a:pt x="761238" y="12218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BDCBB1E6-9071-003C-2CA2-CFF299C2A41D}"/>
                    </a:ext>
                  </a:extLst>
                </p:cNvPr>
                <p:cNvSpPr/>
                <p:nvPr/>
              </p:nvSpPr>
              <p:spPr>
                <a:xfrm>
                  <a:off x="2426245" y="4829819"/>
                  <a:ext cx="708584" cy="770073"/>
                </a:xfrm>
                <a:custGeom>
                  <a:avLst/>
                  <a:gdLst>
                    <a:gd name="connsiteX0" fmla="*/ 1162050 w 3672300"/>
                    <a:gd name="connsiteY0" fmla="*/ 0 h 3990974"/>
                    <a:gd name="connsiteX1" fmla="*/ 1346200 w 3672300"/>
                    <a:gd name="connsiteY1" fmla="*/ 177800 h 3990974"/>
                    <a:gd name="connsiteX2" fmla="*/ 1339850 w 3672300"/>
                    <a:gd name="connsiteY2" fmla="*/ 215900 h 3990974"/>
                    <a:gd name="connsiteX3" fmla="*/ 1403350 w 3672300"/>
                    <a:gd name="connsiteY3" fmla="*/ 292100 h 3990974"/>
                    <a:gd name="connsiteX4" fmla="*/ 1371600 w 3672300"/>
                    <a:gd name="connsiteY4" fmla="*/ 374650 h 3990974"/>
                    <a:gd name="connsiteX5" fmla="*/ 1257300 w 3672300"/>
                    <a:gd name="connsiteY5" fmla="*/ 425450 h 3990974"/>
                    <a:gd name="connsiteX6" fmla="*/ 1231900 w 3672300"/>
                    <a:gd name="connsiteY6" fmla="*/ 457200 h 3990974"/>
                    <a:gd name="connsiteX7" fmla="*/ 1212850 w 3672300"/>
                    <a:gd name="connsiteY7" fmla="*/ 520700 h 3990974"/>
                    <a:gd name="connsiteX8" fmla="*/ 1219200 w 3672300"/>
                    <a:gd name="connsiteY8" fmla="*/ 546100 h 3990974"/>
                    <a:gd name="connsiteX9" fmla="*/ 1073150 w 3672300"/>
                    <a:gd name="connsiteY9" fmla="*/ 723900 h 3990974"/>
                    <a:gd name="connsiteX10" fmla="*/ 1028700 w 3672300"/>
                    <a:gd name="connsiteY10" fmla="*/ 762000 h 3990974"/>
                    <a:gd name="connsiteX11" fmla="*/ 1035050 w 3672300"/>
                    <a:gd name="connsiteY11" fmla="*/ 869950 h 3990974"/>
                    <a:gd name="connsiteX12" fmla="*/ 1073150 w 3672300"/>
                    <a:gd name="connsiteY12" fmla="*/ 869950 h 3990974"/>
                    <a:gd name="connsiteX13" fmla="*/ 1085850 w 3672300"/>
                    <a:gd name="connsiteY13" fmla="*/ 812800 h 3990974"/>
                    <a:gd name="connsiteX14" fmla="*/ 1143000 w 3672300"/>
                    <a:gd name="connsiteY14" fmla="*/ 787400 h 3990974"/>
                    <a:gd name="connsiteX15" fmla="*/ 1143000 w 3672300"/>
                    <a:gd name="connsiteY15" fmla="*/ 730250 h 3990974"/>
                    <a:gd name="connsiteX16" fmla="*/ 1231900 w 3672300"/>
                    <a:gd name="connsiteY16" fmla="*/ 679450 h 3990974"/>
                    <a:gd name="connsiteX17" fmla="*/ 1231900 w 3672300"/>
                    <a:gd name="connsiteY17" fmla="*/ 736600 h 3990974"/>
                    <a:gd name="connsiteX18" fmla="*/ 1276350 w 3672300"/>
                    <a:gd name="connsiteY18" fmla="*/ 793750 h 3990974"/>
                    <a:gd name="connsiteX19" fmla="*/ 1263650 w 3672300"/>
                    <a:gd name="connsiteY19" fmla="*/ 838200 h 3990974"/>
                    <a:gd name="connsiteX20" fmla="*/ 1193800 w 3672300"/>
                    <a:gd name="connsiteY20" fmla="*/ 819150 h 3990974"/>
                    <a:gd name="connsiteX21" fmla="*/ 1181100 w 3672300"/>
                    <a:gd name="connsiteY21" fmla="*/ 857250 h 3990974"/>
                    <a:gd name="connsiteX22" fmla="*/ 1219200 w 3672300"/>
                    <a:gd name="connsiteY22" fmla="*/ 895350 h 3990974"/>
                    <a:gd name="connsiteX23" fmla="*/ 1276350 w 3672300"/>
                    <a:gd name="connsiteY23" fmla="*/ 895350 h 3990974"/>
                    <a:gd name="connsiteX24" fmla="*/ 1333500 w 3672300"/>
                    <a:gd name="connsiteY24" fmla="*/ 971550 h 3990974"/>
                    <a:gd name="connsiteX25" fmla="*/ 1428750 w 3672300"/>
                    <a:gd name="connsiteY25" fmla="*/ 971550 h 3990974"/>
                    <a:gd name="connsiteX26" fmla="*/ 1460500 w 3672300"/>
                    <a:gd name="connsiteY26" fmla="*/ 958850 h 3990974"/>
                    <a:gd name="connsiteX27" fmla="*/ 1466850 w 3672300"/>
                    <a:gd name="connsiteY27" fmla="*/ 1009650 h 3990974"/>
                    <a:gd name="connsiteX28" fmla="*/ 1428750 w 3672300"/>
                    <a:gd name="connsiteY28" fmla="*/ 1174750 h 3990974"/>
                    <a:gd name="connsiteX29" fmla="*/ 1485900 w 3672300"/>
                    <a:gd name="connsiteY29" fmla="*/ 1143000 h 3990974"/>
                    <a:gd name="connsiteX30" fmla="*/ 1517650 w 3672300"/>
                    <a:gd name="connsiteY30" fmla="*/ 1060450 h 3990974"/>
                    <a:gd name="connsiteX31" fmla="*/ 1644650 w 3672300"/>
                    <a:gd name="connsiteY31" fmla="*/ 1092200 h 3990974"/>
                    <a:gd name="connsiteX32" fmla="*/ 1657350 w 3672300"/>
                    <a:gd name="connsiteY32" fmla="*/ 1041400 h 3990974"/>
                    <a:gd name="connsiteX33" fmla="*/ 1530350 w 3672300"/>
                    <a:gd name="connsiteY33" fmla="*/ 990600 h 3990974"/>
                    <a:gd name="connsiteX34" fmla="*/ 1511300 w 3672300"/>
                    <a:gd name="connsiteY34" fmla="*/ 895350 h 3990974"/>
                    <a:gd name="connsiteX35" fmla="*/ 1765300 w 3672300"/>
                    <a:gd name="connsiteY35" fmla="*/ 762000 h 3990974"/>
                    <a:gd name="connsiteX36" fmla="*/ 1809750 w 3672300"/>
                    <a:gd name="connsiteY36" fmla="*/ 717550 h 3990974"/>
                    <a:gd name="connsiteX37" fmla="*/ 1841500 w 3672300"/>
                    <a:gd name="connsiteY37" fmla="*/ 755650 h 3990974"/>
                    <a:gd name="connsiteX38" fmla="*/ 1930400 w 3672300"/>
                    <a:gd name="connsiteY38" fmla="*/ 806450 h 3990974"/>
                    <a:gd name="connsiteX39" fmla="*/ 1931006 w 3672300"/>
                    <a:gd name="connsiteY39" fmla="*/ 830068 h 3990974"/>
                    <a:gd name="connsiteX40" fmla="*/ 1831340 w 3672300"/>
                    <a:gd name="connsiteY40" fmla="*/ 956310 h 3990974"/>
                    <a:gd name="connsiteX41" fmla="*/ 1877060 w 3672300"/>
                    <a:gd name="connsiteY41" fmla="*/ 1055370 h 3990974"/>
                    <a:gd name="connsiteX42" fmla="*/ 1861820 w 3672300"/>
                    <a:gd name="connsiteY42" fmla="*/ 1177290 h 3990974"/>
                    <a:gd name="connsiteX43" fmla="*/ 2044700 w 3672300"/>
                    <a:gd name="connsiteY43" fmla="*/ 1337310 h 3990974"/>
                    <a:gd name="connsiteX44" fmla="*/ 2059940 w 3672300"/>
                    <a:gd name="connsiteY44" fmla="*/ 1489710 h 3990974"/>
                    <a:gd name="connsiteX45" fmla="*/ 2341880 w 3672300"/>
                    <a:gd name="connsiteY45" fmla="*/ 1527810 h 3990974"/>
                    <a:gd name="connsiteX46" fmla="*/ 2524760 w 3672300"/>
                    <a:gd name="connsiteY46" fmla="*/ 1581150 h 3990974"/>
                    <a:gd name="connsiteX47" fmla="*/ 2593340 w 3672300"/>
                    <a:gd name="connsiteY47" fmla="*/ 1619250 h 3990974"/>
                    <a:gd name="connsiteX48" fmla="*/ 2646680 w 3672300"/>
                    <a:gd name="connsiteY48" fmla="*/ 1588770 h 3990974"/>
                    <a:gd name="connsiteX49" fmla="*/ 2722880 w 3672300"/>
                    <a:gd name="connsiteY49" fmla="*/ 1565910 h 3990974"/>
                    <a:gd name="connsiteX50" fmla="*/ 2799080 w 3672300"/>
                    <a:gd name="connsiteY50" fmla="*/ 1604010 h 3990974"/>
                    <a:gd name="connsiteX51" fmla="*/ 2805574 w 3672300"/>
                    <a:gd name="connsiteY51" fmla="*/ 1598006 h 3990974"/>
                    <a:gd name="connsiteX52" fmla="*/ 2806700 w 3672300"/>
                    <a:gd name="connsiteY52" fmla="*/ 1604010 h 3990974"/>
                    <a:gd name="connsiteX53" fmla="*/ 2951480 w 3672300"/>
                    <a:gd name="connsiteY53" fmla="*/ 1764030 h 3990974"/>
                    <a:gd name="connsiteX54" fmla="*/ 2989580 w 3672300"/>
                    <a:gd name="connsiteY54" fmla="*/ 1870710 h 3990974"/>
                    <a:gd name="connsiteX55" fmla="*/ 3103880 w 3672300"/>
                    <a:gd name="connsiteY55" fmla="*/ 1863090 h 3990974"/>
                    <a:gd name="connsiteX56" fmla="*/ 2989580 w 3672300"/>
                    <a:gd name="connsiteY56" fmla="*/ 2099310 h 3990974"/>
                    <a:gd name="connsiteX57" fmla="*/ 3088640 w 3672300"/>
                    <a:gd name="connsiteY57" fmla="*/ 2343150 h 3990974"/>
                    <a:gd name="connsiteX58" fmla="*/ 3020060 w 3672300"/>
                    <a:gd name="connsiteY58" fmla="*/ 2686050 h 3990974"/>
                    <a:gd name="connsiteX59" fmla="*/ 2966720 w 3672300"/>
                    <a:gd name="connsiteY59" fmla="*/ 2731770 h 3990974"/>
                    <a:gd name="connsiteX60" fmla="*/ 3035300 w 3672300"/>
                    <a:gd name="connsiteY60" fmla="*/ 2868930 h 3990974"/>
                    <a:gd name="connsiteX61" fmla="*/ 3004820 w 3672300"/>
                    <a:gd name="connsiteY61" fmla="*/ 2937510 h 3990974"/>
                    <a:gd name="connsiteX62" fmla="*/ 3058160 w 3672300"/>
                    <a:gd name="connsiteY62" fmla="*/ 2960370 h 3990974"/>
                    <a:gd name="connsiteX63" fmla="*/ 3088640 w 3672300"/>
                    <a:gd name="connsiteY63" fmla="*/ 3028950 h 3990974"/>
                    <a:gd name="connsiteX64" fmla="*/ 3149600 w 3672300"/>
                    <a:gd name="connsiteY64" fmla="*/ 3097530 h 3990974"/>
                    <a:gd name="connsiteX65" fmla="*/ 3111500 w 3672300"/>
                    <a:gd name="connsiteY65" fmla="*/ 3303270 h 3990974"/>
                    <a:gd name="connsiteX66" fmla="*/ 3202940 w 3672300"/>
                    <a:gd name="connsiteY66" fmla="*/ 3371850 h 3990974"/>
                    <a:gd name="connsiteX67" fmla="*/ 3324860 w 3672300"/>
                    <a:gd name="connsiteY67" fmla="*/ 3326130 h 3990974"/>
                    <a:gd name="connsiteX68" fmla="*/ 3332480 w 3672300"/>
                    <a:gd name="connsiteY68" fmla="*/ 3425190 h 3990974"/>
                    <a:gd name="connsiteX69" fmla="*/ 3431540 w 3672300"/>
                    <a:gd name="connsiteY69" fmla="*/ 3463290 h 3990974"/>
                    <a:gd name="connsiteX70" fmla="*/ 3538220 w 3672300"/>
                    <a:gd name="connsiteY70" fmla="*/ 3501390 h 3990974"/>
                    <a:gd name="connsiteX71" fmla="*/ 3538220 w 3672300"/>
                    <a:gd name="connsiteY71" fmla="*/ 3547110 h 3990974"/>
                    <a:gd name="connsiteX72" fmla="*/ 3583940 w 3672300"/>
                    <a:gd name="connsiteY72" fmla="*/ 3577590 h 3990974"/>
                    <a:gd name="connsiteX73" fmla="*/ 3553460 w 3672300"/>
                    <a:gd name="connsiteY73" fmla="*/ 3623310 h 3990974"/>
                    <a:gd name="connsiteX74" fmla="*/ 3591560 w 3672300"/>
                    <a:gd name="connsiteY74" fmla="*/ 3707130 h 3990974"/>
                    <a:gd name="connsiteX75" fmla="*/ 3604624 w 3672300"/>
                    <a:gd name="connsiteY75" fmla="*/ 3701686 h 3990974"/>
                    <a:gd name="connsiteX76" fmla="*/ 3652520 w 3672300"/>
                    <a:gd name="connsiteY76" fmla="*/ 3737610 h 3990974"/>
                    <a:gd name="connsiteX77" fmla="*/ 3629660 w 3672300"/>
                    <a:gd name="connsiteY77" fmla="*/ 3790950 h 3990974"/>
                    <a:gd name="connsiteX78" fmla="*/ 3669164 w 3672300"/>
                    <a:gd name="connsiteY78" fmla="*/ 3875602 h 3990974"/>
                    <a:gd name="connsiteX79" fmla="*/ 3671272 w 3672300"/>
                    <a:gd name="connsiteY79" fmla="*/ 3871914 h 3990974"/>
                    <a:gd name="connsiteX80" fmla="*/ 3672300 w 3672300"/>
                    <a:gd name="connsiteY80" fmla="*/ 3873972 h 3990974"/>
                    <a:gd name="connsiteX81" fmla="*/ 3616324 w 3672300"/>
                    <a:gd name="connsiteY81" fmla="*/ 3971926 h 3990974"/>
                    <a:gd name="connsiteX82" fmla="*/ 3568700 w 3672300"/>
                    <a:gd name="connsiteY82" fmla="*/ 3976688 h 3990974"/>
                    <a:gd name="connsiteX83" fmla="*/ 3540124 w 3672300"/>
                    <a:gd name="connsiteY83" fmla="*/ 3962400 h 3990974"/>
                    <a:gd name="connsiteX84" fmla="*/ 3468688 w 3672300"/>
                    <a:gd name="connsiteY84" fmla="*/ 3957638 h 3990974"/>
                    <a:gd name="connsiteX85" fmla="*/ 3444876 w 3672300"/>
                    <a:gd name="connsiteY85" fmla="*/ 3876674 h 3990974"/>
                    <a:gd name="connsiteX86" fmla="*/ 3387724 w 3672300"/>
                    <a:gd name="connsiteY86" fmla="*/ 3862388 h 3990974"/>
                    <a:gd name="connsiteX87" fmla="*/ 3297238 w 3672300"/>
                    <a:gd name="connsiteY87" fmla="*/ 3871914 h 3990974"/>
                    <a:gd name="connsiteX88" fmla="*/ 3249612 w 3672300"/>
                    <a:gd name="connsiteY88" fmla="*/ 3838574 h 3990974"/>
                    <a:gd name="connsiteX89" fmla="*/ 3178176 w 3672300"/>
                    <a:gd name="connsiteY89" fmla="*/ 3976688 h 3990974"/>
                    <a:gd name="connsiteX90" fmla="*/ 3011488 w 3672300"/>
                    <a:gd name="connsiteY90" fmla="*/ 3990974 h 3990974"/>
                    <a:gd name="connsiteX91" fmla="*/ 2930524 w 3672300"/>
                    <a:gd name="connsiteY91" fmla="*/ 3948114 h 3990974"/>
                    <a:gd name="connsiteX92" fmla="*/ 2759076 w 3672300"/>
                    <a:gd name="connsiteY92" fmla="*/ 3905250 h 3990974"/>
                    <a:gd name="connsiteX93" fmla="*/ 2744788 w 3672300"/>
                    <a:gd name="connsiteY93" fmla="*/ 3852862 h 3990974"/>
                    <a:gd name="connsiteX94" fmla="*/ 2711450 w 3672300"/>
                    <a:gd name="connsiteY94" fmla="*/ 3829050 h 3990974"/>
                    <a:gd name="connsiteX95" fmla="*/ 2679384 w 3672300"/>
                    <a:gd name="connsiteY95" fmla="*/ 3737436 h 3990974"/>
                    <a:gd name="connsiteX96" fmla="*/ 2763836 w 3672300"/>
                    <a:gd name="connsiteY96" fmla="*/ 3633788 h 3990974"/>
                    <a:gd name="connsiteX97" fmla="*/ 2620964 w 3672300"/>
                    <a:gd name="connsiteY97" fmla="*/ 3471862 h 3990974"/>
                    <a:gd name="connsiteX98" fmla="*/ 2573336 w 3672300"/>
                    <a:gd name="connsiteY98" fmla="*/ 3457574 h 3990974"/>
                    <a:gd name="connsiteX99" fmla="*/ 2573336 w 3672300"/>
                    <a:gd name="connsiteY99" fmla="*/ 3414714 h 3990974"/>
                    <a:gd name="connsiteX100" fmla="*/ 2535236 w 3672300"/>
                    <a:gd name="connsiteY100" fmla="*/ 3390900 h 3990974"/>
                    <a:gd name="connsiteX101" fmla="*/ 2544764 w 3672300"/>
                    <a:gd name="connsiteY101" fmla="*/ 3309938 h 3990974"/>
                    <a:gd name="connsiteX102" fmla="*/ 2444748 w 3672300"/>
                    <a:gd name="connsiteY102" fmla="*/ 3224214 h 3990974"/>
                    <a:gd name="connsiteX103" fmla="*/ 2444748 w 3672300"/>
                    <a:gd name="connsiteY103" fmla="*/ 3190874 h 3990974"/>
                    <a:gd name="connsiteX104" fmla="*/ 2411412 w 3672300"/>
                    <a:gd name="connsiteY104" fmla="*/ 3152774 h 3990974"/>
                    <a:gd name="connsiteX105" fmla="*/ 2297112 w 3672300"/>
                    <a:gd name="connsiteY105" fmla="*/ 3167062 h 3990974"/>
                    <a:gd name="connsiteX106" fmla="*/ 2349500 w 3672300"/>
                    <a:gd name="connsiteY106" fmla="*/ 3033714 h 3990974"/>
                    <a:gd name="connsiteX107" fmla="*/ 2297112 w 3672300"/>
                    <a:gd name="connsiteY107" fmla="*/ 3009900 h 3990974"/>
                    <a:gd name="connsiteX108" fmla="*/ 2263776 w 3672300"/>
                    <a:gd name="connsiteY108" fmla="*/ 3033714 h 3990974"/>
                    <a:gd name="connsiteX109" fmla="*/ 2230436 w 3672300"/>
                    <a:gd name="connsiteY109" fmla="*/ 3000374 h 3990974"/>
                    <a:gd name="connsiteX110" fmla="*/ 2192336 w 3672300"/>
                    <a:gd name="connsiteY110" fmla="*/ 3038474 h 3990974"/>
                    <a:gd name="connsiteX111" fmla="*/ 2206624 w 3672300"/>
                    <a:gd name="connsiteY111" fmla="*/ 3086100 h 3990974"/>
                    <a:gd name="connsiteX112" fmla="*/ 2168524 w 3672300"/>
                    <a:gd name="connsiteY112" fmla="*/ 3095626 h 3990974"/>
                    <a:gd name="connsiteX113" fmla="*/ 2178048 w 3672300"/>
                    <a:gd name="connsiteY113" fmla="*/ 3138488 h 3990974"/>
                    <a:gd name="connsiteX114" fmla="*/ 2235200 w 3672300"/>
                    <a:gd name="connsiteY114" fmla="*/ 3148014 h 3990974"/>
                    <a:gd name="connsiteX115" fmla="*/ 2220912 w 3672300"/>
                    <a:gd name="connsiteY115" fmla="*/ 3214688 h 3990974"/>
                    <a:gd name="connsiteX116" fmla="*/ 2125664 w 3672300"/>
                    <a:gd name="connsiteY116" fmla="*/ 3200400 h 3990974"/>
                    <a:gd name="connsiteX117" fmla="*/ 2020888 w 3672300"/>
                    <a:gd name="connsiteY117" fmla="*/ 3128962 h 3990974"/>
                    <a:gd name="connsiteX118" fmla="*/ 1939924 w 3672300"/>
                    <a:gd name="connsiteY118" fmla="*/ 3105150 h 3990974"/>
                    <a:gd name="connsiteX119" fmla="*/ 1968500 w 3672300"/>
                    <a:gd name="connsiteY119" fmla="*/ 2952750 h 3990974"/>
                    <a:gd name="connsiteX120" fmla="*/ 1797048 w 3672300"/>
                    <a:gd name="connsiteY120" fmla="*/ 2867026 h 3990974"/>
                    <a:gd name="connsiteX121" fmla="*/ 1754188 w 3672300"/>
                    <a:gd name="connsiteY121" fmla="*/ 2881314 h 3990974"/>
                    <a:gd name="connsiteX122" fmla="*/ 1730376 w 3672300"/>
                    <a:gd name="connsiteY122" fmla="*/ 2862262 h 3990974"/>
                    <a:gd name="connsiteX123" fmla="*/ 1654176 w 3672300"/>
                    <a:gd name="connsiteY123" fmla="*/ 2867026 h 3990974"/>
                    <a:gd name="connsiteX124" fmla="*/ 1611312 w 3672300"/>
                    <a:gd name="connsiteY124" fmla="*/ 2833688 h 3990974"/>
                    <a:gd name="connsiteX125" fmla="*/ 1630364 w 3672300"/>
                    <a:gd name="connsiteY125" fmla="*/ 2800350 h 3990974"/>
                    <a:gd name="connsiteX126" fmla="*/ 1616076 w 3672300"/>
                    <a:gd name="connsiteY126" fmla="*/ 2724150 h 3990974"/>
                    <a:gd name="connsiteX127" fmla="*/ 1584848 w 3672300"/>
                    <a:gd name="connsiteY127" fmla="*/ 2711932 h 3990974"/>
                    <a:gd name="connsiteX128" fmla="*/ 1587500 w 3672300"/>
                    <a:gd name="connsiteY128" fmla="*/ 2711450 h 3990974"/>
                    <a:gd name="connsiteX129" fmla="*/ 1682750 w 3672300"/>
                    <a:gd name="connsiteY129" fmla="*/ 2590800 h 3990974"/>
                    <a:gd name="connsiteX130" fmla="*/ 1651000 w 3672300"/>
                    <a:gd name="connsiteY130" fmla="*/ 2489200 h 3990974"/>
                    <a:gd name="connsiteX131" fmla="*/ 1670050 w 3672300"/>
                    <a:gd name="connsiteY131" fmla="*/ 2419350 h 3990974"/>
                    <a:gd name="connsiteX132" fmla="*/ 1492250 w 3672300"/>
                    <a:gd name="connsiteY132" fmla="*/ 2393950 h 3990974"/>
                    <a:gd name="connsiteX133" fmla="*/ 1454150 w 3672300"/>
                    <a:gd name="connsiteY133" fmla="*/ 2343150 h 3990974"/>
                    <a:gd name="connsiteX134" fmla="*/ 1365250 w 3672300"/>
                    <a:gd name="connsiteY134" fmla="*/ 2368550 h 3990974"/>
                    <a:gd name="connsiteX135" fmla="*/ 1301750 w 3672300"/>
                    <a:gd name="connsiteY135" fmla="*/ 2349500 h 3990974"/>
                    <a:gd name="connsiteX136" fmla="*/ 1365250 w 3672300"/>
                    <a:gd name="connsiteY136" fmla="*/ 2286000 h 3990974"/>
                    <a:gd name="connsiteX137" fmla="*/ 1276350 w 3672300"/>
                    <a:gd name="connsiteY137" fmla="*/ 2241550 h 3990974"/>
                    <a:gd name="connsiteX138" fmla="*/ 1168400 w 3672300"/>
                    <a:gd name="connsiteY138" fmla="*/ 2247900 h 3990974"/>
                    <a:gd name="connsiteX139" fmla="*/ 1149350 w 3672300"/>
                    <a:gd name="connsiteY139" fmla="*/ 2286000 h 3990974"/>
                    <a:gd name="connsiteX140" fmla="*/ 1104900 w 3672300"/>
                    <a:gd name="connsiteY140" fmla="*/ 2298700 h 3990974"/>
                    <a:gd name="connsiteX141" fmla="*/ 1035050 w 3672300"/>
                    <a:gd name="connsiteY141" fmla="*/ 2228850 h 3990974"/>
                    <a:gd name="connsiteX142" fmla="*/ 1073150 w 3672300"/>
                    <a:gd name="connsiteY142" fmla="*/ 2139950 h 3990974"/>
                    <a:gd name="connsiteX143" fmla="*/ 1022350 w 3672300"/>
                    <a:gd name="connsiteY143" fmla="*/ 2095500 h 3990974"/>
                    <a:gd name="connsiteX144" fmla="*/ 914400 w 3672300"/>
                    <a:gd name="connsiteY144" fmla="*/ 2057400 h 3990974"/>
                    <a:gd name="connsiteX145" fmla="*/ 965200 w 3672300"/>
                    <a:gd name="connsiteY145" fmla="*/ 2006600 h 3990974"/>
                    <a:gd name="connsiteX146" fmla="*/ 946150 w 3672300"/>
                    <a:gd name="connsiteY146" fmla="*/ 1930400 h 3990974"/>
                    <a:gd name="connsiteX147" fmla="*/ 800100 w 3672300"/>
                    <a:gd name="connsiteY147" fmla="*/ 1930400 h 3990974"/>
                    <a:gd name="connsiteX148" fmla="*/ 692150 w 3672300"/>
                    <a:gd name="connsiteY148" fmla="*/ 1993900 h 3990974"/>
                    <a:gd name="connsiteX149" fmla="*/ 615950 w 3672300"/>
                    <a:gd name="connsiteY149" fmla="*/ 1911350 h 3990974"/>
                    <a:gd name="connsiteX150" fmla="*/ 514350 w 3672300"/>
                    <a:gd name="connsiteY150" fmla="*/ 1911350 h 3990974"/>
                    <a:gd name="connsiteX151" fmla="*/ 482600 w 3672300"/>
                    <a:gd name="connsiteY151" fmla="*/ 1847850 h 3990974"/>
                    <a:gd name="connsiteX152" fmla="*/ 222250 w 3672300"/>
                    <a:gd name="connsiteY152" fmla="*/ 1746250 h 3990974"/>
                    <a:gd name="connsiteX153" fmla="*/ 228600 w 3672300"/>
                    <a:gd name="connsiteY153" fmla="*/ 1644650 h 3990974"/>
                    <a:gd name="connsiteX154" fmla="*/ 190500 w 3672300"/>
                    <a:gd name="connsiteY154" fmla="*/ 1612900 h 3990974"/>
                    <a:gd name="connsiteX155" fmla="*/ 222250 w 3672300"/>
                    <a:gd name="connsiteY155" fmla="*/ 1574800 h 3990974"/>
                    <a:gd name="connsiteX156" fmla="*/ 234950 w 3672300"/>
                    <a:gd name="connsiteY156" fmla="*/ 1403350 h 3990974"/>
                    <a:gd name="connsiteX157" fmla="*/ 279400 w 3672300"/>
                    <a:gd name="connsiteY157" fmla="*/ 1352550 h 3990974"/>
                    <a:gd name="connsiteX158" fmla="*/ 419100 w 3672300"/>
                    <a:gd name="connsiteY158" fmla="*/ 1435100 h 3990974"/>
                    <a:gd name="connsiteX159" fmla="*/ 438150 w 3672300"/>
                    <a:gd name="connsiteY159" fmla="*/ 1466850 h 3990974"/>
                    <a:gd name="connsiteX160" fmla="*/ 539750 w 3672300"/>
                    <a:gd name="connsiteY160" fmla="*/ 1384300 h 3990974"/>
                    <a:gd name="connsiteX161" fmla="*/ 609600 w 3672300"/>
                    <a:gd name="connsiteY161" fmla="*/ 1384300 h 3990974"/>
                    <a:gd name="connsiteX162" fmla="*/ 628650 w 3672300"/>
                    <a:gd name="connsiteY162" fmla="*/ 1219200 h 3990974"/>
                    <a:gd name="connsiteX163" fmla="*/ 571500 w 3672300"/>
                    <a:gd name="connsiteY163" fmla="*/ 1136650 h 3990974"/>
                    <a:gd name="connsiteX164" fmla="*/ 546100 w 3672300"/>
                    <a:gd name="connsiteY164" fmla="*/ 1028700 h 3990974"/>
                    <a:gd name="connsiteX165" fmla="*/ 596900 w 3672300"/>
                    <a:gd name="connsiteY165" fmla="*/ 977900 h 3990974"/>
                    <a:gd name="connsiteX166" fmla="*/ 552450 w 3672300"/>
                    <a:gd name="connsiteY166" fmla="*/ 889000 h 3990974"/>
                    <a:gd name="connsiteX167" fmla="*/ 457200 w 3672300"/>
                    <a:gd name="connsiteY167" fmla="*/ 895350 h 3990974"/>
                    <a:gd name="connsiteX168" fmla="*/ 241300 w 3672300"/>
                    <a:gd name="connsiteY168" fmla="*/ 1009650 h 3990974"/>
                    <a:gd name="connsiteX169" fmla="*/ 196850 w 3672300"/>
                    <a:gd name="connsiteY169" fmla="*/ 965200 h 3990974"/>
                    <a:gd name="connsiteX170" fmla="*/ 203200 w 3672300"/>
                    <a:gd name="connsiteY170" fmla="*/ 889000 h 3990974"/>
                    <a:gd name="connsiteX171" fmla="*/ 0 w 3672300"/>
                    <a:gd name="connsiteY171" fmla="*/ 685800 h 3990974"/>
                    <a:gd name="connsiteX172" fmla="*/ 76200 w 3672300"/>
                    <a:gd name="connsiteY172" fmla="*/ 584200 h 3990974"/>
                    <a:gd name="connsiteX173" fmla="*/ 33630 w 3672300"/>
                    <a:gd name="connsiteY173" fmla="*/ 444330 h 3990974"/>
                    <a:gd name="connsiteX174" fmla="*/ 101600 w 3672300"/>
                    <a:gd name="connsiteY174" fmla="*/ 438150 h 3990974"/>
                    <a:gd name="connsiteX175" fmla="*/ 177800 w 3672300"/>
                    <a:gd name="connsiteY175" fmla="*/ 488950 h 3990974"/>
                    <a:gd name="connsiteX176" fmla="*/ 368300 w 3672300"/>
                    <a:gd name="connsiteY176" fmla="*/ 425450 h 3990974"/>
                    <a:gd name="connsiteX177" fmla="*/ 406400 w 3672300"/>
                    <a:gd name="connsiteY177" fmla="*/ 317500 h 3990974"/>
                    <a:gd name="connsiteX178" fmla="*/ 539750 w 3672300"/>
                    <a:gd name="connsiteY178" fmla="*/ 311150 h 3990974"/>
                    <a:gd name="connsiteX179" fmla="*/ 571500 w 3672300"/>
                    <a:gd name="connsiteY179" fmla="*/ 292100 h 3990974"/>
                    <a:gd name="connsiteX180" fmla="*/ 666750 w 3672300"/>
                    <a:gd name="connsiteY180" fmla="*/ 241300 h 3990974"/>
                    <a:gd name="connsiteX181" fmla="*/ 723900 w 3672300"/>
                    <a:gd name="connsiteY181" fmla="*/ 184150 h 3990974"/>
                    <a:gd name="connsiteX182" fmla="*/ 730250 w 3672300"/>
                    <a:gd name="connsiteY182" fmla="*/ 133350 h 3990974"/>
                    <a:gd name="connsiteX183" fmla="*/ 857250 w 3672300"/>
                    <a:gd name="connsiteY183" fmla="*/ 82550 h 3990974"/>
                    <a:gd name="connsiteX184" fmla="*/ 984250 w 3672300"/>
                    <a:gd name="connsiteY184" fmla="*/ 57150 h 3990974"/>
                    <a:gd name="connsiteX185" fmla="*/ 1073150 w 3672300"/>
                    <a:gd name="connsiteY185" fmla="*/ 19050 h 399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</a:cxnLst>
                  <a:rect l="l" t="t" r="r" b="b"/>
                  <a:pathLst>
                    <a:path w="3672300" h="3990974">
                      <a:moveTo>
                        <a:pt x="1162050" y="0"/>
                      </a:moveTo>
                      <a:lnTo>
                        <a:pt x="1346200" y="177800"/>
                      </a:lnTo>
                      <a:lnTo>
                        <a:pt x="1339850" y="215900"/>
                      </a:lnTo>
                      <a:lnTo>
                        <a:pt x="1403350" y="292100"/>
                      </a:lnTo>
                      <a:lnTo>
                        <a:pt x="1371600" y="374650"/>
                      </a:lnTo>
                      <a:lnTo>
                        <a:pt x="1257300" y="425450"/>
                      </a:lnTo>
                      <a:lnTo>
                        <a:pt x="1231900" y="457200"/>
                      </a:lnTo>
                      <a:lnTo>
                        <a:pt x="1212850" y="520700"/>
                      </a:lnTo>
                      <a:lnTo>
                        <a:pt x="1219200" y="546100"/>
                      </a:lnTo>
                      <a:lnTo>
                        <a:pt x="1073150" y="723900"/>
                      </a:lnTo>
                      <a:lnTo>
                        <a:pt x="1028700" y="762000"/>
                      </a:lnTo>
                      <a:lnTo>
                        <a:pt x="1035050" y="869950"/>
                      </a:lnTo>
                      <a:lnTo>
                        <a:pt x="1073150" y="869950"/>
                      </a:lnTo>
                      <a:lnTo>
                        <a:pt x="1085850" y="812800"/>
                      </a:lnTo>
                      <a:lnTo>
                        <a:pt x="1143000" y="787400"/>
                      </a:lnTo>
                      <a:lnTo>
                        <a:pt x="1143000" y="730250"/>
                      </a:lnTo>
                      <a:lnTo>
                        <a:pt x="1231900" y="679450"/>
                      </a:lnTo>
                      <a:lnTo>
                        <a:pt x="1231900" y="736600"/>
                      </a:lnTo>
                      <a:lnTo>
                        <a:pt x="1276350" y="793750"/>
                      </a:lnTo>
                      <a:lnTo>
                        <a:pt x="1263650" y="838200"/>
                      </a:lnTo>
                      <a:lnTo>
                        <a:pt x="1193800" y="819150"/>
                      </a:lnTo>
                      <a:lnTo>
                        <a:pt x="1181100" y="857250"/>
                      </a:lnTo>
                      <a:lnTo>
                        <a:pt x="1219200" y="895350"/>
                      </a:lnTo>
                      <a:lnTo>
                        <a:pt x="1276350" y="895350"/>
                      </a:lnTo>
                      <a:lnTo>
                        <a:pt x="1333500" y="971550"/>
                      </a:lnTo>
                      <a:lnTo>
                        <a:pt x="1428750" y="971550"/>
                      </a:lnTo>
                      <a:lnTo>
                        <a:pt x="1460500" y="958850"/>
                      </a:lnTo>
                      <a:lnTo>
                        <a:pt x="1466850" y="1009650"/>
                      </a:lnTo>
                      <a:lnTo>
                        <a:pt x="1428750" y="1174750"/>
                      </a:lnTo>
                      <a:lnTo>
                        <a:pt x="1485900" y="1143000"/>
                      </a:lnTo>
                      <a:lnTo>
                        <a:pt x="1517650" y="1060450"/>
                      </a:lnTo>
                      <a:lnTo>
                        <a:pt x="1644650" y="1092200"/>
                      </a:lnTo>
                      <a:lnTo>
                        <a:pt x="1657350" y="1041400"/>
                      </a:lnTo>
                      <a:lnTo>
                        <a:pt x="1530350" y="990600"/>
                      </a:lnTo>
                      <a:lnTo>
                        <a:pt x="1511300" y="895350"/>
                      </a:lnTo>
                      <a:lnTo>
                        <a:pt x="1765300" y="762000"/>
                      </a:lnTo>
                      <a:lnTo>
                        <a:pt x="1809750" y="717550"/>
                      </a:lnTo>
                      <a:lnTo>
                        <a:pt x="1841500" y="755650"/>
                      </a:lnTo>
                      <a:lnTo>
                        <a:pt x="1930400" y="806450"/>
                      </a:lnTo>
                      <a:lnTo>
                        <a:pt x="1931006" y="830068"/>
                      </a:lnTo>
                      <a:lnTo>
                        <a:pt x="1831340" y="956310"/>
                      </a:lnTo>
                      <a:lnTo>
                        <a:pt x="1877060" y="1055370"/>
                      </a:lnTo>
                      <a:lnTo>
                        <a:pt x="1861820" y="1177290"/>
                      </a:lnTo>
                      <a:lnTo>
                        <a:pt x="2044700" y="1337310"/>
                      </a:lnTo>
                      <a:lnTo>
                        <a:pt x="2059940" y="1489710"/>
                      </a:lnTo>
                      <a:lnTo>
                        <a:pt x="2341880" y="1527810"/>
                      </a:lnTo>
                      <a:lnTo>
                        <a:pt x="2524760" y="1581150"/>
                      </a:lnTo>
                      <a:lnTo>
                        <a:pt x="2593340" y="1619250"/>
                      </a:lnTo>
                      <a:lnTo>
                        <a:pt x="2646680" y="1588770"/>
                      </a:lnTo>
                      <a:lnTo>
                        <a:pt x="2722880" y="1565910"/>
                      </a:lnTo>
                      <a:lnTo>
                        <a:pt x="2799080" y="1604010"/>
                      </a:lnTo>
                      <a:lnTo>
                        <a:pt x="2805574" y="1598006"/>
                      </a:lnTo>
                      <a:lnTo>
                        <a:pt x="2806700" y="1604010"/>
                      </a:lnTo>
                      <a:lnTo>
                        <a:pt x="2951480" y="1764030"/>
                      </a:lnTo>
                      <a:lnTo>
                        <a:pt x="2989580" y="1870710"/>
                      </a:lnTo>
                      <a:lnTo>
                        <a:pt x="3103880" y="1863090"/>
                      </a:lnTo>
                      <a:lnTo>
                        <a:pt x="2989580" y="2099310"/>
                      </a:lnTo>
                      <a:lnTo>
                        <a:pt x="3088640" y="2343150"/>
                      </a:lnTo>
                      <a:lnTo>
                        <a:pt x="3020060" y="2686050"/>
                      </a:lnTo>
                      <a:lnTo>
                        <a:pt x="2966720" y="2731770"/>
                      </a:lnTo>
                      <a:lnTo>
                        <a:pt x="3035300" y="2868930"/>
                      </a:lnTo>
                      <a:lnTo>
                        <a:pt x="3004820" y="2937510"/>
                      </a:lnTo>
                      <a:lnTo>
                        <a:pt x="3058160" y="2960370"/>
                      </a:lnTo>
                      <a:lnTo>
                        <a:pt x="3088640" y="3028950"/>
                      </a:lnTo>
                      <a:lnTo>
                        <a:pt x="3149600" y="3097530"/>
                      </a:lnTo>
                      <a:lnTo>
                        <a:pt x="3111500" y="3303270"/>
                      </a:lnTo>
                      <a:lnTo>
                        <a:pt x="3202940" y="3371850"/>
                      </a:lnTo>
                      <a:lnTo>
                        <a:pt x="3324860" y="3326130"/>
                      </a:lnTo>
                      <a:lnTo>
                        <a:pt x="3332480" y="3425190"/>
                      </a:lnTo>
                      <a:lnTo>
                        <a:pt x="3431540" y="3463290"/>
                      </a:lnTo>
                      <a:lnTo>
                        <a:pt x="3538220" y="3501390"/>
                      </a:lnTo>
                      <a:lnTo>
                        <a:pt x="3538220" y="3547110"/>
                      </a:lnTo>
                      <a:lnTo>
                        <a:pt x="3583940" y="3577590"/>
                      </a:lnTo>
                      <a:lnTo>
                        <a:pt x="3553460" y="3623310"/>
                      </a:lnTo>
                      <a:lnTo>
                        <a:pt x="3591560" y="3707130"/>
                      </a:lnTo>
                      <a:lnTo>
                        <a:pt x="3604624" y="3701686"/>
                      </a:lnTo>
                      <a:lnTo>
                        <a:pt x="3652520" y="3737610"/>
                      </a:lnTo>
                      <a:lnTo>
                        <a:pt x="3629660" y="3790950"/>
                      </a:lnTo>
                      <a:lnTo>
                        <a:pt x="3669164" y="3875602"/>
                      </a:lnTo>
                      <a:lnTo>
                        <a:pt x="3671272" y="3871914"/>
                      </a:lnTo>
                      <a:lnTo>
                        <a:pt x="3672300" y="3873972"/>
                      </a:lnTo>
                      <a:lnTo>
                        <a:pt x="3616324" y="3971926"/>
                      </a:lnTo>
                      <a:lnTo>
                        <a:pt x="3568700" y="3976688"/>
                      </a:lnTo>
                      <a:lnTo>
                        <a:pt x="3540124" y="3962400"/>
                      </a:lnTo>
                      <a:lnTo>
                        <a:pt x="3468688" y="3957638"/>
                      </a:lnTo>
                      <a:lnTo>
                        <a:pt x="3444876" y="3876674"/>
                      </a:lnTo>
                      <a:lnTo>
                        <a:pt x="3387724" y="3862388"/>
                      </a:lnTo>
                      <a:lnTo>
                        <a:pt x="3297238" y="3871914"/>
                      </a:lnTo>
                      <a:lnTo>
                        <a:pt x="3249612" y="3838574"/>
                      </a:lnTo>
                      <a:lnTo>
                        <a:pt x="3178176" y="3976688"/>
                      </a:lnTo>
                      <a:lnTo>
                        <a:pt x="3011488" y="3990974"/>
                      </a:lnTo>
                      <a:lnTo>
                        <a:pt x="2930524" y="3948114"/>
                      </a:lnTo>
                      <a:lnTo>
                        <a:pt x="2759076" y="3905250"/>
                      </a:lnTo>
                      <a:lnTo>
                        <a:pt x="2744788" y="3852862"/>
                      </a:lnTo>
                      <a:lnTo>
                        <a:pt x="2711450" y="3829050"/>
                      </a:lnTo>
                      <a:lnTo>
                        <a:pt x="2679384" y="3737436"/>
                      </a:lnTo>
                      <a:lnTo>
                        <a:pt x="2763836" y="3633788"/>
                      </a:lnTo>
                      <a:lnTo>
                        <a:pt x="2620964" y="3471862"/>
                      </a:lnTo>
                      <a:lnTo>
                        <a:pt x="2573336" y="3457574"/>
                      </a:lnTo>
                      <a:lnTo>
                        <a:pt x="2573336" y="3414714"/>
                      </a:lnTo>
                      <a:lnTo>
                        <a:pt x="2535236" y="3390900"/>
                      </a:lnTo>
                      <a:lnTo>
                        <a:pt x="2544764" y="3309938"/>
                      </a:lnTo>
                      <a:lnTo>
                        <a:pt x="2444748" y="3224214"/>
                      </a:lnTo>
                      <a:lnTo>
                        <a:pt x="2444748" y="3190874"/>
                      </a:lnTo>
                      <a:lnTo>
                        <a:pt x="2411412" y="3152774"/>
                      </a:lnTo>
                      <a:lnTo>
                        <a:pt x="2297112" y="3167062"/>
                      </a:lnTo>
                      <a:lnTo>
                        <a:pt x="2349500" y="3033714"/>
                      </a:lnTo>
                      <a:lnTo>
                        <a:pt x="2297112" y="3009900"/>
                      </a:lnTo>
                      <a:lnTo>
                        <a:pt x="2263776" y="3033714"/>
                      </a:lnTo>
                      <a:lnTo>
                        <a:pt x="2230436" y="3000374"/>
                      </a:lnTo>
                      <a:lnTo>
                        <a:pt x="2192336" y="3038474"/>
                      </a:lnTo>
                      <a:lnTo>
                        <a:pt x="2206624" y="3086100"/>
                      </a:lnTo>
                      <a:lnTo>
                        <a:pt x="2168524" y="3095626"/>
                      </a:lnTo>
                      <a:lnTo>
                        <a:pt x="2178048" y="3138488"/>
                      </a:lnTo>
                      <a:lnTo>
                        <a:pt x="2235200" y="3148014"/>
                      </a:lnTo>
                      <a:lnTo>
                        <a:pt x="2220912" y="3214688"/>
                      </a:lnTo>
                      <a:lnTo>
                        <a:pt x="2125664" y="3200400"/>
                      </a:lnTo>
                      <a:lnTo>
                        <a:pt x="2020888" y="3128962"/>
                      </a:lnTo>
                      <a:lnTo>
                        <a:pt x="1939924" y="3105150"/>
                      </a:lnTo>
                      <a:lnTo>
                        <a:pt x="1968500" y="2952750"/>
                      </a:lnTo>
                      <a:lnTo>
                        <a:pt x="1797048" y="2867026"/>
                      </a:lnTo>
                      <a:lnTo>
                        <a:pt x="1754188" y="2881314"/>
                      </a:lnTo>
                      <a:lnTo>
                        <a:pt x="1730376" y="2862262"/>
                      </a:lnTo>
                      <a:lnTo>
                        <a:pt x="1654176" y="2867026"/>
                      </a:lnTo>
                      <a:lnTo>
                        <a:pt x="1611312" y="2833688"/>
                      </a:lnTo>
                      <a:lnTo>
                        <a:pt x="1630364" y="2800350"/>
                      </a:lnTo>
                      <a:lnTo>
                        <a:pt x="1616076" y="2724150"/>
                      </a:lnTo>
                      <a:lnTo>
                        <a:pt x="1584848" y="2711932"/>
                      </a:lnTo>
                      <a:lnTo>
                        <a:pt x="1587500" y="2711450"/>
                      </a:lnTo>
                      <a:lnTo>
                        <a:pt x="1682750" y="2590800"/>
                      </a:lnTo>
                      <a:lnTo>
                        <a:pt x="1651000" y="2489200"/>
                      </a:lnTo>
                      <a:lnTo>
                        <a:pt x="1670050" y="2419350"/>
                      </a:lnTo>
                      <a:lnTo>
                        <a:pt x="1492250" y="2393950"/>
                      </a:lnTo>
                      <a:lnTo>
                        <a:pt x="1454150" y="2343150"/>
                      </a:lnTo>
                      <a:lnTo>
                        <a:pt x="1365250" y="2368550"/>
                      </a:lnTo>
                      <a:lnTo>
                        <a:pt x="1301750" y="2349500"/>
                      </a:lnTo>
                      <a:lnTo>
                        <a:pt x="1365250" y="2286000"/>
                      </a:lnTo>
                      <a:lnTo>
                        <a:pt x="1276350" y="2241550"/>
                      </a:lnTo>
                      <a:lnTo>
                        <a:pt x="1168400" y="2247900"/>
                      </a:lnTo>
                      <a:lnTo>
                        <a:pt x="1149350" y="2286000"/>
                      </a:lnTo>
                      <a:lnTo>
                        <a:pt x="1104900" y="2298700"/>
                      </a:lnTo>
                      <a:lnTo>
                        <a:pt x="1035050" y="2228850"/>
                      </a:lnTo>
                      <a:lnTo>
                        <a:pt x="1073150" y="2139950"/>
                      </a:lnTo>
                      <a:lnTo>
                        <a:pt x="1022350" y="2095500"/>
                      </a:lnTo>
                      <a:lnTo>
                        <a:pt x="914400" y="2057400"/>
                      </a:lnTo>
                      <a:lnTo>
                        <a:pt x="965200" y="2006600"/>
                      </a:lnTo>
                      <a:lnTo>
                        <a:pt x="946150" y="1930400"/>
                      </a:lnTo>
                      <a:lnTo>
                        <a:pt x="800100" y="1930400"/>
                      </a:lnTo>
                      <a:lnTo>
                        <a:pt x="692150" y="1993900"/>
                      </a:lnTo>
                      <a:lnTo>
                        <a:pt x="615950" y="1911350"/>
                      </a:lnTo>
                      <a:lnTo>
                        <a:pt x="514350" y="1911350"/>
                      </a:lnTo>
                      <a:lnTo>
                        <a:pt x="482600" y="1847850"/>
                      </a:lnTo>
                      <a:lnTo>
                        <a:pt x="222250" y="1746250"/>
                      </a:lnTo>
                      <a:lnTo>
                        <a:pt x="228600" y="1644650"/>
                      </a:lnTo>
                      <a:lnTo>
                        <a:pt x="190500" y="1612900"/>
                      </a:lnTo>
                      <a:lnTo>
                        <a:pt x="222250" y="1574800"/>
                      </a:lnTo>
                      <a:lnTo>
                        <a:pt x="234950" y="1403350"/>
                      </a:lnTo>
                      <a:lnTo>
                        <a:pt x="279400" y="1352550"/>
                      </a:lnTo>
                      <a:lnTo>
                        <a:pt x="419100" y="1435100"/>
                      </a:lnTo>
                      <a:lnTo>
                        <a:pt x="438150" y="1466850"/>
                      </a:lnTo>
                      <a:lnTo>
                        <a:pt x="539750" y="1384300"/>
                      </a:lnTo>
                      <a:lnTo>
                        <a:pt x="609600" y="1384300"/>
                      </a:lnTo>
                      <a:lnTo>
                        <a:pt x="628650" y="1219200"/>
                      </a:lnTo>
                      <a:lnTo>
                        <a:pt x="571500" y="1136650"/>
                      </a:lnTo>
                      <a:lnTo>
                        <a:pt x="546100" y="1028700"/>
                      </a:lnTo>
                      <a:lnTo>
                        <a:pt x="596900" y="977900"/>
                      </a:lnTo>
                      <a:lnTo>
                        <a:pt x="552450" y="889000"/>
                      </a:lnTo>
                      <a:lnTo>
                        <a:pt x="457200" y="895350"/>
                      </a:lnTo>
                      <a:lnTo>
                        <a:pt x="241300" y="1009650"/>
                      </a:lnTo>
                      <a:lnTo>
                        <a:pt x="196850" y="965200"/>
                      </a:lnTo>
                      <a:lnTo>
                        <a:pt x="203200" y="889000"/>
                      </a:lnTo>
                      <a:lnTo>
                        <a:pt x="0" y="685800"/>
                      </a:lnTo>
                      <a:lnTo>
                        <a:pt x="76200" y="584200"/>
                      </a:lnTo>
                      <a:lnTo>
                        <a:pt x="33630" y="444330"/>
                      </a:lnTo>
                      <a:lnTo>
                        <a:pt x="101600" y="438150"/>
                      </a:lnTo>
                      <a:lnTo>
                        <a:pt x="177800" y="488950"/>
                      </a:lnTo>
                      <a:lnTo>
                        <a:pt x="368300" y="425450"/>
                      </a:lnTo>
                      <a:lnTo>
                        <a:pt x="406400" y="317500"/>
                      </a:lnTo>
                      <a:lnTo>
                        <a:pt x="539750" y="311150"/>
                      </a:lnTo>
                      <a:lnTo>
                        <a:pt x="571500" y="292100"/>
                      </a:lnTo>
                      <a:lnTo>
                        <a:pt x="666750" y="241300"/>
                      </a:lnTo>
                      <a:lnTo>
                        <a:pt x="723900" y="184150"/>
                      </a:lnTo>
                      <a:lnTo>
                        <a:pt x="730250" y="133350"/>
                      </a:lnTo>
                      <a:lnTo>
                        <a:pt x="857250" y="82550"/>
                      </a:lnTo>
                      <a:lnTo>
                        <a:pt x="984250" y="57150"/>
                      </a:lnTo>
                      <a:lnTo>
                        <a:pt x="1073150" y="1905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1CC5CDC-3933-BE5D-EC06-FD73B124CC5D}"/>
                  </a:ext>
                </a:extLst>
              </p:cNvPr>
              <p:cNvSpPr/>
              <p:nvPr/>
            </p:nvSpPr>
            <p:spPr>
              <a:xfrm>
                <a:off x="4144796" y="655314"/>
                <a:ext cx="2335765" cy="1989410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E8693FA-5F05-58BF-4914-29FA0348CE34}"/>
                  </a:ext>
                </a:extLst>
              </p:cNvPr>
              <p:cNvSpPr/>
              <p:nvPr/>
            </p:nvSpPr>
            <p:spPr>
              <a:xfrm>
                <a:off x="4833618" y="2832709"/>
                <a:ext cx="1794765" cy="3154736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B35BBC4-51A4-DC46-4BA0-19C3A34A3BD2}"/>
                  </a:ext>
                </a:extLst>
              </p:cNvPr>
              <p:cNvSpPr/>
              <p:nvPr/>
            </p:nvSpPr>
            <p:spPr>
              <a:xfrm>
                <a:off x="5556909" y="484772"/>
                <a:ext cx="2319419" cy="2590970"/>
              </a:xfrm>
              <a:custGeom>
                <a:avLst/>
                <a:gdLst>
                  <a:gd name="connsiteX0" fmla="*/ 1355869 w 2319419"/>
                  <a:gd name="connsiteY0" fmla="*/ 0 h 2590970"/>
                  <a:gd name="connsiteX1" fmla="*/ 2211007 w 2319419"/>
                  <a:gd name="connsiteY1" fmla="*/ 0 h 2590970"/>
                  <a:gd name="connsiteX2" fmla="*/ 2213751 w 2319419"/>
                  <a:gd name="connsiteY2" fmla="*/ 12665 h 2590970"/>
                  <a:gd name="connsiteX3" fmla="*/ 2266586 w 2319419"/>
                  <a:gd name="connsiteY3" fmla="*/ 28516 h 2590970"/>
                  <a:gd name="connsiteX4" fmla="*/ 2271869 w 2319419"/>
                  <a:gd name="connsiteY4" fmla="*/ 60216 h 2590970"/>
                  <a:gd name="connsiteX5" fmla="*/ 2319419 w 2319419"/>
                  <a:gd name="connsiteY5" fmla="*/ 102483 h 2590970"/>
                  <a:gd name="connsiteX6" fmla="*/ 2314136 w 2319419"/>
                  <a:gd name="connsiteY6" fmla="*/ 176451 h 2590970"/>
                  <a:gd name="connsiteX7" fmla="*/ 2192617 w 2319419"/>
                  <a:gd name="connsiteY7" fmla="*/ 340237 h 2590970"/>
                  <a:gd name="connsiteX8" fmla="*/ 2187334 w 2319419"/>
                  <a:gd name="connsiteY8" fmla="*/ 387788 h 2590970"/>
                  <a:gd name="connsiteX9" fmla="*/ 2219034 w 2319419"/>
                  <a:gd name="connsiteY9" fmla="*/ 398354 h 2590970"/>
                  <a:gd name="connsiteX10" fmla="*/ 2219034 w 2319419"/>
                  <a:gd name="connsiteY10" fmla="*/ 467039 h 2590970"/>
                  <a:gd name="connsiteX11" fmla="*/ 2176766 w 2319419"/>
                  <a:gd name="connsiteY11" fmla="*/ 461755 h 2590970"/>
                  <a:gd name="connsiteX12" fmla="*/ 2150350 w 2319419"/>
                  <a:gd name="connsiteY12" fmla="*/ 498739 h 2590970"/>
                  <a:gd name="connsiteX13" fmla="*/ 2160918 w 2319419"/>
                  <a:gd name="connsiteY13" fmla="*/ 535723 h 2590970"/>
                  <a:gd name="connsiteX14" fmla="*/ 2155635 w 2319419"/>
                  <a:gd name="connsiteY14" fmla="*/ 567424 h 2590970"/>
                  <a:gd name="connsiteX15" fmla="*/ 2203185 w 2319419"/>
                  <a:gd name="connsiteY15" fmla="*/ 630825 h 2590970"/>
                  <a:gd name="connsiteX16" fmla="*/ 2256018 w 2319419"/>
                  <a:gd name="connsiteY16" fmla="*/ 646674 h 2590970"/>
                  <a:gd name="connsiteX17" fmla="*/ 2219034 w 2319419"/>
                  <a:gd name="connsiteY17" fmla="*/ 725926 h 2590970"/>
                  <a:gd name="connsiteX18" fmla="*/ 2219034 w 2319419"/>
                  <a:gd name="connsiteY18" fmla="*/ 773476 h 2590970"/>
                  <a:gd name="connsiteX19" fmla="*/ 2139784 w 2319419"/>
                  <a:gd name="connsiteY19" fmla="*/ 815743 h 2590970"/>
                  <a:gd name="connsiteX20" fmla="*/ 2092232 w 2319419"/>
                  <a:gd name="connsiteY20" fmla="*/ 926696 h 2590970"/>
                  <a:gd name="connsiteX21" fmla="*/ 2065815 w 2319419"/>
                  <a:gd name="connsiteY21" fmla="*/ 926696 h 2590970"/>
                  <a:gd name="connsiteX22" fmla="*/ 2034116 w 2319419"/>
                  <a:gd name="connsiteY22" fmla="*/ 963679 h 2590970"/>
                  <a:gd name="connsiteX23" fmla="*/ 2028833 w 2319419"/>
                  <a:gd name="connsiteY23" fmla="*/ 1016514 h 2590970"/>
                  <a:gd name="connsiteX24" fmla="*/ 1997131 w 2319419"/>
                  <a:gd name="connsiteY24" fmla="*/ 1021797 h 2590970"/>
                  <a:gd name="connsiteX25" fmla="*/ 1944298 w 2319419"/>
                  <a:gd name="connsiteY25" fmla="*/ 1000663 h 2590970"/>
                  <a:gd name="connsiteX26" fmla="*/ 1880895 w 2319419"/>
                  <a:gd name="connsiteY26" fmla="*/ 1005946 h 2590970"/>
                  <a:gd name="connsiteX27" fmla="*/ 1843913 w 2319419"/>
                  <a:gd name="connsiteY27" fmla="*/ 1042931 h 2590970"/>
                  <a:gd name="connsiteX28" fmla="*/ 1849196 w 2319419"/>
                  <a:gd name="connsiteY28" fmla="*/ 1106332 h 2590970"/>
                  <a:gd name="connsiteX29" fmla="*/ 1828062 w 2319419"/>
                  <a:gd name="connsiteY29" fmla="*/ 1122183 h 2590970"/>
                  <a:gd name="connsiteX30" fmla="*/ 1785795 w 2319419"/>
                  <a:gd name="connsiteY30" fmla="*/ 1122183 h 2590970"/>
                  <a:gd name="connsiteX31" fmla="*/ 1764661 w 2319419"/>
                  <a:gd name="connsiteY31" fmla="*/ 1185583 h 2590970"/>
                  <a:gd name="connsiteX32" fmla="*/ 1806928 w 2319419"/>
                  <a:gd name="connsiteY32" fmla="*/ 1217283 h 2590970"/>
                  <a:gd name="connsiteX33" fmla="*/ 1880895 w 2319419"/>
                  <a:gd name="connsiteY33" fmla="*/ 1217283 h 2590970"/>
                  <a:gd name="connsiteX34" fmla="*/ 1886180 w 2319419"/>
                  <a:gd name="connsiteY34" fmla="*/ 1264834 h 2590970"/>
                  <a:gd name="connsiteX35" fmla="*/ 1939013 w 2319419"/>
                  <a:gd name="connsiteY35" fmla="*/ 1264834 h 2590970"/>
                  <a:gd name="connsiteX36" fmla="*/ 1960147 w 2319419"/>
                  <a:gd name="connsiteY36" fmla="*/ 1307101 h 2590970"/>
                  <a:gd name="connsiteX37" fmla="*/ 1991849 w 2319419"/>
                  <a:gd name="connsiteY37" fmla="*/ 1296535 h 2590970"/>
                  <a:gd name="connsiteX38" fmla="*/ 2012982 w 2319419"/>
                  <a:gd name="connsiteY38" fmla="*/ 1317668 h 2590970"/>
                  <a:gd name="connsiteX39" fmla="*/ 2018265 w 2319419"/>
                  <a:gd name="connsiteY39" fmla="*/ 1349369 h 2590970"/>
                  <a:gd name="connsiteX40" fmla="*/ 2039399 w 2319419"/>
                  <a:gd name="connsiteY40" fmla="*/ 1391636 h 2590970"/>
                  <a:gd name="connsiteX41" fmla="*/ 2055250 w 2319419"/>
                  <a:gd name="connsiteY41" fmla="*/ 1465604 h 2590970"/>
                  <a:gd name="connsiteX42" fmla="*/ 2108082 w 2319419"/>
                  <a:gd name="connsiteY42" fmla="*/ 1476171 h 2590970"/>
                  <a:gd name="connsiteX43" fmla="*/ 2134499 w 2319419"/>
                  <a:gd name="connsiteY43" fmla="*/ 1534288 h 2590970"/>
                  <a:gd name="connsiteX44" fmla="*/ 2092232 w 2319419"/>
                  <a:gd name="connsiteY44" fmla="*/ 1571272 h 2590970"/>
                  <a:gd name="connsiteX45" fmla="*/ 2086949 w 2319419"/>
                  <a:gd name="connsiteY45" fmla="*/ 1613539 h 2590970"/>
                  <a:gd name="connsiteX46" fmla="*/ 2118650 w 2319419"/>
                  <a:gd name="connsiteY46" fmla="*/ 1666374 h 2590970"/>
                  <a:gd name="connsiteX47" fmla="*/ 2176766 w 2319419"/>
                  <a:gd name="connsiteY47" fmla="*/ 1666374 h 2590970"/>
                  <a:gd name="connsiteX48" fmla="*/ 2182051 w 2319419"/>
                  <a:gd name="connsiteY48" fmla="*/ 1735058 h 2590970"/>
                  <a:gd name="connsiteX49" fmla="*/ 2250735 w 2319419"/>
                  <a:gd name="connsiteY49" fmla="*/ 1777326 h 2590970"/>
                  <a:gd name="connsiteX50" fmla="*/ 2277152 w 2319419"/>
                  <a:gd name="connsiteY50" fmla="*/ 1830159 h 2590970"/>
                  <a:gd name="connsiteX51" fmla="*/ 2271869 w 2319419"/>
                  <a:gd name="connsiteY51" fmla="*/ 1909411 h 2590970"/>
                  <a:gd name="connsiteX52" fmla="*/ 2250735 w 2319419"/>
                  <a:gd name="connsiteY52" fmla="*/ 1914693 h 2590970"/>
                  <a:gd name="connsiteX53" fmla="*/ 2229602 w 2319419"/>
                  <a:gd name="connsiteY53" fmla="*/ 1962245 h 2590970"/>
                  <a:gd name="connsiteX54" fmla="*/ 2245452 w 2319419"/>
                  <a:gd name="connsiteY54" fmla="*/ 1983378 h 2590970"/>
                  <a:gd name="connsiteX55" fmla="*/ 2298285 w 2319419"/>
                  <a:gd name="connsiteY55" fmla="*/ 2052063 h 2590970"/>
                  <a:gd name="connsiteX56" fmla="*/ 2197902 w 2319419"/>
                  <a:gd name="connsiteY56" fmla="*/ 2062629 h 2590970"/>
                  <a:gd name="connsiteX57" fmla="*/ 2224319 w 2319419"/>
                  <a:gd name="connsiteY57" fmla="*/ 2115464 h 2590970"/>
                  <a:gd name="connsiteX58" fmla="*/ 2219034 w 2319419"/>
                  <a:gd name="connsiteY58" fmla="*/ 2205282 h 2590970"/>
                  <a:gd name="connsiteX59" fmla="*/ 2155635 w 2319419"/>
                  <a:gd name="connsiteY59" fmla="*/ 2236982 h 2590970"/>
                  <a:gd name="connsiteX60" fmla="*/ 2160689 w 2319419"/>
                  <a:gd name="connsiteY60" fmla="*/ 2302705 h 2590970"/>
                  <a:gd name="connsiteX61" fmla="*/ 2092232 w 2319419"/>
                  <a:gd name="connsiteY61" fmla="*/ 2295099 h 2590970"/>
                  <a:gd name="connsiteX62" fmla="*/ 2065815 w 2319419"/>
                  <a:gd name="connsiteY62" fmla="*/ 2326801 h 2590970"/>
                  <a:gd name="connsiteX63" fmla="*/ 1944298 w 2319419"/>
                  <a:gd name="connsiteY63" fmla="*/ 2395484 h 2590970"/>
                  <a:gd name="connsiteX64" fmla="*/ 1891463 w 2319419"/>
                  <a:gd name="connsiteY64" fmla="*/ 2390202 h 2590970"/>
                  <a:gd name="connsiteX65" fmla="*/ 1843913 w 2319419"/>
                  <a:gd name="connsiteY65" fmla="*/ 2342650 h 2590970"/>
                  <a:gd name="connsiteX66" fmla="*/ 1812211 w 2319419"/>
                  <a:gd name="connsiteY66" fmla="*/ 2347934 h 2590970"/>
                  <a:gd name="connsiteX67" fmla="*/ 1732962 w 2319419"/>
                  <a:gd name="connsiteY67" fmla="*/ 2279249 h 2590970"/>
                  <a:gd name="connsiteX68" fmla="*/ 1627291 w 2319419"/>
                  <a:gd name="connsiteY68" fmla="*/ 2316233 h 2590970"/>
                  <a:gd name="connsiteX69" fmla="*/ 1563892 w 2319419"/>
                  <a:gd name="connsiteY69" fmla="*/ 2369068 h 2590970"/>
                  <a:gd name="connsiteX70" fmla="*/ 1516340 w 2319419"/>
                  <a:gd name="connsiteY70" fmla="*/ 2347934 h 2590970"/>
                  <a:gd name="connsiteX71" fmla="*/ 1505774 w 2319419"/>
                  <a:gd name="connsiteY71" fmla="*/ 2295099 h 2590970"/>
                  <a:gd name="connsiteX72" fmla="*/ 1405389 w 2319419"/>
                  <a:gd name="connsiteY72" fmla="*/ 2247549 h 2590970"/>
                  <a:gd name="connsiteX73" fmla="*/ 1368404 w 2319419"/>
                  <a:gd name="connsiteY73" fmla="*/ 2268683 h 2590970"/>
                  <a:gd name="connsiteX74" fmla="*/ 1341988 w 2319419"/>
                  <a:gd name="connsiteY74" fmla="*/ 2252832 h 2590970"/>
                  <a:gd name="connsiteX75" fmla="*/ 1320854 w 2319419"/>
                  <a:gd name="connsiteY75" fmla="*/ 2247549 h 2590970"/>
                  <a:gd name="connsiteX76" fmla="*/ 1331421 w 2319419"/>
                  <a:gd name="connsiteY76" fmla="*/ 2184148 h 2590970"/>
                  <a:gd name="connsiteX77" fmla="*/ 1278587 w 2319419"/>
                  <a:gd name="connsiteY77" fmla="*/ 2173581 h 2590970"/>
                  <a:gd name="connsiteX78" fmla="*/ 1289154 w 2319419"/>
                  <a:gd name="connsiteY78" fmla="*/ 2120747 h 2590970"/>
                  <a:gd name="connsiteX79" fmla="*/ 1183485 w 2319419"/>
                  <a:gd name="connsiteY79" fmla="*/ 2041495 h 2590970"/>
                  <a:gd name="connsiteX80" fmla="*/ 1178201 w 2319419"/>
                  <a:gd name="connsiteY80" fmla="*/ 2004512 h 2590970"/>
                  <a:gd name="connsiteX81" fmla="*/ 1151785 w 2319419"/>
                  <a:gd name="connsiteY81" fmla="*/ 2015079 h 2590970"/>
                  <a:gd name="connsiteX82" fmla="*/ 1146502 w 2319419"/>
                  <a:gd name="connsiteY82" fmla="*/ 2046779 h 2590970"/>
                  <a:gd name="connsiteX83" fmla="*/ 1083101 w 2319419"/>
                  <a:gd name="connsiteY83" fmla="*/ 2089046 h 2590970"/>
                  <a:gd name="connsiteX84" fmla="*/ 1024983 w 2319419"/>
                  <a:gd name="connsiteY84" fmla="*/ 2099613 h 2590970"/>
                  <a:gd name="connsiteX85" fmla="*/ 908748 w 2319419"/>
                  <a:gd name="connsiteY85" fmla="*/ 2136598 h 2590970"/>
                  <a:gd name="connsiteX86" fmla="*/ 829497 w 2319419"/>
                  <a:gd name="connsiteY86" fmla="*/ 2131314 h 2590970"/>
                  <a:gd name="connsiteX87" fmla="*/ 681561 w 2319419"/>
                  <a:gd name="connsiteY87" fmla="*/ 2369068 h 2590970"/>
                  <a:gd name="connsiteX88" fmla="*/ 660428 w 2319419"/>
                  <a:gd name="connsiteY88" fmla="*/ 2590970 h 2590970"/>
                  <a:gd name="connsiteX89" fmla="*/ 612876 w 2319419"/>
                  <a:gd name="connsiteY89" fmla="*/ 2569836 h 2590970"/>
                  <a:gd name="connsiteX90" fmla="*/ 565325 w 2319419"/>
                  <a:gd name="connsiteY90" fmla="*/ 2575120 h 2590970"/>
                  <a:gd name="connsiteX91" fmla="*/ 538909 w 2319419"/>
                  <a:gd name="connsiteY91" fmla="*/ 2538137 h 2590970"/>
                  <a:gd name="connsiteX92" fmla="*/ 480791 w 2319419"/>
                  <a:gd name="connsiteY92" fmla="*/ 2453603 h 2590970"/>
                  <a:gd name="connsiteX93" fmla="*/ 449091 w 2319419"/>
                  <a:gd name="connsiteY93" fmla="*/ 2379634 h 2590970"/>
                  <a:gd name="connsiteX94" fmla="*/ 401540 w 2319419"/>
                  <a:gd name="connsiteY94" fmla="*/ 2347934 h 2590970"/>
                  <a:gd name="connsiteX95" fmla="*/ 348706 w 2319419"/>
                  <a:gd name="connsiteY95" fmla="*/ 2395484 h 2590970"/>
                  <a:gd name="connsiteX96" fmla="*/ 274738 w 2319419"/>
                  <a:gd name="connsiteY96" fmla="*/ 2400767 h 2590970"/>
                  <a:gd name="connsiteX97" fmla="*/ 216621 w 2319419"/>
                  <a:gd name="connsiteY97" fmla="*/ 2427185 h 2590970"/>
                  <a:gd name="connsiteX98" fmla="*/ 169070 w 2319419"/>
                  <a:gd name="connsiteY98" fmla="*/ 2379634 h 2590970"/>
                  <a:gd name="connsiteX99" fmla="*/ 169070 w 2319419"/>
                  <a:gd name="connsiteY99" fmla="*/ 2353217 h 2590970"/>
                  <a:gd name="connsiteX100" fmla="*/ 184919 w 2319419"/>
                  <a:gd name="connsiteY100" fmla="*/ 2321517 h 2590970"/>
                  <a:gd name="connsiteX101" fmla="*/ 190203 w 2319419"/>
                  <a:gd name="connsiteY101" fmla="*/ 2273965 h 2590970"/>
                  <a:gd name="connsiteX102" fmla="*/ 216621 w 2319419"/>
                  <a:gd name="connsiteY102" fmla="*/ 2168297 h 2590970"/>
                  <a:gd name="connsiteX103" fmla="*/ 221904 w 2319419"/>
                  <a:gd name="connsiteY103" fmla="*/ 2126030 h 2590970"/>
                  <a:gd name="connsiteX104" fmla="*/ 280022 w 2319419"/>
                  <a:gd name="connsiteY104" fmla="*/ 2089046 h 2590970"/>
                  <a:gd name="connsiteX105" fmla="*/ 216621 w 2319419"/>
                  <a:gd name="connsiteY105" fmla="*/ 1999228 h 2590970"/>
                  <a:gd name="connsiteX106" fmla="*/ 211337 w 2319419"/>
                  <a:gd name="connsiteY106" fmla="*/ 1951678 h 2590970"/>
                  <a:gd name="connsiteX107" fmla="*/ 184919 w 2319419"/>
                  <a:gd name="connsiteY107" fmla="*/ 1882994 h 2590970"/>
                  <a:gd name="connsiteX108" fmla="*/ 200770 w 2319419"/>
                  <a:gd name="connsiteY108" fmla="*/ 1814309 h 2590970"/>
                  <a:gd name="connsiteX109" fmla="*/ 132086 w 2319419"/>
                  <a:gd name="connsiteY109" fmla="*/ 1724491 h 2590970"/>
                  <a:gd name="connsiteX110" fmla="*/ 110953 w 2319419"/>
                  <a:gd name="connsiteY110" fmla="*/ 1735058 h 2590970"/>
                  <a:gd name="connsiteX111" fmla="*/ 47552 w 2319419"/>
                  <a:gd name="connsiteY111" fmla="*/ 1724491 h 2590970"/>
                  <a:gd name="connsiteX112" fmla="*/ 52834 w 2319419"/>
                  <a:gd name="connsiteY112" fmla="*/ 1634673 h 2590970"/>
                  <a:gd name="connsiteX113" fmla="*/ 47552 w 2319419"/>
                  <a:gd name="connsiteY113" fmla="*/ 1587123 h 2590970"/>
                  <a:gd name="connsiteX114" fmla="*/ 0 w 2319419"/>
                  <a:gd name="connsiteY114" fmla="*/ 1576555 h 2590970"/>
                  <a:gd name="connsiteX115" fmla="*/ 0 w 2319419"/>
                  <a:gd name="connsiteY115" fmla="*/ 1518438 h 2590970"/>
                  <a:gd name="connsiteX116" fmla="*/ 10567 w 2319419"/>
                  <a:gd name="connsiteY116" fmla="*/ 1449753 h 2590970"/>
                  <a:gd name="connsiteX117" fmla="*/ 63401 w 2319419"/>
                  <a:gd name="connsiteY117" fmla="*/ 1375786 h 2590970"/>
                  <a:gd name="connsiteX118" fmla="*/ 73968 w 2319419"/>
                  <a:gd name="connsiteY118" fmla="*/ 1307101 h 2590970"/>
                  <a:gd name="connsiteX119" fmla="*/ 79251 w 2319419"/>
                  <a:gd name="connsiteY119" fmla="*/ 1259550 h 2590970"/>
                  <a:gd name="connsiteX120" fmla="*/ 153220 w 2319419"/>
                  <a:gd name="connsiteY120" fmla="*/ 1222567 h 2590970"/>
                  <a:gd name="connsiteX121" fmla="*/ 274738 w 2319419"/>
                  <a:gd name="connsiteY121" fmla="*/ 1270118 h 2590970"/>
                  <a:gd name="connsiteX122" fmla="*/ 338139 w 2319419"/>
                  <a:gd name="connsiteY122" fmla="*/ 1275401 h 2590970"/>
                  <a:gd name="connsiteX123" fmla="*/ 375122 w 2319419"/>
                  <a:gd name="connsiteY123" fmla="*/ 1317668 h 2590970"/>
                  <a:gd name="connsiteX124" fmla="*/ 401540 w 2319419"/>
                  <a:gd name="connsiteY124" fmla="*/ 1243700 h 2590970"/>
                  <a:gd name="connsiteX125" fmla="*/ 507208 w 2319419"/>
                  <a:gd name="connsiteY125" fmla="*/ 1254267 h 2590970"/>
                  <a:gd name="connsiteX126" fmla="*/ 538909 w 2319419"/>
                  <a:gd name="connsiteY126" fmla="*/ 1222567 h 2590970"/>
                  <a:gd name="connsiteX127" fmla="*/ 554759 w 2319419"/>
                  <a:gd name="connsiteY127" fmla="*/ 1238416 h 2590970"/>
                  <a:gd name="connsiteX128" fmla="*/ 612876 w 2319419"/>
                  <a:gd name="connsiteY128" fmla="*/ 1217283 h 2590970"/>
                  <a:gd name="connsiteX129" fmla="*/ 628726 w 2319419"/>
                  <a:gd name="connsiteY129" fmla="*/ 1243700 h 2590970"/>
                  <a:gd name="connsiteX130" fmla="*/ 692127 w 2319419"/>
                  <a:gd name="connsiteY130" fmla="*/ 1233134 h 2590970"/>
                  <a:gd name="connsiteX131" fmla="*/ 707978 w 2319419"/>
                  <a:gd name="connsiteY131" fmla="*/ 1222567 h 2590970"/>
                  <a:gd name="connsiteX132" fmla="*/ 760812 w 2319419"/>
                  <a:gd name="connsiteY132" fmla="*/ 1217283 h 2590970"/>
                  <a:gd name="connsiteX133" fmla="*/ 797795 w 2319419"/>
                  <a:gd name="connsiteY133" fmla="*/ 1190866 h 2590970"/>
                  <a:gd name="connsiteX134" fmla="*/ 824213 w 2319419"/>
                  <a:gd name="connsiteY134" fmla="*/ 1190866 h 2590970"/>
                  <a:gd name="connsiteX135" fmla="*/ 850631 w 2319419"/>
                  <a:gd name="connsiteY135" fmla="*/ 1217283 h 2590970"/>
                  <a:gd name="connsiteX136" fmla="*/ 871764 w 2319419"/>
                  <a:gd name="connsiteY136" fmla="*/ 1212000 h 2590970"/>
                  <a:gd name="connsiteX137" fmla="*/ 871764 w 2319419"/>
                  <a:gd name="connsiteY137" fmla="*/ 1122183 h 2590970"/>
                  <a:gd name="connsiteX138" fmla="*/ 919315 w 2319419"/>
                  <a:gd name="connsiteY138" fmla="*/ 1111615 h 2590970"/>
                  <a:gd name="connsiteX139" fmla="*/ 919315 w 2319419"/>
                  <a:gd name="connsiteY139" fmla="*/ 1027080 h 2590970"/>
                  <a:gd name="connsiteX140" fmla="*/ 882330 w 2319419"/>
                  <a:gd name="connsiteY140" fmla="*/ 968963 h 2590970"/>
                  <a:gd name="connsiteX141" fmla="*/ 824213 w 2319419"/>
                  <a:gd name="connsiteY141" fmla="*/ 937263 h 2590970"/>
                  <a:gd name="connsiteX142" fmla="*/ 850631 w 2319419"/>
                  <a:gd name="connsiteY142" fmla="*/ 910846 h 2590970"/>
                  <a:gd name="connsiteX143" fmla="*/ 829497 w 2319419"/>
                  <a:gd name="connsiteY143" fmla="*/ 884428 h 2590970"/>
                  <a:gd name="connsiteX144" fmla="*/ 771379 w 2319419"/>
                  <a:gd name="connsiteY144" fmla="*/ 868579 h 2590970"/>
                  <a:gd name="connsiteX145" fmla="*/ 797795 w 2319419"/>
                  <a:gd name="connsiteY145" fmla="*/ 842161 h 2590970"/>
                  <a:gd name="connsiteX146" fmla="*/ 797795 w 2319419"/>
                  <a:gd name="connsiteY146" fmla="*/ 799894 h 2590970"/>
                  <a:gd name="connsiteX147" fmla="*/ 744962 w 2319419"/>
                  <a:gd name="connsiteY147" fmla="*/ 805178 h 2590970"/>
                  <a:gd name="connsiteX148" fmla="*/ 766096 w 2319419"/>
                  <a:gd name="connsiteY148" fmla="*/ 673092 h 2590970"/>
                  <a:gd name="connsiteX149" fmla="*/ 813646 w 2319419"/>
                  <a:gd name="connsiteY149" fmla="*/ 651958 h 2590970"/>
                  <a:gd name="connsiteX150" fmla="*/ 788822 w 2319419"/>
                  <a:gd name="connsiteY150" fmla="*/ 612861 h 2590970"/>
                  <a:gd name="connsiteX151" fmla="*/ 796739 w 2319419"/>
                  <a:gd name="connsiteY151" fmla="*/ 611804 h 2590970"/>
                  <a:gd name="connsiteX152" fmla="*/ 834780 w 2319419"/>
                  <a:gd name="connsiteY152" fmla="*/ 535723 h 2590970"/>
                  <a:gd name="connsiteX153" fmla="*/ 834780 w 2319419"/>
                  <a:gd name="connsiteY153" fmla="*/ 485002 h 2590970"/>
                  <a:gd name="connsiteX154" fmla="*/ 822100 w 2319419"/>
                  <a:gd name="connsiteY154" fmla="*/ 446962 h 2590970"/>
                  <a:gd name="connsiteX155" fmla="*/ 864367 w 2319419"/>
                  <a:gd name="connsiteY155" fmla="*/ 430055 h 2590970"/>
                  <a:gd name="connsiteX156" fmla="*/ 961582 w 2319419"/>
                  <a:gd name="connsiteY156" fmla="*/ 277893 h 2590970"/>
                  <a:gd name="connsiteX157" fmla="*/ 936222 w 2319419"/>
                  <a:gd name="connsiteY157" fmla="*/ 239852 h 2590970"/>
                  <a:gd name="connsiteX158" fmla="*/ 902408 w 2319419"/>
                  <a:gd name="connsiteY158" fmla="*/ 227172 h 2590970"/>
                  <a:gd name="connsiteX159" fmla="*/ 864367 w 2319419"/>
                  <a:gd name="connsiteY159" fmla="*/ 167998 h 2590970"/>
                  <a:gd name="connsiteX160" fmla="*/ 866927 w 2319419"/>
                  <a:gd name="connsiteY160" fmla="*/ 160514 h 2590970"/>
                  <a:gd name="connsiteX161" fmla="*/ 860140 w 2319419"/>
                  <a:gd name="connsiteY161" fmla="*/ 159544 h 2590970"/>
                  <a:gd name="connsiteX162" fmla="*/ 919315 w 2319419"/>
                  <a:gd name="connsiteY162" fmla="*/ 167998 h 2590970"/>
                  <a:gd name="connsiteX163" fmla="*/ 953128 w 2319419"/>
                  <a:gd name="connsiteY163" fmla="*/ 121504 h 2590970"/>
                  <a:gd name="connsiteX164" fmla="*/ 940448 w 2319419"/>
                  <a:gd name="connsiteY164" fmla="*/ 66556 h 2590970"/>
                  <a:gd name="connsiteX165" fmla="*/ 974262 w 2319419"/>
                  <a:gd name="connsiteY165" fmla="*/ 62329 h 2590970"/>
                  <a:gd name="connsiteX166" fmla="*/ 1012303 w 2319419"/>
                  <a:gd name="connsiteY166" fmla="*/ 83463 h 2590970"/>
                  <a:gd name="connsiteX167" fmla="*/ 1050343 w 2319419"/>
                  <a:gd name="connsiteY167" fmla="*/ 45423 h 2590970"/>
                  <a:gd name="connsiteX168" fmla="*/ 1113744 w 2319419"/>
                  <a:gd name="connsiteY168" fmla="*/ 58103 h 2590970"/>
                  <a:gd name="connsiteX169" fmla="*/ 1164465 w 2319419"/>
                  <a:gd name="connsiteY169" fmla="*/ 129957 h 2590970"/>
                  <a:gd name="connsiteX170" fmla="*/ 1147558 w 2319419"/>
                  <a:gd name="connsiteY170" fmla="*/ 197585 h 2590970"/>
                  <a:gd name="connsiteX171" fmla="*/ 1189825 w 2319419"/>
                  <a:gd name="connsiteY171" fmla="*/ 197585 h 2590970"/>
                  <a:gd name="connsiteX172" fmla="*/ 1253226 w 2319419"/>
                  <a:gd name="connsiteY172" fmla="*/ 142637 h 2590970"/>
                  <a:gd name="connsiteX173" fmla="*/ 1299720 w 2319419"/>
                  <a:gd name="connsiteY173" fmla="*/ 108823 h 2590970"/>
                  <a:gd name="connsiteX174" fmla="*/ 1312401 w 2319419"/>
                  <a:gd name="connsiteY174" fmla="*/ 20062 h 259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2319419" h="2590970">
                    <a:moveTo>
                      <a:pt x="1355869" y="0"/>
                    </a:moveTo>
                    <a:lnTo>
                      <a:pt x="2211007" y="0"/>
                    </a:lnTo>
                    <a:lnTo>
                      <a:pt x="2213751" y="12665"/>
                    </a:lnTo>
                    <a:lnTo>
                      <a:pt x="2266586" y="28516"/>
                    </a:lnTo>
                    <a:lnTo>
                      <a:pt x="2271869" y="60216"/>
                    </a:lnTo>
                    <a:lnTo>
                      <a:pt x="2319419" y="102483"/>
                    </a:lnTo>
                    <a:lnTo>
                      <a:pt x="2314136" y="176451"/>
                    </a:lnTo>
                    <a:lnTo>
                      <a:pt x="2192617" y="340237"/>
                    </a:lnTo>
                    <a:lnTo>
                      <a:pt x="2187334" y="387788"/>
                    </a:lnTo>
                    <a:lnTo>
                      <a:pt x="2219034" y="398354"/>
                    </a:lnTo>
                    <a:lnTo>
                      <a:pt x="2219034" y="467039"/>
                    </a:lnTo>
                    <a:lnTo>
                      <a:pt x="2176766" y="461755"/>
                    </a:lnTo>
                    <a:lnTo>
                      <a:pt x="2150350" y="498739"/>
                    </a:lnTo>
                    <a:lnTo>
                      <a:pt x="2160918" y="535723"/>
                    </a:lnTo>
                    <a:lnTo>
                      <a:pt x="2155635" y="567424"/>
                    </a:lnTo>
                    <a:lnTo>
                      <a:pt x="2203185" y="630825"/>
                    </a:lnTo>
                    <a:lnTo>
                      <a:pt x="2256018" y="646674"/>
                    </a:lnTo>
                    <a:lnTo>
                      <a:pt x="2219034" y="725926"/>
                    </a:lnTo>
                    <a:lnTo>
                      <a:pt x="2219034" y="773476"/>
                    </a:lnTo>
                    <a:lnTo>
                      <a:pt x="2139784" y="815743"/>
                    </a:lnTo>
                    <a:lnTo>
                      <a:pt x="2092232" y="926696"/>
                    </a:lnTo>
                    <a:lnTo>
                      <a:pt x="2065815" y="926696"/>
                    </a:lnTo>
                    <a:lnTo>
                      <a:pt x="2034116" y="963679"/>
                    </a:lnTo>
                    <a:lnTo>
                      <a:pt x="2028833" y="1016514"/>
                    </a:lnTo>
                    <a:lnTo>
                      <a:pt x="1997131" y="1021797"/>
                    </a:lnTo>
                    <a:lnTo>
                      <a:pt x="1944298" y="1000663"/>
                    </a:lnTo>
                    <a:lnTo>
                      <a:pt x="1880895" y="1005946"/>
                    </a:lnTo>
                    <a:lnTo>
                      <a:pt x="1843913" y="1042931"/>
                    </a:lnTo>
                    <a:lnTo>
                      <a:pt x="1849196" y="1106332"/>
                    </a:lnTo>
                    <a:lnTo>
                      <a:pt x="1828062" y="1122183"/>
                    </a:lnTo>
                    <a:lnTo>
                      <a:pt x="1785795" y="1122183"/>
                    </a:lnTo>
                    <a:lnTo>
                      <a:pt x="1764661" y="1185583"/>
                    </a:lnTo>
                    <a:lnTo>
                      <a:pt x="1806928" y="1217283"/>
                    </a:lnTo>
                    <a:lnTo>
                      <a:pt x="1880895" y="1217283"/>
                    </a:lnTo>
                    <a:lnTo>
                      <a:pt x="1886180" y="1264834"/>
                    </a:lnTo>
                    <a:lnTo>
                      <a:pt x="1939013" y="1264834"/>
                    </a:lnTo>
                    <a:lnTo>
                      <a:pt x="1960147" y="1307101"/>
                    </a:lnTo>
                    <a:lnTo>
                      <a:pt x="1991849" y="1296535"/>
                    </a:lnTo>
                    <a:lnTo>
                      <a:pt x="2012982" y="1317668"/>
                    </a:lnTo>
                    <a:lnTo>
                      <a:pt x="2018265" y="1349369"/>
                    </a:lnTo>
                    <a:lnTo>
                      <a:pt x="2039399" y="1391636"/>
                    </a:lnTo>
                    <a:lnTo>
                      <a:pt x="2055250" y="1465604"/>
                    </a:lnTo>
                    <a:lnTo>
                      <a:pt x="2108082" y="1476171"/>
                    </a:lnTo>
                    <a:lnTo>
                      <a:pt x="2134499" y="1534288"/>
                    </a:lnTo>
                    <a:lnTo>
                      <a:pt x="2092232" y="1571272"/>
                    </a:lnTo>
                    <a:lnTo>
                      <a:pt x="2086949" y="1613539"/>
                    </a:lnTo>
                    <a:lnTo>
                      <a:pt x="2118650" y="1666374"/>
                    </a:lnTo>
                    <a:lnTo>
                      <a:pt x="2176766" y="1666374"/>
                    </a:lnTo>
                    <a:lnTo>
                      <a:pt x="2182051" y="1735058"/>
                    </a:lnTo>
                    <a:lnTo>
                      <a:pt x="2250735" y="1777326"/>
                    </a:lnTo>
                    <a:lnTo>
                      <a:pt x="2277152" y="1830159"/>
                    </a:lnTo>
                    <a:lnTo>
                      <a:pt x="2271869" y="1909411"/>
                    </a:lnTo>
                    <a:lnTo>
                      <a:pt x="2250735" y="1914693"/>
                    </a:lnTo>
                    <a:lnTo>
                      <a:pt x="2229602" y="1962245"/>
                    </a:lnTo>
                    <a:lnTo>
                      <a:pt x="2245452" y="1983378"/>
                    </a:lnTo>
                    <a:lnTo>
                      <a:pt x="2298285" y="2052063"/>
                    </a:lnTo>
                    <a:lnTo>
                      <a:pt x="2197902" y="2062629"/>
                    </a:lnTo>
                    <a:lnTo>
                      <a:pt x="2224319" y="2115464"/>
                    </a:lnTo>
                    <a:lnTo>
                      <a:pt x="2219034" y="2205282"/>
                    </a:lnTo>
                    <a:lnTo>
                      <a:pt x="2155635" y="2236982"/>
                    </a:lnTo>
                    <a:lnTo>
                      <a:pt x="2160689" y="2302705"/>
                    </a:lnTo>
                    <a:lnTo>
                      <a:pt x="2092232" y="2295099"/>
                    </a:lnTo>
                    <a:lnTo>
                      <a:pt x="2065815" y="2326801"/>
                    </a:lnTo>
                    <a:lnTo>
                      <a:pt x="1944298" y="2395484"/>
                    </a:lnTo>
                    <a:lnTo>
                      <a:pt x="1891463" y="2390202"/>
                    </a:lnTo>
                    <a:lnTo>
                      <a:pt x="1843913" y="2342650"/>
                    </a:lnTo>
                    <a:lnTo>
                      <a:pt x="1812211" y="2347934"/>
                    </a:lnTo>
                    <a:lnTo>
                      <a:pt x="1732962" y="2279249"/>
                    </a:lnTo>
                    <a:lnTo>
                      <a:pt x="1627291" y="2316233"/>
                    </a:lnTo>
                    <a:lnTo>
                      <a:pt x="1563892" y="2369068"/>
                    </a:lnTo>
                    <a:lnTo>
                      <a:pt x="1516340" y="2347934"/>
                    </a:lnTo>
                    <a:lnTo>
                      <a:pt x="1505774" y="2295099"/>
                    </a:lnTo>
                    <a:lnTo>
                      <a:pt x="1405389" y="2247549"/>
                    </a:lnTo>
                    <a:lnTo>
                      <a:pt x="1368404" y="2268683"/>
                    </a:lnTo>
                    <a:lnTo>
                      <a:pt x="1341988" y="2252832"/>
                    </a:lnTo>
                    <a:lnTo>
                      <a:pt x="1320854" y="2247549"/>
                    </a:lnTo>
                    <a:lnTo>
                      <a:pt x="1331421" y="2184148"/>
                    </a:lnTo>
                    <a:lnTo>
                      <a:pt x="1278587" y="2173581"/>
                    </a:lnTo>
                    <a:lnTo>
                      <a:pt x="1289154" y="2120747"/>
                    </a:lnTo>
                    <a:lnTo>
                      <a:pt x="1183485" y="2041495"/>
                    </a:lnTo>
                    <a:lnTo>
                      <a:pt x="1178201" y="2004512"/>
                    </a:lnTo>
                    <a:lnTo>
                      <a:pt x="1151785" y="2015079"/>
                    </a:lnTo>
                    <a:lnTo>
                      <a:pt x="1146502" y="2046779"/>
                    </a:lnTo>
                    <a:lnTo>
                      <a:pt x="1083101" y="2089046"/>
                    </a:lnTo>
                    <a:lnTo>
                      <a:pt x="1024983" y="2099613"/>
                    </a:lnTo>
                    <a:lnTo>
                      <a:pt x="908748" y="2136598"/>
                    </a:lnTo>
                    <a:lnTo>
                      <a:pt x="829497" y="2131314"/>
                    </a:lnTo>
                    <a:lnTo>
                      <a:pt x="681561" y="2369068"/>
                    </a:lnTo>
                    <a:lnTo>
                      <a:pt x="660428" y="2590970"/>
                    </a:lnTo>
                    <a:lnTo>
                      <a:pt x="612876" y="2569836"/>
                    </a:lnTo>
                    <a:lnTo>
                      <a:pt x="565325" y="2575120"/>
                    </a:lnTo>
                    <a:lnTo>
                      <a:pt x="538909" y="2538137"/>
                    </a:lnTo>
                    <a:lnTo>
                      <a:pt x="480791" y="2453603"/>
                    </a:lnTo>
                    <a:lnTo>
                      <a:pt x="449091" y="2379634"/>
                    </a:lnTo>
                    <a:lnTo>
                      <a:pt x="401540" y="2347934"/>
                    </a:lnTo>
                    <a:lnTo>
                      <a:pt x="348706" y="2395484"/>
                    </a:lnTo>
                    <a:lnTo>
                      <a:pt x="274738" y="2400767"/>
                    </a:lnTo>
                    <a:lnTo>
                      <a:pt x="216621" y="2427185"/>
                    </a:lnTo>
                    <a:lnTo>
                      <a:pt x="169070" y="2379634"/>
                    </a:lnTo>
                    <a:lnTo>
                      <a:pt x="169070" y="2353217"/>
                    </a:lnTo>
                    <a:lnTo>
                      <a:pt x="184919" y="2321517"/>
                    </a:lnTo>
                    <a:lnTo>
                      <a:pt x="190203" y="2273965"/>
                    </a:lnTo>
                    <a:lnTo>
                      <a:pt x="216621" y="2168297"/>
                    </a:lnTo>
                    <a:lnTo>
                      <a:pt x="221904" y="2126030"/>
                    </a:lnTo>
                    <a:lnTo>
                      <a:pt x="280022" y="2089046"/>
                    </a:lnTo>
                    <a:lnTo>
                      <a:pt x="216621" y="1999228"/>
                    </a:lnTo>
                    <a:lnTo>
                      <a:pt x="211337" y="1951678"/>
                    </a:lnTo>
                    <a:lnTo>
                      <a:pt x="184919" y="1882994"/>
                    </a:lnTo>
                    <a:lnTo>
                      <a:pt x="200770" y="1814309"/>
                    </a:lnTo>
                    <a:lnTo>
                      <a:pt x="132086" y="1724491"/>
                    </a:lnTo>
                    <a:lnTo>
                      <a:pt x="110953" y="1735058"/>
                    </a:lnTo>
                    <a:lnTo>
                      <a:pt x="47552" y="1724491"/>
                    </a:lnTo>
                    <a:lnTo>
                      <a:pt x="52834" y="1634673"/>
                    </a:lnTo>
                    <a:lnTo>
                      <a:pt x="47552" y="1587123"/>
                    </a:lnTo>
                    <a:lnTo>
                      <a:pt x="0" y="1576555"/>
                    </a:lnTo>
                    <a:lnTo>
                      <a:pt x="0" y="1518438"/>
                    </a:lnTo>
                    <a:lnTo>
                      <a:pt x="10567" y="1449753"/>
                    </a:lnTo>
                    <a:lnTo>
                      <a:pt x="63401" y="1375786"/>
                    </a:lnTo>
                    <a:lnTo>
                      <a:pt x="73968" y="1307101"/>
                    </a:lnTo>
                    <a:lnTo>
                      <a:pt x="79251" y="1259550"/>
                    </a:lnTo>
                    <a:lnTo>
                      <a:pt x="153220" y="1222567"/>
                    </a:lnTo>
                    <a:lnTo>
                      <a:pt x="274738" y="1270118"/>
                    </a:lnTo>
                    <a:lnTo>
                      <a:pt x="338139" y="1275401"/>
                    </a:lnTo>
                    <a:lnTo>
                      <a:pt x="375122" y="1317668"/>
                    </a:lnTo>
                    <a:lnTo>
                      <a:pt x="401540" y="1243700"/>
                    </a:lnTo>
                    <a:lnTo>
                      <a:pt x="507208" y="1254267"/>
                    </a:lnTo>
                    <a:lnTo>
                      <a:pt x="538909" y="1222567"/>
                    </a:lnTo>
                    <a:lnTo>
                      <a:pt x="554759" y="1238416"/>
                    </a:lnTo>
                    <a:lnTo>
                      <a:pt x="612876" y="1217283"/>
                    </a:lnTo>
                    <a:lnTo>
                      <a:pt x="628726" y="1243700"/>
                    </a:lnTo>
                    <a:lnTo>
                      <a:pt x="692127" y="1233134"/>
                    </a:lnTo>
                    <a:lnTo>
                      <a:pt x="707978" y="1222567"/>
                    </a:lnTo>
                    <a:lnTo>
                      <a:pt x="760812" y="1217283"/>
                    </a:lnTo>
                    <a:lnTo>
                      <a:pt x="797795" y="1190866"/>
                    </a:lnTo>
                    <a:lnTo>
                      <a:pt x="824213" y="1190866"/>
                    </a:lnTo>
                    <a:lnTo>
                      <a:pt x="850631" y="1217283"/>
                    </a:lnTo>
                    <a:lnTo>
                      <a:pt x="871764" y="1212000"/>
                    </a:lnTo>
                    <a:lnTo>
                      <a:pt x="871764" y="1122183"/>
                    </a:lnTo>
                    <a:lnTo>
                      <a:pt x="919315" y="1111615"/>
                    </a:lnTo>
                    <a:lnTo>
                      <a:pt x="919315" y="1027080"/>
                    </a:lnTo>
                    <a:lnTo>
                      <a:pt x="882330" y="968963"/>
                    </a:lnTo>
                    <a:lnTo>
                      <a:pt x="824213" y="937263"/>
                    </a:lnTo>
                    <a:lnTo>
                      <a:pt x="850631" y="910846"/>
                    </a:lnTo>
                    <a:lnTo>
                      <a:pt x="829497" y="884428"/>
                    </a:lnTo>
                    <a:lnTo>
                      <a:pt x="771379" y="868579"/>
                    </a:lnTo>
                    <a:lnTo>
                      <a:pt x="797795" y="842161"/>
                    </a:lnTo>
                    <a:lnTo>
                      <a:pt x="797795" y="799894"/>
                    </a:lnTo>
                    <a:lnTo>
                      <a:pt x="744962" y="805178"/>
                    </a:lnTo>
                    <a:lnTo>
                      <a:pt x="766096" y="673092"/>
                    </a:lnTo>
                    <a:lnTo>
                      <a:pt x="813646" y="651958"/>
                    </a:lnTo>
                    <a:lnTo>
                      <a:pt x="788822" y="612861"/>
                    </a:lnTo>
                    <a:lnTo>
                      <a:pt x="796739" y="611804"/>
                    </a:lnTo>
                    <a:lnTo>
                      <a:pt x="834780" y="535723"/>
                    </a:lnTo>
                    <a:lnTo>
                      <a:pt x="834780" y="485002"/>
                    </a:lnTo>
                    <a:lnTo>
                      <a:pt x="822100" y="446962"/>
                    </a:lnTo>
                    <a:lnTo>
                      <a:pt x="864367" y="430055"/>
                    </a:lnTo>
                    <a:lnTo>
                      <a:pt x="961582" y="277893"/>
                    </a:lnTo>
                    <a:lnTo>
                      <a:pt x="936222" y="239852"/>
                    </a:lnTo>
                    <a:lnTo>
                      <a:pt x="902408" y="227172"/>
                    </a:lnTo>
                    <a:lnTo>
                      <a:pt x="864367" y="167998"/>
                    </a:lnTo>
                    <a:lnTo>
                      <a:pt x="866927" y="160514"/>
                    </a:lnTo>
                    <a:lnTo>
                      <a:pt x="860140" y="159544"/>
                    </a:lnTo>
                    <a:lnTo>
                      <a:pt x="919315" y="167998"/>
                    </a:lnTo>
                    <a:lnTo>
                      <a:pt x="953128" y="121504"/>
                    </a:lnTo>
                    <a:lnTo>
                      <a:pt x="940448" y="66556"/>
                    </a:lnTo>
                    <a:lnTo>
                      <a:pt x="974262" y="62329"/>
                    </a:lnTo>
                    <a:lnTo>
                      <a:pt x="1012303" y="83463"/>
                    </a:lnTo>
                    <a:lnTo>
                      <a:pt x="1050343" y="45423"/>
                    </a:lnTo>
                    <a:lnTo>
                      <a:pt x="1113744" y="58103"/>
                    </a:lnTo>
                    <a:lnTo>
                      <a:pt x="1164465" y="129957"/>
                    </a:lnTo>
                    <a:lnTo>
                      <a:pt x="1147558" y="197585"/>
                    </a:lnTo>
                    <a:lnTo>
                      <a:pt x="1189825" y="197585"/>
                    </a:lnTo>
                    <a:lnTo>
                      <a:pt x="1253226" y="142637"/>
                    </a:lnTo>
                    <a:lnTo>
                      <a:pt x="1299720" y="108823"/>
                    </a:lnTo>
                    <a:lnTo>
                      <a:pt x="1312401" y="20062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5C4F665-1D04-625A-21E6-A360B231D295}"/>
                  </a:ext>
                </a:extLst>
              </p:cNvPr>
              <p:cNvSpPr/>
              <p:nvPr/>
            </p:nvSpPr>
            <p:spPr>
              <a:xfrm>
                <a:off x="4856489" y="2299399"/>
                <a:ext cx="704828" cy="1104081"/>
              </a:xfrm>
              <a:custGeom>
                <a:avLst/>
                <a:gdLst>
                  <a:gd name="connsiteX0" fmla="*/ 1447800 w 2006600"/>
                  <a:gd name="connsiteY0" fmla="*/ 0 h 3143250"/>
                  <a:gd name="connsiteX1" fmla="*/ 1397000 w 2006600"/>
                  <a:gd name="connsiteY1" fmla="*/ 361950 h 3143250"/>
                  <a:gd name="connsiteX2" fmla="*/ 1327150 w 2006600"/>
                  <a:gd name="connsiteY2" fmla="*/ 336550 h 3143250"/>
                  <a:gd name="connsiteX3" fmla="*/ 1244600 w 2006600"/>
                  <a:gd name="connsiteY3" fmla="*/ 196850 h 3143250"/>
                  <a:gd name="connsiteX4" fmla="*/ 1130300 w 2006600"/>
                  <a:gd name="connsiteY4" fmla="*/ 374650 h 3143250"/>
                  <a:gd name="connsiteX5" fmla="*/ 1016000 w 2006600"/>
                  <a:gd name="connsiteY5" fmla="*/ 298450 h 3143250"/>
                  <a:gd name="connsiteX6" fmla="*/ 850900 w 2006600"/>
                  <a:gd name="connsiteY6" fmla="*/ 450850 h 3143250"/>
                  <a:gd name="connsiteX7" fmla="*/ 863600 w 2006600"/>
                  <a:gd name="connsiteY7" fmla="*/ 533400 h 3143250"/>
                  <a:gd name="connsiteX8" fmla="*/ 825500 w 2006600"/>
                  <a:gd name="connsiteY8" fmla="*/ 685800 h 3143250"/>
                  <a:gd name="connsiteX9" fmla="*/ 952500 w 2006600"/>
                  <a:gd name="connsiteY9" fmla="*/ 939800 h 3143250"/>
                  <a:gd name="connsiteX10" fmla="*/ 1003300 w 2006600"/>
                  <a:gd name="connsiteY10" fmla="*/ 1123950 h 3143250"/>
                  <a:gd name="connsiteX11" fmla="*/ 863600 w 2006600"/>
                  <a:gd name="connsiteY11" fmla="*/ 1225550 h 3143250"/>
                  <a:gd name="connsiteX12" fmla="*/ 762000 w 2006600"/>
                  <a:gd name="connsiteY12" fmla="*/ 1263650 h 3143250"/>
                  <a:gd name="connsiteX13" fmla="*/ 762000 w 2006600"/>
                  <a:gd name="connsiteY13" fmla="*/ 1358900 h 3143250"/>
                  <a:gd name="connsiteX14" fmla="*/ 482600 w 2006600"/>
                  <a:gd name="connsiteY14" fmla="*/ 1657350 h 3143250"/>
                  <a:gd name="connsiteX15" fmla="*/ 457200 w 2006600"/>
                  <a:gd name="connsiteY15" fmla="*/ 1720850 h 3143250"/>
                  <a:gd name="connsiteX16" fmla="*/ 241300 w 2006600"/>
                  <a:gd name="connsiteY16" fmla="*/ 1905000 h 3143250"/>
                  <a:gd name="connsiteX17" fmla="*/ 311150 w 2006600"/>
                  <a:gd name="connsiteY17" fmla="*/ 2089150 h 3143250"/>
                  <a:gd name="connsiteX18" fmla="*/ 285750 w 2006600"/>
                  <a:gd name="connsiteY18" fmla="*/ 2222500 h 3143250"/>
                  <a:gd name="connsiteX19" fmla="*/ 285750 w 2006600"/>
                  <a:gd name="connsiteY19" fmla="*/ 2222500 h 3143250"/>
                  <a:gd name="connsiteX20" fmla="*/ 139700 w 2006600"/>
                  <a:gd name="connsiteY20" fmla="*/ 2603500 h 3143250"/>
                  <a:gd name="connsiteX21" fmla="*/ 0 w 2006600"/>
                  <a:gd name="connsiteY21" fmla="*/ 2838450 h 3143250"/>
                  <a:gd name="connsiteX22" fmla="*/ 0 w 2006600"/>
                  <a:gd name="connsiteY22" fmla="*/ 2927350 h 3143250"/>
                  <a:gd name="connsiteX23" fmla="*/ 127000 w 2006600"/>
                  <a:gd name="connsiteY23" fmla="*/ 2965450 h 3143250"/>
                  <a:gd name="connsiteX24" fmla="*/ 234950 w 2006600"/>
                  <a:gd name="connsiteY24" fmla="*/ 3143250 h 3143250"/>
                  <a:gd name="connsiteX25" fmla="*/ 273050 w 2006600"/>
                  <a:gd name="connsiteY25" fmla="*/ 2889250 h 3143250"/>
                  <a:gd name="connsiteX26" fmla="*/ 254000 w 2006600"/>
                  <a:gd name="connsiteY26" fmla="*/ 2832100 h 3143250"/>
                  <a:gd name="connsiteX27" fmla="*/ 336550 w 2006600"/>
                  <a:gd name="connsiteY27" fmla="*/ 2584450 h 3143250"/>
                  <a:gd name="connsiteX28" fmla="*/ 457200 w 2006600"/>
                  <a:gd name="connsiteY28" fmla="*/ 2571750 h 3143250"/>
                  <a:gd name="connsiteX29" fmla="*/ 412750 w 2006600"/>
                  <a:gd name="connsiteY29" fmla="*/ 2501900 h 3143250"/>
                  <a:gd name="connsiteX30" fmla="*/ 419100 w 2006600"/>
                  <a:gd name="connsiteY30" fmla="*/ 2279650 h 3143250"/>
                  <a:gd name="connsiteX31" fmla="*/ 527050 w 2006600"/>
                  <a:gd name="connsiteY31" fmla="*/ 2279650 h 3143250"/>
                  <a:gd name="connsiteX32" fmla="*/ 603250 w 2006600"/>
                  <a:gd name="connsiteY32" fmla="*/ 2178050 h 3143250"/>
                  <a:gd name="connsiteX33" fmla="*/ 742950 w 2006600"/>
                  <a:gd name="connsiteY33" fmla="*/ 2203450 h 3143250"/>
                  <a:gd name="connsiteX34" fmla="*/ 768350 w 2006600"/>
                  <a:gd name="connsiteY34" fmla="*/ 2152650 h 3143250"/>
                  <a:gd name="connsiteX35" fmla="*/ 933450 w 2006600"/>
                  <a:gd name="connsiteY35" fmla="*/ 2165350 h 3143250"/>
                  <a:gd name="connsiteX36" fmla="*/ 977900 w 2006600"/>
                  <a:gd name="connsiteY36" fmla="*/ 2120900 h 3143250"/>
                  <a:gd name="connsiteX37" fmla="*/ 971550 w 2006600"/>
                  <a:gd name="connsiteY37" fmla="*/ 2019300 h 3143250"/>
                  <a:gd name="connsiteX38" fmla="*/ 1016000 w 2006600"/>
                  <a:gd name="connsiteY38" fmla="*/ 1892300 h 3143250"/>
                  <a:gd name="connsiteX39" fmla="*/ 1149350 w 2006600"/>
                  <a:gd name="connsiteY39" fmla="*/ 1854200 h 3143250"/>
                  <a:gd name="connsiteX40" fmla="*/ 1174750 w 2006600"/>
                  <a:gd name="connsiteY40" fmla="*/ 1746250 h 3143250"/>
                  <a:gd name="connsiteX41" fmla="*/ 1466850 w 2006600"/>
                  <a:gd name="connsiteY41" fmla="*/ 1606550 h 3143250"/>
                  <a:gd name="connsiteX42" fmla="*/ 1727200 w 2006600"/>
                  <a:gd name="connsiteY42" fmla="*/ 1428750 h 3143250"/>
                  <a:gd name="connsiteX43" fmla="*/ 1911350 w 2006600"/>
                  <a:gd name="connsiteY43" fmla="*/ 1250950 h 3143250"/>
                  <a:gd name="connsiteX44" fmla="*/ 2006600 w 2006600"/>
                  <a:gd name="connsiteY44" fmla="*/ 889000 h 3143250"/>
                  <a:gd name="connsiteX45" fmla="*/ 1993900 w 2006600"/>
                  <a:gd name="connsiteY45" fmla="*/ 819150 h 3143250"/>
                  <a:gd name="connsiteX46" fmla="*/ 1854200 w 2006600"/>
                  <a:gd name="connsiteY46" fmla="*/ 742950 h 3143250"/>
                  <a:gd name="connsiteX47" fmla="*/ 1727200 w 2006600"/>
                  <a:gd name="connsiteY47" fmla="*/ 742950 h 3143250"/>
                  <a:gd name="connsiteX48" fmla="*/ 1714500 w 2006600"/>
                  <a:gd name="connsiteY48" fmla="*/ 635000 h 3143250"/>
                  <a:gd name="connsiteX49" fmla="*/ 1625600 w 2006600"/>
                  <a:gd name="connsiteY49" fmla="*/ 527050 h 3143250"/>
                  <a:gd name="connsiteX50" fmla="*/ 1562100 w 2006600"/>
                  <a:gd name="connsiteY50" fmla="*/ 400050 h 3143250"/>
                  <a:gd name="connsiteX51" fmla="*/ 1593850 w 2006600"/>
                  <a:gd name="connsiteY51" fmla="*/ 323850 h 3143250"/>
                  <a:gd name="connsiteX52" fmla="*/ 1568450 w 2006600"/>
                  <a:gd name="connsiteY52" fmla="*/ 69850 h 3143250"/>
                  <a:gd name="connsiteX53" fmla="*/ 1524000 w 2006600"/>
                  <a:gd name="connsiteY53" fmla="*/ 57150 h 3143250"/>
                  <a:gd name="connsiteX54" fmla="*/ 1447800 w 2006600"/>
                  <a:gd name="connsiteY54" fmla="*/ 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006600" h="3143250">
                    <a:moveTo>
                      <a:pt x="1447800" y="0"/>
                    </a:moveTo>
                    <a:lnTo>
                      <a:pt x="1397000" y="361950"/>
                    </a:lnTo>
                    <a:lnTo>
                      <a:pt x="1327150" y="336550"/>
                    </a:lnTo>
                    <a:lnTo>
                      <a:pt x="1244600" y="196850"/>
                    </a:lnTo>
                    <a:lnTo>
                      <a:pt x="1130300" y="374650"/>
                    </a:lnTo>
                    <a:lnTo>
                      <a:pt x="1016000" y="298450"/>
                    </a:lnTo>
                    <a:lnTo>
                      <a:pt x="850900" y="450850"/>
                    </a:lnTo>
                    <a:lnTo>
                      <a:pt x="863600" y="533400"/>
                    </a:lnTo>
                    <a:lnTo>
                      <a:pt x="825500" y="685800"/>
                    </a:lnTo>
                    <a:lnTo>
                      <a:pt x="952500" y="939800"/>
                    </a:lnTo>
                    <a:lnTo>
                      <a:pt x="1003300" y="1123950"/>
                    </a:lnTo>
                    <a:lnTo>
                      <a:pt x="863600" y="1225550"/>
                    </a:lnTo>
                    <a:lnTo>
                      <a:pt x="762000" y="1263650"/>
                    </a:lnTo>
                    <a:lnTo>
                      <a:pt x="762000" y="1358900"/>
                    </a:lnTo>
                    <a:lnTo>
                      <a:pt x="482600" y="1657350"/>
                    </a:lnTo>
                    <a:lnTo>
                      <a:pt x="457200" y="1720850"/>
                    </a:lnTo>
                    <a:lnTo>
                      <a:pt x="241300" y="1905000"/>
                    </a:lnTo>
                    <a:lnTo>
                      <a:pt x="311150" y="2089150"/>
                    </a:lnTo>
                    <a:lnTo>
                      <a:pt x="285750" y="2222500"/>
                    </a:lnTo>
                    <a:lnTo>
                      <a:pt x="285750" y="2222500"/>
                    </a:lnTo>
                    <a:lnTo>
                      <a:pt x="139700" y="2603500"/>
                    </a:lnTo>
                    <a:lnTo>
                      <a:pt x="0" y="2838450"/>
                    </a:lnTo>
                    <a:lnTo>
                      <a:pt x="0" y="2927350"/>
                    </a:lnTo>
                    <a:lnTo>
                      <a:pt x="127000" y="2965450"/>
                    </a:lnTo>
                    <a:lnTo>
                      <a:pt x="234950" y="3143250"/>
                    </a:lnTo>
                    <a:lnTo>
                      <a:pt x="273050" y="2889250"/>
                    </a:lnTo>
                    <a:lnTo>
                      <a:pt x="254000" y="2832100"/>
                    </a:lnTo>
                    <a:lnTo>
                      <a:pt x="336550" y="2584450"/>
                    </a:lnTo>
                    <a:lnTo>
                      <a:pt x="457200" y="2571750"/>
                    </a:lnTo>
                    <a:lnTo>
                      <a:pt x="412750" y="2501900"/>
                    </a:lnTo>
                    <a:lnTo>
                      <a:pt x="419100" y="2279650"/>
                    </a:lnTo>
                    <a:lnTo>
                      <a:pt x="527050" y="2279650"/>
                    </a:lnTo>
                    <a:lnTo>
                      <a:pt x="603250" y="2178050"/>
                    </a:lnTo>
                    <a:lnTo>
                      <a:pt x="742950" y="2203450"/>
                    </a:lnTo>
                    <a:lnTo>
                      <a:pt x="768350" y="2152650"/>
                    </a:lnTo>
                    <a:lnTo>
                      <a:pt x="933450" y="2165350"/>
                    </a:lnTo>
                    <a:lnTo>
                      <a:pt x="977900" y="2120900"/>
                    </a:lnTo>
                    <a:lnTo>
                      <a:pt x="971550" y="2019300"/>
                    </a:lnTo>
                    <a:lnTo>
                      <a:pt x="1016000" y="1892300"/>
                    </a:lnTo>
                    <a:lnTo>
                      <a:pt x="1149350" y="1854200"/>
                    </a:lnTo>
                    <a:lnTo>
                      <a:pt x="1174750" y="1746250"/>
                    </a:lnTo>
                    <a:lnTo>
                      <a:pt x="1466850" y="1606550"/>
                    </a:lnTo>
                    <a:lnTo>
                      <a:pt x="1727200" y="1428750"/>
                    </a:lnTo>
                    <a:lnTo>
                      <a:pt x="1911350" y="1250950"/>
                    </a:lnTo>
                    <a:lnTo>
                      <a:pt x="2006600" y="889000"/>
                    </a:lnTo>
                    <a:lnTo>
                      <a:pt x="1993900" y="819150"/>
                    </a:lnTo>
                    <a:lnTo>
                      <a:pt x="1854200" y="742950"/>
                    </a:lnTo>
                    <a:lnTo>
                      <a:pt x="1727200" y="742950"/>
                    </a:lnTo>
                    <a:lnTo>
                      <a:pt x="1714500" y="635000"/>
                    </a:lnTo>
                    <a:lnTo>
                      <a:pt x="1625600" y="527050"/>
                    </a:lnTo>
                    <a:lnTo>
                      <a:pt x="1562100" y="400050"/>
                    </a:lnTo>
                    <a:lnTo>
                      <a:pt x="1593850" y="323850"/>
                    </a:lnTo>
                    <a:lnTo>
                      <a:pt x="1568450" y="69850"/>
                    </a:lnTo>
                    <a:lnTo>
                      <a:pt x="1524000" y="57150"/>
                    </a:lnTo>
                    <a:lnTo>
                      <a:pt x="1447800" y="0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5FD6764E-FD49-974F-5D13-9F6629356A00}"/>
                </a:ext>
              </a:extLst>
            </p:cNvPr>
            <p:cNvGrpSpPr/>
            <p:nvPr/>
          </p:nvGrpSpPr>
          <p:grpSpPr>
            <a:xfrm>
              <a:off x="1102203" y="1029662"/>
              <a:ext cx="2938176" cy="3915564"/>
              <a:chOff x="1102203" y="1029662"/>
              <a:chExt cx="2938176" cy="3915564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4A6431D-5C1A-F2A9-C903-F69889807E3D}"/>
                  </a:ext>
                </a:extLst>
              </p:cNvPr>
              <p:cNvSpPr/>
              <p:nvPr/>
            </p:nvSpPr>
            <p:spPr>
              <a:xfrm>
                <a:off x="2660855" y="2153117"/>
                <a:ext cx="261478" cy="115411"/>
              </a:xfrm>
              <a:custGeom>
                <a:avLst/>
                <a:gdLst>
                  <a:gd name="connsiteX0" fmla="*/ 0 w 345281"/>
                  <a:gd name="connsiteY0" fmla="*/ 0 h 152400"/>
                  <a:gd name="connsiteX1" fmla="*/ 78581 w 345281"/>
                  <a:gd name="connsiteY1" fmla="*/ 33338 h 152400"/>
                  <a:gd name="connsiteX2" fmla="*/ 119062 w 345281"/>
                  <a:gd name="connsiteY2" fmla="*/ 76200 h 152400"/>
                  <a:gd name="connsiteX3" fmla="*/ 211931 w 345281"/>
                  <a:gd name="connsiteY3" fmla="*/ 85725 h 152400"/>
                  <a:gd name="connsiteX4" fmla="*/ 290512 w 345281"/>
                  <a:gd name="connsiteY4" fmla="*/ 152400 h 152400"/>
                  <a:gd name="connsiteX5" fmla="*/ 345281 w 345281"/>
                  <a:gd name="connsiteY5" fmla="*/ 9525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5281" h="152400">
                    <a:moveTo>
                      <a:pt x="0" y="0"/>
                    </a:moveTo>
                    <a:lnTo>
                      <a:pt x="78581" y="33338"/>
                    </a:lnTo>
                    <a:lnTo>
                      <a:pt x="119062" y="76200"/>
                    </a:lnTo>
                    <a:lnTo>
                      <a:pt x="211931" y="85725"/>
                    </a:lnTo>
                    <a:lnTo>
                      <a:pt x="290512" y="152400"/>
                    </a:lnTo>
                    <a:lnTo>
                      <a:pt x="345281" y="952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EF5406BC-7028-6488-C539-54472885F9FB}"/>
                  </a:ext>
                </a:extLst>
              </p:cNvPr>
              <p:cNvGrpSpPr/>
              <p:nvPr/>
            </p:nvGrpSpPr>
            <p:grpSpPr>
              <a:xfrm>
                <a:off x="1102203" y="1029662"/>
                <a:ext cx="2938176" cy="3915564"/>
                <a:chOff x="2587625" y="814388"/>
                <a:chExt cx="3879850" cy="5170487"/>
              </a:xfrm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D79F4F18-6E52-CF7D-2141-92A86E799312}"/>
                    </a:ext>
                  </a:extLst>
                </p:cNvPr>
                <p:cNvSpPr/>
                <p:nvPr/>
              </p:nvSpPr>
              <p:spPr>
                <a:xfrm>
                  <a:off x="3055144" y="2869406"/>
                  <a:ext cx="411956" cy="1038225"/>
                </a:xfrm>
                <a:custGeom>
                  <a:avLst/>
                  <a:gdLst>
                    <a:gd name="connsiteX0" fmla="*/ 0 w 411956"/>
                    <a:gd name="connsiteY0" fmla="*/ 1038225 h 1038225"/>
                    <a:gd name="connsiteX1" fmla="*/ 9525 w 411956"/>
                    <a:gd name="connsiteY1" fmla="*/ 1019175 h 1038225"/>
                    <a:gd name="connsiteX2" fmla="*/ 11906 w 411956"/>
                    <a:gd name="connsiteY2" fmla="*/ 957263 h 1038225"/>
                    <a:gd name="connsiteX3" fmla="*/ 107156 w 411956"/>
                    <a:gd name="connsiteY3" fmla="*/ 912019 h 1038225"/>
                    <a:gd name="connsiteX4" fmla="*/ 173831 w 411956"/>
                    <a:gd name="connsiteY4" fmla="*/ 912019 h 1038225"/>
                    <a:gd name="connsiteX5" fmla="*/ 228600 w 411956"/>
                    <a:gd name="connsiteY5" fmla="*/ 850107 h 1038225"/>
                    <a:gd name="connsiteX6" fmla="*/ 190500 w 411956"/>
                    <a:gd name="connsiteY6" fmla="*/ 797719 h 1038225"/>
                    <a:gd name="connsiteX7" fmla="*/ 228600 w 411956"/>
                    <a:gd name="connsiteY7" fmla="*/ 702469 h 1038225"/>
                    <a:gd name="connsiteX8" fmla="*/ 214312 w 411956"/>
                    <a:gd name="connsiteY8" fmla="*/ 654844 h 1038225"/>
                    <a:gd name="connsiteX9" fmla="*/ 285750 w 411956"/>
                    <a:gd name="connsiteY9" fmla="*/ 569119 h 1038225"/>
                    <a:gd name="connsiteX10" fmla="*/ 285750 w 411956"/>
                    <a:gd name="connsiteY10" fmla="*/ 519113 h 1038225"/>
                    <a:gd name="connsiteX11" fmla="*/ 330994 w 411956"/>
                    <a:gd name="connsiteY11" fmla="*/ 483394 h 1038225"/>
                    <a:gd name="connsiteX12" fmla="*/ 311944 w 411956"/>
                    <a:gd name="connsiteY12" fmla="*/ 445294 h 1038225"/>
                    <a:gd name="connsiteX13" fmla="*/ 304800 w 411956"/>
                    <a:gd name="connsiteY13" fmla="*/ 423863 h 1038225"/>
                    <a:gd name="connsiteX14" fmla="*/ 359569 w 411956"/>
                    <a:gd name="connsiteY14" fmla="*/ 338138 h 1038225"/>
                    <a:gd name="connsiteX15" fmla="*/ 347662 w 411956"/>
                    <a:gd name="connsiteY15" fmla="*/ 326232 h 1038225"/>
                    <a:gd name="connsiteX16" fmla="*/ 347662 w 411956"/>
                    <a:gd name="connsiteY16" fmla="*/ 326232 h 1038225"/>
                    <a:gd name="connsiteX17" fmla="*/ 300037 w 411956"/>
                    <a:gd name="connsiteY17" fmla="*/ 273844 h 1038225"/>
                    <a:gd name="connsiteX18" fmla="*/ 376237 w 411956"/>
                    <a:gd name="connsiteY18" fmla="*/ 185738 h 1038225"/>
                    <a:gd name="connsiteX19" fmla="*/ 411956 w 411956"/>
                    <a:gd name="connsiteY19" fmla="*/ 69057 h 1038225"/>
                    <a:gd name="connsiteX20" fmla="*/ 371475 w 411956"/>
                    <a:gd name="connsiteY20" fmla="*/ 0 h 1038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1956" h="1038225">
                      <a:moveTo>
                        <a:pt x="0" y="1038225"/>
                      </a:moveTo>
                      <a:lnTo>
                        <a:pt x="9525" y="1019175"/>
                      </a:lnTo>
                      <a:cubicBezTo>
                        <a:pt x="10319" y="998538"/>
                        <a:pt x="11112" y="977900"/>
                        <a:pt x="11906" y="957263"/>
                      </a:cubicBezTo>
                      <a:lnTo>
                        <a:pt x="107156" y="912019"/>
                      </a:lnTo>
                      <a:lnTo>
                        <a:pt x="173831" y="912019"/>
                      </a:lnTo>
                      <a:lnTo>
                        <a:pt x="228600" y="850107"/>
                      </a:lnTo>
                      <a:lnTo>
                        <a:pt x="190500" y="797719"/>
                      </a:lnTo>
                      <a:lnTo>
                        <a:pt x="228600" y="702469"/>
                      </a:lnTo>
                      <a:lnTo>
                        <a:pt x="214312" y="654844"/>
                      </a:lnTo>
                      <a:lnTo>
                        <a:pt x="285750" y="569119"/>
                      </a:lnTo>
                      <a:lnTo>
                        <a:pt x="285750" y="519113"/>
                      </a:lnTo>
                      <a:lnTo>
                        <a:pt x="330994" y="483394"/>
                      </a:lnTo>
                      <a:lnTo>
                        <a:pt x="311944" y="445294"/>
                      </a:lnTo>
                      <a:lnTo>
                        <a:pt x="304800" y="423863"/>
                      </a:lnTo>
                      <a:lnTo>
                        <a:pt x="359569" y="338138"/>
                      </a:lnTo>
                      <a:lnTo>
                        <a:pt x="347662" y="326232"/>
                      </a:lnTo>
                      <a:lnTo>
                        <a:pt x="347662" y="326232"/>
                      </a:lnTo>
                      <a:lnTo>
                        <a:pt x="300037" y="273844"/>
                      </a:lnTo>
                      <a:lnTo>
                        <a:pt x="376237" y="185738"/>
                      </a:lnTo>
                      <a:lnTo>
                        <a:pt x="411956" y="69057"/>
                      </a:lnTo>
                      <a:lnTo>
                        <a:pt x="371475" y="0"/>
                      </a:lnTo>
                    </a:path>
                  </a:pathLst>
                </a:custGeom>
                <a:noFill/>
                <a:ln w="12700" cap="rnd">
                  <a:solidFill>
                    <a:srgbClr val="0070C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E658BA59-D946-E7FF-79F1-2FD12A2F2DA6}"/>
                    </a:ext>
                  </a:extLst>
                </p:cNvPr>
                <p:cNvSpPr/>
                <p:nvPr/>
              </p:nvSpPr>
              <p:spPr>
                <a:xfrm>
                  <a:off x="3007519" y="2012156"/>
                  <a:ext cx="133350" cy="964407"/>
                </a:xfrm>
                <a:custGeom>
                  <a:avLst/>
                  <a:gdLst>
                    <a:gd name="connsiteX0" fmla="*/ 97631 w 133350"/>
                    <a:gd name="connsiteY0" fmla="*/ 0 h 964407"/>
                    <a:gd name="connsiteX1" fmla="*/ 54769 w 133350"/>
                    <a:gd name="connsiteY1" fmla="*/ 64294 h 964407"/>
                    <a:gd name="connsiteX2" fmla="*/ 47625 w 133350"/>
                    <a:gd name="connsiteY2" fmla="*/ 154782 h 964407"/>
                    <a:gd name="connsiteX3" fmla="*/ 85725 w 133350"/>
                    <a:gd name="connsiteY3" fmla="*/ 204788 h 964407"/>
                    <a:gd name="connsiteX4" fmla="*/ 85725 w 133350"/>
                    <a:gd name="connsiteY4" fmla="*/ 278607 h 964407"/>
                    <a:gd name="connsiteX5" fmla="*/ 61912 w 133350"/>
                    <a:gd name="connsiteY5" fmla="*/ 297657 h 964407"/>
                    <a:gd name="connsiteX6" fmla="*/ 69056 w 133350"/>
                    <a:gd name="connsiteY6" fmla="*/ 340519 h 964407"/>
                    <a:gd name="connsiteX7" fmla="*/ 30956 w 133350"/>
                    <a:gd name="connsiteY7" fmla="*/ 347663 h 964407"/>
                    <a:gd name="connsiteX8" fmla="*/ 0 w 133350"/>
                    <a:gd name="connsiteY8" fmla="*/ 390525 h 964407"/>
                    <a:gd name="connsiteX9" fmla="*/ 19050 w 133350"/>
                    <a:gd name="connsiteY9" fmla="*/ 414338 h 964407"/>
                    <a:gd name="connsiteX10" fmla="*/ 28575 w 133350"/>
                    <a:gd name="connsiteY10" fmla="*/ 433388 h 964407"/>
                    <a:gd name="connsiteX11" fmla="*/ 38100 w 133350"/>
                    <a:gd name="connsiteY11" fmla="*/ 459582 h 964407"/>
                    <a:gd name="connsiteX12" fmla="*/ 14287 w 133350"/>
                    <a:gd name="connsiteY12" fmla="*/ 488157 h 964407"/>
                    <a:gd name="connsiteX13" fmla="*/ 52387 w 133350"/>
                    <a:gd name="connsiteY13" fmla="*/ 526257 h 964407"/>
                    <a:gd name="connsiteX14" fmla="*/ 54769 w 133350"/>
                    <a:gd name="connsiteY14" fmla="*/ 557213 h 964407"/>
                    <a:gd name="connsiteX15" fmla="*/ 133350 w 133350"/>
                    <a:gd name="connsiteY15" fmla="*/ 623888 h 964407"/>
                    <a:gd name="connsiteX16" fmla="*/ 130969 w 133350"/>
                    <a:gd name="connsiteY16" fmla="*/ 666750 h 964407"/>
                    <a:gd name="connsiteX17" fmla="*/ 104775 w 133350"/>
                    <a:gd name="connsiteY17" fmla="*/ 702469 h 964407"/>
                    <a:gd name="connsiteX18" fmla="*/ 104775 w 133350"/>
                    <a:gd name="connsiteY18" fmla="*/ 723900 h 964407"/>
                    <a:gd name="connsiteX19" fmla="*/ 90487 w 133350"/>
                    <a:gd name="connsiteY19" fmla="*/ 733425 h 964407"/>
                    <a:gd name="connsiteX20" fmla="*/ 35719 w 133350"/>
                    <a:gd name="connsiteY20" fmla="*/ 840582 h 964407"/>
                    <a:gd name="connsiteX21" fmla="*/ 33337 w 133350"/>
                    <a:gd name="connsiteY21" fmla="*/ 873919 h 964407"/>
                    <a:gd name="connsiteX22" fmla="*/ 28575 w 133350"/>
                    <a:gd name="connsiteY22" fmla="*/ 964407 h 96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350" h="964407">
                      <a:moveTo>
                        <a:pt x="97631" y="0"/>
                      </a:moveTo>
                      <a:lnTo>
                        <a:pt x="54769" y="64294"/>
                      </a:lnTo>
                      <a:lnTo>
                        <a:pt x="47625" y="154782"/>
                      </a:lnTo>
                      <a:lnTo>
                        <a:pt x="85725" y="204788"/>
                      </a:lnTo>
                      <a:lnTo>
                        <a:pt x="85725" y="278607"/>
                      </a:lnTo>
                      <a:lnTo>
                        <a:pt x="61912" y="297657"/>
                      </a:lnTo>
                      <a:lnTo>
                        <a:pt x="69056" y="340519"/>
                      </a:lnTo>
                      <a:lnTo>
                        <a:pt x="30956" y="347663"/>
                      </a:lnTo>
                      <a:lnTo>
                        <a:pt x="0" y="390525"/>
                      </a:lnTo>
                      <a:lnTo>
                        <a:pt x="19050" y="414338"/>
                      </a:lnTo>
                      <a:lnTo>
                        <a:pt x="28575" y="433388"/>
                      </a:lnTo>
                      <a:lnTo>
                        <a:pt x="38100" y="459582"/>
                      </a:lnTo>
                      <a:lnTo>
                        <a:pt x="14287" y="488157"/>
                      </a:lnTo>
                      <a:lnTo>
                        <a:pt x="52387" y="526257"/>
                      </a:lnTo>
                      <a:lnTo>
                        <a:pt x="54769" y="557213"/>
                      </a:lnTo>
                      <a:lnTo>
                        <a:pt x="133350" y="623888"/>
                      </a:lnTo>
                      <a:lnTo>
                        <a:pt x="130969" y="666750"/>
                      </a:lnTo>
                      <a:lnTo>
                        <a:pt x="104775" y="702469"/>
                      </a:lnTo>
                      <a:lnTo>
                        <a:pt x="104775" y="723900"/>
                      </a:lnTo>
                      <a:lnTo>
                        <a:pt x="90487" y="733425"/>
                      </a:lnTo>
                      <a:lnTo>
                        <a:pt x="35719" y="840582"/>
                      </a:lnTo>
                      <a:lnTo>
                        <a:pt x="33337" y="873919"/>
                      </a:lnTo>
                      <a:lnTo>
                        <a:pt x="28575" y="964407"/>
                      </a:lnTo>
                    </a:path>
                  </a:pathLst>
                </a:custGeom>
                <a:noFill/>
                <a:ln w="12700" cap="rnd">
                  <a:solidFill>
                    <a:srgbClr val="0070C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23844269-3988-B988-D3FD-0C4EA58EE5AB}"/>
                    </a:ext>
                  </a:extLst>
                </p:cNvPr>
                <p:cNvSpPr/>
                <p:nvPr/>
              </p:nvSpPr>
              <p:spPr>
                <a:xfrm>
                  <a:off x="3576638" y="2297906"/>
                  <a:ext cx="1135856" cy="540544"/>
                </a:xfrm>
                <a:custGeom>
                  <a:avLst/>
                  <a:gdLst>
                    <a:gd name="connsiteX0" fmla="*/ 295275 w 1135856"/>
                    <a:gd name="connsiteY0" fmla="*/ 0 h 540544"/>
                    <a:gd name="connsiteX1" fmla="*/ 283368 w 1135856"/>
                    <a:gd name="connsiteY1" fmla="*/ 80963 h 540544"/>
                    <a:gd name="connsiteX2" fmla="*/ 297656 w 1135856"/>
                    <a:gd name="connsiteY2" fmla="*/ 126207 h 540544"/>
                    <a:gd name="connsiteX3" fmla="*/ 247650 w 1135856"/>
                    <a:gd name="connsiteY3" fmla="*/ 173832 h 540544"/>
                    <a:gd name="connsiteX4" fmla="*/ 173831 w 1135856"/>
                    <a:gd name="connsiteY4" fmla="*/ 176213 h 540544"/>
                    <a:gd name="connsiteX5" fmla="*/ 95250 w 1135856"/>
                    <a:gd name="connsiteY5" fmla="*/ 254794 h 540544"/>
                    <a:gd name="connsiteX6" fmla="*/ 57150 w 1135856"/>
                    <a:gd name="connsiteY6" fmla="*/ 264319 h 540544"/>
                    <a:gd name="connsiteX7" fmla="*/ 47625 w 1135856"/>
                    <a:gd name="connsiteY7" fmla="*/ 283369 h 540544"/>
                    <a:gd name="connsiteX8" fmla="*/ 0 w 1135856"/>
                    <a:gd name="connsiteY8" fmla="*/ 314325 h 540544"/>
                    <a:gd name="connsiteX9" fmla="*/ 14287 w 1135856"/>
                    <a:gd name="connsiteY9" fmla="*/ 419100 h 540544"/>
                    <a:gd name="connsiteX10" fmla="*/ 52387 w 1135856"/>
                    <a:gd name="connsiteY10" fmla="*/ 438150 h 540544"/>
                    <a:gd name="connsiteX11" fmla="*/ 80962 w 1135856"/>
                    <a:gd name="connsiteY11" fmla="*/ 407194 h 540544"/>
                    <a:gd name="connsiteX12" fmla="*/ 264318 w 1135856"/>
                    <a:gd name="connsiteY12" fmla="*/ 414338 h 540544"/>
                    <a:gd name="connsiteX13" fmla="*/ 269081 w 1135856"/>
                    <a:gd name="connsiteY13" fmla="*/ 440532 h 540544"/>
                    <a:gd name="connsiteX14" fmla="*/ 316706 w 1135856"/>
                    <a:gd name="connsiteY14" fmla="*/ 452438 h 540544"/>
                    <a:gd name="connsiteX15" fmla="*/ 342900 w 1135856"/>
                    <a:gd name="connsiteY15" fmla="*/ 442913 h 540544"/>
                    <a:gd name="connsiteX16" fmla="*/ 395287 w 1135856"/>
                    <a:gd name="connsiteY16" fmla="*/ 483394 h 540544"/>
                    <a:gd name="connsiteX17" fmla="*/ 481012 w 1135856"/>
                    <a:gd name="connsiteY17" fmla="*/ 504825 h 540544"/>
                    <a:gd name="connsiteX18" fmla="*/ 519112 w 1135856"/>
                    <a:gd name="connsiteY18" fmla="*/ 540544 h 540544"/>
                    <a:gd name="connsiteX19" fmla="*/ 526256 w 1135856"/>
                    <a:gd name="connsiteY19" fmla="*/ 516732 h 540544"/>
                    <a:gd name="connsiteX20" fmla="*/ 619125 w 1135856"/>
                    <a:gd name="connsiteY20" fmla="*/ 504825 h 540544"/>
                    <a:gd name="connsiteX21" fmla="*/ 711993 w 1135856"/>
                    <a:gd name="connsiteY21" fmla="*/ 471488 h 540544"/>
                    <a:gd name="connsiteX22" fmla="*/ 745331 w 1135856"/>
                    <a:gd name="connsiteY22" fmla="*/ 514350 h 540544"/>
                    <a:gd name="connsiteX23" fmla="*/ 781050 w 1135856"/>
                    <a:gd name="connsiteY23" fmla="*/ 507207 h 540544"/>
                    <a:gd name="connsiteX24" fmla="*/ 866775 w 1135856"/>
                    <a:gd name="connsiteY24" fmla="*/ 419100 h 540544"/>
                    <a:gd name="connsiteX25" fmla="*/ 966787 w 1135856"/>
                    <a:gd name="connsiteY25" fmla="*/ 385763 h 540544"/>
                    <a:gd name="connsiteX26" fmla="*/ 992981 w 1135856"/>
                    <a:gd name="connsiteY26" fmla="*/ 421482 h 540544"/>
                    <a:gd name="connsiteX27" fmla="*/ 1076325 w 1135856"/>
                    <a:gd name="connsiteY27" fmla="*/ 423863 h 540544"/>
                    <a:gd name="connsiteX28" fmla="*/ 1112043 w 1135856"/>
                    <a:gd name="connsiteY28" fmla="*/ 407194 h 540544"/>
                    <a:gd name="connsiteX29" fmla="*/ 1135856 w 1135856"/>
                    <a:gd name="connsiteY29" fmla="*/ 376238 h 54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35856" h="540544">
                      <a:moveTo>
                        <a:pt x="295275" y="0"/>
                      </a:moveTo>
                      <a:lnTo>
                        <a:pt x="283368" y="80963"/>
                      </a:lnTo>
                      <a:lnTo>
                        <a:pt x="297656" y="126207"/>
                      </a:lnTo>
                      <a:lnTo>
                        <a:pt x="247650" y="173832"/>
                      </a:lnTo>
                      <a:lnTo>
                        <a:pt x="173831" y="176213"/>
                      </a:lnTo>
                      <a:lnTo>
                        <a:pt x="95250" y="254794"/>
                      </a:lnTo>
                      <a:lnTo>
                        <a:pt x="57150" y="264319"/>
                      </a:lnTo>
                      <a:lnTo>
                        <a:pt x="47625" y="283369"/>
                      </a:lnTo>
                      <a:lnTo>
                        <a:pt x="0" y="314325"/>
                      </a:lnTo>
                      <a:lnTo>
                        <a:pt x="14287" y="419100"/>
                      </a:lnTo>
                      <a:lnTo>
                        <a:pt x="52387" y="438150"/>
                      </a:lnTo>
                      <a:lnTo>
                        <a:pt x="80962" y="407194"/>
                      </a:lnTo>
                      <a:lnTo>
                        <a:pt x="264318" y="414338"/>
                      </a:lnTo>
                      <a:lnTo>
                        <a:pt x="269081" y="440532"/>
                      </a:lnTo>
                      <a:lnTo>
                        <a:pt x="316706" y="452438"/>
                      </a:lnTo>
                      <a:lnTo>
                        <a:pt x="342900" y="442913"/>
                      </a:lnTo>
                      <a:lnTo>
                        <a:pt x="395287" y="483394"/>
                      </a:lnTo>
                      <a:lnTo>
                        <a:pt x="481012" y="504825"/>
                      </a:lnTo>
                      <a:lnTo>
                        <a:pt x="519112" y="540544"/>
                      </a:lnTo>
                      <a:lnTo>
                        <a:pt x="526256" y="516732"/>
                      </a:lnTo>
                      <a:lnTo>
                        <a:pt x="619125" y="504825"/>
                      </a:lnTo>
                      <a:lnTo>
                        <a:pt x="711993" y="471488"/>
                      </a:lnTo>
                      <a:lnTo>
                        <a:pt x="745331" y="514350"/>
                      </a:lnTo>
                      <a:lnTo>
                        <a:pt x="781050" y="507207"/>
                      </a:lnTo>
                      <a:lnTo>
                        <a:pt x="866775" y="419100"/>
                      </a:lnTo>
                      <a:lnTo>
                        <a:pt x="966787" y="385763"/>
                      </a:lnTo>
                      <a:lnTo>
                        <a:pt x="992981" y="421482"/>
                      </a:lnTo>
                      <a:lnTo>
                        <a:pt x="1076325" y="423863"/>
                      </a:lnTo>
                      <a:lnTo>
                        <a:pt x="1112043" y="407194"/>
                      </a:lnTo>
                      <a:lnTo>
                        <a:pt x="1135856" y="376238"/>
                      </a:lnTo>
                    </a:path>
                  </a:pathLst>
                </a:custGeom>
                <a:noFill/>
                <a:ln w="12700" cap="rnd">
                  <a:solidFill>
                    <a:srgbClr val="0070C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5F4C875D-0D65-C564-9240-4EAD3930258D}"/>
                    </a:ext>
                  </a:extLst>
                </p:cNvPr>
                <p:cNvSpPr/>
                <p:nvPr/>
              </p:nvSpPr>
              <p:spPr>
                <a:xfrm>
                  <a:off x="4088606" y="3390900"/>
                  <a:ext cx="862013" cy="614363"/>
                </a:xfrm>
                <a:custGeom>
                  <a:avLst/>
                  <a:gdLst>
                    <a:gd name="connsiteX0" fmla="*/ 0 w 862013"/>
                    <a:gd name="connsiteY0" fmla="*/ 614363 h 614363"/>
                    <a:gd name="connsiteX1" fmla="*/ 180975 w 862013"/>
                    <a:gd name="connsiteY1" fmla="*/ 521494 h 614363"/>
                    <a:gd name="connsiteX2" fmla="*/ 223838 w 862013"/>
                    <a:gd name="connsiteY2" fmla="*/ 514350 h 614363"/>
                    <a:gd name="connsiteX3" fmla="*/ 240507 w 862013"/>
                    <a:gd name="connsiteY3" fmla="*/ 466725 h 614363"/>
                    <a:gd name="connsiteX4" fmla="*/ 283369 w 862013"/>
                    <a:gd name="connsiteY4" fmla="*/ 461963 h 614363"/>
                    <a:gd name="connsiteX5" fmla="*/ 338138 w 862013"/>
                    <a:gd name="connsiteY5" fmla="*/ 378619 h 614363"/>
                    <a:gd name="connsiteX6" fmla="*/ 345282 w 862013"/>
                    <a:gd name="connsiteY6" fmla="*/ 350044 h 614363"/>
                    <a:gd name="connsiteX7" fmla="*/ 366713 w 862013"/>
                    <a:gd name="connsiteY7" fmla="*/ 347663 h 614363"/>
                    <a:gd name="connsiteX8" fmla="*/ 385763 w 862013"/>
                    <a:gd name="connsiteY8" fmla="*/ 333375 h 614363"/>
                    <a:gd name="connsiteX9" fmla="*/ 400050 w 862013"/>
                    <a:gd name="connsiteY9" fmla="*/ 297656 h 614363"/>
                    <a:gd name="connsiteX10" fmla="*/ 421482 w 862013"/>
                    <a:gd name="connsiteY10" fmla="*/ 259556 h 614363"/>
                    <a:gd name="connsiteX11" fmla="*/ 466725 w 862013"/>
                    <a:gd name="connsiteY11" fmla="*/ 183356 h 614363"/>
                    <a:gd name="connsiteX12" fmla="*/ 538163 w 862013"/>
                    <a:gd name="connsiteY12" fmla="*/ 166688 h 614363"/>
                    <a:gd name="connsiteX13" fmla="*/ 576263 w 862013"/>
                    <a:gd name="connsiteY13" fmla="*/ 121444 h 614363"/>
                    <a:gd name="connsiteX14" fmla="*/ 642938 w 862013"/>
                    <a:gd name="connsiteY14" fmla="*/ 126206 h 614363"/>
                    <a:gd name="connsiteX15" fmla="*/ 657225 w 862013"/>
                    <a:gd name="connsiteY15" fmla="*/ 188119 h 614363"/>
                    <a:gd name="connsiteX16" fmla="*/ 690563 w 862013"/>
                    <a:gd name="connsiteY16" fmla="*/ 195263 h 614363"/>
                    <a:gd name="connsiteX17" fmla="*/ 714375 w 862013"/>
                    <a:gd name="connsiteY17" fmla="*/ 226219 h 614363"/>
                    <a:gd name="connsiteX18" fmla="*/ 764382 w 862013"/>
                    <a:gd name="connsiteY18" fmla="*/ 190500 h 614363"/>
                    <a:gd name="connsiteX19" fmla="*/ 773907 w 862013"/>
                    <a:gd name="connsiteY19" fmla="*/ 135731 h 614363"/>
                    <a:gd name="connsiteX20" fmla="*/ 840582 w 862013"/>
                    <a:gd name="connsiteY20" fmla="*/ 138113 h 614363"/>
                    <a:gd name="connsiteX21" fmla="*/ 862013 w 862013"/>
                    <a:gd name="connsiteY21" fmla="*/ 109538 h 614363"/>
                    <a:gd name="connsiteX22" fmla="*/ 842963 w 862013"/>
                    <a:gd name="connsiteY22" fmla="*/ 0 h 614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62013" h="614363">
                      <a:moveTo>
                        <a:pt x="0" y="614363"/>
                      </a:moveTo>
                      <a:lnTo>
                        <a:pt x="180975" y="521494"/>
                      </a:lnTo>
                      <a:lnTo>
                        <a:pt x="223838" y="514350"/>
                      </a:lnTo>
                      <a:lnTo>
                        <a:pt x="240507" y="466725"/>
                      </a:lnTo>
                      <a:lnTo>
                        <a:pt x="283369" y="461963"/>
                      </a:lnTo>
                      <a:lnTo>
                        <a:pt x="338138" y="378619"/>
                      </a:lnTo>
                      <a:lnTo>
                        <a:pt x="345282" y="350044"/>
                      </a:lnTo>
                      <a:lnTo>
                        <a:pt x="366713" y="347663"/>
                      </a:lnTo>
                      <a:lnTo>
                        <a:pt x="385763" y="333375"/>
                      </a:lnTo>
                      <a:lnTo>
                        <a:pt x="400050" y="297656"/>
                      </a:lnTo>
                      <a:lnTo>
                        <a:pt x="421482" y="259556"/>
                      </a:lnTo>
                      <a:lnTo>
                        <a:pt x="466725" y="183356"/>
                      </a:lnTo>
                      <a:lnTo>
                        <a:pt x="538163" y="166688"/>
                      </a:lnTo>
                      <a:lnTo>
                        <a:pt x="576263" y="121444"/>
                      </a:lnTo>
                      <a:lnTo>
                        <a:pt x="642938" y="126206"/>
                      </a:lnTo>
                      <a:lnTo>
                        <a:pt x="657225" y="188119"/>
                      </a:lnTo>
                      <a:lnTo>
                        <a:pt x="690563" y="195263"/>
                      </a:lnTo>
                      <a:lnTo>
                        <a:pt x="714375" y="226219"/>
                      </a:lnTo>
                      <a:lnTo>
                        <a:pt x="764382" y="190500"/>
                      </a:lnTo>
                      <a:lnTo>
                        <a:pt x="773907" y="135731"/>
                      </a:lnTo>
                      <a:lnTo>
                        <a:pt x="840582" y="138113"/>
                      </a:lnTo>
                      <a:lnTo>
                        <a:pt x="862013" y="109538"/>
                      </a:lnTo>
                      <a:lnTo>
                        <a:pt x="842963" y="0"/>
                      </a:lnTo>
                    </a:path>
                  </a:pathLst>
                </a:custGeom>
                <a:noFill/>
                <a:ln w="12700" cap="rnd">
                  <a:solidFill>
                    <a:srgbClr val="0070C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811E68AA-0302-8169-0F73-D609C0AC1DB6}"/>
                    </a:ext>
                  </a:extLst>
                </p:cNvPr>
                <p:cNvSpPr/>
                <p:nvPr/>
              </p:nvSpPr>
              <p:spPr>
                <a:xfrm>
                  <a:off x="2587625" y="2940050"/>
                  <a:ext cx="212725" cy="908050"/>
                </a:xfrm>
                <a:custGeom>
                  <a:avLst/>
                  <a:gdLst>
                    <a:gd name="connsiteX0" fmla="*/ 212725 w 212725"/>
                    <a:gd name="connsiteY0" fmla="*/ 0 h 908050"/>
                    <a:gd name="connsiteX1" fmla="*/ 155575 w 212725"/>
                    <a:gd name="connsiteY1" fmla="*/ 38100 h 908050"/>
                    <a:gd name="connsiteX2" fmla="*/ 152400 w 212725"/>
                    <a:gd name="connsiteY2" fmla="*/ 114300 h 908050"/>
                    <a:gd name="connsiteX3" fmla="*/ 92075 w 212725"/>
                    <a:gd name="connsiteY3" fmla="*/ 152400 h 908050"/>
                    <a:gd name="connsiteX4" fmla="*/ 104775 w 212725"/>
                    <a:gd name="connsiteY4" fmla="*/ 273050 h 908050"/>
                    <a:gd name="connsiteX5" fmla="*/ 69850 w 212725"/>
                    <a:gd name="connsiteY5" fmla="*/ 273050 h 908050"/>
                    <a:gd name="connsiteX6" fmla="*/ 73025 w 212725"/>
                    <a:gd name="connsiteY6" fmla="*/ 311150 h 908050"/>
                    <a:gd name="connsiteX7" fmla="*/ 47625 w 212725"/>
                    <a:gd name="connsiteY7" fmla="*/ 346075 h 908050"/>
                    <a:gd name="connsiteX8" fmla="*/ 57150 w 212725"/>
                    <a:gd name="connsiteY8" fmla="*/ 619125 h 908050"/>
                    <a:gd name="connsiteX9" fmla="*/ 0 w 212725"/>
                    <a:gd name="connsiteY9" fmla="*/ 762000 h 908050"/>
                    <a:gd name="connsiteX10" fmla="*/ 79375 w 212725"/>
                    <a:gd name="connsiteY10" fmla="*/ 854075 h 908050"/>
                    <a:gd name="connsiteX11" fmla="*/ 111125 w 212725"/>
                    <a:gd name="connsiteY11" fmla="*/ 908050 h 908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2725" h="908050">
                      <a:moveTo>
                        <a:pt x="212725" y="0"/>
                      </a:moveTo>
                      <a:lnTo>
                        <a:pt x="155575" y="38100"/>
                      </a:lnTo>
                      <a:lnTo>
                        <a:pt x="152400" y="114300"/>
                      </a:lnTo>
                      <a:lnTo>
                        <a:pt x="92075" y="152400"/>
                      </a:lnTo>
                      <a:lnTo>
                        <a:pt x="104775" y="273050"/>
                      </a:lnTo>
                      <a:lnTo>
                        <a:pt x="69850" y="273050"/>
                      </a:lnTo>
                      <a:lnTo>
                        <a:pt x="73025" y="311150"/>
                      </a:lnTo>
                      <a:lnTo>
                        <a:pt x="47625" y="346075"/>
                      </a:lnTo>
                      <a:lnTo>
                        <a:pt x="57150" y="619125"/>
                      </a:lnTo>
                      <a:lnTo>
                        <a:pt x="0" y="762000"/>
                      </a:lnTo>
                      <a:lnTo>
                        <a:pt x="79375" y="854075"/>
                      </a:lnTo>
                      <a:lnTo>
                        <a:pt x="111125" y="908050"/>
                      </a:lnTo>
                    </a:path>
                  </a:pathLst>
                </a:custGeom>
                <a:noFill/>
                <a:ln w="12700" cap="rnd">
                  <a:solidFill>
                    <a:srgbClr val="0070C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DF7082F9-C12B-3CCE-627B-235A0ECE6E0F}"/>
                    </a:ext>
                  </a:extLst>
                </p:cNvPr>
                <p:cNvSpPr/>
                <p:nvPr/>
              </p:nvSpPr>
              <p:spPr>
                <a:xfrm>
                  <a:off x="5312569" y="814388"/>
                  <a:ext cx="1154906" cy="728662"/>
                </a:xfrm>
                <a:custGeom>
                  <a:avLst/>
                  <a:gdLst>
                    <a:gd name="connsiteX0" fmla="*/ 0 w 1154906"/>
                    <a:gd name="connsiteY0" fmla="*/ 0 h 728662"/>
                    <a:gd name="connsiteX1" fmla="*/ 35719 w 1154906"/>
                    <a:gd name="connsiteY1" fmla="*/ 69056 h 728662"/>
                    <a:gd name="connsiteX2" fmla="*/ 21431 w 1154906"/>
                    <a:gd name="connsiteY2" fmla="*/ 102393 h 728662"/>
                    <a:gd name="connsiteX3" fmla="*/ 69056 w 1154906"/>
                    <a:gd name="connsiteY3" fmla="*/ 180975 h 728662"/>
                    <a:gd name="connsiteX4" fmla="*/ 66675 w 1154906"/>
                    <a:gd name="connsiteY4" fmla="*/ 197643 h 728662"/>
                    <a:gd name="connsiteX5" fmla="*/ 126206 w 1154906"/>
                    <a:gd name="connsiteY5" fmla="*/ 252412 h 728662"/>
                    <a:gd name="connsiteX6" fmla="*/ 178594 w 1154906"/>
                    <a:gd name="connsiteY6" fmla="*/ 228600 h 728662"/>
                    <a:gd name="connsiteX7" fmla="*/ 285750 w 1154906"/>
                    <a:gd name="connsiteY7" fmla="*/ 259556 h 728662"/>
                    <a:gd name="connsiteX8" fmla="*/ 321469 w 1154906"/>
                    <a:gd name="connsiteY8" fmla="*/ 247650 h 728662"/>
                    <a:gd name="connsiteX9" fmla="*/ 492919 w 1154906"/>
                    <a:gd name="connsiteY9" fmla="*/ 302418 h 728662"/>
                    <a:gd name="connsiteX10" fmla="*/ 561975 w 1154906"/>
                    <a:gd name="connsiteY10" fmla="*/ 309562 h 728662"/>
                    <a:gd name="connsiteX11" fmla="*/ 609600 w 1154906"/>
                    <a:gd name="connsiteY11" fmla="*/ 342900 h 728662"/>
                    <a:gd name="connsiteX12" fmla="*/ 616744 w 1154906"/>
                    <a:gd name="connsiteY12" fmla="*/ 390525 h 728662"/>
                    <a:gd name="connsiteX13" fmla="*/ 716756 w 1154906"/>
                    <a:gd name="connsiteY13" fmla="*/ 459581 h 728662"/>
                    <a:gd name="connsiteX14" fmla="*/ 728662 w 1154906"/>
                    <a:gd name="connsiteY14" fmla="*/ 509587 h 728662"/>
                    <a:gd name="connsiteX15" fmla="*/ 778669 w 1154906"/>
                    <a:gd name="connsiteY15" fmla="*/ 521493 h 728662"/>
                    <a:gd name="connsiteX16" fmla="*/ 866775 w 1154906"/>
                    <a:gd name="connsiteY16" fmla="*/ 578643 h 728662"/>
                    <a:gd name="connsiteX17" fmla="*/ 831056 w 1154906"/>
                    <a:gd name="connsiteY17" fmla="*/ 623887 h 728662"/>
                    <a:gd name="connsiteX18" fmla="*/ 876300 w 1154906"/>
                    <a:gd name="connsiteY18" fmla="*/ 666750 h 728662"/>
                    <a:gd name="connsiteX19" fmla="*/ 897731 w 1154906"/>
                    <a:gd name="connsiteY19" fmla="*/ 659606 h 728662"/>
                    <a:gd name="connsiteX20" fmla="*/ 950119 w 1154906"/>
                    <a:gd name="connsiteY20" fmla="*/ 685800 h 728662"/>
                    <a:gd name="connsiteX21" fmla="*/ 938212 w 1154906"/>
                    <a:gd name="connsiteY21" fmla="*/ 709612 h 728662"/>
                    <a:gd name="connsiteX22" fmla="*/ 1033462 w 1154906"/>
                    <a:gd name="connsiteY22" fmla="*/ 728662 h 728662"/>
                    <a:gd name="connsiteX23" fmla="*/ 1073944 w 1154906"/>
                    <a:gd name="connsiteY23" fmla="*/ 709612 h 728662"/>
                    <a:gd name="connsiteX24" fmla="*/ 1112044 w 1154906"/>
                    <a:gd name="connsiteY24" fmla="*/ 719137 h 728662"/>
                    <a:gd name="connsiteX25" fmla="*/ 1154906 w 1154906"/>
                    <a:gd name="connsiteY25" fmla="*/ 726281 h 72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154906" h="728662">
                      <a:moveTo>
                        <a:pt x="0" y="0"/>
                      </a:moveTo>
                      <a:lnTo>
                        <a:pt x="35719" y="69056"/>
                      </a:lnTo>
                      <a:lnTo>
                        <a:pt x="21431" y="102393"/>
                      </a:lnTo>
                      <a:lnTo>
                        <a:pt x="69056" y="180975"/>
                      </a:lnTo>
                      <a:lnTo>
                        <a:pt x="66675" y="197643"/>
                      </a:lnTo>
                      <a:lnTo>
                        <a:pt x="126206" y="252412"/>
                      </a:lnTo>
                      <a:lnTo>
                        <a:pt x="178594" y="228600"/>
                      </a:lnTo>
                      <a:lnTo>
                        <a:pt x="285750" y="259556"/>
                      </a:lnTo>
                      <a:lnTo>
                        <a:pt x="321469" y="247650"/>
                      </a:lnTo>
                      <a:lnTo>
                        <a:pt x="492919" y="302418"/>
                      </a:lnTo>
                      <a:lnTo>
                        <a:pt x="561975" y="309562"/>
                      </a:lnTo>
                      <a:lnTo>
                        <a:pt x="609600" y="342900"/>
                      </a:lnTo>
                      <a:lnTo>
                        <a:pt x="616744" y="390525"/>
                      </a:lnTo>
                      <a:lnTo>
                        <a:pt x="716756" y="459581"/>
                      </a:lnTo>
                      <a:lnTo>
                        <a:pt x="728662" y="509587"/>
                      </a:lnTo>
                      <a:lnTo>
                        <a:pt x="778669" y="521493"/>
                      </a:lnTo>
                      <a:lnTo>
                        <a:pt x="866775" y="578643"/>
                      </a:lnTo>
                      <a:lnTo>
                        <a:pt x="831056" y="623887"/>
                      </a:lnTo>
                      <a:lnTo>
                        <a:pt x="876300" y="666750"/>
                      </a:lnTo>
                      <a:lnTo>
                        <a:pt x="897731" y="659606"/>
                      </a:lnTo>
                      <a:lnTo>
                        <a:pt x="950119" y="685800"/>
                      </a:lnTo>
                      <a:lnTo>
                        <a:pt x="938212" y="709612"/>
                      </a:lnTo>
                      <a:lnTo>
                        <a:pt x="1033462" y="728662"/>
                      </a:lnTo>
                      <a:lnTo>
                        <a:pt x="1073944" y="709612"/>
                      </a:lnTo>
                      <a:lnTo>
                        <a:pt x="1112044" y="719137"/>
                      </a:lnTo>
                      <a:lnTo>
                        <a:pt x="1154906" y="726281"/>
                      </a:lnTo>
                    </a:path>
                  </a:pathLst>
                </a:custGeom>
                <a:noFill/>
                <a:ln w="12700" cap="rnd">
                  <a:solidFill>
                    <a:srgbClr val="0070C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C0A1F9BC-8DF0-D975-5953-415B1A953503}"/>
                    </a:ext>
                  </a:extLst>
                </p:cNvPr>
                <p:cNvSpPr/>
                <p:nvPr/>
              </p:nvSpPr>
              <p:spPr>
                <a:xfrm>
                  <a:off x="4645025" y="4921250"/>
                  <a:ext cx="466725" cy="1063625"/>
                </a:xfrm>
                <a:custGeom>
                  <a:avLst/>
                  <a:gdLst>
                    <a:gd name="connsiteX0" fmla="*/ 342900 w 466725"/>
                    <a:gd name="connsiteY0" fmla="*/ 73025 h 1063625"/>
                    <a:gd name="connsiteX1" fmla="*/ 279400 w 466725"/>
                    <a:gd name="connsiteY1" fmla="*/ 63500 h 1063625"/>
                    <a:gd name="connsiteX2" fmla="*/ 276225 w 466725"/>
                    <a:gd name="connsiteY2" fmla="*/ 31750 h 1063625"/>
                    <a:gd name="connsiteX3" fmla="*/ 225425 w 466725"/>
                    <a:gd name="connsiteY3" fmla="*/ 0 h 1063625"/>
                    <a:gd name="connsiteX4" fmla="*/ 155575 w 466725"/>
                    <a:gd name="connsiteY4" fmla="*/ 82550 h 1063625"/>
                    <a:gd name="connsiteX5" fmla="*/ 114300 w 466725"/>
                    <a:gd name="connsiteY5" fmla="*/ 92075 h 1063625"/>
                    <a:gd name="connsiteX6" fmla="*/ 85725 w 466725"/>
                    <a:gd name="connsiteY6" fmla="*/ 95250 h 1063625"/>
                    <a:gd name="connsiteX7" fmla="*/ 73025 w 466725"/>
                    <a:gd name="connsiteY7" fmla="*/ 69850 h 1063625"/>
                    <a:gd name="connsiteX8" fmla="*/ 15875 w 466725"/>
                    <a:gd name="connsiteY8" fmla="*/ 57150 h 1063625"/>
                    <a:gd name="connsiteX9" fmla="*/ 0 w 466725"/>
                    <a:gd name="connsiteY9" fmla="*/ 82550 h 1063625"/>
                    <a:gd name="connsiteX10" fmla="*/ 44450 w 466725"/>
                    <a:gd name="connsiteY10" fmla="*/ 146050 h 1063625"/>
                    <a:gd name="connsiteX11" fmla="*/ 6350 w 466725"/>
                    <a:gd name="connsiteY11" fmla="*/ 193675 h 1063625"/>
                    <a:gd name="connsiteX12" fmla="*/ 47625 w 466725"/>
                    <a:gd name="connsiteY12" fmla="*/ 215900 h 1063625"/>
                    <a:gd name="connsiteX13" fmla="*/ 60325 w 466725"/>
                    <a:gd name="connsiteY13" fmla="*/ 273050 h 1063625"/>
                    <a:gd name="connsiteX14" fmla="*/ 15875 w 466725"/>
                    <a:gd name="connsiteY14" fmla="*/ 320675 h 1063625"/>
                    <a:gd name="connsiteX15" fmla="*/ 15875 w 466725"/>
                    <a:gd name="connsiteY15" fmla="*/ 352425 h 1063625"/>
                    <a:gd name="connsiteX16" fmla="*/ 19050 w 466725"/>
                    <a:gd name="connsiteY16" fmla="*/ 371475 h 1063625"/>
                    <a:gd name="connsiteX17" fmla="*/ 69850 w 466725"/>
                    <a:gd name="connsiteY17" fmla="*/ 387350 h 1063625"/>
                    <a:gd name="connsiteX18" fmla="*/ 92075 w 466725"/>
                    <a:gd name="connsiteY18" fmla="*/ 406400 h 1063625"/>
                    <a:gd name="connsiteX19" fmla="*/ 88900 w 466725"/>
                    <a:gd name="connsiteY19" fmla="*/ 444500 h 1063625"/>
                    <a:gd name="connsiteX20" fmla="*/ 101600 w 466725"/>
                    <a:gd name="connsiteY20" fmla="*/ 457200 h 1063625"/>
                    <a:gd name="connsiteX21" fmla="*/ 98425 w 466725"/>
                    <a:gd name="connsiteY21" fmla="*/ 492125 h 1063625"/>
                    <a:gd name="connsiteX22" fmla="*/ 104775 w 466725"/>
                    <a:gd name="connsiteY22" fmla="*/ 514350 h 1063625"/>
                    <a:gd name="connsiteX23" fmla="*/ 104775 w 466725"/>
                    <a:gd name="connsiteY23" fmla="*/ 542925 h 1063625"/>
                    <a:gd name="connsiteX24" fmla="*/ 107950 w 466725"/>
                    <a:gd name="connsiteY24" fmla="*/ 606425 h 1063625"/>
                    <a:gd name="connsiteX25" fmla="*/ 63500 w 466725"/>
                    <a:gd name="connsiteY25" fmla="*/ 619125 h 1063625"/>
                    <a:gd name="connsiteX26" fmla="*/ 88900 w 466725"/>
                    <a:gd name="connsiteY26" fmla="*/ 673100 h 1063625"/>
                    <a:gd name="connsiteX27" fmla="*/ 69850 w 466725"/>
                    <a:gd name="connsiteY27" fmla="*/ 701675 h 1063625"/>
                    <a:gd name="connsiteX28" fmla="*/ 50800 w 466725"/>
                    <a:gd name="connsiteY28" fmla="*/ 746125 h 1063625"/>
                    <a:gd name="connsiteX29" fmla="*/ 57150 w 466725"/>
                    <a:gd name="connsiteY29" fmla="*/ 762000 h 1063625"/>
                    <a:gd name="connsiteX30" fmla="*/ 85725 w 466725"/>
                    <a:gd name="connsiteY30" fmla="*/ 777875 h 1063625"/>
                    <a:gd name="connsiteX31" fmla="*/ 69850 w 466725"/>
                    <a:gd name="connsiteY31" fmla="*/ 796925 h 1063625"/>
                    <a:gd name="connsiteX32" fmla="*/ 69850 w 466725"/>
                    <a:gd name="connsiteY32" fmla="*/ 828675 h 1063625"/>
                    <a:gd name="connsiteX33" fmla="*/ 104775 w 466725"/>
                    <a:gd name="connsiteY33" fmla="*/ 854075 h 1063625"/>
                    <a:gd name="connsiteX34" fmla="*/ 139700 w 466725"/>
                    <a:gd name="connsiteY34" fmla="*/ 812800 h 1063625"/>
                    <a:gd name="connsiteX35" fmla="*/ 212725 w 466725"/>
                    <a:gd name="connsiteY35" fmla="*/ 825500 h 1063625"/>
                    <a:gd name="connsiteX36" fmla="*/ 212725 w 466725"/>
                    <a:gd name="connsiteY36" fmla="*/ 869950 h 1063625"/>
                    <a:gd name="connsiteX37" fmla="*/ 257175 w 466725"/>
                    <a:gd name="connsiteY37" fmla="*/ 898525 h 1063625"/>
                    <a:gd name="connsiteX38" fmla="*/ 295275 w 466725"/>
                    <a:gd name="connsiteY38" fmla="*/ 971550 h 1063625"/>
                    <a:gd name="connsiteX39" fmla="*/ 330200 w 466725"/>
                    <a:gd name="connsiteY39" fmla="*/ 981075 h 1063625"/>
                    <a:gd name="connsiteX40" fmla="*/ 330200 w 466725"/>
                    <a:gd name="connsiteY40" fmla="*/ 981075 h 1063625"/>
                    <a:gd name="connsiteX41" fmla="*/ 342900 w 466725"/>
                    <a:gd name="connsiteY41" fmla="*/ 1038225 h 1063625"/>
                    <a:gd name="connsiteX42" fmla="*/ 387350 w 466725"/>
                    <a:gd name="connsiteY42" fmla="*/ 1057275 h 1063625"/>
                    <a:gd name="connsiteX43" fmla="*/ 431800 w 466725"/>
                    <a:gd name="connsiteY43" fmla="*/ 1038225 h 1063625"/>
                    <a:gd name="connsiteX44" fmla="*/ 466725 w 466725"/>
                    <a:gd name="connsiteY44" fmla="*/ 1063625 h 1063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466725" h="1063625">
                      <a:moveTo>
                        <a:pt x="342900" y="73025"/>
                      </a:moveTo>
                      <a:lnTo>
                        <a:pt x="279400" y="63500"/>
                      </a:lnTo>
                      <a:lnTo>
                        <a:pt x="276225" y="31750"/>
                      </a:lnTo>
                      <a:lnTo>
                        <a:pt x="225425" y="0"/>
                      </a:lnTo>
                      <a:lnTo>
                        <a:pt x="155575" y="82550"/>
                      </a:lnTo>
                      <a:lnTo>
                        <a:pt x="114300" y="92075"/>
                      </a:lnTo>
                      <a:lnTo>
                        <a:pt x="85725" y="95250"/>
                      </a:lnTo>
                      <a:lnTo>
                        <a:pt x="73025" y="69850"/>
                      </a:lnTo>
                      <a:lnTo>
                        <a:pt x="15875" y="57150"/>
                      </a:lnTo>
                      <a:lnTo>
                        <a:pt x="0" y="82550"/>
                      </a:lnTo>
                      <a:lnTo>
                        <a:pt x="44450" y="146050"/>
                      </a:lnTo>
                      <a:lnTo>
                        <a:pt x="6350" y="193675"/>
                      </a:lnTo>
                      <a:lnTo>
                        <a:pt x="47625" y="215900"/>
                      </a:lnTo>
                      <a:lnTo>
                        <a:pt x="60325" y="273050"/>
                      </a:lnTo>
                      <a:lnTo>
                        <a:pt x="15875" y="320675"/>
                      </a:lnTo>
                      <a:lnTo>
                        <a:pt x="15875" y="352425"/>
                      </a:lnTo>
                      <a:lnTo>
                        <a:pt x="19050" y="371475"/>
                      </a:lnTo>
                      <a:lnTo>
                        <a:pt x="69850" y="387350"/>
                      </a:lnTo>
                      <a:lnTo>
                        <a:pt x="92075" y="406400"/>
                      </a:lnTo>
                      <a:lnTo>
                        <a:pt x="88900" y="444500"/>
                      </a:lnTo>
                      <a:lnTo>
                        <a:pt x="101600" y="457200"/>
                      </a:lnTo>
                      <a:lnTo>
                        <a:pt x="98425" y="492125"/>
                      </a:lnTo>
                      <a:lnTo>
                        <a:pt x="104775" y="514350"/>
                      </a:lnTo>
                      <a:lnTo>
                        <a:pt x="104775" y="542925"/>
                      </a:lnTo>
                      <a:lnTo>
                        <a:pt x="107950" y="606425"/>
                      </a:lnTo>
                      <a:lnTo>
                        <a:pt x="63500" y="619125"/>
                      </a:lnTo>
                      <a:lnTo>
                        <a:pt x="88900" y="673100"/>
                      </a:lnTo>
                      <a:lnTo>
                        <a:pt x="69850" y="701675"/>
                      </a:lnTo>
                      <a:lnTo>
                        <a:pt x="50800" y="746125"/>
                      </a:lnTo>
                      <a:lnTo>
                        <a:pt x="57150" y="762000"/>
                      </a:lnTo>
                      <a:lnTo>
                        <a:pt x="85725" y="777875"/>
                      </a:lnTo>
                      <a:lnTo>
                        <a:pt x="69850" y="796925"/>
                      </a:lnTo>
                      <a:lnTo>
                        <a:pt x="69850" y="828675"/>
                      </a:lnTo>
                      <a:lnTo>
                        <a:pt x="104775" y="854075"/>
                      </a:lnTo>
                      <a:lnTo>
                        <a:pt x="139700" y="812800"/>
                      </a:lnTo>
                      <a:lnTo>
                        <a:pt x="212725" y="825500"/>
                      </a:lnTo>
                      <a:lnTo>
                        <a:pt x="212725" y="869950"/>
                      </a:lnTo>
                      <a:lnTo>
                        <a:pt x="257175" y="898525"/>
                      </a:lnTo>
                      <a:lnTo>
                        <a:pt x="295275" y="971550"/>
                      </a:lnTo>
                      <a:lnTo>
                        <a:pt x="330200" y="981075"/>
                      </a:lnTo>
                      <a:lnTo>
                        <a:pt x="330200" y="981075"/>
                      </a:lnTo>
                      <a:lnTo>
                        <a:pt x="342900" y="1038225"/>
                      </a:lnTo>
                      <a:lnTo>
                        <a:pt x="387350" y="1057275"/>
                      </a:lnTo>
                      <a:lnTo>
                        <a:pt x="431800" y="1038225"/>
                      </a:lnTo>
                      <a:lnTo>
                        <a:pt x="466725" y="1063625"/>
                      </a:lnTo>
                    </a:path>
                  </a:pathLst>
                </a:custGeom>
                <a:noFill/>
                <a:ln w="12700" cap="rnd">
                  <a:solidFill>
                    <a:srgbClr val="0070C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8EA757DA-71A6-EC5A-EDC7-F504C08B0589}"/>
                    </a:ext>
                  </a:extLst>
                </p:cNvPr>
                <p:cNvSpPr/>
                <p:nvPr/>
              </p:nvSpPr>
              <p:spPr>
                <a:xfrm>
                  <a:off x="3621881" y="4602956"/>
                  <a:ext cx="1547813" cy="347663"/>
                </a:xfrm>
                <a:custGeom>
                  <a:avLst/>
                  <a:gdLst>
                    <a:gd name="connsiteX0" fmla="*/ 0 w 1547813"/>
                    <a:gd name="connsiteY0" fmla="*/ 347663 h 347663"/>
                    <a:gd name="connsiteX1" fmla="*/ 33338 w 1547813"/>
                    <a:gd name="connsiteY1" fmla="*/ 345282 h 347663"/>
                    <a:gd name="connsiteX2" fmla="*/ 61913 w 1547813"/>
                    <a:gd name="connsiteY2" fmla="*/ 295275 h 347663"/>
                    <a:gd name="connsiteX3" fmla="*/ 111919 w 1547813"/>
                    <a:gd name="connsiteY3" fmla="*/ 278607 h 347663"/>
                    <a:gd name="connsiteX4" fmla="*/ 180975 w 1547813"/>
                    <a:gd name="connsiteY4" fmla="*/ 302419 h 347663"/>
                    <a:gd name="connsiteX5" fmla="*/ 250032 w 1547813"/>
                    <a:gd name="connsiteY5" fmla="*/ 290513 h 347663"/>
                    <a:gd name="connsiteX6" fmla="*/ 307182 w 1547813"/>
                    <a:gd name="connsiteY6" fmla="*/ 292894 h 347663"/>
                    <a:gd name="connsiteX7" fmla="*/ 371475 w 1547813"/>
                    <a:gd name="connsiteY7" fmla="*/ 290513 h 347663"/>
                    <a:gd name="connsiteX8" fmla="*/ 397669 w 1547813"/>
                    <a:gd name="connsiteY8" fmla="*/ 307182 h 347663"/>
                    <a:gd name="connsiteX9" fmla="*/ 440532 w 1547813"/>
                    <a:gd name="connsiteY9" fmla="*/ 273844 h 347663"/>
                    <a:gd name="connsiteX10" fmla="*/ 492919 w 1547813"/>
                    <a:gd name="connsiteY10" fmla="*/ 269082 h 347663"/>
                    <a:gd name="connsiteX11" fmla="*/ 540544 w 1547813"/>
                    <a:gd name="connsiteY11" fmla="*/ 233363 h 347663"/>
                    <a:gd name="connsiteX12" fmla="*/ 592932 w 1547813"/>
                    <a:gd name="connsiteY12" fmla="*/ 230982 h 347663"/>
                    <a:gd name="connsiteX13" fmla="*/ 614363 w 1547813"/>
                    <a:gd name="connsiteY13" fmla="*/ 209550 h 347663"/>
                    <a:gd name="connsiteX14" fmla="*/ 671513 w 1547813"/>
                    <a:gd name="connsiteY14" fmla="*/ 209550 h 347663"/>
                    <a:gd name="connsiteX15" fmla="*/ 673894 w 1547813"/>
                    <a:gd name="connsiteY15" fmla="*/ 188119 h 347663"/>
                    <a:gd name="connsiteX16" fmla="*/ 721519 w 1547813"/>
                    <a:gd name="connsiteY16" fmla="*/ 202407 h 347663"/>
                    <a:gd name="connsiteX17" fmla="*/ 778669 w 1547813"/>
                    <a:gd name="connsiteY17" fmla="*/ 200025 h 347663"/>
                    <a:gd name="connsiteX18" fmla="*/ 792957 w 1547813"/>
                    <a:gd name="connsiteY18" fmla="*/ 173832 h 347663"/>
                    <a:gd name="connsiteX19" fmla="*/ 869157 w 1547813"/>
                    <a:gd name="connsiteY19" fmla="*/ 150019 h 347663"/>
                    <a:gd name="connsiteX20" fmla="*/ 990600 w 1547813"/>
                    <a:gd name="connsiteY20" fmla="*/ 100013 h 347663"/>
                    <a:gd name="connsiteX21" fmla="*/ 990600 w 1547813"/>
                    <a:gd name="connsiteY21" fmla="*/ 100013 h 347663"/>
                    <a:gd name="connsiteX22" fmla="*/ 1031082 w 1547813"/>
                    <a:gd name="connsiteY22" fmla="*/ 78582 h 347663"/>
                    <a:gd name="connsiteX23" fmla="*/ 1038225 w 1547813"/>
                    <a:gd name="connsiteY23" fmla="*/ 45244 h 347663"/>
                    <a:gd name="connsiteX24" fmla="*/ 1219200 w 1547813"/>
                    <a:gd name="connsiteY24" fmla="*/ 0 h 347663"/>
                    <a:gd name="connsiteX25" fmla="*/ 1273969 w 1547813"/>
                    <a:gd name="connsiteY25" fmla="*/ 26194 h 347663"/>
                    <a:gd name="connsiteX26" fmla="*/ 1302544 w 1547813"/>
                    <a:gd name="connsiteY26" fmla="*/ 14288 h 347663"/>
                    <a:gd name="connsiteX27" fmla="*/ 1321594 w 1547813"/>
                    <a:gd name="connsiteY27" fmla="*/ 35719 h 347663"/>
                    <a:gd name="connsiteX28" fmla="*/ 1343025 w 1547813"/>
                    <a:gd name="connsiteY28" fmla="*/ 26194 h 347663"/>
                    <a:gd name="connsiteX29" fmla="*/ 1345407 w 1547813"/>
                    <a:gd name="connsiteY29" fmla="*/ 54769 h 347663"/>
                    <a:gd name="connsiteX30" fmla="*/ 1364457 w 1547813"/>
                    <a:gd name="connsiteY30" fmla="*/ 66675 h 347663"/>
                    <a:gd name="connsiteX31" fmla="*/ 1352550 w 1547813"/>
                    <a:gd name="connsiteY31" fmla="*/ 88107 h 347663"/>
                    <a:gd name="connsiteX32" fmla="*/ 1397794 w 1547813"/>
                    <a:gd name="connsiteY32" fmla="*/ 126207 h 347663"/>
                    <a:gd name="connsiteX33" fmla="*/ 1416844 w 1547813"/>
                    <a:gd name="connsiteY33" fmla="*/ 142875 h 347663"/>
                    <a:gd name="connsiteX34" fmla="*/ 1433513 w 1547813"/>
                    <a:gd name="connsiteY34" fmla="*/ 164307 h 347663"/>
                    <a:gd name="connsiteX35" fmla="*/ 1459707 w 1547813"/>
                    <a:gd name="connsiteY35" fmla="*/ 180975 h 347663"/>
                    <a:gd name="connsiteX36" fmla="*/ 1457325 w 1547813"/>
                    <a:gd name="connsiteY36" fmla="*/ 211932 h 347663"/>
                    <a:gd name="connsiteX37" fmla="*/ 1464469 w 1547813"/>
                    <a:gd name="connsiteY37" fmla="*/ 238125 h 347663"/>
                    <a:gd name="connsiteX38" fmla="*/ 1488282 w 1547813"/>
                    <a:gd name="connsiteY38" fmla="*/ 271463 h 347663"/>
                    <a:gd name="connsiteX39" fmla="*/ 1502569 w 1547813"/>
                    <a:gd name="connsiteY39" fmla="*/ 280988 h 347663"/>
                    <a:gd name="connsiteX40" fmla="*/ 1535907 w 1547813"/>
                    <a:gd name="connsiteY40" fmla="*/ 285750 h 347663"/>
                    <a:gd name="connsiteX41" fmla="*/ 1547813 w 1547813"/>
                    <a:gd name="connsiteY41" fmla="*/ 292894 h 347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547813" h="347663">
                      <a:moveTo>
                        <a:pt x="0" y="347663"/>
                      </a:moveTo>
                      <a:lnTo>
                        <a:pt x="33338" y="345282"/>
                      </a:lnTo>
                      <a:lnTo>
                        <a:pt x="61913" y="295275"/>
                      </a:lnTo>
                      <a:lnTo>
                        <a:pt x="111919" y="278607"/>
                      </a:lnTo>
                      <a:lnTo>
                        <a:pt x="180975" y="302419"/>
                      </a:lnTo>
                      <a:lnTo>
                        <a:pt x="250032" y="290513"/>
                      </a:lnTo>
                      <a:lnTo>
                        <a:pt x="307182" y="292894"/>
                      </a:lnTo>
                      <a:lnTo>
                        <a:pt x="371475" y="290513"/>
                      </a:lnTo>
                      <a:lnTo>
                        <a:pt x="397669" y="307182"/>
                      </a:lnTo>
                      <a:lnTo>
                        <a:pt x="440532" y="273844"/>
                      </a:lnTo>
                      <a:lnTo>
                        <a:pt x="492919" y="269082"/>
                      </a:lnTo>
                      <a:lnTo>
                        <a:pt x="540544" y="233363"/>
                      </a:lnTo>
                      <a:lnTo>
                        <a:pt x="592932" y="230982"/>
                      </a:lnTo>
                      <a:lnTo>
                        <a:pt x="614363" y="209550"/>
                      </a:lnTo>
                      <a:lnTo>
                        <a:pt x="671513" y="209550"/>
                      </a:lnTo>
                      <a:lnTo>
                        <a:pt x="673894" y="188119"/>
                      </a:lnTo>
                      <a:lnTo>
                        <a:pt x="721519" y="202407"/>
                      </a:lnTo>
                      <a:lnTo>
                        <a:pt x="778669" y="200025"/>
                      </a:lnTo>
                      <a:lnTo>
                        <a:pt x="792957" y="173832"/>
                      </a:lnTo>
                      <a:lnTo>
                        <a:pt x="869157" y="150019"/>
                      </a:lnTo>
                      <a:lnTo>
                        <a:pt x="990600" y="100013"/>
                      </a:lnTo>
                      <a:lnTo>
                        <a:pt x="990600" y="100013"/>
                      </a:lnTo>
                      <a:lnTo>
                        <a:pt x="1031082" y="78582"/>
                      </a:lnTo>
                      <a:lnTo>
                        <a:pt x="1038225" y="45244"/>
                      </a:lnTo>
                      <a:lnTo>
                        <a:pt x="1219200" y="0"/>
                      </a:lnTo>
                      <a:lnTo>
                        <a:pt x="1273969" y="26194"/>
                      </a:lnTo>
                      <a:lnTo>
                        <a:pt x="1302544" y="14288"/>
                      </a:lnTo>
                      <a:lnTo>
                        <a:pt x="1321594" y="35719"/>
                      </a:lnTo>
                      <a:lnTo>
                        <a:pt x="1343025" y="26194"/>
                      </a:lnTo>
                      <a:lnTo>
                        <a:pt x="1345407" y="54769"/>
                      </a:lnTo>
                      <a:lnTo>
                        <a:pt x="1364457" y="66675"/>
                      </a:lnTo>
                      <a:lnTo>
                        <a:pt x="1352550" y="88107"/>
                      </a:lnTo>
                      <a:lnTo>
                        <a:pt x="1397794" y="126207"/>
                      </a:lnTo>
                      <a:lnTo>
                        <a:pt x="1416844" y="142875"/>
                      </a:lnTo>
                      <a:lnTo>
                        <a:pt x="1433513" y="164307"/>
                      </a:lnTo>
                      <a:lnTo>
                        <a:pt x="1459707" y="180975"/>
                      </a:lnTo>
                      <a:lnTo>
                        <a:pt x="1457325" y="211932"/>
                      </a:lnTo>
                      <a:lnTo>
                        <a:pt x="1464469" y="238125"/>
                      </a:lnTo>
                      <a:lnTo>
                        <a:pt x="1488282" y="271463"/>
                      </a:lnTo>
                      <a:lnTo>
                        <a:pt x="1502569" y="280988"/>
                      </a:lnTo>
                      <a:lnTo>
                        <a:pt x="1535907" y="285750"/>
                      </a:lnTo>
                      <a:lnTo>
                        <a:pt x="1547813" y="292894"/>
                      </a:lnTo>
                    </a:path>
                  </a:pathLst>
                </a:custGeom>
                <a:noFill/>
                <a:ln w="12700" cap="rnd">
                  <a:solidFill>
                    <a:srgbClr val="0070C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A9FC6159-EBF8-2D1F-2D9C-99A2D00D17BC}"/>
                    </a:ext>
                  </a:extLst>
                </p:cNvPr>
                <p:cNvSpPr/>
                <p:nvPr/>
              </p:nvSpPr>
              <p:spPr>
                <a:xfrm>
                  <a:off x="4140994" y="4150519"/>
                  <a:ext cx="816769" cy="197644"/>
                </a:xfrm>
                <a:custGeom>
                  <a:avLst/>
                  <a:gdLst>
                    <a:gd name="connsiteX0" fmla="*/ 0 w 816769"/>
                    <a:gd name="connsiteY0" fmla="*/ 0 h 197644"/>
                    <a:gd name="connsiteX1" fmla="*/ 80962 w 816769"/>
                    <a:gd name="connsiteY1" fmla="*/ 40481 h 197644"/>
                    <a:gd name="connsiteX2" fmla="*/ 104775 w 816769"/>
                    <a:gd name="connsiteY2" fmla="*/ 64294 h 197644"/>
                    <a:gd name="connsiteX3" fmla="*/ 152400 w 816769"/>
                    <a:gd name="connsiteY3" fmla="*/ 28575 h 197644"/>
                    <a:gd name="connsiteX4" fmla="*/ 242887 w 816769"/>
                    <a:gd name="connsiteY4" fmla="*/ 50006 h 197644"/>
                    <a:gd name="connsiteX5" fmla="*/ 259556 w 816769"/>
                    <a:gd name="connsiteY5" fmla="*/ 66675 h 197644"/>
                    <a:gd name="connsiteX6" fmla="*/ 300037 w 816769"/>
                    <a:gd name="connsiteY6" fmla="*/ 66675 h 197644"/>
                    <a:gd name="connsiteX7" fmla="*/ 321469 w 816769"/>
                    <a:gd name="connsiteY7" fmla="*/ 90487 h 197644"/>
                    <a:gd name="connsiteX8" fmla="*/ 392906 w 816769"/>
                    <a:gd name="connsiteY8" fmla="*/ 73819 h 197644"/>
                    <a:gd name="connsiteX9" fmla="*/ 435769 w 816769"/>
                    <a:gd name="connsiteY9" fmla="*/ 45244 h 197644"/>
                    <a:gd name="connsiteX10" fmla="*/ 450056 w 816769"/>
                    <a:gd name="connsiteY10" fmla="*/ 28575 h 197644"/>
                    <a:gd name="connsiteX11" fmla="*/ 514350 w 816769"/>
                    <a:gd name="connsiteY11" fmla="*/ 50006 h 197644"/>
                    <a:gd name="connsiteX12" fmla="*/ 547687 w 816769"/>
                    <a:gd name="connsiteY12" fmla="*/ 42862 h 197644"/>
                    <a:gd name="connsiteX13" fmla="*/ 616744 w 816769"/>
                    <a:gd name="connsiteY13" fmla="*/ 61912 h 197644"/>
                    <a:gd name="connsiteX14" fmla="*/ 616744 w 816769"/>
                    <a:gd name="connsiteY14" fmla="*/ 100012 h 197644"/>
                    <a:gd name="connsiteX15" fmla="*/ 640556 w 816769"/>
                    <a:gd name="connsiteY15" fmla="*/ 111919 h 197644"/>
                    <a:gd name="connsiteX16" fmla="*/ 640556 w 816769"/>
                    <a:gd name="connsiteY16" fmla="*/ 150019 h 197644"/>
                    <a:gd name="connsiteX17" fmla="*/ 702469 w 816769"/>
                    <a:gd name="connsiteY17" fmla="*/ 197644 h 197644"/>
                    <a:gd name="connsiteX18" fmla="*/ 771525 w 816769"/>
                    <a:gd name="connsiteY18" fmla="*/ 183356 h 197644"/>
                    <a:gd name="connsiteX19" fmla="*/ 797719 w 816769"/>
                    <a:gd name="connsiteY19" fmla="*/ 140494 h 197644"/>
                    <a:gd name="connsiteX20" fmla="*/ 797719 w 816769"/>
                    <a:gd name="connsiteY20" fmla="*/ 116681 h 197644"/>
                    <a:gd name="connsiteX21" fmla="*/ 788194 w 816769"/>
                    <a:gd name="connsiteY21" fmla="*/ 104775 h 197644"/>
                    <a:gd name="connsiteX22" fmla="*/ 800100 w 816769"/>
                    <a:gd name="connsiteY22" fmla="*/ 88106 h 197644"/>
                    <a:gd name="connsiteX23" fmla="*/ 797719 w 816769"/>
                    <a:gd name="connsiteY23" fmla="*/ 66675 h 197644"/>
                    <a:gd name="connsiteX24" fmla="*/ 816769 w 816769"/>
                    <a:gd name="connsiteY24" fmla="*/ 47625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16769" h="197644">
                      <a:moveTo>
                        <a:pt x="0" y="0"/>
                      </a:moveTo>
                      <a:lnTo>
                        <a:pt x="80962" y="40481"/>
                      </a:lnTo>
                      <a:lnTo>
                        <a:pt x="104775" y="64294"/>
                      </a:lnTo>
                      <a:lnTo>
                        <a:pt x="152400" y="28575"/>
                      </a:lnTo>
                      <a:lnTo>
                        <a:pt x="242887" y="50006"/>
                      </a:lnTo>
                      <a:lnTo>
                        <a:pt x="259556" y="66675"/>
                      </a:lnTo>
                      <a:lnTo>
                        <a:pt x="300037" y="66675"/>
                      </a:lnTo>
                      <a:lnTo>
                        <a:pt x="321469" y="90487"/>
                      </a:lnTo>
                      <a:lnTo>
                        <a:pt x="392906" y="73819"/>
                      </a:lnTo>
                      <a:lnTo>
                        <a:pt x="435769" y="45244"/>
                      </a:lnTo>
                      <a:lnTo>
                        <a:pt x="450056" y="28575"/>
                      </a:lnTo>
                      <a:lnTo>
                        <a:pt x="514350" y="50006"/>
                      </a:lnTo>
                      <a:lnTo>
                        <a:pt x="547687" y="42862"/>
                      </a:lnTo>
                      <a:lnTo>
                        <a:pt x="616744" y="61912"/>
                      </a:lnTo>
                      <a:lnTo>
                        <a:pt x="616744" y="100012"/>
                      </a:lnTo>
                      <a:lnTo>
                        <a:pt x="640556" y="111919"/>
                      </a:lnTo>
                      <a:lnTo>
                        <a:pt x="640556" y="150019"/>
                      </a:lnTo>
                      <a:lnTo>
                        <a:pt x="702469" y="197644"/>
                      </a:lnTo>
                      <a:lnTo>
                        <a:pt x="771525" y="183356"/>
                      </a:lnTo>
                      <a:lnTo>
                        <a:pt x="797719" y="140494"/>
                      </a:lnTo>
                      <a:lnTo>
                        <a:pt x="797719" y="116681"/>
                      </a:lnTo>
                      <a:lnTo>
                        <a:pt x="788194" y="104775"/>
                      </a:lnTo>
                      <a:lnTo>
                        <a:pt x="800100" y="88106"/>
                      </a:lnTo>
                      <a:lnTo>
                        <a:pt x="797719" y="66675"/>
                      </a:lnTo>
                      <a:lnTo>
                        <a:pt x="816769" y="47625"/>
                      </a:lnTo>
                    </a:path>
                  </a:pathLst>
                </a:custGeom>
                <a:noFill/>
                <a:ln w="12700" cap="rnd">
                  <a:solidFill>
                    <a:srgbClr val="0070C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6C09AFE0-86F4-C4BC-EC53-6ABC91D0B7F3}"/>
                </a:ext>
              </a:extLst>
            </p:cNvPr>
            <p:cNvGrpSpPr/>
            <p:nvPr/>
          </p:nvGrpSpPr>
          <p:grpSpPr>
            <a:xfrm>
              <a:off x="1168242" y="1420804"/>
              <a:ext cx="3376487" cy="3777212"/>
              <a:chOff x="2674829" y="1330889"/>
              <a:chExt cx="4458638" cy="4987794"/>
            </a:xfrm>
          </p:grpSpPr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723D5310-9E3C-4854-C9E7-B1E5421AFF84}"/>
                  </a:ext>
                </a:extLst>
              </p:cNvPr>
              <p:cNvSpPr txBox="1"/>
              <p:nvPr/>
            </p:nvSpPr>
            <p:spPr>
              <a:xfrm>
                <a:off x="5198220" y="1330889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1143B911-F10A-E0D5-A64E-2BF3E7F63775}"/>
                  </a:ext>
                </a:extLst>
              </p:cNvPr>
              <p:cNvSpPr txBox="1"/>
              <p:nvPr/>
            </p:nvSpPr>
            <p:spPr>
              <a:xfrm>
                <a:off x="5013582" y="2711282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9A3F3B73-376C-7CAC-CC91-B4B9A4EDBB2A}"/>
                  </a:ext>
                </a:extLst>
              </p:cNvPr>
              <p:cNvSpPr txBox="1"/>
              <p:nvPr/>
            </p:nvSpPr>
            <p:spPr>
              <a:xfrm>
                <a:off x="5602667" y="4320274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189A54FA-EEDD-E09E-C849-9CEB04A73C47}"/>
                  </a:ext>
                </a:extLst>
              </p:cNvPr>
              <p:cNvSpPr txBox="1"/>
              <p:nvPr/>
            </p:nvSpPr>
            <p:spPr>
              <a:xfrm>
                <a:off x="6517067" y="1717752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4AFC2FD3-D092-5078-C847-1613571F4C3F}"/>
                  </a:ext>
                </a:extLst>
              </p:cNvPr>
              <p:cNvSpPr txBox="1"/>
              <p:nvPr/>
            </p:nvSpPr>
            <p:spPr>
              <a:xfrm>
                <a:off x="2674829" y="3071766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AA546D80-5C19-6F9A-36DE-063C4DFF18CB}"/>
                  </a:ext>
                </a:extLst>
              </p:cNvPr>
              <p:cNvSpPr txBox="1"/>
              <p:nvPr/>
            </p:nvSpPr>
            <p:spPr>
              <a:xfrm>
                <a:off x="4107975" y="2860751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92FA6CEF-4096-0880-59B0-425ABFB82643}"/>
                  </a:ext>
                </a:extLst>
              </p:cNvPr>
              <p:cNvSpPr txBox="1"/>
              <p:nvPr/>
            </p:nvSpPr>
            <p:spPr>
              <a:xfrm>
                <a:off x="4186456" y="3882449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79F53C96-1C9E-E055-DB15-6DFF493BEBA2}"/>
                  </a:ext>
                </a:extLst>
              </p:cNvPr>
              <p:cNvSpPr txBox="1"/>
              <p:nvPr/>
            </p:nvSpPr>
            <p:spPr>
              <a:xfrm>
                <a:off x="3970876" y="5973228"/>
                <a:ext cx="802675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6387CF9F-2DE4-650C-C91D-5BC31F8D9F21}"/>
                  </a:ext>
                </a:extLst>
              </p:cNvPr>
              <p:cNvSpPr txBox="1"/>
              <p:nvPr/>
            </p:nvSpPr>
            <p:spPr>
              <a:xfrm>
                <a:off x="4609137" y="4320274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奈良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A5FAA812-5E64-7CA2-AC6A-FC7EF0C14FF5}"/>
                </a:ext>
              </a:extLst>
            </p:cNvPr>
            <p:cNvGrpSpPr/>
            <p:nvPr/>
          </p:nvGrpSpPr>
          <p:grpSpPr>
            <a:xfrm>
              <a:off x="867883" y="826400"/>
              <a:ext cx="2551094" cy="4322649"/>
              <a:chOff x="2278207" y="545981"/>
              <a:chExt cx="3368709" cy="5708041"/>
            </a:xfrm>
          </p:grpSpPr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AD2EA5EE-1787-17AE-445D-8A925FA272F4}"/>
                  </a:ext>
                </a:extLst>
              </p:cNvPr>
              <p:cNvSpPr txBox="1"/>
              <p:nvPr/>
            </p:nvSpPr>
            <p:spPr>
              <a:xfrm>
                <a:off x="4652467" y="545981"/>
                <a:ext cx="785741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くずりゅうがわ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九頭竜川</a:t>
                </a:r>
              </a:p>
            </p:txBody>
          </p:sp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BA646D9F-8320-C98A-EBEA-DF8E9FD9B03C}"/>
                  </a:ext>
                </a:extLst>
              </p:cNvPr>
              <p:cNvSpPr txBox="1"/>
              <p:nvPr/>
            </p:nvSpPr>
            <p:spPr>
              <a:xfrm>
                <a:off x="4257394" y="2088629"/>
                <a:ext cx="514795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きたがわ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北川</a:t>
                </a:r>
              </a:p>
            </p:txBody>
          </p:sp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85C8DBEA-7C9E-27EC-6DD9-F136F9CE782A}"/>
                  </a:ext>
                </a:extLst>
              </p:cNvPr>
              <p:cNvSpPr txBox="1"/>
              <p:nvPr/>
            </p:nvSpPr>
            <p:spPr>
              <a:xfrm>
                <a:off x="3587731" y="1988676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ゆらがわ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由良川</a:t>
                </a: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2DB5BAD4-EE29-1186-94E6-2C769D323246}"/>
                  </a:ext>
                </a:extLst>
              </p:cNvPr>
              <p:cNvSpPr txBox="1"/>
              <p:nvPr/>
            </p:nvSpPr>
            <p:spPr>
              <a:xfrm>
                <a:off x="3674845" y="3880632"/>
                <a:ext cx="514795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よどがわ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</a:t>
                </a: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FCC32495-E078-0C9C-E8E6-3A0B0E781BD8}"/>
                  </a:ext>
                </a:extLst>
              </p:cNvPr>
              <p:cNvSpPr txBox="1"/>
              <p:nvPr/>
            </p:nvSpPr>
            <p:spPr>
              <a:xfrm>
                <a:off x="3655703" y="4180469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やまとがわ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大和川</a:t>
                </a: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D829B5ED-3142-B748-39BA-1684F37AFC87}"/>
                  </a:ext>
                </a:extLst>
              </p:cNvPr>
              <p:cNvSpPr txBox="1"/>
              <p:nvPr/>
            </p:nvSpPr>
            <p:spPr>
              <a:xfrm>
                <a:off x="2749060" y="1733140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まるやまがわ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円山川</a:t>
                </a: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B2C9291B-A62B-085F-F690-CFAE15DB8B11}"/>
                  </a:ext>
                </a:extLst>
              </p:cNvPr>
              <p:cNvSpPr txBox="1"/>
              <p:nvPr/>
            </p:nvSpPr>
            <p:spPr>
              <a:xfrm>
                <a:off x="2769757" y="3933838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かこがわ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</a:t>
                </a: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255AC694-276A-0F97-077A-25DF30EDF5FB}"/>
                  </a:ext>
                </a:extLst>
              </p:cNvPr>
              <p:cNvSpPr txBox="1"/>
              <p:nvPr/>
            </p:nvSpPr>
            <p:spPr>
              <a:xfrm>
                <a:off x="2278207" y="3837832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いぼがわ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揖保川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7E6CAA0A-C7C9-D4D8-D9C9-30BB207D46FC}"/>
                  </a:ext>
                </a:extLst>
              </p:cNvPr>
              <p:cNvSpPr txBox="1"/>
              <p:nvPr/>
            </p:nvSpPr>
            <p:spPr>
              <a:xfrm>
                <a:off x="3108320" y="4963830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きのかわ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紀の川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A3D37D29-C012-F6C7-AE1D-F2D0FE4F2C1C}"/>
                  </a:ext>
                </a:extLst>
              </p:cNvPr>
              <p:cNvSpPr txBox="1"/>
              <p:nvPr/>
            </p:nvSpPr>
            <p:spPr>
              <a:xfrm>
                <a:off x="4996647" y="5888246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くまのがわ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熊野川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6D03A1F3-4BCC-58FC-E91F-207D848EEA14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近畿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E374E45D-1EB1-9620-C41A-BCD47326C875}"/>
              </a:ext>
            </a:extLst>
          </p:cNvPr>
          <p:cNvGrpSpPr/>
          <p:nvPr/>
        </p:nvGrpSpPr>
        <p:grpSpPr>
          <a:xfrm>
            <a:off x="5023785" y="1920825"/>
            <a:ext cx="4360231" cy="4611103"/>
            <a:chOff x="5023785" y="1920825"/>
            <a:chExt cx="4360231" cy="461110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AD68BB2-671F-4BD3-3811-76C56C436CA3}"/>
                </a:ext>
              </a:extLst>
            </p:cNvPr>
            <p:cNvGrpSpPr/>
            <p:nvPr/>
          </p:nvGrpSpPr>
          <p:grpSpPr>
            <a:xfrm>
              <a:off x="5023785" y="1920825"/>
              <a:ext cx="4360231" cy="4611103"/>
              <a:chOff x="2118660" y="484772"/>
              <a:chExt cx="5757668" cy="6088943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5BAF05E6-08A0-2108-5A8C-20D231DD4509}"/>
                  </a:ext>
                </a:extLst>
              </p:cNvPr>
              <p:cNvGrpSpPr/>
              <p:nvPr/>
            </p:nvGrpSpPr>
            <p:grpSpPr>
              <a:xfrm>
                <a:off x="2118660" y="1749823"/>
                <a:ext cx="3735797" cy="4823892"/>
                <a:chOff x="2074597" y="4829819"/>
                <a:chExt cx="1299016" cy="1677375"/>
              </a:xfrm>
              <a:grpFill/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A4CB9A0F-B269-3423-B2B2-17F8352ED03A}"/>
                    </a:ext>
                  </a:extLst>
                </p:cNvPr>
                <p:cNvSpPr/>
                <p:nvPr/>
              </p:nvSpPr>
              <p:spPr>
                <a:xfrm>
                  <a:off x="2312296" y="5672795"/>
                  <a:ext cx="218708" cy="299575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5AB6F9EA-6F8A-71A2-D628-006020117F2D}"/>
                    </a:ext>
                  </a:extLst>
                </p:cNvPr>
                <p:cNvSpPr/>
                <p:nvPr/>
              </p:nvSpPr>
              <p:spPr>
                <a:xfrm>
                  <a:off x="2074597" y="4908235"/>
                  <a:ext cx="713099" cy="751082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32B5AFAE-8942-746F-3715-2C5C881D2A69}"/>
                    </a:ext>
                  </a:extLst>
                </p:cNvPr>
                <p:cNvSpPr/>
                <p:nvPr/>
              </p:nvSpPr>
              <p:spPr>
                <a:xfrm>
                  <a:off x="2548771" y="5830853"/>
                  <a:ext cx="563618" cy="676341"/>
                </a:xfrm>
                <a:custGeom>
                  <a:avLst/>
                  <a:gdLst>
                    <a:gd name="connsiteX0" fmla="*/ 120650 w 2921000"/>
                    <a:gd name="connsiteY0" fmla="*/ 254000 h 3505200"/>
                    <a:gd name="connsiteX1" fmla="*/ 57150 w 2921000"/>
                    <a:gd name="connsiteY1" fmla="*/ 292100 h 3505200"/>
                    <a:gd name="connsiteX2" fmla="*/ 25400 w 2921000"/>
                    <a:gd name="connsiteY2" fmla="*/ 412750 h 3505200"/>
                    <a:gd name="connsiteX3" fmla="*/ 146050 w 2921000"/>
                    <a:gd name="connsiteY3" fmla="*/ 488950 h 3505200"/>
                    <a:gd name="connsiteX4" fmla="*/ 209550 w 2921000"/>
                    <a:gd name="connsiteY4" fmla="*/ 546100 h 3505200"/>
                    <a:gd name="connsiteX5" fmla="*/ 260350 w 2921000"/>
                    <a:gd name="connsiteY5" fmla="*/ 628650 h 3505200"/>
                    <a:gd name="connsiteX6" fmla="*/ 254000 w 2921000"/>
                    <a:gd name="connsiteY6" fmla="*/ 704850 h 3505200"/>
                    <a:gd name="connsiteX7" fmla="*/ 381000 w 2921000"/>
                    <a:gd name="connsiteY7" fmla="*/ 762000 h 3505200"/>
                    <a:gd name="connsiteX8" fmla="*/ 400050 w 2921000"/>
                    <a:gd name="connsiteY8" fmla="*/ 825500 h 3505200"/>
                    <a:gd name="connsiteX9" fmla="*/ 374650 w 2921000"/>
                    <a:gd name="connsiteY9" fmla="*/ 850900 h 3505200"/>
                    <a:gd name="connsiteX10" fmla="*/ 406400 w 2921000"/>
                    <a:gd name="connsiteY10" fmla="*/ 895350 h 3505200"/>
                    <a:gd name="connsiteX11" fmla="*/ 342900 w 2921000"/>
                    <a:gd name="connsiteY11" fmla="*/ 927100 h 3505200"/>
                    <a:gd name="connsiteX12" fmla="*/ 215900 w 2921000"/>
                    <a:gd name="connsiteY12" fmla="*/ 901700 h 3505200"/>
                    <a:gd name="connsiteX13" fmla="*/ 260350 w 2921000"/>
                    <a:gd name="connsiteY13" fmla="*/ 1009650 h 3505200"/>
                    <a:gd name="connsiteX14" fmla="*/ 127000 w 2921000"/>
                    <a:gd name="connsiteY14" fmla="*/ 1111250 h 3505200"/>
                    <a:gd name="connsiteX15" fmla="*/ 88900 w 2921000"/>
                    <a:gd name="connsiteY15" fmla="*/ 1168400 h 3505200"/>
                    <a:gd name="connsiteX16" fmla="*/ 241300 w 2921000"/>
                    <a:gd name="connsiteY16" fmla="*/ 1193800 h 3505200"/>
                    <a:gd name="connsiteX17" fmla="*/ 279400 w 2921000"/>
                    <a:gd name="connsiteY17" fmla="*/ 1270000 h 3505200"/>
                    <a:gd name="connsiteX18" fmla="*/ 311150 w 2921000"/>
                    <a:gd name="connsiteY18" fmla="*/ 1314450 h 3505200"/>
                    <a:gd name="connsiteX19" fmla="*/ 260350 w 2921000"/>
                    <a:gd name="connsiteY19" fmla="*/ 1409700 h 3505200"/>
                    <a:gd name="connsiteX20" fmla="*/ 120650 w 2921000"/>
                    <a:gd name="connsiteY20" fmla="*/ 1435100 h 3505200"/>
                    <a:gd name="connsiteX21" fmla="*/ 50800 w 2921000"/>
                    <a:gd name="connsiteY21" fmla="*/ 1543050 h 3505200"/>
                    <a:gd name="connsiteX22" fmla="*/ 139700 w 2921000"/>
                    <a:gd name="connsiteY22" fmla="*/ 1593850 h 3505200"/>
                    <a:gd name="connsiteX23" fmla="*/ 76200 w 2921000"/>
                    <a:gd name="connsiteY23" fmla="*/ 1657350 h 3505200"/>
                    <a:gd name="connsiteX24" fmla="*/ 44450 w 2921000"/>
                    <a:gd name="connsiteY24" fmla="*/ 1746250 h 3505200"/>
                    <a:gd name="connsiteX25" fmla="*/ 12700 w 2921000"/>
                    <a:gd name="connsiteY25" fmla="*/ 1771650 h 3505200"/>
                    <a:gd name="connsiteX26" fmla="*/ 12700 w 2921000"/>
                    <a:gd name="connsiteY26" fmla="*/ 1809750 h 3505200"/>
                    <a:gd name="connsiteX27" fmla="*/ 0 w 2921000"/>
                    <a:gd name="connsiteY27" fmla="*/ 1866900 h 3505200"/>
                    <a:gd name="connsiteX28" fmla="*/ 241300 w 2921000"/>
                    <a:gd name="connsiteY28" fmla="*/ 1854200 h 3505200"/>
                    <a:gd name="connsiteX29" fmla="*/ 336550 w 2921000"/>
                    <a:gd name="connsiteY29" fmla="*/ 2025650 h 3505200"/>
                    <a:gd name="connsiteX30" fmla="*/ 520700 w 2921000"/>
                    <a:gd name="connsiteY30" fmla="*/ 2165350 h 3505200"/>
                    <a:gd name="connsiteX31" fmla="*/ 539750 w 2921000"/>
                    <a:gd name="connsiteY31" fmla="*/ 2209800 h 3505200"/>
                    <a:gd name="connsiteX32" fmla="*/ 609600 w 2921000"/>
                    <a:gd name="connsiteY32" fmla="*/ 2203450 h 3505200"/>
                    <a:gd name="connsiteX33" fmla="*/ 793750 w 2921000"/>
                    <a:gd name="connsiteY33" fmla="*/ 2305050 h 3505200"/>
                    <a:gd name="connsiteX34" fmla="*/ 806450 w 2921000"/>
                    <a:gd name="connsiteY34" fmla="*/ 2355850 h 3505200"/>
                    <a:gd name="connsiteX35" fmla="*/ 895350 w 2921000"/>
                    <a:gd name="connsiteY35" fmla="*/ 2355850 h 3505200"/>
                    <a:gd name="connsiteX36" fmla="*/ 901700 w 2921000"/>
                    <a:gd name="connsiteY36" fmla="*/ 2419350 h 3505200"/>
                    <a:gd name="connsiteX37" fmla="*/ 984250 w 2921000"/>
                    <a:gd name="connsiteY37" fmla="*/ 2451100 h 3505200"/>
                    <a:gd name="connsiteX38" fmla="*/ 1003300 w 2921000"/>
                    <a:gd name="connsiteY38" fmla="*/ 2476500 h 3505200"/>
                    <a:gd name="connsiteX39" fmla="*/ 1003300 w 2921000"/>
                    <a:gd name="connsiteY39" fmla="*/ 2476500 h 3505200"/>
                    <a:gd name="connsiteX40" fmla="*/ 984250 w 2921000"/>
                    <a:gd name="connsiteY40" fmla="*/ 2571750 h 3505200"/>
                    <a:gd name="connsiteX41" fmla="*/ 895350 w 2921000"/>
                    <a:gd name="connsiteY41" fmla="*/ 2578100 h 3505200"/>
                    <a:gd name="connsiteX42" fmla="*/ 863600 w 2921000"/>
                    <a:gd name="connsiteY42" fmla="*/ 2622550 h 3505200"/>
                    <a:gd name="connsiteX43" fmla="*/ 850900 w 2921000"/>
                    <a:gd name="connsiteY43" fmla="*/ 2654300 h 3505200"/>
                    <a:gd name="connsiteX44" fmla="*/ 996950 w 2921000"/>
                    <a:gd name="connsiteY44" fmla="*/ 2730500 h 3505200"/>
                    <a:gd name="connsiteX45" fmla="*/ 996950 w 2921000"/>
                    <a:gd name="connsiteY45" fmla="*/ 2730500 h 3505200"/>
                    <a:gd name="connsiteX46" fmla="*/ 1028700 w 2921000"/>
                    <a:gd name="connsiteY46" fmla="*/ 2933700 h 3505200"/>
                    <a:gd name="connsiteX47" fmla="*/ 1244600 w 2921000"/>
                    <a:gd name="connsiteY47" fmla="*/ 3092450 h 3505200"/>
                    <a:gd name="connsiteX48" fmla="*/ 1301750 w 2921000"/>
                    <a:gd name="connsiteY48" fmla="*/ 3092450 h 3505200"/>
                    <a:gd name="connsiteX49" fmla="*/ 1479550 w 2921000"/>
                    <a:gd name="connsiteY49" fmla="*/ 3206750 h 3505200"/>
                    <a:gd name="connsiteX50" fmla="*/ 1568450 w 2921000"/>
                    <a:gd name="connsiteY50" fmla="*/ 3213100 h 3505200"/>
                    <a:gd name="connsiteX51" fmla="*/ 1727200 w 2921000"/>
                    <a:gd name="connsiteY51" fmla="*/ 3251200 h 3505200"/>
                    <a:gd name="connsiteX52" fmla="*/ 1847850 w 2921000"/>
                    <a:gd name="connsiteY52" fmla="*/ 3276600 h 3505200"/>
                    <a:gd name="connsiteX53" fmla="*/ 1974850 w 2921000"/>
                    <a:gd name="connsiteY53" fmla="*/ 3327400 h 3505200"/>
                    <a:gd name="connsiteX54" fmla="*/ 2006600 w 2921000"/>
                    <a:gd name="connsiteY54" fmla="*/ 3333750 h 3505200"/>
                    <a:gd name="connsiteX55" fmla="*/ 2133600 w 2921000"/>
                    <a:gd name="connsiteY55" fmla="*/ 3340100 h 3505200"/>
                    <a:gd name="connsiteX56" fmla="*/ 2190750 w 2921000"/>
                    <a:gd name="connsiteY56" fmla="*/ 3365500 h 3505200"/>
                    <a:gd name="connsiteX57" fmla="*/ 2184400 w 2921000"/>
                    <a:gd name="connsiteY57" fmla="*/ 3429000 h 3505200"/>
                    <a:gd name="connsiteX58" fmla="*/ 2133600 w 2921000"/>
                    <a:gd name="connsiteY58" fmla="*/ 3460750 h 3505200"/>
                    <a:gd name="connsiteX59" fmla="*/ 2165350 w 2921000"/>
                    <a:gd name="connsiteY59" fmla="*/ 3505200 h 3505200"/>
                    <a:gd name="connsiteX60" fmla="*/ 2235200 w 2921000"/>
                    <a:gd name="connsiteY60" fmla="*/ 3486150 h 3505200"/>
                    <a:gd name="connsiteX61" fmla="*/ 2228850 w 2921000"/>
                    <a:gd name="connsiteY61" fmla="*/ 3429000 h 3505200"/>
                    <a:gd name="connsiteX62" fmla="*/ 2228850 w 2921000"/>
                    <a:gd name="connsiteY62" fmla="*/ 3429000 h 3505200"/>
                    <a:gd name="connsiteX63" fmla="*/ 2305050 w 2921000"/>
                    <a:gd name="connsiteY63" fmla="*/ 3448050 h 3505200"/>
                    <a:gd name="connsiteX64" fmla="*/ 2419350 w 2921000"/>
                    <a:gd name="connsiteY64" fmla="*/ 3403600 h 3505200"/>
                    <a:gd name="connsiteX65" fmla="*/ 2413000 w 2921000"/>
                    <a:gd name="connsiteY65" fmla="*/ 3340100 h 3505200"/>
                    <a:gd name="connsiteX66" fmla="*/ 2222500 w 2921000"/>
                    <a:gd name="connsiteY66" fmla="*/ 3352800 h 3505200"/>
                    <a:gd name="connsiteX67" fmla="*/ 2260600 w 2921000"/>
                    <a:gd name="connsiteY67" fmla="*/ 3295650 h 3505200"/>
                    <a:gd name="connsiteX68" fmla="*/ 2349500 w 2921000"/>
                    <a:gd name="connsiteY68" fmla="*/ 3213100 h 3505200"/>
                    <a:gd name="connsiteX69" fmla="*/ 2641600 w 2921000"/>
                    <a:gd name="connsiteY69" fmla="*/ 3073400 h 3505200"/>
                    <a:gd name="connsiteX70" fmla="*/ 2660650 w 2921000"/>
                    <a:gd name="connsiteY70" fmla="*/ 3009900 h 3505200"/>
                    <a:gd name="connsiteX71" fmla="*/ 2743200 w 2921000"/>
                    <a:gd name="connsiteY71" fmla="*/ 2971800 h 3505200"/>
                    <a:gd name="connsiteX72" fmla="*/ 2781300 w 2921000"/>
                    <a:gd name="connsiteY72" fmla="*/ 2908300 h 3505200"/>
                    <a:gd name="connsiteX73" fmla="*/ 2679700 w 2921000"/>
                    <a:gd name="connsiteY73" fmla="*/ 2870200 h 3505200"/>
                    <a:gd name="connsiteX74" fmla="*/ 2736850 w 2921000"/>
                    <a:gd name="connsiteY74" fmla="*/ 2787650 h 3505200"/>
                    <a:gd name="connsiteX75" fmla="*/ 2717800 w 2921000"/>
                    <a:gd name="connsiteY75" fmla="*/ 2717800 h 3505200"/>
                    <a:gd name="connsiteX76" fmla="*/ 2863850 w 2921000"/>
                    <a:gd name="connsiteY76" fmla="*/ 2686050 h 3505200"/>
                    <a:gd name="connsiteX77" fmla="*/ 2851150 w 2921000"/>
                    <a:gd name="connsiteY77" fmla="*/ 2540000 h 3505200"/>
                    <a:gd name="connsiteX78" fmla="*/ 2921000 w 2921000"/>
                    <a:gd name="connsiteY78" fmla="*/ 2444750 h 3505200"/>
                    <a:gd name="connsiteX79" fmla="*/ 2832100 w 2921000"/>
                    <a:gd name="connsiteY79" fmla="*/ 2387600 h 3505200"/>
                    <a:gd name="connsiteX80" fmla="*/ 2806700 w 2921000"/>
                    <a:gd name="connsiteY80" fmla="*/ 2432050 h 3505200"/>
                    <a:gd name="connsiteX81" fmla="*/ 2717800 w 2921000"/>
                    <a:gd name="connsiteY81" fmla="*/ 2406650 h 3505200"/>
                    <a:gd name="connsiteX82" fmla="*/ 2711450 w 2921000"/>
                    <a:gd name="connsiteY82" fmla="*/ 2343150 h 3505200"/>
                    <a:gd name="connsiteX83" fmla="*/ 2622550 w 2921000"/>
                    <a:gd name="connsiteY83" fmla="*/ 2311400 h 3505200"/>
                    <a:gd name="connsiteX84" fmla="*/ 2578100 w 2921000"/>
                    <a:gd name="connsiteY84" fmla="*/ 2171700 h 3505200"/>
                    <a:gd name="connsiteX85" fmla="*/ 2451100 w 2921000"/>
                    <a:gd name="connsiteY85" fmla="*/ 2095500 h 3505200"/>
                    <a:gd name="connsiteX86" fmla="*/ 2457450 w 2921000"/>
                    <a:gd name="connsiteY86" fmla="*/ 1898650 h 3505200"/>
                    <a:gd name="connsiteX87" fmla="*/ 2565400 w 2921000"/>
                    <a:gd name="connsiteY87" fmla="*/ 1866900 h 3505200"/>
                    <a:gd name="connsiteX88" fmla="*/ 2527300 w 2921000"/>
                    <a:gd name="connsiteY88" fmla="*/ 1752600 h 3505200"/>
                    <a:gd name="connsiteX89" fmla="*/ 2476500 w 2921000"/>
                    <a:gd name="connsiteY89" fmla="*/ 1727200 h 3505200"/>
                    <a:gd name="connsiteX90" fmla="*/ 2444750 w 2921000"/>
                    <a:gd name="connsiteY90" fmla="*/ 1803400 h 3505200"/>
                    <a:gd name="connsiteX91" fmla="*/ 2330450 w 2921000"/>
                    <a:gd name="connsiteY91" fmla="*/ 1778000 h 3505200"/>
                    <a:gd name="connsiteX92" fmla="*/ 2222500 w 2921000"/>
                    <a:gd name="connsiteY92" fmla="*/ 1822450 h 3505200"/>
                    <a:gd name="connsiteX93" fmla="*/ 2133600 w 2921000"/>
                    <a:gd name="connsiteY93" fmla="*/ 1835150 h 3505200"/>
                    <a:gd name="connsiteX94" fmla="*/ 2019300 w 2921000"/>
                    <a:gd name="connsiteY94" fmla="*/ 1797050 h 3505200"/>
                    <a:gd name="connsiteX95" fmla="*/ 1885950 w 2921000"/>
                    <a:gd name="connsiteY95" fmla="*/ 1797050 h 3505200"/>
                    <a:gd name="connsiteX96" fmla="*/ 1841500 w 2921000"/>
                    <a:gd name="connsiteY96" fmla="*/ 1866900 h 3505200"/>
                    <a:gd name="connsiteX97" fmla="*/ 1752600 w 2921000"/>
                    <a:gd name="connsiteY97" fmla="*/ 1924050 h 3505200"/>
                    <a:gd name="connsiteX98" fmla="*/ 1739900 w 2921000"/>
                    <a:gd name="connsiteY98" fmla="*/ 1841500 h 3505200"/>
                    <a:gd name="connsiteX99" fmla="*/ 1682750 w 2921000"/>
                    <a:gd name="connsiteY99" fmla="*/ 1790700 h 3505200"/>
                    <a:gd name="connsiteX100" fmla="*/ 1727200 w 2921000"/>
                    <a:gd name="connsiteY100" fmla="*/ 1631950 h 3505200"/>
                    <a:gd name="connsiteX101" fmla="*/ 1784350 w 2921000"/>
                    <a:gd name="connsiteY101" fmla="*/ 1619250 h 3505200"/>
                    <a:gd name="connsiteX102" fmla="*/ 1784350 w 2921000"/>
                    <a:gd name="connsiteY102" fmla="*/ 1498600 h 3505200"/>
                    <a:gd name="connsiteX103" fmla="*/ 1733550 w 2921000"/>
                    <a:gd name="connsiteY103" fmla="*/ 1390650 h 3505200"/>
                    <a:gd name="connsiteX104" fmla="*/ 1638300 w 2921000"/>
                    <a:gd name="connsiteY104" fmla="*/ 1377950 h 3505200"/>
                    <a:gd name="connsiteX105" fmla="*/ 1657350 w 2921000"/>
                    <a:gd name="connsiteY105" fmla="*/ 1301750 h 3505200"/>
                    <a:gd name="connsiteX106" fmla="*/ 1485900 w 2921000"/>
                    <a:gd name="connsiteY106" fmla="*/ 1149350 h 3505200"/>
                    <a:gd name="connsiteX107" fmla="*/ 1492250 w 2921000"/>
                    <a:gd name="connsiteY107" fmla="*/ 1054100 h 3505200"/>
                    <a:gd name="connsiteX108" fmla="*/ 1587500 w 2921000"/>
                    <a:gd name="connsiteY108" fmla="*/ 1016000 h 3505200"/>
                    <a:gd name="connsiteX109" fmla="*/ 1631950 w 2921000"/>
                    <a:gd name="connsiteY109" fmla="*/ 889000 h 3505200"/>
                    <a:gd name="connsiteX110" fmla="*/ 1670050 w 2921000"/>
                    <a:gd name="connsiteY110" fmla="*/ 876300 h 3505200"/>
                    <a:gd name="connsiteX111" fmla="*/ 1689100 w 2921000"/>
                    <a:gd name="connsiteY111" fmla="*/ 825500 h 3505200"/>
                    <a:gd name="connsiteX112" fmla="*/ 1752600 w 2921000"/>
                    <a:gd name="connsiteY112" fmla="*/ 768350 h 3505200"/>
                    <a:gd name="connsiteX113" fmla="*/ 1784350 w 2921000"/>
                    <a:gd name="connsiteY113" fmla="*/ 730250 h 3505200"/>
                    <a:gd name="connsiteX114" fmla="*/ 1771650 w 2921000"/>
                    <a:gd name="connsiteY114" fmla="*/ 660400 h 3505200"/>
                    <a:gd name="connsiteX115" fmla="*/ 1822450 w 2921000"/>
                    <a:gd name="connsiteY115" fmla="*/ 622300 h 3505200"/>
                    <a:gd name="connsiteX116" fmla="*/ 1924050 w 2921000"/>
                    <a:gd name="connsiteY116" fmla="*/ 603250 h 3505200"/>
                    <a:gd name="connsiteX117" fmla="*/ 1968500 w 2921000"/>
                    <a:gd name="connsiteY117" fmla="*/ 641350 h 3505200"/>
                    <a:gd name="connsiteX118" fmla="*/ 2038350 w 2921000"/>
                    <a:gd name="connsiteY118" fmla="*/ 590550 h 3505200"/>
                    <a:gd name="connsiteX119" fmla="*/ 2038350 w 2921000"/>
                    <a:gd name="connsiteY119" fmla="*/ 457200 h 3505200"/>
                    <a:gd name="connsiteX120" fmla="*/ 1981200 w 2921000"/>
                    <a:gd name="connsiteY120" fmla="*/ 400050 h 3505200"/>
                    <a:gd name="connsiteX121" fmla="*/ 1917700 w 2921000"/>
                    <a:gd name="connsiteY121" fmla="*/ 438150 h 3505200"/>
                    <a:gd name="connsiteX122" fmla="*/ 1885950 w 2921000"/>
                    <a:gd name="connsiteY122" fmla="*/ 393700 h 3505200"/>
                    <a:gd name="connsiteX123" fmla="*/ 1847850 w 2921000"/>
                    <a:gd name="connsiteY123" fmla="*/ 196850 h 3505200"/>
                    <a:gd name="connsiteX124" fmla="*/ 1854200 w 2921000"/>
                    <a:gd name="connsiteY124" fmla="*/ 120650 h 3505200"/>
                    <a:gd name="connsiteX125" fmla="*/ 1828800 w 2921000"/>
                    <a:gd name="connsiteY125" fmla="*/ 0 h 3505200"/>
                    <a:gd name="connsiteX126" fmla="*/ 1549400 w 2921000"/>
                    <a:gd name="connsiteY126" fmla="*/ 38100 h 3505200"/>
                    <a:gd name="connsiteX127" fmla="*/ 1485900 w 2921000"/>
                    <a:gd name="connsiteY127" fmla="*/ 107950 h 3505200"/>
                    <a:gd name="connsiteX128" fmla="*/ 1365250 w 2921000"/>
                    <a:gd name="connsiteY128" fmla="*/ 203200 h 3505200"/>
                    <a:gd name="connsiteX129" fmla="*/ 1352550 w 2921000"/>
                    <a:gd name="connsiteY129" fmla="*/ 133350 h 3505200"/>
                    <a:gd name="connsiteX130" fmla="*/ 1314450 w 2921000"/>
                    <a:gd name="connsiteY130" fmla="*/ 95250 h 3505200"/>
                    <a:gd name="connsiteX131" fmla="*/ 1231900 w 2921000"/>
                    <a:gd name="connsiteY131" fmla="*/ 133350 h 3505200"/>
                    <a:gd name="connsiteX132" fmla="*/ 1111250 w 2921000"/>
                    <a:gd name="connsiteY132" fmla="*/ 146050 h 3505200"/>
                    <a:gd name="connsiteX133" fmla="*/ 1092200 w 2921000"/>
                    <a:gd name="connsiteY133" fmla="*/ 184150 h 3505200"/>
                    <a:gd name="connsiteX134" fmla="*/ 889000 w 2921000"/>
                    <a:gd name="connsiteY134" fmla="*/ 209550 h 3505200"/>
                    <a:gd name="connsiteX135" fmla="*/ 812800 w 2921000"/>
                    <a:gd name="connsiteY135" fmla="*/ 266700 h 3505200"/>
                    <a:gd name="connsiteX136" fmla="*/ 730250 w 2921000"/>
                    <a:gd name="connsiteY136" fmla="*/ 304800 h 3505200"/>
                    <a:gd name="connsiteX137" fmla="*/ 730250 w 2921000"/>
                    <a:gd name="connsiteY137" fmla="*/ 304800 h 3505200"/>
                    <a:gd name="connsiteX138" fmla="*/ 546100 w 2921000"/>
                    <a:gd name="connsiteY138" fmla="*/ 298450 h 3505200"/>
                    <a:gd name="connsiteX139" fmla="*/ 495300 w 2921000"/>
                    <a:gd name="connsiteY139" fmla="*/ 292100 h 3505200"/>
                    <a:gd name="connsiteX140" fmla="*/ 469900 w 2921000"/>
                    <a:gd name="connsiteY140" fmla="*/ 355600 h 3505200"/>
                    <a:gd name="connsiteX141" fmla="*/ 381000 w 2921000"/>
                    <a:gd name="connsiteY141" fmla="*/ 412750 h 3505200"/>
                    <a:gd name="connsiteX142" fmla="*/ 311150 w 2921000"/>
                    <a:gd name="connsiteY142" fmla="*/ 381000 h 3505200"/>
                    <a:gd name="connsiteX143" fmla="*/ 234950 w 2921000"/>
                    <a:gd name="connsiteY143" fmla="*/ 393700 h 3505200"/>
                    <a:gd name="connsiteX144" fmla="*/ 234950 w 2921000"/>
                    <a:gd name="connsiteY144" fmla="*/ 393700 h 3505200"/>
                    <a:gd name="connsiteX145" fmla="*/ 133350 w 2921000"/>
                    <a:gd name="connsiteY145" fmla="*/ 349250 h 3505200"/>
                    <a:gd name="connsiteX146" fmla="*/ 120650 w 2921000"/>
                    <a:gd name="connsiteY146" fmla="*/ 254000 h 350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2921000" h="3505200">
                      <a:moveTo>
                        <a:pt x="120650" y="254000"/>
                      </a:moveTo>
                      <a:lnTo>
                        <a:pt x="57150" y="292100"/>
                      </a:lnTo>
                      <a:lnTo>
                        <a:pt x="25400" y="412750"/>
                      </a:lnTo>
                      <a:lnTo>
                        <a:pt x="146050" y="488950"/>
                      </a:lnTo>
                      <a:lnTo>
                        <a:pt x="209550" y="546100"/>
                      </a:lnTo>
                      <a:lnTo>
                        <a:pt x="260350" y="628650"/>
                      </a:lnTo>
                      <a:lnTo>
                        <a:pt x="254000" y="704850"/>
                      </a:lnTo>
                      <a:lnTo>
                        <a:pt x="381000" y="762000"/>
                      </a:lnTo>
                      <a:lnTo>
                        <a:pt x="400050" y="825500"/>
                      </a:lnTo>
                      <a:lnTo>
                        <a:pt x="374650" y="850900"/>
                      </a:lnTo>
                      <a:lnTo>
                        <a:pt x="406400" y="895350"/>
                      </a:lnTo>
                      <a:lnTo>
                        <a:pt x="342900" y="927100"/>
                      </a:lnTo>
                      <a:lnTo>
                        <a:pt x="215900" y="901700"/>
                      </a:lnTo>
                      <a:lnTo>
                        <a:pt x="260350" y="1009650"/>
                      </a:lnTo>
                      <a:lnTo>
                        <a:pt x="127000" y="1111250"/>
                      </a:lnTo>
                      <a:lnTo>
                        <a:pt x="88900" y="1168400"/>
                      </a:lnTo>
                      <a:lnTo>
                        <a:pt x="241300" y="1193800"/>
                      </a:lnTo>
                      <a:lnTo>
                        <a:pt x="279400" y="1270000"/>
                      </a:lnTo>
                      <a:lnTo>
                        <a:pt x="311150" y="1314450"/>
                      </a:lnTo>
                      <a:lnTo>
                        <a:pt x="260350" y="1409700"/>
                      </a:lnTo>
                      <a:lnTo>
                        <a:pt x="120650" y="1435100"/>
                      </a:lnTo>
                      <a:lnTo>
                        <a:pt x="50800" y="1543050"/>
                      </a:lnTo>
                      <a:lnTo>
                        <a:pt x="139700" y="1593850"/>
                      </a:lnTo>
                      <a:lnTo>
                        <a:pt x="76200" y="1657350"/>
                      </a:lnTo>
                      <a:lnTo>
                        <a:pt x="44450" y="1746250"/>
                      </a:lnTo>
                      <a:lnTo>
                        <a:pt x="12700" y="1771650"/>
                      </a:lnTo>
                      <a:lnTo>
                        <a:pt x="12700" y="1809750"/>
                      </a:lnTo>
                      <a:lnTo>
                        <a:pt x="0" y="1866900"/>
                      </a:lnTo>
                      <a:lnTo>
                        <a:pt x="241300" y="1854200"/>
                      </a:lnTo>
                      <a:lnTo>
                        <a:pt x="336550" y="2025650"/>
                      </a:lnTo>
                      <a:lnTo>
                        <a:pt x="520700" y="2165350"/>
                      </a:lnTo>
                      <a:lnTo>
                        <a:pt x="539750" y="2209800"/>
                      </a:lnTo>
                      <a:lnTo>
                        <a:pt x="609600" y="2203450"/>
                      </a:lnTo>
                      <a:lnTo>
                        <a:pt x="793750" y="2305050"/>
                      </a:lnTo>
                      <a:lnTo>
                        <a:pt x="806450" y="2355850"/>
                      </a:lnTo>
                      <a:lnTo>
                        <a:pt x="895350" y="2355850"/>
                      </a:lnTo>
                      <a:lnTo>
                        <a:pt x="901700" y="2419350"/>
                      </a:lnTo>
                      <a:lnTo>
                        <a:pt x="984250" y="2451100"/>
                      </a:lnTo>
                      <a:lnTo>
                        <a:pt x="1003300" y="2476500"/>
                      </a:lnTo>
                      <a:lnTo>
                        <a:pt x="1003300" y="2476500"/>
                      </a:lnTo>
                      <a:lnTo>
                        <a:pt x="984250" y="2571750"/>
                      </a:lnTo>
                      <a:lnTo>
                        <a:pt x="895350" y="2578100"/>
                      </a:lnTo>
                      <a:lnTo>
                        <a:pt x="863600" y="2622550"/>
                      </a:lnTo>
                      <a:lnTo>
                        <a:pt x="850900" y="2654300"/>
                      </a:lnTo>
                      <a:lnTo>
                        <a:pt x="996950" y="2730500"/>
                      </a:lnTo>
                      <a:lnTo>
                        <a:pt x="996950" y="2730500"/>
                      </a:lnTo>
                      <a:lnTo>
                        <a:pt x="1028700" y="2933700"/>
                      </a:lnTo>
                      <a:lnTo>
                        <a:pt x="1244600" y="3092450"/>
                      </a:lnTo>
                      <a:lnTo>
                        <a:pt x="1301750" y="3092450"/>
                      </a:lnTo>
                      <a:lnTo>
                        <a:pt x="1479550" y="3206750"/>
                      </a:lnTo>
                      <a:lnTo>
                        <a:pt x="1568450" y="3213100"/>
                      </a:lnTo>
                      <a:lnTo>
                        <a:pt x="1727200" y="3251200"/>
                      </a:lnTo>
                      <a:lnTo>
                        <a:pt x="1847850" y="3276600"/>
                      </a:lnTo>
                      <a:lnTo>
                        <a:pt x="1974850" y="3327400"/>
                      </a:lnTo>
                      <a:lnTo>
                        <a:pt x="2006600" y="3333750"/>
                      </a:lnTo>
                      <a:lnTo>
                        <a:pt x="2133600" y="3340100"/>
                      </a:lnTo>
                      <a:lnTo>
                        <a:pt x="2190750" y="3365500"/>
                      </a:lnTo>
                      <a:lnTo>
                        <a:pt x="2184400" y="3429000"/>
                      </a:lnTo>
                      <a:lnTo>
                        <a:pt x="2133600" y="3460750"/>
                      </a:lnTo>
                      <a:lnTo>
                        <a:pt x="2165350" y="3505200"/>
                      </a:lnTo>
                      <a:lnTo>
                        <a:pt x="2235200" y="3486150"/>
                      </a:lnTo>
                      <a:lnTo>
                        <a:pt x="2228850" y="3429000"/>
                      </a:lnTo>
                      <a:lnTo>
                        <a:pt x="2228850" y="3429000"/>
                      </a:lnTo>
                      <a:lnTo>
                        <a:pt x="2305050" y="3448050"/>
                      </a:lnTo>
                      <a:lnTo>
                        <a:pt x="2419350" y="3403600"/>
                      </a:lnTo>
                      <a:lnTo>
                        <a:pt x="2413000" y="3340100"/>
                      </a:lnTo>
                      <a:lnTo>
                        <a:pt x="2222500" y="3352800"/>
                      </a:lnTo>
                      <a:lnTo>
                        <a:pt x="2260600" y="3295650"/>
                      </a:lnTo>
                      <a:lnTo>
                        <a:pt x="2349500" y="3213100"/>
                      </a:lnTo>
                      <a:lnTo>
                        <a:pt x="2641600" y="3073400"/>
                      </a:lnTo>
                      <a:lnTo>
                        <a:pt x="2660650" y="3009900"/>
                      </a:lnTo>
                      <a:lnTo>
                        <a:pt x="2743200" y="2971800"/>
                      </a:lnTo>
                      <a:lnTo>
                        <a:pt x="2781300" y="2908300"/>
                      </a:lnTo>
                      <a:lnTo>
                        <a:pt x="2679700" y="2870200"/>
                      </a:lnTo>
                      <a:lnTo>
                        <a:pt x="2736850" y="2787650"/>
                      </a:lnTo>
                      <a:lnTo>
                        <a:pt x="2717800" y="2717800"/>
                      </a:lnTo>
                      <a:lnTo>
                        <a:pt x="2863850" y="2686050"/>
                      </a:lnTo>
                      <a:lnTo>
                        <a:pt x="2851150" y="2540000"/>
                      </a:lnTo>
                      <a:lnTo>
                        <a:pt x="2921000" y="2444750"/>
                      </a:lnTo>
                      <a:lnTo>
                        <a:pt x="2832100" y="2387600"/>
                      </a:lnTo>
                      <a:lnTo>
                        <a:pt x="2806700" y="2432050"/>
                      </a:lnTo>
                      <a:lnTo>
                        <a:pt x="2717800" y="2406650"/>
                      </a:lnTo>
                      <a:lnTo>
                        <a:pt x="2711450" y="2343150"/>
                      </a:lnTo>
                      <a:lnTo>
                        <a:pt x="2622550" y="2311400"/>
                      </a:lnTo>
                      <a:lnTo>
                        <a:pt x="2578100" y="2171700"/>
                      </a:lnTo>
                      <a:lnTo>
                        <a:pt x="2451100" y="2095500"/>
                      </a:lnTo>
                      <a:lnTo>
                        <a:pt x="2457450" y="1898650"/>
                      </a:lnTo>
                      <a:lnTo>
                        <a:pt x="2565400" y="1866900"/>
                      </a:lnTo>
                      <a:lnTo>
                        <a:pt x="2527300" y="1752600"/>
                      </a:lnTo>
                      <a:lnTo>
                        <a:pt x="2476500" y="1727200"/>
                      </a:lnTo>
                      <a:lnTo>
                        <a:pt x="2444750" y="1803400"/>
                      </a:lnTo>
                      <a:lnTo>
                        <a:pt x="2330450" y="1778000"/>
                      </a:lnTo>
                      <a:lnTo>
                        <a:pt x="2222500" y="1822450"/>
                      </a:lnTo>
                      <a:lnTo>
                        <a:pt x="2133600" y="1835150"/>
                      </a:lnTo>
                      <a:lnTo>
                        <a:pt x="2019300" y="1797050"/>
                      </a:lnTo>
                      <a:lnTo>
                        <a:pt x="1885950" y="1797050"/>
                      </a:lnTo>
                      <a:lnTo>
                        <a:pt x="1841500" y="1866900"/>
                      </a:lnTo>
                      <a:lnTo>
                        <a:pt x="1752600" y="1924050"/>
                      </a:lnTo>
                      <a:lnTo>
                        <a:pt x="1739900" y="1841500"/>
                      </a:lnTo>
                      <a:lnTo>
                        <a:pt x="1682750" y="1790700"/>
                      </a:lnTo>
                      <a:lnTo>
                        <a:pt x="1727200" y="1631950"/>
                      </a:lnTo>
                      <a:lnTo>
                        <a:pt x="1784350" y="1619250"/>
                      </a:lnTo>
                      <a:lnTo>
                        <a:pt x="1784350" y="1498600"/>
                      </a:lnTo>
                      <a:lnTo>
                        <a:pt x="1733550" y="1390650"/>
                      </a:lnTo>
                      <a:lnTo>
                        <a:pt x="1638300" y="1377950"/>
                      </a:lnTo>
                      <a:lnTo>
                        <a:pt x="1657350" y="1301750"/>
                      </a:lnTo>
                      <a:lnTo>
                        <a:pt x="1485900" y="1149350"/>
                      </a:lnTo>
                      <a:lnTo>
                        <a:pt x="1492250" y="1054100"/>
                      </a:lnTo>
                      <a:lnTo>
                        <a:pt x="1587500" y="1016000"/>
                      </a:lnTo>
                      <a:lnTo>
                        <a:pt x="1631950" y="889000"/>
                      </a:lnTo>
                      <a:lnTo>
                        <a:pt x="1670050" y="876300"/>
                      </a:lnTo>
                      <a:lnTo>
                        <a:pt x="1689100" y="825500"/>
                      </a:lnTo>
                      <a:lnTo>
                        <a:pt x="1752600" y="768350"/>
                      </a:lnTo>
                      <a:lnTo>
                        <a:pt x="1784350" y="730250"/>
                      </a:lnTo>
                      <a:lnTo>
                        <a:pt x="1771650" y="660400"/>
                      </a:lnTo>
                      <a:lnTo>
                        <a:pt x="1822450" y="622300"/>
                      </a:lnTo>
                      <a:lnTo>
                        <a:pt x="1924050" y="603250"/>
                      </a:lnTo>
                      <a:lnTo>
                        <a:pt x="1968500" y="641350"/>
                      </a:lnTo>
                      <a:lnTo>
                        <a:pt x="2038350" y="590550"/>
                      </a:lnTo>
                      <a:lnTo>
                        <a:pt x="2038350" y="457200"/>
                      </a:lnTo>
                      <a:lnTo>
                        <a:pt x="1981200" y="400050"/>
                      </a:lnTo>
                      <a:lnTo>
                        <a:pt x="1917700" y="438150"/>
                      </a:lnTo>
                      <a:lnTo>
                        <a:pt x="1885950" y="393700"/>
                      </a:lnTo>
                      <a:lnTo>
                        <a:pt x="1847850" y="196850"/>
                      </a:lnTo>
                      <a:lnTo>
                        <a:pt x="1854200" y="120650"/>
                      </a:lnTo>
                      <a:lnTo>
                        <a:pt x="1828800" y="0"/>
                      </a:lnTo>
                      <a:lnTo>
                        <a:pt x="1549400" y="38100"/>
                      </a:lnTo>
                      <a:lnTo>
                        <a:pt x="1485900" y="107950"/>
                      </a:lnTo>
                      <a:lnTo>
                        <a:pt x="1365250" y="203200"/>
                      </a:lnTo>
                      <a:lnTo>
                        <a:pt x="1352550" y="133350"/>
                      </a:lnTo>
                      <a:lnTo>
                        <a:pt x="1314450" y="95250"/>
                      </a:lnTo>
                      <a:lnTo>
                        <a:pt x="1231900" y="133350"/>
                      </a:lnTo>
                      <a:lnTo>
                        <a:pt x="1111250" y="146050"/>
                      </a:lnTo>
                      <a:lnTo>
                        <a:pt x="1092200" y="184150"/>
                      </a:lnTo>
                      <a:lnTo>
                        <a:pt x="889000" y="209550"/>
                      </a:lnTo>
                      <a:lnTo>
                        <a:pt x="812800" y="266700"/>
                      </a:lnTo>
                      <a:lnTo>
                        <a:pt x="730250" y="304800"/>
                      </a:lnTo>
                      <a:lnTo>
                        <a:pt x="730250" y="304800"/>
                      </a:lnTo>
                      <a:lnTo>
                        <a:pt x="546100" y="298450"/>
                      </a:lnTo>
                      <a:lnTo>
                        <a:pt x="495300" y="292100"/>
                      </a:lnTo>
                      <a:lnTo>
                        <a:pt x="469900" y="355600"/>
                      </a:lnTo>
                      <a:lnTo>
                        <a:pt x="381000" y="412750"/>
                      </a:lnTo>
                      <a:lnTo>
                        <a:pt x="311150" y="381000"/>
                      </a:lnTo>
                      <a:lnTo>
                        <a:pt x="234950" y="393700"/>
                      </a:lnTo>
                      <a:lnTo>
                        <a:pt x="234950" y="393700"/>
                      </a:lnTo>
                      <a:lnTo>
                        <a:pt x="133350" y="349250"/>
                      </a:lnTo>
                      <a:lnTo>
                        <a:pt x="120650" y="2540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E042AB3-3623-4D37-1DE5-FF4319B08876}"/>
                    </a:ext>
                  </a:extLst>
                </p:cNvPr>
                <p:cNvSpPr/>
                <p:nvPr/>
              </p:nvSpPr>
              <p:spPr>
                <a:xfrm>
                  <a:off x="2967591" y="4883485"/>
                  <a:ext cx="406022" cy="661638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300394 w 2104246"/>
                    <a:gd name="connsiteY90" fmla="*/ 19790 h 3448790"/>
                    <a:gd name="connsiteX91" fmla="*/ 1605194 w 2104246"/>
                    <a:gd name="connsiteY91" fmla="*/ 75034 h 3448790"/>
                    <a:gd name="connsiteX92" fmla="*/ 1658790 w 2104246"/>
                    <a:gd name="connsiteY92" fmla="*/ 0 h 3448790"/>
                    <a:gd name="connsiteX93" fmla="*/ 1605194 w 2104246"/>
                    <a:gd name="connsiteY93" fmla="*/ 75034 h 3448790"/>
                    <a:gd name="connsiteX0" fmla="*/ 1300394 w 2104246"/>
                    <a:gd name="connsiteY0" fmla="*/ 1 h 3429001"/>
                    <a:gd name="connsiteX1" fmla="*/ 1338494 w 2104246"/>
                    <a:gd name="connsiteY1" fmla="*/ 76201 h 3429001"/>
                    <a:gd name="connsiteX2" fmla="*/ 1521374 w 2104246"/>
                    <a:gd name="connsiteY2" fmla="*/ 106681 h 3429001"/>
                    <a:gd name="connsiteX3" fmla="*/ 1591594 w 2104246"/>
                    <a:gd name="connsiteY3" fmla="*/ 143639 h 3429001"/>
                    <a:gd name="connsiteX4" fmla="*/ 1586142 w 2104246"/>
                    <a:gd name="connsiteY4" fmla="*/ 179071 h 3429001"/>
                    <a:gd name="connsiteX5" fmla="*/ 1586142 w 2104246"/>
                    <a:gd name="connsiteY5" fmla="*/ 283845 h 3429001"/>
                    <a:gd name="connsiteX6" fmla="*/ 1671870 w 2104246"/>
                    <a:gd name="connsiteY6" fmla="*/ 302897 h 3429001"/>
                    <a:gd name="connsiteX7" fmla="*/ 1681394 w 2104246"/>
                    <a:gd name="connsiteY7" fmla="*/ 388621 h 3429001"/>
                    <a:gd name="connsiteX8" fmla="*/ 1671870 w 2104246"/>
                    <a:gd name="connsiteY8" fmla="*/ 550545 h 3429001"/>
                    <a:gd name="connsiteX9" fmla="*/ 1786170 w 2104246"/>
                    <a:gd name="connsiteY9" fmla="*/ 569597 h 3429001"/>
                    <a:gd name="connsiteX10" fmla="*/ 1824270 w 2104246"/>
                    <a:gd name="connsiteY10" fmla="*/ 550545 h 3429001"/>
                    <a:gd name="connsiteX11" fmla="*/ 1948094 w 2104246"/>
                    <a:gd name="connsiteY11" fmla="*/ 712471 h 3429001"/>
                    <a:gd name="connsiteX12" fmla="*/ 1919518 w 2104246"/>
                    <a:gd name="connsiteY12" fmla="*/ 836297 h 3429001"/>
                    <a:gd name="connsiteX13" fmla="*/ 1967142 w 2104246"/>
                    <a:gd name="connsiteY13" fmla="*/ 960121 h 3429001"/>
                    <a:gd name="connsiteX14" fmla="*/ 1976670 w 2104246"/>
                    <a:gd name="connsiteY14" fmla="*/ 1045845 h 3429001"/>
                    <a:gd name="connsiteX15" fmla="*/ 2090970 w 2104246"/>
                    <a:gd name="connsiteY15" fmla="*/ 1207771 h 3429001"/>
                    <a:gd name="connsiteX16" fmla="*/ 1986194 w 2104246"/>
                    <a:gd name="connsiteY16" fmla="*/ 1274445 h 3429001"/>
                    <a:gd name="connsiteX17" fmla="*/ 1976670 w 2104246"/>
                    <a:gd name="connsiteY17" fmla="*/ 1350645 h 3429001"/>
                    <a:gd name="connsiteX18" fmla="*/ 1929042 w 2104246"/>
                    <a:gd name="connsiteY18" fmla="*/ 1541145 h 3429001"/>
                    <a:gd name="connsiteX19" fmla="*/ 1919518 w 2104246"/>
                    <a:gd name="connsiteY19" fmla="*/ 1626871 h 3429001"/>
                    <a:gd name="connsiteX20" fmla="*/ 1890942 w 2104246"/>
                    <a:gd name="connsiteY20" fmla="*/ 1684021 h 3429001"/>
                    <a:gd name="connsiteX21" fmla="*/ 1890942 w 2104246"/>
                    <a:gd name="connsiteY21" fmla="*/ 1731645 h 3429001"/>
                    <a:gd name="connsiteX22" fmla="*/ 1976670 w 2104246"/>
                    <a:gd name="connsiteY22" fmla="*/ 1817371 h 3429001"/>
                    <a:gd name="connsiteX23" fmla="*/ 1983108 w 2104246"/>
                    <a:gd name="connsiteY23" fmla="*/ 1814445 h 3429001"/>
                    <a:gd name="connsiteX24" fmla="*/ 1974706 w 2104246"/>
                    <a:gd name="connsiteY24" fmla="*/ 1927861 h 3429001"/>
                    <a:gd name="connsiteX25" fmla="*/ 2104246 w 2104246"/>
                    <a:gd name="connsiteY25" fmla="*/ 2019301 h 3429001"/>
                    <a:gd name="connsiteX26" fmla="*/ 2058526 w 2104246"/>
                    <a:gd name="connsiteY26" fmla="*/ 2156461 h 3429001"/>
                    <a:gd name="connsiteX27" fmla="*/ 2073766 w 2104246"/>
                    <a:gd name="connsiteY27" fmla="*/ 2354581 h 3429001"/>
                    <a:gd name="connsiteX28" fmla="*/ 1997566 w 2104246"/>
                    <a:gd name="connsiteY28" fmla="*/ 2446021 h 3429001"/>
                    <a:gd name="connsiteX29" fmla="*/ 1982326 w 2104246"/>
                    <a:gd name="connsiteY29" fmla="*/ 2651761 h 3429001"/>
                    <a:gd name="connsiteX30" fmla="*/ 1928986 w 2104246"/>
                    <a:gd name="connsiteY30" fmla="*/ 2788921 h 3429001"/>
                    <a:gd name="connsiteX31" fmla="*/ 1852786 w 2104246"/>
                    <a:gd name="connsiteY31" fmla="*/ 2842261 h 3429001"/>
                    <a:gd name="connsiteX32" fmla="*/ 1791826 w 2104246"/>
                    <a:gd name="connsiteY32" fmla="*/ 3009901 h 3429001"/>
                    <a:gd name="connsiteX33" fmla="*/ 1547986 w 2104246"/>
                    <a:gd name="connsiteY33" fmla="*/ 3124201 h 3429001"/>
                    <a:gd name="connsiteX34" fmla="*/ 1410826 w 2104246"/>
                    <a:gd name="connsiteY34" fmla="*/ 3124201 h 3429001"/>
                    <a:gd name="connsiteX35" fmla="*/ 1182226 w 2104246"/>
                    <a:gd name="connsiteY35" fmla="*/ 3032761 h 3429001"/>
                    <a:gd name="connsiteX36" fmla="*/ 1098406 w 2104246"/>
                    <a:gd name="connsiteY36" fmla="*/ 3040381 h 3429001"/>
                    <a:gd name="connsiteX37" fmla="*/ 1037446 w 2104246"/>
                    <a:gd name="connsiteY37" fmla="*/ 3025141 h 3429001"/>
                    <a:gd name="connsiteX38" fmla="*/ 976486 w 2104246"/>
                    <a:gd name="connsiteY38" fmla="*/ 3078481 h 3429001"/>
                    <a:gd name="connsiteX39" fmla="*/ 1090786 w 2104246"/>
                    <a:gd name="connsiteY39" fmla="*/ 3131821 h 3429001"/>
                    <a:gd name="connsiteX40" fmla="*/ 1029826 w 2104246"/>
                    <a:gd name="connsiteY40" fmla="*/ 3238501 h 3429001"/>
                    <a:gd name="connsiteX41" fmla="*/ 976486 w 2104246"/>
                    <a:gd name="connsiteY41" fmla="*/ 3246121 h 3429001"/>
                    <a:gd name="connsiteX42" fmla="*/ 1006966 w 2104246"/>
                    <a:gd name="connsiteY42" fmla="*/ 3329941 h 3429001"/>
                    <a:gd name="connsiteX43" fmla="*/ 968866 w 2104246"/>
                    <a:gd name="connsiteY43" fmla="*/ 3352801 h 3429001"/>
                    <a:gd name="connsiteX44" fmla="*/ 785986 w 2104246"/>
                    <a:gd name="connsiteY44" fmla="*/ 3429001 h 3429001"/>
                    <a:gd name="connsiteX45" fmla="*/ 747886 w 2104246"/>
                    <a:gd name="connsiteY45" fmla="*/ 3345181 h 3429001"/>
                    <a:gd name="connsiteX46" fmla="*/ 778366 w 2104246"/>
                    <a:gd name="connsiteY46" fmla="*/ 3299461 h 3429001"/>
                    <a:gd name="connsiteX47" fmla="*/ 732646 w 2104246"/>
                    <a:gd name="connsiteY47" fmla="*/ 3268981 h 3429001"/>
                    <a:gd name="connsiteX48" fmla="*/ 732646 w 2104246"/>
                    <a:gd name="connsiteY48" fmla="*/ 3223261 h 3429001"/>
                    <a:gd name="connsiteX49" fmla="*/ 625966 w 2104246"/>
                    <a:gd name="connsiteY49" fmla="*/ 3185161 h 3429001"/>
                    <a:gd name="connsiteX50" fmla="*/ 526906 w 2104246"/>
                    <a:gd name="connsiteY50" fmla="*/ 3147061 h 3429001"/>
                    <a:gd name="connsiteX51" fmla="*/ 519286 w 2104246"/>
                    <a:gd name="connsiteY51" fmla="*/ 3048001 h 3429001"/>
                    <a:gd name="connsiteX52" fmla="*/ 397366 w 2104246"/>
                    <a:gd name="connsiteY52" fmla="*/ 3093721 h 3429001"/>
                    <a:gd name="connsiteX53" fmla="*/ 305926 w 2104246"/>
                    <a:gd name="connsiteY53" fmla="*/ 3025141 h 3429001"/>
                    <a:gd name="connsiteX54" fmla="*/ 344026 w 2104246"/>
                    <a:gd name="connsiteY54" fmla="*/ 2819401 h 3429001"/>
                    <a:gd name="connsiteX55" fmla="*/ 283066 w 2104246"/>
                    <a:gd name="connsiteY55" fmla="*/ 2750821 h 3429001"/>
                    <a:gd name="connsiteX56" fmla="*/ 252586 w 2104246"/>
                    <a:gd name="connsiteY56" fmla="*/ 2682241 h 3429001"/>
                    <a:gd name="connsiteX57" fmla="*/ 199246 w 2104246"/>
                    <a:gd name="connsiteY57" fmla="*/ 2659381 h 3429001"/>
                    <a:gd name="connsiteX58" fmla="*/ 229726 w 2104246"/>
                    <a:gd name="connsiteY58" fmla="*/ 2590801 h 3429001"/>
                    <a:gd name="connsiteX59" fmla="*/ 161146 w 2104246"/>
                    <a:gd name="connsiteY59" fmla="*/ 2453641 h 3429001"/>
                    <a:gd name="connsiteX60" fmla="*/ 214486 w 2104246"/>
                    <a:gd name="connsiteY60" fmla="*/ 2407921 h 3429001"/>
                    <a:gd name="connsiteX61" fmla="*/ 283066 w 2104246"/>
                    <a:gd name="connsiteY61" fmla="*/ 2065021 h 3429001"/>
                    <a:gd name="connsiteX62" fmla="*/ 184006 w 2104246"/>
                    <a:gd name="connsiteY62" fmla="*/ 1821181 h 3429001"/>
                    <a:gd name="connsiteX63" fmla="*/ 298306 w 2104246"/>
                    <a:gd name="connsiteY63" fmla="*/ 1584961 h 3429001"/>
                    <a:gd name="connsiteX64" fmla="*/ 184006 w 2104246"/>
                    <a:gd name="connsiteY64" fmla="*/ 1592581 h 3429001"/>
                    <a:gd name="connsiteX65" fmla="*/ 145906 w 2104246"/>
                    <a:gd name="connsiteY65" fmla="*/ 1485901 h 3429001"/>
                    <a:gd name="connsiteX66" fmla="*/ 1126 w 2104246"/>
                    <a:gd name="connsiteY66" fmla="*/ 1325881 h 3429001"/>
                    <a:gd name="connsiteX67" fmla="*/ 0 w 2104246"/>
                    <a:gd name="connsiteY67" fmla="*/ 1319877 h 3429001"/>
                    <a:gd name="connsiteX68" fmla="*/ 50714 w 2104246"/>
                    <a:gd name="connsiteY68" fmla="*/ 1203961 h 3429001"/>
                    <a:gd name="connsiteX69" fmla="*/ 119294 w 2104246"/>
                    <a:gd name="connsiteY69" fmla="*/ 1196341 h 3429001"/>
                    <a:gd name="connsiteX70" fmla="*/ 134534 w 2104246"/>
                    <a:gd name="connsiteY70" fmla="*/ 1082041 h 3429001"/>
                    <a:gd name="connsiteX71" fmla="*/ 248834 w 2104246"/>
                    <a:gd name="connsiteY71" fmla="*/ 1066801 h 3429001"/>
                    <a:gd name="connsiteX72" fmla="*/ 302174 w 2104246"/>
                    <a:gd name="connsiteY72" fmla="*/ 1188721 h 3429001"/>
                    <a:gd name="connsiteX73" fmla="*/ 355514 w 2104246"/>
                    <a:gd name="connsiteY73" fmla="*/ 1150621 h 3429001"/>
                    <a:gd name="connsiteX74" fmla="*/ 385994 w 2104246"/>
                    <a:gd name="connsiteY74" fmla="*/ 1036321 h 3429001"/>
                    <a:gd name="connsiteX75" fmla="*/ 424094 w 2104246"/>
                    <a:gd name="connsiteY75" fmla="*/ 1013461 h 3429001"/>
                    <a:gd name="connsiteX76" fmla="*/ 446954 w 2104246"/>
                    <a:gd name="connsiteY76" fmla="*/ 944881 h 3429001"/>
                    <a:gd name="connsiteX77" fmla="*/ 530774 w 2104246"/>
                    <a:gd name="connsiteY77" fmla="*/ 685801 h 3429001"/>
                    <a:gd name="connsiteX78" fmla="*/ 652694 w 2104246"/>
                    <a:gd name="connsiteY78" fmla="*/ 800101 h 3429001"/>
                    <a:gd name="connsiteX79" fmla="*/ 751754 w 2104246"/>
                    <a:gd name="connsiteY79" fmla="*/ 800101 h 3429001"/>
                    <a:gd name="connsiteX80" fmla="*/ 805094 w 2104246"/>
                    <a:gd name="connsiteY80" fmla="*/ 662941 h 3429001"/>
                    <a:gd name="connsiteX81" fmla="*/ 911774 w 2104246"/>
                    <a:gd name="connsiteY81" fmla="*/ 662941 h 3429001"/>
                    <a:gd name="connsiteX82" fmla="*/ 980354 w 2104246"/>
                    <a:gd name="connsiteY82" fmla="*/ 601981 h 3429001"/>
                    <a:gd name="connsiteX83" fmla="*/ 1048934 w 2104246"/>
                    <a:gd name="connsiteY83" fmla="*/ 647701 h 3429001"/>
                    <a:gd name="connsiteX84" fmla="*/ 1056554 w 2104246"/>
                    <a:gd name="connsiteY84" fmla="*/ 449581 h 3429001"/>
                    <a:gd name="connsiteX85" fmla="*/ 1231814 w 2104246"/>
                    <a:gd name="connsiteY85" fmla="*/ 533401 h 3429001"/>
                    <a:gd name="connsiteX86" fmla="*/ 1247054 w 2104246"/>
                    <a:gd name="connsiteY86" fmla="*/ 411481 h 3429001"/>
                    <a:gd name="connsiteX87" fmla="*/ 1208954 w 2104246"/>
                    <a:gd name="connsiteY87" fmla="*/ 182881 h 3429001"/>
                    <a:gd name="connsiteX88" fmla="*/ 1147994 w 2104246"/>
                    <a:gd name="connsiteY88" fmla="*/ 114301 h 3429001"/>
                    <a:gd name="connsiteX89" fmla="*/ 1186094 w 2104246"/>
                    <a:gd name="connsiteY89" fmla="*/ 15241 h 3429001"/>
                    <a:gd name="connsiteX90" fmla="*/ 1300394 w 2104246"/>
                    <a:gd name="connsiteY90" fmla="*/ 1 h 3429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</a:cxnLst>
                  <a:rect l="l" t="t" r="r" b="b"/>
                  <a:pathLst>
                    <a:path w="2104246" h="3429001">
                      <a:moveTo>
                        <a:pt x="1300394" y="1"/>
                      </a:moveTo>
                      <a:lnTo>
                        <a:pt x="1338494" y="76201"/>
                      </a:lnTo>
                      <a:lnTo>
                        <a:pt x="1521374" y="106681"/>
                      </a:lnTo>
                      <a:lnTo>
                        <a:pt x="1591594" y="143639"/>
                      </a:lnTo>
                      <a:lnTo>
                        <a:pt x="1586142" y="179071"/>
                      </a:lnTo>
                      <a:lnTo>
                        <a:pt x="1586142" y="283845"/>
                      </a:lnTo>
                      <a:lnTo>
                        <a:pt x="1671870" y="302897"/>
                      </a:lnTo>
                      <a:lnTo>
                        <a:pt x="1681394" y="388621"/>
                      </a:lnTo>
                      <a:lnTo>
                        <a:pt x="1671870" y="550545"/>
                      </a:lnTo>
                      <a:lnTo>
                        <a:pt x="1786170" y="569597"/>
                      </a:lnTo>
                      <a:lnTo>
                        <a:pt x="1824270" y="550545"/>
                      </a:lnTo>
                      <a:lnTo>
                        <a:pt x="1948094" y="712471"/>
                      </a:lnTo>
                      <a:lnTo>
                        <a:pt x="1919518" y="836297"/>
                      </a:lnTo>
                      <a:lnTo>
                        <a:pt x="1967142" y="960121"/>
                      </a:lnTo>
                      <a:lnTo>
                        <a:pt x="1976670" y="1045845"/>
                      </a:lnTo>
                      <a:lnTo>
                        <a:pt x="2090970" y="1207771"/>
                      </a:lnTo>
                      <a:lnTo>
                        <a:pt x="1986194" y="1274445"/>
                      </a:lnTo>
                      <a:lnTo>
                        <a:pt x="1976670" y="1350645"/>
                      </a:lnTo>
                      <a:lnTo>
                        <a:pt x="1929042" y="1541145"/>
                      </a:lnTo>
                      <a:lnTo>
                        <a:pt x="1919518" y="1626871"/>
                      </a:lnTo>
                      <a:lnTo>
                        <a:pt x="1890942" y="1684021"/>
                      </a:lnTo>
                      <a:lnTo>
                        <a:pt x="1890942" y="1731645"/>
                      </a:lnTo>
                      <a:lnTo>
                        <a:pt x="1976670" y="1817371"/>
                      </a:lnTo>
                      <a:lnTo>
                        <a:pt x="1983108" y="1814445"/>
                      </a:lnTo>
                      <a:lnTo>
                        <a:pt x="1974706" y="1927861"/>
                      </a:lnTo>
                      <a:lnTo>
                        <a:pt x="2104246" y="2019301"/>
                      </a:lnTo>
                      <a:lnTo>
                        <a:pt x="2058526" y="2156461"/>
                      </a:lnTo>
                      <a:lnTo>
                        <a:pt x="2073766" y="2354581"/>
                      </a:lnTo>
                      <a:lnTo>
                        <a:pt x="1997566" y="2446021"/>
                      </a:lnTo>
                      <a:lnTo>
                        <a:pt x="1982326" y="2651761"/>
                      </a:lnTo>
                      <a:lnTo>
                        <a:pt x="1928986" y="2788921"/>
                      </a:lnTo>
                      <a:lnTo>
                        <a:pt x="1852786" y="2842261"/>
                      </a:lnTo>
                      <a:lnTo>
                        <a:pt x="1791826" y="3009901"/>
                      </a:lnTo>
                      <a:lnTo>
                        <a:pt x="1547986" y="3124201"/>
                      </a:lnTo>
                      <a:lnTo>
                        <a:pt x="1410826" y="3124201"/>
                      </a:lnTo>
                      <a:lnTo>
                        <a:pt x="1182226" y="3032761"/>
                      </a:lnTo>
                      <a:lnTo>
                        <a:pt x="1098406" y="3040381"/>
                      </a:lnTo>
                      <a:lnTo>
                        <a:pt x="1037446" y="3025141"/>
                      </a:lnTo>
                      <a:lnTo>
                        <a:pt x="976486" y="3078481"/>
                      </a:lnTo>
                      <a:lnTo>
                        <a:pt x="1090786" y="3131821"/>
                      </a:lnTo>
                      <a:lnTo>
                        <a:pt x="1029826" y="3238501"/>
                      </a:lnTo>
                      <a:lnTo>
                        <a:pt x="976486" y="3246121"/>
                      </a:lnTo>
                      <a:lnTo>
                        <a:pt x="1006966" y="3329941"/>
                      </a:lnTo>
                      <a:lnTo>
                        <a:pt x="968866" y="3352801"/>
                      </a:lnTo>
                      <a:lnTo>
                        <a:pt x="785986" y="3429001"/>
                      </a:lnTo>
                      <a:lnTo>
                        <a:pt x="747886" y="3345181"/>
                      </a:lnTo>
                      <a:lnTo>
                        <a:pt x="778366" y="3299461"/>
                      </a:lnTo>
                      <a:lnTo>
                        <a:pt x="732646" y="3268981"/>
                      </a:lnTo>
                      <a:lnTo>
                        <a:pt x="732646" y="3223261"/>
                      </a:lnTo>
                      <a:lnTo>
                        <a:pt x="625966" y="3185161"/>
                      </a:lnTo>
                      <a:lnTo>
                        <a:pt x="526906" y="3147061"/>
                      </a:lnTo>
                      <a:lnTo>
                        <a:pt x="519286" y="3048001"/>
                      </a:lnTo>
                      <a:lnTo>
                        <a:pt x="397366" y="3093721"/>
                      </a:lnTo>
                      <a:lnTo>
                        <a:pt x="305926" y="3025141"/>
                      </a:lnTo>
                      <a:lnTo>
                        <a:pt x="344026" y="2819401"/>
                      </a:lnTo>
                      <a:lnTo>
                        <a:pt x="283066" y="2750821"/>
                      </a:lnTo>
                      <a:lnTo>
                        <a:pt x="252586" y="2682241"/>
                      </a:lnTo>
                      <a:lnTo>
                        <a:pt x="199246" y="2659381"/>
                      </a:lnTo>
                      <a:lnTo>
                        <a:pt x="229726" y="2590801"/>
                      </a:lnTo>
                      <a:lnTo>
                        <a:pt x="161146" y="2453641"/>
                      </a:lnTo>
                      <a:lnTo>
                        <a:pt x="214486" y="2407921"/>
                      </a:lnTo>
                      <a:lnTo>
                        <a:pt x="283066" y="2065021"/>
                      </a:lnTo>
                      <a:lnTo>
                        <a:pt x="184006" y="1821181"/>
                      </a:lnTo>
                      <a:lnTo>
                        <a:pt x="298306" y="1584961"/>
                      </a:lnTo>
                      <a:lnTo>
                        <a:pt x="184006" y="1592581"/>
                      </a:lnTo>
                      <a:lnTo>
                        <a:pt x="145906" y="1485901"/>
                      </a:lnTo>
                      <a:lnTo>
                        <a:pt x="1126" y="1325881"/>
                      </a:lnTo>
                      <a:lnTo>
                        <a:pt x="0" y="1319877"/>
                      </a:lnTo>
                      <a:lnTo>
                        <a:pt x="50714" y="1203961"/>
                      </a:lnTo>
                      <a:lnTo>
                        <a:pt x="119294" y="1196341"/>
                      </a:lnTo>
                      <a:lnTo>
                        <a:pt x="134534" y="1082041"/>
                      </a:lnTo>
                      <a:lnTo>
                        <a:pt x="248834" y="1066801"/>
                      </a:lnTo>
                      <a:lnTo>
                        <a:pt x="302174" y="1188721"/>
                      </a:lnTo>
                      <a:lnTo>
                        <a:pt x="355514" y="1150621"/>
                      </a:lnTo>
                      <a:lnTo>
                        <a:pt x="385994" y="1036321"/>
                      </a:lnTo>
                      <a:lnTo>
                        <a:pt x="424094" y="1013461"/>
                      </a:lnTo>
                      <a:lnTo>
                        <a:pt x="446954" y="944881"/>
                      </a:lnTo>
                      <a:lnTo>
                        <a:pt x="530774" y="685801"/>
                      </a:lnTo>
                      <a:lnTo>
                        <a:pt x="652694" y="800101"/>
                      </a:lnTo>
                      <a:lnTo>
                        <a:pt x="751754" y="800101"/>
                      </a:lnTo>
                      <a:lnTo>
                        <a:pt x="805094" y="662941"/>
                      </a:lnTo>
                      <a:lnTo>
                        <a:pt x="911774" y="662941"/>
                      </a:lnTo>
                      <a:lnTo>
                        <a:pt x="980354" y="601981"/>
                      </a:lnTo>
                      <a:lnTo>
                        <a:pt x="1048934" y="647701"/>
                      </a:lnTo>
                      <a:lnTo>
                        <a:pt x="1056554" y="449581"/>
                      </a:lnTo>
                      <a:lnTo>
                        <a:pt x="1231814" y="533401"/>
                      </a:lnTo>
                      <a:lnTo>
                        <a:pt x="1247054" y="411481"/>
                      </a:lnTo>
                      <a:lnTo>
                        <a:pt x="1208954" y="182881"/>
                      </a:lnTo>
                      <a:lnTo>
                        <a:pt x="1147994" y="114301"/>
                      </a:lnTo>
                      <a:lnTo>
                        <a:pt x="1186094" y="15241"/>
                      </a:lnTo>
                      <a:lnTo>
                        <a:pt x="1300394" y="1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7847B9E7-AA1B-A5CE-C21C-2EE6281B8818}"/>
                    </a:ext>
                  </a:extLst>
                </p:cNvPr>
                <p:cNvSpPr/>
                <p:nvPr/>
              </p:nvSpPr>
              <p:spPr>
                <a:xfrm>
                  <a:off x="2835480" y="5550269"/>
                  <a:ext cx="405254" cy="651835"/>
                </a:xfrm>
                <a:custGeom>
                  <a:avLst/>
                  <a:gdLst>
                    <a:gd name="connsiteX0" fmla="*/ 500064 w 2100264"/>
                    <a:gd name="connsiteY0" fmla="*/ 0 h 3378198"/>
                    <a:gd name="connsiteX1" fmla="*/ 557212 w 2100264"/>
                    <a:gd name="connsiteY1" fmla="*/ 0 h 3378198"/>
                    <a:gd name="connsiteX2" fmla="*/ 590550 w 2100264"/>
                    <a:gd name="connsiteY2" fmla="*/ 95250 h 3378198"/>
                    <a:gd name="connsiteX3" fmla="*/ 623888 w 2100264"/>
                    <a:gd name="connsiteY3" fmla="*/ 119062 h 3378198"/>
                    <a:gd name="connsiteX4" fmla="*/ 638176 w 2100264"/>
                    <a:gd name="connsiteY4" fmla="*/ 171450 h 3378198"/>
                    <a:gd name="connsiteX5" fmla="*/ 809624 w 2100264"/>
                    <a:gd name="connsiteY5" fmla="*/ 214314 h 3378198"/>
                    <a:gd name="connsiteX6" fmla="*/ 890588 w 2100264"/>
                    <a:gd name="connsiteY6" fmla="*/ 257174 h 3378198"/>
                    <a:gd name="connsiteX7" fmla="*/ 1057276 w 2100264"/>
                    <a:gd name="connsiteY7" fmla="*/ 242888 h 3378198"/>
                    <a:gd name="connsiteX8" fmla="*/ 1128712 w 2100264"/>
                    <a:gd name="connsiteY8" fmla="*/ 104774 h 3378198"/>
                    <a:gd name="connsiteX9" fmla="*/ 1176338 w 2100264"/>
                    <a:gd name="connsiteY9" fmla="*/ 138114 h 3378198"/>
                    <a:gd name="connsiteX10" fmla="*/ 1266824 w 2100264"/>
                    <a:gd name="connsiteY10" fmla="*/ 128588 h 3378198"/>
                    <a:gd name="connsiteX11" fmla="*/ 1323976 w 2100264"/>
                    <a:gd name="connsiteY11" fmla="*/ 142874 h 3378198"/>
                    <a:gd name="connsiteX12" fmla="*/ 1347788 w 2100264"/>
                    <a:gd name="connsiteY12" fmla="*/ 223838 h 3378198"/>
                    <a:gd name="connsiteX13" fmla="*/ 1419224 w 2100264"/>
                    <a:gd name="connsiteY13" fmla="*/ 228600 h 3378198"/>
                    <a:gd name="connsiteX14" fmla="*/ 1447800 w 2100264"/>
                    <a:gd name="connsiteY14" fmla="*/ 242888 h 3378198"/>
                    <a:gd name="connsiteX15" fmla="*/ 1495424 w 2100264"/>
                    <a:gd name="connsiteY15" fmla="*/ 238126 h 3378198"/>
                    <a:gd name="connsiteX16" fmla="*/ 1552576 w 2100264"/>
                    <a:gd name="connsiteY16" fmla="*/ 138114 h 3378198"/>
                    <a:gd name="connsiteX17" fmla="*/ 1585912 w 2100264"/>
                    <a:gd name="connsiteY17" fmla="*/ 204788 h 3378198"/>
                    <a:gd name="connsiteX18" fmla="*/ 1604964 w 2100264"/>
                    <a:gd name="connsiteY18" fmla="*/ 233362 h 3378198"/>
                    <a:gd name="connsiteX19" fmla="*/ 1585912 w 2100264"/>
                    <a:gd name="connsiteY19" fmla="*/ 280988 h 3378198"/>
                    <a:gd name="connsiteX20" fmla="*/ 1633538 w 2100264"/>
                    <a:gd name="connsiteY20" fmla="*/ 309562 h 3378198"/>
                    <a:gd name="connsiteX21" fmla="*/ 1628776 w 2100264"/>
                    <a:gd name="connsiteY21" fmla="*/ 442914 h 3378198"/>
                    <a:gd name="connsiteX22" fmla="*/ 1590676 w 2100264"/>
                    <a:gd name="connsiteY22" fmla="*/ 461962 h 3378198"/>
                    <a:gd name="connsiteX23" fmla="*/ 1604964 w 2100264"/>
                    <a:gd name="connsiteY23" fmla="*/ 523874 h 3378198"/>
                    <a:gd name="connsiteX24" fmla="*/ 1552576 w 2100264"/>
                    <a:gd name="connsiteY24" fmla="*/ 642938 h 3378198"/>
                    <a:gd name="connsiteX25" fmla="*/ 1576388 w 2100264"/>
                    <a:gd name="connsiteY25" fmla="*/ 752474 h 3378198"/>
                    <a:gd name="connsiteX26" fmla="*/ 1604964 w 2100264"/>
                    <a:gd name="connsiteY26" fmla="*/ 795338 h 3378198"/>
                    <a:gd name="connsiteX27" fmla="*/ 1724024 w 2100264"/>
                    <a:gd name="connsiteY27" fmla="*/ 809626 h 3378198"/>
                    <a:gd name="connsiteX28" fmla="*/ 1743076 w 2100264"/>
                    <a:gd name="connsiteY28" fmla="*/ 862014 h 3378198"/>
                    <a:gd name="connsiteX29" fmla="*/ 1824038 w 2100264"/>
                    <a:gd name="connsiteY29" fmla="*/ 823914 h 3378198"/>
                    <a:gd name="connsiteX30" fmla="*/ 1871664 w 2100264"/>
                    <a:gd name="connsiteY30" fmla="*/ 823914 h 3378198"/>
                    <a:gd name="connsiteX31" fmla="*/ 1909764 w 2100264"/>
                    <a:gd name="connsiteY31" fmla="*/ 890588 h 3378198"/>
                    <a:gd name="connsiteX32" fmla="*/ 1914524 w 2100264"/>
                    <a:gd name="connsiteY32" fmla="*/ 966788 h 3378198"/>
                    <a:gd name="connsiteX33" fmla="*/ 2033588 w 2100264"/>
                    <a:gd name="connsiteY33" fmla="*/ 923926 h 3378198"/>
                    <a:gd name="connsiteX34" fmla="*/ 2062164 w 2100264"/>
                    <a:gd name="connsiteY34" fmla="*/ 952500 h 3378198"/>
                    <a:gd name="connsiteX35" fmla="*/ 2062164 w 2100264"/>
                    <a:gd name="connsiteY35" fmla="*/ 990600 h 3378198"/>
                    <a:gd name="connsiteX36" fmla="*/ 2057400 w 2100264"/>
                    <a:gd name="connsiteY36" fmla="*/ 1038226 h 3378198"/>
                    <a:gd name="connsiteX37" fmla="*/ 2100264 w 2100264"/>
                    <a:gd name="connsiteY37" fmla="*/ 1052514 h 3378198"/>
                    <a:gd name="connsiteX38" fmla="*/ 2038350 w 2100264"/>
                    <a:gd name="connsiteY38" fmla="*/ 1143000 h 3378198"/>
                    <a:gd name="connsiteX39" fmla="*/ 2019300 w 2100264"/>
                    <a:gd name="connsiteY39" fmla="*/ 1219200 h 3378198"/>
                    <a:gd name="connsiteX40" fmla="*/ 1776412 w 2100264"/>
                    <a:gd name="connsiteY40" fmla="*/ 1252538 h 3378198"/>
                    <a:gd name="connsiteX41" fmla="*/ 1681164 w 2100264"/>
                    <a:gd name="connsiteY41" fmla="*/ 1300162 h 3378198"/>
                    <a:gd name="connsiteX42" fmla="*/ 1666876 w 2100264"/>
                    <a:gd name="connsiteY42" fmla="*/ 1357314 h 3378198"/>
                    <a:gd name="connsiteX43" fmla="*/ 1600200 w 2100264"/>
                    <a:gd name="connsiteY43" fmla="*/ 1433514 h 3378198"/>
                    <a:gd name="connsiteX44" fmla="*/ 1638300 w 2100264"/>
                    <a:gd name="connsiteY44" fmla="*/ 1462088 h 3378198"/>
                    <a:gd name="connsiteX45" fmla="*/ 1709738 w 2100264"/>
                    <a:gd name="connsiteY45" fmla="*/ 1662114 h 3378198"/>
                    <a:gd name="connsiteX46" fmla="*/ 1771650 w 2100264"/>
                    <a:gd name="connsiteY46" fmla="*/ 1681162 h 3378198"/>
                    <a:gd name="connsiteX47" fmla="*/ 1771650 w 2100264"/>
                    <a:gd name="connsiteY47" fmla="*/ 1728790 h 3378198"/>
                    <a:gd name="connsiteX48" fmla="*/ 1671638 w 2100264"/>
                    <a:gd name="connsiteY48" fmla="*/ 1766886 h 3378198"/>
                    <a:gd name="connsiteX49" fmla="*/ 1795464 w 2100264"/>
                    <a:gd name="connsiteY49" fmla="*/ 1957390 h 3378198"/>
                    <a:gd name="connsiteX50" fmla="*/ 1743076 w 2100264"/>
                    <a:gd name="connsiteY50" fmla="*/ 2047874 h 3378198"/>
                    <a:gd name="connsiteX51" fmla="*/ 1757364 w 2100264"/>
                    <a:gd name="connsiteY51" fmla="*/ 2095502 h 3378198"/>
                    <a:gd name="connsiteX52" fmla="*/ 1681164 w 2100264"/>
                    <a:gd name="connsiteY52" fmla="*/ 2171702 h 3378198"/>
                    <a:gd name="connsiteX53" fmla="*/ 1743076 w 2100264"/>
                    <a:gd name="connsiteY53" fmla="*/ 2200274 h 3378198"/>
                    <a:gd name="connsiteX54" fmla="*/ 1738312 w 2100264"/>
                    <a:gd name="connsiteY54" fmla="*/ 2257426 h 3378198"/>
                    <a:gd name="connsiteX55" fmla="*/ 1738312 w 2100264"/>
                    <a:gd name="connsiteY55" fmla="*/ 2285998 h 3378198"/>
                    <a:gd name="connsiteX56" fmla="*/ 1728788 w 2100264"/>
                    <a:gd name="connsiteY56" fmla="*/ 2343150 h 3378198"/>
                    <a:gd name="connsiteX57" fmla="*/ 1728788 w 2100264"/>
                    <a:gd name="connsiteY57" fmla="*/ 2414590 h 3378198"/>
                    <a:gd name="connsiteX58" fmla="*/ 1724024 w 2100264"/>
                    <a:gd name="connsiteY58" fmla="*/ 2505074 h 3378198"/>
                    <a:gd name="connsiteX59" fmla="*/ 1728788 w 2100264"/>
                    <a:gd name="connsiteY59" fmla="*/ 2543174 h 3378198"/>
                    <a:gd name="connsiteX60" fmla="*/ 1676400 w 2100264"/>
                    <a:gd name="connsiteY60" fmla="*/ 2557462 h 3378198"/>
                    <a:gd name="connsiteX61" fmla="*/ 1709738 w 2100264"/>
                    <a:gd name="connsiteY61" fmla="*/ 2762250 h 3378198"/>
                    <a:gd name="connsiteX62" fmla="*/ 1514476 w 2100264"/>
                    <a:gd name="connsiteY62" fmla="*/ 2738438 h 3378198"/>
                    <a:gd name="connsiteX63" fmla="*/ 1457324 w 2100264"/>
                    <a:gd name="connsiteY63" fmla="*/ 2752726 h 3378198"/>
                    <a:gd name="connsiteX64" fmla="*/ 1423988 w 2100264"/>
                    <a:gd name="connsiteY64" fmla="*/ 2814638 h 3378198"/>
                    <a:gd name="connsiteX65" fmla="*/ 1309688 w 2100264"/>
                    <a:gd name="connsiteY65" fmla="*/ 2947990 h 3378198"/>
                    <a:gd name="connsiteX66" fmla="*/ 1171576 w 2100264"/>
                    <a:gd name="connsiteY66" fmla="*/ 2943226 h 3378198"/>
                    <a:gd name="connsiteX67" fmla="*/ 1133476 w 2100264"/>
                    <a:gd name="connsiteY67" fmla="*/ 3014662 h 3378198"/>
                    <a:gd name="connsiteX68" fmla="*/ 1085850 w 2100264"/>
                    <a:gd name="connsiteY68" fmla="*/ 3057526 h 3378198"/>
                    <a:gd name="connsiteX69" fmla="*/ 1085850 w 2100264"/>
                    <a:gd name="connsiteY69" fmla="*/ 3148014 h 3378198"/>
                    <a:gd name="connsiteX70" fmla="*/ 1046832 w 2100264"/>
                    <a:gd name="connsiteY70" fmla="*/ 3223046 h 3378198"/>
                    <a:gd name="connsiteX71" fmla="*/ 1041400 w 2100264"/>
                    <a:gd name="connsiteY71" fmla="*/ 3206750 h 3378198"/>
                    <a:gd name="connsiteX72" fmla="*/ 990600 w 2100264"/>
                    <a:gd name="connsiteY72" fmla="*/ 3181350 h 3378198"/>
                    <a:gd name="connsiteX73" fmla="*/ 958850 w 2100264"/>
                    <a:gd name="connsiteY73" fmla="*/ 3257550 h 3378198"/>
                    <a:gd name="connsiteX74" fmla="*/ 844550 w 2100264"/>
                    <a:gd name="connsiteY74" fmla="*/ 3232150 h 3378198"/>
                    <a:gd name="connsiteX75" fmla="*/ 736600 w 2100264"/>
                    <a:gd name="connsiteY75" fmla="*/ 3276598 h 3378198"/>
                    <a:gd name="connsiteX76" fmla="*/ 647700 w 2100264"/>
                    <a:gd name="connsiteY76" fmla="*/ 3289302 h 3378198"/>
                    <a:gd name="connsiteX77" fmla="*/ 533400 w 2100264"/>
                    <a:gd name="connsiteY77" fmla="*/ 3251198 h 3378198"/>
                    <a:gd name="connsiteX78" fmla="*/ 400050 w 2100264"/>
                    <a:gd name="connsiteY78" fmla="*/ 3251198 h 3378198"/>
                    <a:gd name="connsiteX79" fmla="*/ 355600 w 2100264"/>
                    <a:gd name="connsiteY79" fmla="*/ 3321050 h 3378198"/>
                    <a:gd name="connsiteX80" fmla="*/ 266700 w 2100264"/>
                    <a:gd name="connsiteY80" fmla="*/ 3378198 h 3378198"/>
                    <a:gd name="connsiteX81" fmla="*/ 254000 w 2100264"/>
                    <a:gd name="connsiteY81" fmla="*/ 3295650 h 3378198"/>
                    <a:gd name="connsiteX82" fmla="*/ 196850 w 2100264"/>
                    <a:gd name="connsiteY82" fmla="*/ 3244850 h 3378198"/>
                    <a:gd name="connsiteX83" fmla="*/ 241300 w 2100264"/>
                    <a:gd name="connsiteY83" fmla="*/ 3086102 h 3378198"/>
                    <a:gd name="connsiteX84" fmla="*/ 298450 w 2100264"/>
                    <a:gd name="connsiteY84" fmla="*/ 3073398 h 3378198"/>
                    <a:gd name="connsiteX85" fmla="*/ 298450 w 2100264"/>
                    <a:gd name="connsiteY85" fmla="*/ 2952750 h 3378198"/>
                    <a:gd name="connsiteX86" fmla="*/ 247650 w 2100264"/>
                    <a:gd name="connsiteY86" fmla="*/ 2844798 h 3378198"/>
                    <a:gd name="connsiteX87" fmla="*/ 152400 w 2100264"/>
                    <a:gd name="connsiteY87" fmla="*/ 2832102 h 3378198"/>
                    <a:gd name="connsiteX88" fmla="*/ 171450 w 2100264"/>
                    <a:gd name="connsiteY88" fmla="*/ 2755902 h 3378198"/>
                    <a:gd name="connsiteX89" fmla="*/ 0 w 2100264"/>
                    <a:gd name="connsiteY89" fmla="*/ 2603502 h 3378198"/>
                    <a:gd name="connsiteX90" fmla="*/ 6350 w 2100264"/>
                    <a:gd name="connsiteY90" fmla="*/ 2508250 h 3378198"/>
                    <a:gd name="connsiteX91" fmla="*/ 101600 w 2100264"/>
                    <a:gd name="connsiteY91" fmla="*/ 2470150 h 3378198"/>
                    <a:gd name="connsiteX92" fmla="*/ 146050 w 2100264"/>
                    <a:gd name="connsiteY92" fmla="*/ 2343150 h 3378198"/>
                    <a:gd name="connsiteX93" fmla="*/ 184150 w 2100264"/>
                    <a:gd name="connsiteY93" fmla="*/ 2330450 h 3378198"/>
                    <a:gd name="connsiteX94" fmla="*/ 203200 w 2100264"/>
                    <a:gd name="connsiteY94" fmla="*/ 2279650 h 3378198"/>
                    <a:gd name="connsiteX95" fmla="*/ 266700 w 2100264"/>
                    <a:gd name="connsiteY95" fmla="*/ 2222502 h 3378198"/>
                    <a:gd name="connsiteX96" fmla="*/ 298450 w 2100264"/>
                    <a:gd name="connsiteY96" fmla="*/ 2184398 h 3378198"/>
                    <a:gd name="connsiteX97" fmla="*/ 285750 w 2100264"/>
                    <a:gd name="connsiteY97" fmla="*/ 2114550 h 3378198"/>
                    <a:gd name="connsiteX98" fmla="*/ 336550 w 2100264"/>
                    <a:gd name="connsiteY98" fmla="*/ 2076450 h 3378198"/>
                    <a:gd name="connsiteX99" fmla="*/ 438150 w 2100264"/>
                    <a:gd name="connsiteY99" fmla="*/ 2057398 h 3378198"/>
                    <a:gd name="connsiteX100" fmla="*/ 482600 w 2100264"/>
                    <a:gd name="connsiteY100" fmla="*/ 2095502 h 3378198"/>
                    <a:gd name="connsiteX101" fmla="*/ 552450 w 2100264"/>
                    <a:gd name="connsiteY101" fmla="*/ 2044702 h 3378198"/>
                    <a:gd name="connsiteX102" fmla="*/ 552450 w 2100264"/>
                    <a:gd name="connsiteY102" fmla="*/ 1911350 h 3378198"/>
                    <a:gd name="connsiteX103" fmla="*/ 495300 w 2100264"/>
                    <a:gd name="connsiteY103" fmla="*/ 1854198 h 3378198"/>
                    <a:gd name="connsiteX104" fmla="*/ 431800 w 2100264"/>
                    <a:gd name="connsiteY104" fmla="*/ 1892302 h 3378198"/>
                    <a:gd name="connsiteX105" fmla="*/ 400050 w 2100264"/>
                    <a:gd name="connsiteY105" fmla="*/ 1847850 h 3378198"/>
                    <a:gd name="connsiteX106" fmla="*/ 361950 w 2100264"/>
                    <a:gd name="connsiteY106" fmla="*/ 1651000 h 3378198"/>
                    <a:gd name="connsiteX107" fmla="*/ 368300 w 2100264"/>
                    <a:gd name="connsiteY107" fmla="*/ 1574800 h 3378198"/>
                    <a:gd name="connsiteX108" fmla="*/ 344312 w 2100264"/>
                    <a:gd name="connsiteY108" fmla="*/ 1460854 h 3378198"/>
                    <a:gd name="connsiteX109" fmla="*/ 419100 w 2100264"/>
                    <a:gd name="connsiteY109" fmla="*/ 1395414 h 3378198"/>
                    <a:gd name="connsiteX110" fmla="*/ 361950 w 2100264"/>
                    <a:gd name="connsiteY110" fmla="*/ 1333500 h 3378198"/>
                    <a:gd name="connsiteX111" fmla="*/ 419100 w 2100264"/>
                    <a:gd name="connsiteY111" fmla="*/ 1238250 h 3378198"/>
                    <a:gd name="connsiteX112" fmla="*/ 419100 w 2100264"/>
                    <a:gd name="connsiteY112" fmla="*/ 1052514 h 3378198"/>
                    <a:gd name="connsiteX113" fmla="*/ 400050 w 2100264"/>
                    <a:gd name="connsiteY113" fmla="*/ 1038226 h 3378198"/>
                    <a:gd name="connsiteX114" fmla="*/ 414338 w 2100264"/>
                    <a:gd name="connsiteY114" fmla="*/ 995362 h 3378198"/>
                    <a:gd name="connsiteX115" fmla="*/ 342900 w 2100264"/>
                    <a:gd name="connsiteY115" fmla="*/ 876300 h 3378198"/>
                    <a:gd name="connsiteX116" fmla="*/ 347664 w 2100264"/>
                    <a:gd name="connsiteY116" fmla="*/ 804862 h 3378198"/>
                    <a:gd name="connsiteX117" fmla="*/ 428624 w 2100264"/>
                    <a:gd name="connsiteY117" fmla="*/ 714374 h 3378198"/>
                    <a:gd name="connsiteX118" fmla="*/ 428624 w 2100264"/>
                    <a:gd name="connsiteY118" fmla="*/ 666750 h 3378198"/>
                    <a:gd name="connsiteX119" fmla="*/ 309564 w 2100264"/>
                    <a:gd name="connsiteY119" fmla="*/ 652462 h 3378198"/>
                    <a:gd name="connsiteX120" fmla="*/ 357188 w 2100264"/>
                    <a:gd name="connsiteY120" fmla="*/ 561974 h 3378198"/>
                    <a:gd name="connsiteX121" fmla="*/ 390524 w 2100264"/>
                    <a:gd name="connsiteY121" fmla="*/ 395288 h 3378198"/>
                    <a:gd name="connsiteX122" fmla="*/ 419100 w 2100264"/>
                    <a:gd name="connsiteY122" fmla="*/ 366714 h 3378198"/>
                    <a:gd name="connsiteX123" fmla="*/ 381000 w 2100264"/>
                    <a:gd name="connsiteY123" fmla="*/ 304800 h 3378198"/>
                    <a:gd name="connsiteX124" fmla="*/ 390524 w 2100264"/>
                    <a:gd name="connsiteY124" fmla="*/ 261938 h 3378198"/>
                    <a:gd name="connsiteX125" fmla="*/ 447676 w 2100264"/>
                    <a:gd name="connsiteY125" fmla="*/ 228600 h 3378198"/>
                    <a:gd name="connsiteX126" fmla="*/ 485776 w 2100264"/>
                    <a:gd name="connsiteY126" fmla="*/ 209550 h 3378198"/>
                    <a:gd name="connsiteX127" fmla="*/ 461964 w 2100264"/>
                    <a:gd name="connsiteY127" fmla="*/ 133350 h 3378198"/>
                    <a:gd name="connsiteX128" fmla="*/ 495300 w 2100264"/>
                    <a:gd name="connsiteY128" fmla="*/ 100014 h 33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100264" h="3378198">
                      <a:moveTo>
                        <a:pt x="500064" y="0"/>
                      </a:moveTo>
                      <a:lnTo>
                        <a:pt x="557212" y="0"/>
                      </a:lnTo>
                      <a:lnTo>
                        <a:pt x="590550" y="95250"/>
                      </a:lnTo>
                      <a:lnTo>
                        <a:pt x="623888" y="119062"/>
                      </a:lnTo>
                      <a:lnTo>
                        <a:pt x="638176" y="171450"/>
                      </a:lnTo>
                      <a:lnTo>
                        <a:pt x="809624" y="214314"/>
                      </a:lnTo>
                      <a:lnTo>
                        <a:pt x="890588" y="257174"/>
                      </a:lnTo>
                      <a:lnTo>
                        <a:pt x="1057276" y="242888"/>
                      </a:lnTo>
                      <a:lnTo>
                        <a:pt x="1128712" y="104774"/>
                      </a:lnTo>
                      <a:lnTo>
                        <a:pt x="1176338" y="138114"/>
                      </a:lnTo>
                      <a:lnTo>
                        <a:pt x="1266824" y="128588"/>
                      </a:lnTo>
                      <a:lnTo>
                        <a:pt x="1323976" y="142874"/>
                      </a:lnTo>
                      <a:lnTo>
                        <a:pt x="1347788" y="223838"/>
                      </a:lnTo>
                      <a:lnTo>
                        <a:pt x="1419224" y="228600"/>
                      </a:lnTo>
                      <a:lnTo>
                        <a:pt x="1447800" y="242888"/>
                      </a:lnTo>
                      <a:lnTo>
                        <a:pt x="1495424" y="238126"/>
                      </a:lnTo>
                      <a:lnTo>
                        <a:pt x="1552576" y="138114"/>
                      </a:lnTo>
                      <a:lnTo>
                        <a:pt x="1585912" y="204788"/>
                      </a:lnTo>
                      <a:lnTo>
                        <a:pt x="1604964" y="233362"/>
                      </a:lnTo>
                      <a:lnTo>
                        <a:pt x="1585912" y="280988"/>
                      </a:lnTo>
                      <a:lnTo>
                        <a:pt x="1633538" y="309562"/>
                      </a:lnTo>
                      <a:lnTo>
                        <a:pt x="1628776" y="442914"/>
                      </a:lnTo>
                      <a:lnTo>
                        <a:pt x="1590676" y="461962"/>
                      </a:lnTo>
                      <a:lnTo>
                        <a:pt x="1604964" y="523874"/>
                      </a:lnTo>
                      <a:lnTo>
                        <a:pt x="1552576" y="642938"/>
                      </a:lnTo>
                      <a:lnTo>
                        <a:pt x="1576388" y="752474"/>
                      </a:lnTo>
                      <a:lnTo>
                        <a:pt x="1604964" y="795338"/>
                      </a:lnTo>
                      <a:lnTo>
                        <a:pt x="1724024" y="809626"/>
                      </a:lnTo>
                      <a:lnTo>
                        <a:pt x="1743076" y="862014"/>
                      </a:lnTo>
                      <a:lnTo>
                        <a:pt x="1824038" y="823914"/>
                      </a:lnTo>
                      <a:lnTo>
                        <a:pt x="1871664" y="823914"/>
                      </a:lnTo>
                      <a:lnTo>
                        <a:pt x="1909764" y="890588"/>
                      </a:lnTo>
                      <a:lnTo>
                        <a:pt x="1914524" y="966788"/>
                      </a:lnTo>
                      <a:lnTo>
                        <a:pt x="2033588" y="923926"/>
                      </a:lnTo>
                      <a:lnTo>
                        <a:pt x="2062164" y="952500"/>
                      </a:lnTo>
                      <a:lnTo>
                        <a:pt x="2062164" y="990600"/>
                      </a:lnTo>
                      <a:lnTo>
                        <a:pt x="2057400" y="1038226"/>
                      </a:lnTo>
                      <a:lnTo>
                        <a:pt x="2100264" y="1052514"/>
                      </a:lnTo>
                      <a:lnTo>
                        <a:pt x="2038350" y="1143000"/>
                      </a:lnTo>
                      <a:lnTo>
                        <a:pt x="2019300" y="1219200"/>
                      </a:lnTo>
                      <a:lnTo>
                        <a:pt x="1776412" y="1252538"/>
                      </a:lnTo>
                      <a:lnTo>
                        <a:pt x="1681164" y="1300162"/>
                      </a:lnTo>
                      <a:lnTo>
                        <a:pt x="1666876" y="1357314"/>
                      </a:lnTo>
                      <a:lnTo>
                        <a:pt x="1600200" y="1433514"/>
                      </a:lnTo>
                      <a:lnTo>
                        <a:pt x="1638300" y="1462088"/>
                      </a:lnTo>
                      <a:lnTo>
                        <a:pt x="1709738" y="1662114"/>
                      </a:lnTo>
                      <a:lnTo>
                        <a:pt x="1771650" y="1681162"/>
                      </a:lnTo>
                      <a:lnTo>
                        <a:pt x="1771650" y="1728790"/>
                      </a:lnTo>
                      <a:lnTo>
                        <a:pt x="1671638" y="1766886"/>
                      </a:lnTo>
                      <a:lnTo>
                        <a:pt x="1795464" y="1957390"/>
                      </a:lnTo>
                      <a:lnTo>
                        <a:pt x="1743076" y="2047874"/>
                      </a:lnTo>
                      <a:lnTo>
                        <a:pt x="1757364" y="2095502"/>
                      </a:lnTo>
                      <a:lnTo>
                        <a:pt x="1681164" y="2171702"/>
                      </a:lnTo>
                      <a:lnTo>
                        <a:pt x="1743076" y="2200274"/>
                      </a:lnTo>
                      <a:lnTo>
                        <a:pt x="1738312" y="2257426"/>
                      </a:lnTo>
                      <a:lnTo>
                        <a:pt x="1738312" y="2285998"/>
                      </a:lnTo>
                      <a:lnTo>
                        <a:pt x="1728788" y="2343150"/>
                      </a:lnTo>
                      <a:lnTo>
                        <a:pt x="1728788" y="2414590"/>
                      </a:lnTo>
                      <a:lnTo>
                        <a:pt x="1724024" y="2505074"/>
                      </a:lnTo>
                      <a:lnTo>
                        <a:pt x="1728788" y="2543174"/>
                      </a:lnTo>
                      <a:lnTo>
                        <a:pt x="1676400" y="2557462"/>
                      </a:lnTo>
                      <a:lnTo>
                        <a:pt x="1709738" y="2762250"/>
                      </a:lnTo>
                      <a:lnTo>
                        <a:pt x="1514476" y="2738438"/>
                      </a:lnTo>
                      <a:lnTo>
                        <a:pt x="1457324" y="2752726"/>
                      </a:lnTo>
                      <a:lnTo>
                        <a:pt x="1423988" y="2814638"/>
                      </a:lnTo>
                      <a:lnTo>
                        <a:pt x="1309688" y="2947990"/>
                      </a:lnTo>
                      <a:lnTo>
                        <a:pt x="1171576" y="2943226"/>
                      </a:lnTo>
                      <a:lnTo>
                        <a:pt x="1133476" y="3014662"/>
                      </a:lnTo>
                      <a:lnTo>
                        <a:pt x="1085850" y="3057526"/>
                      </a:lnTo>
                      <a:lnTo>
                        <a:pt x="1085850" y="3148014"/>
                      </a:lnTo>
                      <a:lnTo>
                        <a:pt x="1046832" y="3223046"/>
                      </a:lnTo>
                      <a:lnTo>
                        <a:pt x="1041400" y="3206750"/>
                      </a:lnTo>
                      <a:lnTo>
                        <a:pt x="990600" y="3181350"/>
                      </a:lnTo>
                      <a:lnTo>
                        <a:pt x="958850" y="3257550"/>
                      </a:lnTo>
                      <a:lnTo>
                        <a:pt x="844550" y="3232150"/>
                      </a:lnTo>
                      <a:lnTo>
                        <a:pt x="736600" y="3276598"/>
                      </a:lnTo>
                      <a:lnTo>
                        <a:pt x="647700" y="3289302"/>
                      </a:lnTo>
                      <a:lnTo>
                        <a:pt x="533400" y="3251198"/>
                      </a:lnTo>
                      <a:lnTo>
                        <a:pt x="400050" y="3251198"/>
                      </a:lnTo>
                      <a:lnTo>
                        <a:pt x="355600" y="3321050"/>
                      </a:lnTo>
                      <a:lnTo>
                        <a:pt x="266700" y="3378198"/>
                      </a:lnTo>
                      <a:lnTo>
                        <a:pt x="254000" y="3295650"/>
                      </a:lnTo>
                      <a:lnTo>
                        <a:pt x="196850" y="3244850"/>
                      </a:lnTo>
                      <a:lnTo>
                        <a:pt x="241300" y="3086102"/>
                      </a:lnTo>
                      <a:lnTo>
                        <a:pt x="298450" y="3073398"/>
                      </a:lnTo>
                      <a:lnTo>
                        <a:pt x="298450" y="2952750"/>
                      </a:lnTo>
                      <a:lnTo>
                        <a:pt x="247650" y="2844798"/>
                      </a:lnTo>
                      <a:lnTo>
                        <a:pt x="152400" y="2832102"/>
                      </a:lnTo>
                      <a:lnTo>
                        <a:pt x="171450" y="2755902"/>
                      </a:lnTo>
                      <a:lnTo>
                        <a:pt x="0" y="2603502"/>
                      </a:lnTo>
                      <a:lnTo>
                        <a:pt x="6350" y="2508250"/>
                      </a:lnTo>
                      <a:lnTo>
                        <a:pt x="101600" y="2470150"/>
                      </a:lnTo>
                      <a:lnTo>
                        <a:pt x="146050" y="2343150"/>
                      </a:lnTo>
                      <a:lnTo>
                        <a:pt x="184150" y="2330450"/>
                      </a:lnTo>
                      <a:lnTo>
                        <a:pt x="203200" y="2279650"/>
                      </a:lnTo>
                      <a:lnTo>
                        <a:pt x="266700" y="2222502"/>
                      </a:lnTo>
                      <a:lnTo>
                        <a:pt x="298450" y="2184398"/>
                      </a:lnTo>
                      <a:lnTo>
                        <a:pt x="285750" y="2114550"/>
                      </a:lnTo>
                      <a:lnTo>
                        <a:pt x="336550" y="2076450"/>
                      </a:lnTo>
                      <a:lnTo>
                        <a:pt x="438150" y="2057398"/>
                      </a:lnTo>
                      <a:lnTo>
                        <a:pt x="482600" y="2095502"/>
                      </a:lnTo>
                      <a:lnTo>
                        <a:pt x="552450" y="2044702"/>
                      </a:lnTo>
                      <a:lnTo>
                        <a:pt x="552450" y="1911350"/>
                      </a:lnTo>
                      <a:lnTo>
                        <a:pt x="495300" y="1854198"/>
                      </a:lnTo>
                      <a:lnTo>
                        <a:pt x="431800" y="1892302"/>
                      </a:lnTo>
                      <a:lnTo>
                        <a:pt x="400050" y="1847850"/>
                      </a:lnTo>
                      <a:lnTo>
                        <a:pt x="361950" y="1651000"/>
                      </a:lnTo>
                      <a:lnTo>
                        <a:pt x="368300" y="1574800"/>
                      </a:lnTo>
                      <a:lnTo>
                        <a:pt x="344312" y="1460854"/>
                      </a:lnTo>
                      <a:lnTo>
                        <a:pt x="419100" y="1395414"/>
                      </a:lnTo>
                      <a:lnTo>
                        <a:pt x="361950" y="1333500"/>
                      </a:lnTo>
                      <a:lnTo>
                        <a:pt x="419100" y="1238250"/>
                      </a:lnTo>
                      <a:lnTo>
                        <a:pt x="419100" y="1052514"/>
                      </a:lnTo>
                      <a:lnTo>
                        <a:pt x="400050" y="1038226"/>
                      </a:lnTo>
                      <a:lnTo>
                        <a:pt x="414338" y="995362"/>
                      </a:lnTo>
                      <a:lnTo>
                        <a:pt x="342900" y="876300"/>
                      </a:lnTo>
                      <a:lnTo>
                        <a:pt x="347664" y="804862"/>
                      </a:lnTo>
                      <a:lnTo>
                        <a:pt x="428624" y="714374"/>
                      </a:lnTo>
                      <a:lnTo>
                        <a:pt x="428624" y="666750"/>
                      </a:lnTo>
                      <a:lnTo>
                        <a:pt x="309564" y="652462"/>
                      </a:lnTo>
                      <a:lnTo>
                        <a:pt x="357188" y="561974"/>
                      </a:lnTo>
                      <a:lnTo>
                        <a:pt x="390524" y="395288"/>
                      </a:lnTo>
                      <a:lnTo>
                        <a:pt x="419100" y="366714"/>
                      </a:lnTo>
                      <a:lnTo>
                        <a:pt x="381000" y="304800"/>
                      </a:lnTo>
                      <a:lnTo>
                        <a:pt x="390524" y="261938"/>
                      </a:lnTo>
                      <a:lnTo>
                        <a:pt x="447676" y="228600"/>
                      </a:lnTo>
                      <a:lnTo>
                        <a:pt x="485776" y="209550"/>
                      </a:lnTo>
                      <a:lnTo>
                        <a:pt x="461964" y="133350"/>
                      </a:lnTo>
                      <a:lnTo>
                        <a:pt x="495300" y="10001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4ABF2243-8784-34FC-BD4B-CDAD1CA31A6A}"/>
                    </a:ext>
                  </a:extLst>
                </p:cNvPr>
                <p:cNvSpPr/>
                <p:nvPr/>
              </p:nvSpPr>
              <p:spPr>
                <a:xfrm>
                  <a:off x="3042851" y="6093802"/>
                  <a:ext cx="68772" cy="68482"/>
                </a:xfrm>
                <a:custGeom>
                  <a:avLst/>
                  <a:gdLst>
                    <a:gd name="connsiteX0" fmla="*/ 344484 w 356416"/>
                    <a:gd name="connsiteY0" fmla="*/ 0 h 354916"/>
                    <a:gd name="connsiteX1" fmla="*/ 354034 w 356416"/>
                    <a:gd name="connsiteY1" fmla="*/ 40592 h 354916"/>
                    <a:gd name="connsiteX2" fmla="*/ 323078 w 356416"/>
                    <a:gd name="connsiteY2" fmla="*/ 85832 h 354916"/>
                    <a:gd name="connsiteX3" fmla="*/ 356416 w 356416"/>
                    <a:gd name="connsiteY3" fmla="*/ 164416 h 354916"/>
                    <a:gd name="connsiteX4" fmla="*/ 315934 w 356416"/>
                    <a:gd name="connsiteY4" fmla="*/ 226328 h 354916"/>
                    <a:gd name="connsiteX5" fmla="*/ 258784 w 356416"/>
                    <a:gd name="connsiteY5" fmla="*/ 181084 h 354916"/>
                    <a:gd name="connsiteX6" fmla="*/ 246878 w 356416"/>
                    <a:gd name="connsiteY6" fmla="*/ 192992 h 354916"/>
                    <a:gd name="connsiteX7" fmla="*/ 237352 w 356416"/>
                    <a:gd name="connsiteY7" fmla="*/ 302528 h 354916"/>
                    <a:gd name="connsiteX8" fmla="*/ 215922 w 356416"/>
                    <a:gd name="connsiteY8" fmla="*/ 316816 h 354916"/>
                    <a:gd name="connsiteX9" fmla="*/ 154008 w 356416"/>
                    <a:gd name="connsiteY9" fmla="*/ 285860 h 354916"/>
                    <a:gd name="connsiteX10" fmla="*/ 87334 w 356416"/>
                    <a:gd name="connsiteY10" fmla="*/ 300144 h 354916"/>
                    <a:gd name="connsiteX11" fmla="*/ 73048 w 356416"/>
                    <a:gd name="connsiteY11" fmla="*/ 354916 h 354916"/>
                    <a:gd name="connsiteX12" fmla="*/ 0 w 356416"/>
                    <a:gd name="connsiteY12" fmla="*/ 347048 h 354916"/>
                    <a:gd name="connsiteX13" fmla="*/ 8292 w 356416"/>
                    <a:gd name="connsiteY13" fmla="*/ 331104 h 354916"/>
                    <a:gd name="connsiteX14" fmla="*/ 8292 w 356416"/>
                    <a:gd name="connsiteY14" fmla="*/ 240616 h 354916"/>
                    <a:gd name="connsiteX15" fmla="*/ 55918 w 356416"/>
                    <a:gd name="connsiteY15" fmla="*/ 197752 h 354916"/>
                    <a:gd name="connsiteX16" fmla="*/ 94018 w 356416"/>
                    <a:gd name="connsiteY16" fmla="*/ 126316 h 354916"/>
                    <a:gd name="connsiteX17" fmla="*/ 232130 w 356416"/>
                    <a:gd name="connsiteY17" fmla="*/ 131080 h 35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6416" h="354916">
                      <a:moveTo>
                        <a:pt x="344484" y="0"/>
                      </a:moveTo>
                      <a:lnTo>
                        <a:pt x="354034" y="40592"/>
                      </a:lnTo>
                      <a:lnTo>
                        <a:pt x="323078" y="85832"/>
                      </a:lnTo>
                      <a:lnTo>
                        <a:pt x="356416" y="164416"/>
                      </a:lnTo>
                      <a:lnTo>
                        <a:pt x="315934" y="226328"/>
                      </a:lnTo>
                      <a:lnTo>
                        <a:pt x="258784" y="181084"/>
                      </a:lnTo>
                      <a:lnTo>
                        <a:pt x="246878" y="192992"/>
                      </a:lnTo>
                      <a:lnTo>
                        <a:pt x="237352" y="302528"/>
                      </a:lnTo>
                      <a:lnTo>
                        <a:pt x="215922" y="316816"/>
                      </a:lnTo>
                      <a:lnTo>
                        <a:pt x="154008" y="285860"/>
                      </a:lnTo>
                      <a:lnTo>
                        <a:pt x="87334" y="300144"/>
                      </a:lnTo>
                      <a:lnTo>
                        <a:pt x="73048" y="354916"/>
                      </a:lnTo>
                      <a:lnTo>
                        <a:pt x="0" y="347048"/>
                      </a:lnTo>
                      <a:lnTo>
                        <a:pt x="8292" y="331104"/>
                      </a:lnTo>
                      <a:lnTo>
                        <a:pt x="8292" y="240616"/>
                      </a:lnTo>
                      <a:lnTo>
                        <a:pt x="55918" y="197752"/>
                      </a:lnTo>
                      <a:lnTo>
                        <a:pt x="94018" y="126316"/>
                      </a:lnTo>
                      <a:lnTo>
                        <a:pt x="232130" y="13108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E364057D-C43B-5202-7054-504D32CC33B8}"/>
                    </a:ext>
                  </a:extLst>
                </p:cNvPr>
                <p:cNvSpPr/>
                <p:nvPr/>
              </p:nvSpPr>
              <p:spPr>
                <a:xfrm>
                  <a:off x="2572197" y="5353096"/>
                  <a:ext cx="387340" cy="557399"/>
                </a:xfrm>
                <a:custGeom>
                  <a:avLst/>
                  <a:gdLst>
                    <a:gd name="connsiteX0" fmla="*/ 1732790 w 2007426"/>
                    <a:gd name="connsiteY0" fmla="*/ 2596668 h 2888770"/>
                    <a:gd name="connsiteX1" fmla="*/ 1726822 w 2007426"/>
                    <a:gd name="connsiteY1" fmla="*/ 2668292 h 2888770"/>
                    <a:gd name="connsiteX2" fmla="*/ 1726822 w 2007426"/>
                    <a:gd name="connsiteY2" fmla="*/ 2668292 h 2888770"/>
                    <a:gd name="connsiteX3" fmla="*/ 828438 w 2007426"/>
                    <a:gd name="connsiteY3" fmla="*/ 0 h 2888770"/>
                    <a:gd name="connsiteX4" fmla="*/ 859666 w 2007426"/>
                    <a:gd name="connsiteY4" fmla="*/ 12218 h 2888770"/>
                    <a:gd name="connsiteX5" fmla="*/ 873954 w 2007426"/>
                    <a:gd name="connsiteY5" fmla="*/ 88418 h 2888770"/>
                    <a:gd name="connsiteX6" fmla="*/ 854902 w 2007426"/>
                    <a:gd name="connsiteY6" fmla="*/ 121756 h 2888770"/>
                    <a:gd name="connsiteX7" fmla="*/ 897766 w 2007426"/>
                    <a:gd name="connsiteY7" fmla="*/ 155094 h 2888770"/>
                    <a:gd name="connsiteX8" fmla="*/ 973966 w 2007426"/>
                    <a:gd name="connsiteY8" fmla="*/ 150330 h 2888770"/>
                    <a:gd name="connsiteX9" fmla="*/ 997778 w 2007426"/>
                    <a:gd name="connsiteY9" fmla="*/ 169382 h 2888770"/>
                    <a:gd name="connsiteX10" fmla="*/ 1040638 w 2007426"/>
                    <a:gd name="connsiteY10" fmla="*/ 155094 h 2888770"/>
                    <a:gd name="connsiteX11" fmla="*/ 1212090 w 2007426"/>
                    <a:gd name="connsiteY11" fmla="*/ 240818 h 2888770"/>
                    <a:gd name="connsiteX12" fmla="*/ 1183514 w 2007426"/>
                    <a:gd name="connsiteY12" fmla="*/ 393218 h 2888770"/>
                    <a:gd name="connsiteX13" fmla="*/ 1264478 w 2007426"/>
                    <a:gd name="connsiteY13" fmla="*/ 417030 h 2888770"/>
                    <a:gd name="connsiteX14" fmla="*/ 1369254 w 2007426"/>
                    <a:gd name="connsiteY14" fmla="*/ 488468 h 2888770"/>
                    <a:gd name="connsiteX15" fmla="*/ 1464502 w 2007426"/>
                    <a:gd name="connsiteY15" fmla="*/ 502756 h 2888770"/>
                    <a:gd name="connsiteX16" fmla="*/ 1478790 w 2007426"/>
                    <a:gd name="connsiteY16" fmla="*/ 436082 h 2888770"/>
                    <a:gd name="connsiteX17" fmla="*/ 1421638 w 2007426"/>
                    <a:gd name="connsiteY17" fmla="*/ 426556 h 2888770"/>
                    <a:gd name="connsiteX18" fmla="*/ 1412114 w 2007426"/>
                    <a:gd name="connsiteY18" fmla="*/ 383694 h 2888770"/>
                    <a:gd name="connsiteX19" fmla="*/ 1450214 w 2007426"/>
                    <a:gd name="connsiteY19" fmla="*/ 374168 h 2888770"/>
                    <a:gd name="connsiteX20" fmla="*/ 1435926 w 2007426"/>
                    <a:gd name="connsiteY20" fmla="*/ 326542 h 2888770"/>
                    <a:gd name="connsiteX21" fmla="*/ 1474026 w 2007426"/>
                    <a:gd name="connsiteY21" fmla="*/ 288442 h 2888770"/>
                    <a:gd name="connsiteX22" fmla="*/ 1507366 w 2007426"/>
                    <a:gd name="connsiteY22" fmla="*/ 321782 h 2888770"/>
                    <a:gd name="connsiteX23" fmla="*/ 1540702 w 2007426"/>
                    <a:gd name="connsiteY23" fmla="*/ 297968 h 2888770"/>
                    <a:gd name="connsiteX24" fmla="*/ 1593090 w 2007426"/>
                    <a:gd name="connsiteY24" fmla="*/ 321782 h 2888770"/>
                    <a:gd name="connsiteX25" fmla="*/ 1540702 w 2007426"/>
                    <a:gd name="connsiteY25" fmla="*/ 455130 h 2888770"/>
                    <a:gd name="connsiteX26" fmla="*/ 1655002 w 2007426"/>
                    <a:gd name="connsiteY26" fmla="*/ 440842 h 2888770"/>
                    <a:gd name="connsiteX27" fmla="*/ 1688338 w 2007426"/>
                    <a:gd name="connsiteY27" fmla="*/ 478942 h 2888770"/>
                    <a:gd name="connsiteX28" fmla="*/ 1688338 w 2007426"/>
                    <a:gd name="connsiteY28" fmla="*/ 512282 h 2888770"/>
                    <a:gd name="connsiteX29" fmla="*/ 1788354 w 2007426"/>
                    <a:gd name="connsiteY29" fmla="*/ 598006 h 2888770"/>
                    <a:gd name="connsiteX30" fmla="*/ 1778826 w 2007426"/>
                    <a:gd name="connsiteY30" fmla="*/ 678968 h 2888770"/>
                    <a:gd name="connsiteX31" fmla="*/ 1816926 w 2007426"/>
                    <a:gd name="connsiteY31" fmla="*/ 702782 h 2888770"/>
                    <a:gd name="connsiteX32" fmla="*/ 1816926 w 2007426"/>
                    <a:gd name="connsiteY32" fmla="*/ 745642 h 2888770"/>
                    <a:gd name="connsiteX33" fmla="*/ 1864554 w 2007426"/>
                    <a:gd name="connsiteY33" fmla="*/ 759930 h 2888770"/>
                    <a:gd name="connsiteX34" fmla="*/ 2007426 w 2007426"/>
                    <a:gd name="connsiteY34" fmla="*/ 921856 h 2888770"/>
                    <a:gd name="connsiteX35" fmla="*/ 1922974 w 2007426"/>
                    <a:gd name="connsiteY35" fmla="*/ 1025504 h 2888770"/>
                    <a:gd name="connsiteX36" fmla="*/ 1921702 w 2007426"/>
                    <a:gd name="connsiteY36" fmla="*/ 1021868 h 2888770"/>
                    <a:gd name="connsiteX37" fmla="*/ 1864554 w 2007426"/>
                    <a:gd name="connsiteY37" fmla="*/ 1021868 h 2888770"/>
                    <a:gd name="connsiteX38" fmla="*/ 1859790 w 2007426"/>
                    <a:gd name="connsiteY38" fmla="*/ 1121882 h 2888770"/>
                    <a:gd name="connsiteX39" fmla="*/ 1826454 w 2007426"/>
                    <a:gd name="connsiteY39" fmla="*/ 1155218 h 2888770"/>
                    <a:gd name="connsiteX40" fmla="*/ 1850266 w 2007426"/>
                    <a:gd name="connsiteY40" fmla="*/ 1231418 h 2888770"/>
                    <a:gd name="connsiteX41" fmla="*/ 1812166 w 2007426"/>
                    <a:gd name="connsiteY41" fmla="*/ 1250468 h 2888770"/>
                    <a:gd name="connsiteX42" fmla="*/ 1755014 w 2007426"/>
                    <a:gd name="connsiteY42" fmla="*/ 1283806 h 2888770"/>
                    <a:gd name="connsiteX43" fmla="*/ 1745490 w 2007426"/>
                    <a:gd name="connsiteY43" fmla="*/ 1326668 h 2888770"/>
                    <a:gd name="connsiteX44" fmla="*/ 1783590 w 2007426"/>
                    <a:gd name="connsiteY44" fmla="*/ 1388582 h 2888770"/>
                    <a:gd name="connsiteX45" fmla="*/ 1755014 w 2007426"/>
                    <a:gd name="connsiteY45" fmla="*/ 1417156 h 2888770"/>
                    <a:gd name="connsiteX46" fmla="*/ 1721678 w 2007426"/>
                    <a:gd name="connsiteY46" fmla="*/ 1583842 h 2888770"/>
                    <a:gd name="connsiteX47" fmla="*/ 1674054 w 2007426"/>
                    <a:gd name="connsiteY47" fmla="*/ 1674330 h 2888770"/>
                    <a:gd name="connsiteX48" fmla="*/ 1793114 w 2007426"/>
                    <a:gd name="connsiteY48" fmla="*/ 1688618 h 2888770"/>
                    <a:gd name="connsiteX49" fmla="*/ 1793114 w 2007426"/>
                    <a:gd name="connsiteY49" fmla="*/ 1736242 h 2888770"/>
                    <a:gd name="connsiteX50" fmla="*/ 1712154 w 2007426"/>
                    <a:gd name="connsiteY50" fmla="*/ 1826730 h 2888770"/>
                    <a:gd name="connsiteX51" fmla="*/ 1707390 w 2007426"/>
                    <a:gd name="connsiteY51" fmla="*/ 1898168 h 2888770"/>
                    <a:gd name="connsiteX52" fmla="*/ 1778828 w 2007426"/>
                    <a:gd name="connsiteY52" fmla="*/ 2017230 h 2888770"/>
                    <a:gd name="connsiteX53" fmla="*/ 1764540 w 2007426"/>
                    <a:gd name="connsiteY53" fmla="*/ 2060094 h 2888770"/>
                    <a:gd name="connsiteX54" fmla="*/ 1783590 w 2007426"/>
                    <a:gd name="connsiteY54" fmla="*/ 2074382 h 2888770"/>
                    <a:gd name="connsiteX55" fmla="*/ 1783590 w 2007426"/>
                    <a:gd name="connsiteY55" fmla="*/ 2260118 h 2888770"/>
                    <a:gd name="connsiteX56" fmla="*/ 1726440 w 2007426"/>
                    <a:gd name="connsiteY56" fmla="*/ 2355368 h 2888770"/>
                    <a:gd name="connsiteX57" fmla="*/ 1783590 w 2007426"/>
                    <a:gd name="connsiteY57" fmla="*/ 2417282 h 2888770"/>
                    <a:gd name="connsiteX58" fmla="*/ 1708802 w 2007426"/>
                    <a:gd name="connsiteY58" fmla="*/ 2482722 h 2888770"/>
                    <a:gd name="connsiteX59" fmla="*/ 1732790 w 2007426"/>
                    <a:gd name="connsiteY59" fmla="*/ 2596668 h 2888770"/>
                    <a:gd name="connsiteX60" fmla="*/ 1707390 w 2007426"/>
                    <a:gd name="connsiteY60" fmla="*/ 2476018 h 2888770"/>
                    <a:gd name="connsiteX61" fmla="*/ 1427990 w 2007426"/>
                    <a:gd name="connsiteY61" fmla="*/ 2514118 h 2888770"/>
                    <a:gd name="connsiteX62" fmla="*/ 1364490 w 2007426"/>
                    <a:gd name="connsiteY62" fmla="*/ 2583968 h 2888770"/>
                    <a:gd name="connsiteX63" fmla="*/ 1243840 w 2007426"/>
                    <a:gd name="connsiteY63" fmla="*/ 2679218 h 2888770"/>
                    <a:gd name="connsiteX64" fmla="*/ 1231140 w 2007426"/>
                    <a:gd name="connsiteY64" fmla="*/ 2609368 h 2888770"/>
                    <a:gd name="connsiteX65" fmla="*/ 1193040 w 2007426"/>
                    <a:gd name="connsiteY65" fmla="*/ 2571268 h 2888770"/>
                    <a:gd name="connsiteX66" fmla="*/ 1110490 w 2007426"/>
                    <a:gd name="connsiteY66" fmla="*/ 2609368 h 2888770"/>
                    <a:gd name="connsiteX67" fmla="*/ 989840 w 2007426"/>
                    <a:gd name="connsiteY67" fmla="*/ 2622068 h 2888770"/>
                    <a:gd name="connsiteX68" fmla="*/ 970790 w 2007426"/>
                    <a:gd name="connsiteY68" fmla="*/ 2660168 h 2888770"/>
                    <a:gd name="connsiteX69" fmla="*/ 767590 w 2007426"/>
                    <a:gd name="connsiteY69" fmla="*/ 2685568 h 2888770"/>
                    <a:gd name="connsiteX70" fmla="*/ 691390 w 2007426"/>
                    <a:gd name="connsiteY70" fmla="*/ 2742718 h 2888770"/>
                    <a:gd name="connsiteX71" fmla="*/ 608840 w 2007426"/>
                    <a:gd name="connsiteY71" fmla="*/ 2780818 h 2888770"/>
                    <a:gd name="connsiteX72" fmla="*/ 424690 w 2007426"/>
                    <a:gd name="connsiteY72" fmla="*/ 2774466 h 2888770"/>
                    <a:gd name="connsiteX73" fmla="*/ 373890 w 2007426"/>
                    <a:gd name="connsiteY73" fmla="*/ 2768118 h 2888770"/>
                    <a:gd name="connsiteX74" fmla="*/ 348490 w 2007426"/>
                    <a:gd name="connsiteY74" fmla="*/ 2831618 h 2888770"/>
                    <a:gd name="connsiteX75" fmla="*/ 259590 w 2007426"/>
                    <a:gd name="connsiteY75" fmla="*/ 2888770 h 2888770"/>
                    <a:gd name="connsiteX76" fmla="*/ 189740 w 2007426"/>
                    <a:gd name="connsiteY76" fmla="*/ 2857018 h 2888770"/>
                    <a:gd name="connsiteX77" fmla="*/ 113540 w 2007426"/>
                    <a:gd name="connsiteY77" fmla="*/ 2869718 h 2888770"/>
                    <a:gd name="connsiteX78" fmla="*/ 11940 w 2007426"/>
                    <a:gd name="connsiteY78" fmla="*/ 2825266 h 2888770"/>
                    <a:gd name="connsiteX79" fmla="*/ 0 w 2007426"/>
                    <a:gd name="connsiteY79" fmla="*/ 2735718 h 2888770"/>
                    <a:gd name="connsiteX80" fmla="*/ 83378 w 2007426"/>
                    <a:gd name="connsiteY80" fmla="*/ 2712554 h 2888770"/>
                    <a:gd name="connsiteX81" fmla="*/ 116714 w 2007426"/>
                    <a:gd name="connsiteY81" fmla="*/ 2726842 h 2888770"/>
                    <a:gd name="connsiteX82" fmla="*/ 178626 w 2007426"/>
                    <a:gd name="connsiteY82" fmla="*/ 2693506 h 2888770"/>
                    <a:gd name="connsiteX83" fmla="*/ 392938 w 2007426"/>
                    <a:gd name="connsiteY83" fmla="*/ 2622068 h 2888770"/>
                    <a:gd name="connsiteX84" fmla="*/ 421514 w 2007426"/>
                    <a:gd name="connsiteY84" fmla="*/ 2545868 h 2888770"/>
                    <a:gd name="connsiteX85" fmla="*/ 573914 w 2007426"/>
                    <a:gd name="connsiteY85" fmla="*/ 2422042 h 2888770"/>
                    <a:gd name="connsiteX86" fmla="*/ 688214 w 2007426"/>
                    <a:gd name="connsiteY86" fmla="*/ 2298218 h 2888770"/>
                    <a:gd name="connsiteX87" fmla="*/ 764414 w 2007426"/>
                    <a:gd name="connsiteY87" fmla="*/ 2250594 h 2888770"/>
                    <a:gd name="connsiteX88" fmla="*/ 821566 w 2007426"/>
                    <a:gd name="connsiteY88" fmla="*/ 2202968 h 2888770"/>
                    <a:gd name="connsiteX89" fmla="*/ 826326 w 2007426"/>
                    <a:gd name="connsiteY89" fmla="*/ 2064856 h 2888770"/>
                    <a:gd name="connsiteX90" fmla="*/ 921578 w 2007426"/>
                    <a:gd name="connsiteY90" fmla="*/ 1988656 h 2888770"/>
                    <a:gd name="connsiteX91" fmla="*/ 1007302 w 2007426"/>
                    <a:gd name="connsiteY91" fmla="*/ 1931506 h 2888770"/>
                    <a:gd name="connsiteX92" fmla="*/ 1031114 w 2007426"/>
                    <a:gd name="connsiteY92" fmla="*/ 1874356 h 2888770"/>
                    <a:gd name="connsiteX93" fmla="*/ 1045402 w 2007426"/>
                    <a:gd name="connsiteY93" fmla="*/ 1821968 h 2888770"/>
                    <a:gd name="connsiteX94" fmla="*/ 1078738 w 2007426"/>
                    <a:gd name="connsiteY94" fmla="*/ 1788630 h 2888770"/>
                    <a:gd name="connsiteX95" fmla="*/ 1078738 w 2007426"/>
                    <a:gd name="connsiteY95" fmla="*/ 1736242 h 2888770"/>
                    <a:gd name="connsiteX96" fmla="*/ 1026354 w 2007426"/>
                    <a:gd name="connsiteY96" fmla="*/ 1712430 h 2888770"/>
                    <a:gd name="connsiteX97" fmla="*/ 1026354 w 2007426"/>
                    <a:gd name="connsiteY97" fmla="*/ 1679094 h 2888770"/>
                    <a:gd name="connsiteX98" fmla="*/ 1016826 w 2007426"/>
                    <a:gd name="connsiteY98" fmla="*/ 1636230 h 2888770"/>
                    <a:gd name="connsiteX99" fmla="*/ 1069214 w 2007426"/>
                    <a:gd name="connsiteY99" fmla="*/ 1607656 h 2888770"/>
                    <a:gd name="connsiteX100" fmla="*/ 1088266 w 2007426"/>
                    <a:gd name="connsiteY100" fmla="*/ 1521930 h 2888770"/>
                    <a:gd name="connsiteX101" fmla="*/ 1007302 w 2007426"/>
                    <a:gd name="connsiteY101" fmla="*/ 1469542 h 2888770"/>
                    <a:gd name="connsiteX102" fmla="*/ 1012066 w 2007426"/>
                    <a:gd name="connsiteY102" fmla="*/ 1431442 h 2888770"/>
                    <a:gd name="connsiteX103" fmla="*/ 950154 w 2007426"/>
                    <a:gd name="connsiteY103" fmla="*/ 1417156 h 2888770"/>
                    <a:gd name="connsiteX104" fmla="*/ 978726 w 2007426"/>
                    <a:gd name="connsiteY104" fmla="*/ 1379056 h 2888770"/>
                    <a:gd name="connsiteX105" fmla="*/ 929322 w 2007426"/>
                    <a:gd name="connsiteY105" fmla="*/ 1303648 h 2888770"/>
                    <a:gd name="connsiteX106" fmla="*/ 970790 w 2007426"/>
                    <a:gd name="connsiteY106" fmla="*/ 1288568 h 2888770"/>
                    <a:gd name="connsiteX107" fmla="*/ 1091438 w 2007426"/>
                    <a:gd name="connsiteY107" fmla="*/ 1199668 h 2888770"/>
                    <a:gd name="connsiteX108" fmla="*/ 1097790 w 2007426"/>
                    <a:gd name="connsiteY108" fmla="*/ 1085368 h 2888770"/>
                    <a:gd name="connsiteX109" fmla="*/ 1046990 w 2007426"/>
                    <a:gd name="connsiteY109" fmla="*/ 1047268 h 2888770"/>
                    <a:gd name="connsiteX110" fmla="*/ 1059690 w 2007426"/>
                    <a:gd name="connsiteY110" fmla="*/ 996468 h 2888770"/>
                    <a:gd name="connsiteX111" fmla="*/ 1002538 w 2007426"/>
                    <a:gd name="connsiteY111" fmla="*/ 907568 h 2888770"/>
                    <a:gd name="connsiteX112" fmla="*/ 1021590 w 2007426"/>
                    <a:gd name="connsiteY112" fmla="*/ 748818 h 2888770"/>
                    <a:gd name="connsiteX113" fmla="*/ 1046990 w 2007426"/>
                    <a:gd name="connsiteY113" fmla="*/ 621818 h 2888770"/>
                    <a:gd name="connsiteX114" fmla="*/ 970790 w 2007426"/>
                    <a:gd name="connsiteY114" fmla="*/ 520218 h 2888770"/>
                    <a:gd name="connsiteX115" fmla="*/ 1008890 w 2007426"/>
                    <a:gd name="connsiteY115" fmla="*/ 501168 h 2888770"/>
                    <a:gd name="connsiteX116" fmla="*/ 1110490 w 2007426"/>
                    <a:gd name="connsiteY116" fmla="*/ 507518 h 2888770"/>
                    <a:gd name="connsiteX117" fmla="*/ 1116838 w 2007426"/>
                    <a:gd name="connsiteY117" fmla="*/ 463068 h 2888770"/>
                    <a:gd name="connsiteX118" fmla="*/ 1078738 w 2007426"/>
                    <a:gd name="connsiteY118" fmla="*/ 444018 h 2888770"/>
                    <a:gd name="connsiteX119" fmla="*/ 919990 w 2007426"/>
                    <a:gd name="connsiteY119" fmla="*/ 399568 h 2888770"/>
                    <a:gd name="connsiteX120" fmla="*/ 875538 w 2007426"/>
                    <a:gd name="connsiteY120" fmla="*/ 355118 h 2888770"/>
                    <a:gd name="connsiteX121" fmla="*/ 812038 w 2007426"/>
                    <a:gd name="connsiteY121" fmla="*/ 367818 h 2888770"/>
                    <a:gd name="connsiteX122" fmla="*/ 761238 w 2007426"/>
                    <a:gd name="connsiteY122" fmla="*/ 304318 h 2888770"/>
                    <a:gd name="connsiteX123" fmla="*/ 799338 w 2007426"/>
                    <a:gd name="connsiteY123" fmla="*/ 247168 h 2888770"/>
                    <a:gd name="connsiteX124" fmla="*/ 773938 w 2007426"/>
                    <a:gd name="connsiteY124" fmla="*/ 107468 h 2888770"/>
                    <a:gd name="connsiteX125" fmla="*/ 716790 w 2007426"/>
                    <a:gd name="connsiteY125" fmla="*/ 63018 h 2888770"/>
                    <a:gd name="connsiteX126" fmla="*/ 761238 w 2007426"/>
                    <a:gd name="connsiteY126" fmla="*/ 12218 h 288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</a:cxnLst>
                  <a:rect l="l" t="t" r="r" b="b"/>
                  <a:pathLst>
                    <a:path w="2007426" h="2888770">
                      <a:moveTo>
                        <a:pt x="1732790" y="2596668"/>
                      </a:moveTo>
                      <a:lnTo>
                        <a:pt x="1726822" y="2668292"/>
                      </a:lnTo>
                      <a:lnTo>
                        <a:pt x="1726822" y="2668292"/>
                      </a:lnTo>
                      <a:close/>
                      <a:moveTo>
                        <a:pt x="828438" y="0"/>
                      </a:moveTo>
                      <a:lnTo>
                        <a:pt x="859666" y="12218"/>
                      </a:lnTo>
                      <a:lnTo>
                        <a:pt x="873954" y="88418"/>
                      </a:lnTo>
                      <a:lnTo>
                        <a:pt x="854902" y="121756"/>
                      </a:lnTo>
                      <a:lnTo>
                        <a:pt x="897766" y="155094"/>
                      </a:lnTo>
                      <a:lnTo>
                        <a:pt x="973966" y="150330"/>
                      </a:lnTo>
                      <a:lnTo>
                        <a:pt x="997778" y="169382"/>
                      </a:lnTo>
                      <a:lnTo>
                        <a:pt x="1040638" y="155094"/>
                      </a:lnTo>
                      <a:lnTo>
                        <a:pt x="1212090" y="240818"/>
                      </a:lnTo>
                      <a:lnTo>
                        <a:pt x="1183514" y="393218"/>
                      </a:lnTo>
                      <a:lnTo>
                        <a:pt x="1264478" y="417030"/>
                      </a:lnTo>
                      <a:lnTo>
                        <a:pt x="1369254" y="488468"/>
                      </a:lnTo>
                      <a:lnTo>
                        <a:pt x="1464502" y="502756"/>
                      </a:lnTo>
                      <a:lnTo>
                        <a:pt x="1478790" y="436082"/>
                      </a:lnTo>
                      <a:lnTo>
                        <a:pt x="1421638" y="426556"/>
                      </a:lnTo>
                      <a:lnTo>
                        <a:pt x="1412114" y="383694"/>
                      </a:lnTo>
                      <a:lnTo>
                        <a:pt x="1450214" y="374168"/>
                      </a:lnTo>
                      <a:lnTo>
                        <a:pt x="1435926" y="326542"/>
                      </a:lnTo>
                      <a:lnTo>
                        <a:pt x="1474026" y="288442"/>
                      </a:lnTo>
                      <a:lnTo>
                        <a:pt x="1507366" y="321782"/>
                      </a:lnTo>
                      <a:lnTo>
                        <a:pt x="1540702" y="297968"/>
                      </a:lnTo>
                      <a:lnTo>
                        <a:pt x="1593090" y="321782"/>
                      </a:lnTo>
                      <a:lnTo>
                        <a:pt x="1540702" y="455130"/>
                      </a:lnTo>
                      <a:lnTo>
                        <a:pt x="1655002" y="440842"/>
                      </a:lnTo>
                      <a:lnTo>
                        <a:pt x="1688338" y="478942"/>
                      </a:lnTo>
                      <a:lnTo>
                        <a:pt x="1688338" y="512282"/>
                      </a:lnTo>
                      <a:lnTo>
                        <a:pt x="1788354" y="598006"/>
                      </a:lnTo>
                      <a:lnTo>
                        <a:pt x="1778826" y="678968"/>
                      </a:lnTo>
                      <a:lnTo>
                        <a:pt x="1816926" y="702782"/>
                      </a:lnTo>
                      <a:lnTo>
                        <a:pt x="1816926" y="745642"/>
                      </a:lnTo>
                      <a:lnTo>
                        <a:pt x="1864554" y="759930"/>
                      </a:lnTo>
                      <a:lnTo>
                        <a:pt x="2007426" y="921856"/>
                      </a:lnTo>
                      <a:lnTo>
                        <a:pt x="1922974" y="1025504"/>
                      </a:lnTo>
                      <a:lnTo>
                        <a:pt x="1921702" y="1021868"/>
                      </a:lnTo>
                      <a:lnTo>
                        <a:pt x="1864554" y="1021868"/>
                      </a:lnTo>
                      <a:lnTo>
                        <a:pt x="1859790" y="1121882"/>
                      </a:lnTo>
                      <a:lnTo>
                        <a:pt x="1826454" y="1155218"/>
                      </a:lnTo>
                      <a:lnTo>
                        <a:pt x="1850266" y="1231418"/>
                      </a:lnTo>
                      <a:lnTo>
                        <a:pt x="1812166" y="1250468"/>
                      </a:lnTo>
                      <a:lnTo>
                        <a:pt x="1755014" y="1283806"/>
                      </a:lnTo>
                      <a:lnTo>
                        <a:pt x="1745490" y="1326668"/>
                      </a:lnTo>
                      <a:lnTo>
                        <a:pt x="1783590" y="1388582"/>
                      </a:lnTo>
                      <a:lnTo>
                        <a:pt x="1755014" y="1417156"/>
                      </a:lnTo>
                      <a:lnTo>
                        <a:pt x="1721678" y="1583842"/>
                      </a:lnTo>
                      <a:lnTo>
                        <a:pt x="1674054" y="1674330"/>
                      </a:lnTo>
                      <a:lnTo>
                        <a:pt x="1793114" y="1688618"/>
                      </a:lnTo>
                      <a:lnTo>
                        <a:pt x="1793114" y="1736242"/>
                      </a:lnTo>
                      <a:lnTo>
                        <a:pt x="1712154" y="1826730"/>
                      </a:lnTo>
                      <a:lnTo>
                        <a:pt x="1707390" y="1898168"/>
                      </a:lnTo>
                      <a:lnTo>
                        <a:pt x="1778828" y="2017230"/>
                      </a:lnTo>
                      <a:lnTo>
                        <a:pt x="1764540" y="2060094"/>
                      </a:lnTo>
                      <a:lnTo>
                        <a:pt x="1783590" y="2074382"/>
                      </a:lnTo>
                      <a:lnTo>
                        <a:pt x="1783590" y="2260118"/>
                      </a:lnTo>
                      <a:lnTo>
                        <a:pt x="1726440" y="2355368"/>
                      </a:lnTo>
                      <a:lnTo>
                        <a:pt x="1783590" y="2417282"/>
                      </a:lnTo>
                      <a:lnTo>
                        <a:pt x="1708802" y="2482722"/>
                      </a:lnTo>
                      <a:lnTo>
                        <a:pt x="1732790" y="2596668"/>
                      </a:lnTo>
                      <a:lnTo>
                        <a:pt x="1707390" y="2476018"/>
                      </a:lnTo>
                      <a:lnTo>
                        <a:pt x="1427990" y="2514118"/>
                      </a:lnTo>
                      <a:lnTo>
                        <a:pt x="1364490" y="2583968"/>
                      </a:lnTo>
                      <a:lnTo>
                        <a:pt x="1243840" y="2679218"/>
                      </a:lnTo>
                      <a:lnTo>
                        <a:pt x="1231140" y="2609368"/>
                      </a:lnTo>
                      <a:lnTo>
                        <a:pt x="1193040" y="2571268"/>
                      </a:lnTo>
                      <a:lnTo>
                        <a:pt x="1110490" y="2609368"/>
                      </a:lnTo>
                      <a:lnTo>
                        <a:pt x="989840" y="2622068"/>
                      </a:lnTo>
                      <a:lnTo>
                        <a:pt x="970790" y="2660168"/>
                      </a:lnTo>
                      <a:lnTo>
                        <a:pt x="767590" y="2685568"/>
                      </a:lnTo>
                      <a:lnTo>
                        <a:pt x="691390" y="2742718"/>
                      </a:lnTo>
                      <a:lnTo>
                        <a:pt x="608840" y="2780818"/>
                      </a:lnTo>
                      <a:lnTo>
                        <a:pt x="424690" y="2774466"/>
                      </a:lnTo>
                      <a:lnTo>
                        <a:pt x="373890" y="2768118"/>
                      </a:lnTo>
                      <a:lnTo>
                        <a:pt x="348490" y="2831618"/>
                      </a:lnTo>
                      <a:lnTo>
                        <a:pt x="259590" y="2888770"/>
                      </a:lnTo>
                      <a:lnTo>
                        <a:pt x="189740" y="2857018"/>
                      </a:lnTo>
                      <a:lnTo>
                        <a:pt x="113540" y="2869718"/>
                      </a:lnTo>
                      <a:lnTo>
                        <a:pt x="11940" y="2825266"/>
                      </a:lnTo>
                      <a:lnTo>
                        <a:pt x="0" y="2735718"/>
                      </a:lnTo>
                      <a:lnTo>
                        <a:pt x="83378" y="2712554"/>
                      </a:lnTo>
                      <a:lnTo>
                        <a:pt x="116714" y="2726842"/>
                      </a:lnTo>
                      <a:lnTo>
                        <a:pt x="178626" y="2693506"/>
                      </a:lnTo>
                      <a:lnTo>
                        <a:pt x="392938" y="2622068"/>
                      </a:lnTo>
                      <a:lnTo>
                        <a:pt x="421514" y="2545868"/>
                      </a:lnTo>
                      <a:lnTo>
                        <a:pt x="573914" y="2422042"/>
                      </a:lnTo>
                      <a:lnTo>
                        <a:pt x="688214" y="2298218"/>
                      </a:lnTo>
                      <a:lnTo>
                        <a:pt x="764414" y="2250594"/>
                      </a:lnTo>
                      <a:lnTo>
                        <a:pt x="821566" y="2202968"/>
                      </a:lnTo>
                      <a:lnTo>
                        <a:pt x="826326" y="2064856"/>
                      </a:lnTo>
                      <a:lnTo>
                        <a:pt x="921578" y="1988656"/>
                      </a:lnTo>
                      <a:lnTo>
                        <a:pt x="1007302" y="1931506"/>
                      </a:lnTo>
                      <a:lnTo>
                        <a:pt x="1031114" y="1874356"/>
                      </a:lnTo>
                      <a:lnTo>
                        <a:pt x="1045402" y="1821968"/>
                      </a:lnTo>
                      <a:lnTo>
                        <a:pt x="1078738" y="1788630"/>
                      </a:lnTo>
                      <a:lnTo>
                        <a:pt x="1078738" y="1736242"/>
                      </a:lnTo>
                      <a:lnTo>
                        <a:pt x="1026354" y="1712430"/>
                      </a:lnTo>
                      <a:lnTo>
                        <a:pt x="1026354" y="1679094"/>
                      </a:lnTo>
                      <a:lnTo>
                        <a:pt x="1016826" y="1636230"/>
                      </a:lnTo>
                      <a:lnTo>
                        <a:pt x="1069214" y="1607656"/>
                      </a:lnTo>
                      <a:lnTo>
                        <a:pt x="1088266" y="1521930"/>
                      </a:lnTo>
                      <a:lnTo>
                        <a:pt x="1007302" y="1469542"/>
                      </a:lnTo>
                      <a:lnTo>
                        <a:pt x="1012066" y="1431442"/>
                      </a:lnTo>
                      <a:lnTo>
                        <a:pt x="950154" y="1417156"/>
                      </a:lnTo>
                      <a:lnTo>
                        <a:pt x="978726" y="1379056"/>
                      </a:lnTo>
                      <a:lnTo>
                        <a:pt x="929322" y="1303648"/>
                      </a:lnTo>
                      <a:lnTo>
                        <a:pt x="970790" y="1288568"/>
                      </a:lnTo>
                      <a:lnTo>
                        <a:pt x="1091438" y="1199668"/>
                      </a:lnTo>
                      <a:lnTo>
                        <a:pt x="1097790" y="1085368"/>
                      </a:lnTo>
                      <a:lnTo>
                        <a:pt x="1046990" y="1047268"/>
                      </a:lnTo>
                      <a:lnTo>
                        <a:pt x="1059690" y="996468"/>
                      </a:lnTo>
                      <a:lnTo>
                        <a:pt x="1002538" y="907568"/>
                      </a:lnTo>
                      <a:lnTo>
                        <a:pt x="1021590" y="748818"/>
                      </a:lnTo>
                      <a:lnTo>
                        <a:pt x="1046990" y="621818"/>
                      </a:lnTo>
                      <a:lnTo>
                        <a:pt x="970790" y="520218"/>
                      </a:lnTo>
                      <a:lnTo>
                        <a:pt x="1008890" y="501168"/>
                      </a:lnTo>
                      <a:lnTo>
                        <a:pt x="1110490" y="507518"/>
                      </a:lnTo>
                      <a:lnTo>
                        <a:pt x="1116838" y="463068"/>
                      </a:lnTo>
                      <a:lnTo>
                        <a:pt x="1078738" y="444018"/>
                      </a:lnTo>
                      <a:lnTo>
                        <a:pt x="919990" y="399568"/>
                      </a:lnTo>
                      <a:lnTo>
                        <a:pt x="875538" y="355118"/>
                      </a:lnTo>
                      <a:lnTo>
                        <a:pt x="812038" y="367818"/>
                      </a:lnTo>
                      <a:lnTo>
                        <a:pt x="761238" y="304318"/>
                      </a:lnTo>
                      <a:lnTo>
                        <a:pt x="799338" y="247168"/>
                      </a:lnTo>
                      <a:lnTo>
                        <a:pt x="773938" y="107468"/>
                      </a:lnTo>
                      <a:lnTo>
                        <a:pt x="716790" y="63018"/>
                      </a:lnTo>
                      <a:lnTo>
                        <a:pt x="761238" y="12218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48EC57BA-C122-CE80-CC77-E8A89566784F}"/>
                    </a:ext>
                  </a:extLst>
                </p:cNvPr>
                <p:cNvSpPr/>
                <p:nvPr/>
              </p:nvSpPr>
              <p:spPr>
                <a:xfrm>
                  <a:off x="2426245" y="4829819"/>
                  <a:ext cx="708584" cy="770073"/>
                </a:xfrm>
                <a:custGeom>
                  <a:avLst/>
                  <a:gdLst>
                    <a:gd name="connsiteX0" fmla="*/ 1162050 w 3672300"/>
                    <a:gd name="connsiteY0" fmla="*/ 0 h 3990974"/>
                    <a:gd name="connsiteX1" fmla="*/ 1346200 w 3672300"/>
                    <a:gd name="connsiteY1" fmla="*/ 177800 h 3990974"/>
                    <a:gd name="connsiteX2" fmla="*/ 1339850 w 3672300"/>
                    <a:gd name="connsiteY2" fmla="*/ 215900 h 3990974"/>
                    <a:gd name="connsiteX3" fmla="*/ 1403350 w 3672300"/>
                    <a:gd name="connsiteY3" fmla="*/ 292100 h 3990974"/>
                    <a:gd name="connsiteX4" fmla="*/ 1371600 w 3672300"/>
                    <a:gd name="connsiteY4" fmla="*/ 374650 h 3990974"/>
                    <a:gd name="connsiteX5" fmla="*/ 1257300 w 3672300"/>
                    <a:gd name="connsiteY5" fmla="*/ 425450 h 3990974"/>
                    <a:gd name="connsiteX6" fmla="*/ 1231900 w 3672300"/>
                    <a:gd name="connsiteY6" fmla="*/ 457200 h 3990974"/>
                    <a:gd name="connsiteX7" fmla="*/ 1212850 w 3672300"/>
                    <a:gd name="connsiteY7" fmla="*/ 520700 h 3990974"/>
                    <a:gd name="connsiteX8" fmla="*/ 1219200 w 3672300"/>
                    <a:gd name="connsiteY8" fmla="*/ 546100 h 3990974"/>
                    <a:gd name="connsiteX9" fmla="*/ 1073150 w 3672300"/>
                    <a:gd name="connsiteY9" fmla="*/ 723900 h 3990974"/>
                    <a:gd name="connsiteX10" fmla="*/ 1028700 w 3672300"/>
                    <a:gd name="connsiteY10" fmla="*/ 762000 h 3990974"/>
                    <a:gd name="connsiteX11" fmla="*/ 1035050 w 3672300"/>
                    <a:gd name="connsiteY11" fmla="*/ 869950 h 3990974"/>
                    <a:gd name="connsiteX12" fmla="*/ 1073150 w 3672300"/>
                    <a:gd name="connsiteY12" fmla="*/ 869950 h 3990974"/>
                    <a:gd name="connsiteX13" fmla="*/ 1085850 w 3672300"/>
                    <a:gd name="connsiteY13" fmla="*/ 812800 h 3990974"/>
                    <a:gd name="connsiteX14" fmla="*/ 1143000 w 3672300"/>
                    <a:gd name="connsiteY14" fmla="*/ 787400 h 3990974"/>
                    <a:gd name="connsiteX15" fmla="*/ 1143000 w 3672300"/>
                    <a:gd name="connsiteY15" fmla="*/ 730250 h 3990974"/>
                    <a:gd name="connsiteX16" fmla="*/ 1231900 w 3672300"/>
                    <a:gd name="connsiteY16" fmla="*/ 679450 h 3990974"/>
                    <a:gd name="connsiteX17" fmla="*/ 1231900 w 3672300"/>
                    <a:gd name="connsiteY17" fmla="*/ 736600 h 3990974"/>
                    <a:gd name="connsiteX18" fmla="*/ 1276350 w 3672300"/>
                    <a:gd name="connsiteY18" fmla="*/ 793750 h 3990974"/>
                    <a:gd name="connsiteX19" fmla="*/ 1263650 w 3672300"/>
                    <a:gd name="connsiteY19" fmla="*/ 838200 h 3990974"/>
                    <a:gd name="connsiteX20" fmla="*/ 1193800 w 3672300"/>
                    <a:gd name="connsiteY20" fmla="*/ 819150 h 3990974"/>
                    <a:gd name="connsiteX21" fmla="*/ 1181100 w 3672300"/>
                    <a:gd name="connsiteY21" fmla="*/ 857250 h 3990974"/>
                    <a:gd name="connsiteX22" fmla="*/ 1219200 w 3672300"/>
                    <a:gd name="connsiteY22" fmla="*/ 895350 h 3990974"/>
                    <a:gd name="connsiteX23" fmla="*/ 1276350 w 3672300"/>
                    <a:gd name="connsiteY23" fmla="*/ 895350 h 3990974"/>
                    <a:gd name="connsiteX24" fmla="*/ 1333500 w 3672300"/>
                    <a:gd name="connsiteY24" fmla="*/ 971550 h 3990974"/>
                    <a:gd name="connsiteX25" fmla="*/ 1428750 w 3672300"/>
                    <a:gd name="connsiteY25" fmla="*/ 971550 h 3990974"/>
                    <a:gd name="connsiteX26" fmla="*/ 1460500 w 3672300"/>
                    <a:gd name="connsiteY26" fmla="*/ 958850 h 3990974"/>
                    <a:gd name="connsiteX27" fmla="*/ 1466850 w 3672300"/>
                    <a:gd name="connsiteY27" fmla="*/ 1009650 h 3990974"/>
                    <a:gd name="connsiteX28" fmla="*/ 1428750 w 3672300"/>
                    <a:gd name="connsiteY28" fmla="*/ 1174750 h 3990974"/>
                    <a:gd name="connsiteX29" fmla="*/ 1485900 w 3672300"/>
                    <a:gd name="connsiteY29" fmla="*/ 1143000 h 3990974"/>
                    <a:gd name="connsiteX30" fmla="*/ 1517650 w 3672300"/>
                    <a:gd name="connsiteY30" fmla="*/ 1060450 h 3990974"/>
                    <a:gd name="connsiteX31" fmla="*/ 1644650 w 3672300"/>
                    <a:gd name="connsiteY31" fmla="*/ 1092200 h 3990974"/>
                    <a:gd name="connsiteX32" fmla="*/ 1657350 w 3672300"/>
                    <a:gd name="connsiteY32" fmla="*/ 1041400 h 3990974"/>
                    <a:gd name="connsiteX33" fmla="*/ 1530350 w 3672300"/>
                    <a:gd name="connsiteY33" fmla="*/ 990600 h 3990974"/>
                    <a:gd name="connsiteX34" fmla="*/ 1511300 w 3672300"/>
                    <a:gd name="connsiteY34" fmla="*/ 895350 h 3990974"/>
                    <a:gd name="connsiteX35" fmla="*/ 1765300 w 3672300"/>
                    <a:gd name="connsiteY35" fmla="*/ 762000 h 3990974"/>
                    <a:gd name="connsiteX36" fmla="*/ 1809750 w 3672300"/>
                    <a:gd name="connsiteY36" fmla="*/ 717550 h 3990974"/>
                    <a:gd name="connsiteX37" fmla="*/ 1841500 w 3672300"/>
                    <a:gd name="connsiteY37" fmla="*/ 755650 h 3990974"/>
                    <a:gd name="connsiteX38" fmla="*/ 1930400 w 3672300"/>
                    <a:gd name="connsiteY38" fmla="*/ 806450 h 3990974"/>
                    <a:gd name="connsiteX39" fmla="*/ 1931006 w 3672300"/>
                    <a:gd name="connsiteY39" fmla="*/ 830068 h 3990974"/>
                    <a:gd name="connsiteX40" fmla="*/ 1831340 w 3672300"/>
                    <a:gd name="connsiteY40" fmla="*/ 956310 h 3990974"/>
                    <a:gd name="connsiteX41" fmla="*/ 1877060 w 3672300"/>
                    <a:gd name="connsiteY41" fmla="*/ 1055370 h 3990974"/>
                    <a:gd name="connsiteX42" fmla="*/ 1861820 w 3672300"/>
                    <a:gd name="connsiteY42" fmla="*/ 1177290 h 3990974"/>
                    <a:gd name="connsiteX43" fmla="*/ 2044700 w 3672300"/>
                    <a:gd name="connsiteY43" fmla="*/ 1337310 h 3990974"/>
                    <a:gd name="connsiteX44" fmla="*/ 2059940 w 3672300"/>
                    <a:gd name="connsiteY44" fmla="*/ 1489710 h 3990974"/>
                    <a:gd name="connsiteX45" fmla="*/ 2341880 w 3672300"/>
                    <a:gd name="connsiteY45" fmla="*/ 1527810 h 3990974"/>
                    <a:gd name="connsiteX46" fmla="*/ 2524760 w 3672300"/>
                    <a:gd name="connsiteY46" fmla="*/ 1581150 h 3990974"/>
                    <a:gd name="connsiteX47" fmla="*/ 2593340 w 3672300"/>
                    <a:gd name="connsiteY47" fmla="*/ 1619250 h 3990974"/>
                    <a:gd name="connsiteX48" fmla="*/ 2646680 w 3672300"/>
                    <a:gd name="connsiteY48" fmla="*/ 1588770 h 3990974"/>
                    <a:gd name="connsiteX49" fmla="*/ 2722880 w 3672300"/>
                    <a:gd name="connsiteY49" fmla="*/ 1565910 h 3990974"/>
                    <a:gd name="connsiteX50" fmla="*/ 2799080 w 3672300"/>
                    <a:gd name="connsiteY50" fmla="*/ 1604010 h 3990974"/>
                    <a:gd name="connsiteX51" fmla="*/ 2805574 w 3672300"/>
                    <a:gd name="connsiteY51" fmla="*/ 1598006 h 3990974"/>
                    <a:gd name="connsiteX52" fmla="*/ 2806700 w 3672300"/>
                    <a:gd name="connsiteY52" fmla="*/ 1604010 h 3990974"/>
                    <a:gd name="connsiteX53" fmla="*/ 2951480 w 3672300"/>
                    <a:gd name="connsiteY53" fmla="*/ 1764030 h 3990974"/>
                    <a:gd name="connsiteX54" fmla="*/ 2989580 w 3672300"/>
                    <a:gd name="connsiteY54" fmla="*/ 1870710 h 3990974"/>
                    <a:gd name="connsiteX55" fmla="*/ 3103880 w 3672300"/>
                    <a:gd name="connsiteY55" fmla="*/ 1863090 h 3990974"/>
                    <a:gd name="connsiteX56" fmla="*/ 2989580 w 3672300"/>
                    <a:gd name="connsiteY56" fmla="*/ 2099310 h 3990974"/>
                    <a:gd name="connsiteX57" fmla="*/ 3088640 w 3672300"/>
                    <a:gd name="connsiteY57" fmla="*/ 2343150 h 3990974"/>
                    <a:gd name="connsiteX58" fmla="*/ 3020060 w 3672300"/>
                    <a:gd name="connsiteY58" fmla="*/ 2686050 h 3990974"/>
                    <a:gd name="connsiteX59" fmla="*/ 2966720 w 3672300"/>
                    <a:gd name="connsiteY59" fmla="*/ 2731770 h 3990974"/>
                    <a:gd name="connsiteX60" fmla="*/ 3035300 w 3672300"/>
                    <a:gd name="connsiteY60" fmla="*/ 2868930 h 3990974"/>
                    <a:gd name="connsiteX61" fmla="*/ 3004820 w 3672300"/>
                    <a:gd name="connsiteY61" fmla="*/ 2937510 h 3990974"/>
                    <a:gd name="connsiteX62" fmla="*/ 3058160 w 3672300"/>
                    <a:gd name="connsiteY62" fmla="*/ 2960370 h 3990974"/>
                    <a:gd name="connsiteX63" fmla="*/ 3088640 w 3672300"/>
                    <a:gd name="connsiteY63" fmla="*/ 3028950 h 3990974"/>
                    <a:gd name="connsiteX64" fmla="*/ 3149600 w 3672300"/>
                    <a:gd name="connsiteY64" fmla="*/ 3097530 h 3990974"/>
                    <a:gd name="connsiteX65" fmla="*/ 3111500 w 3672300"/>
                    <a:gd name="connsiteY65" fmla="*/ 3303270 h 3990974"/>
                    <a:gd name="connsiteX66" fmla="*/ 3202940 w 3672300"/>
                    <a:gd name="connsiteY66" fmla="*/ 3371850 h 3990974"/>
                    <a:gd name="connsiteX67" fmla="*/ 3324860 w 3672300"/>
                    <a:gd name="connsiteY67" fmla="*/ 3326130 h 3990974"/>
                    <a:gd name="connsiteX68" fmla="*/ 3332480 w 3672300"/>
                    <a:gd name="connsiteY68" fmla="*/ 3425190 h 3990974"/>
                    <a:gd name="connsiteX69" fmla="*/ 3431540 w 3672300"/>
                    <a:gd name="connsiteY69" fmla="*/ 3463290 h 3990974"/>
                    <a:gd name="connsiteX70" fmla="*/ 3538220 w 3672300"/>
                    <a:gd name="connsiteY70" fmla="*/ 3501390 h 3990974"/>
                    <a:gd name="connsiteX71" fmla="*/ 3538220 w 3672300"/>
                    <a:gd name="connsiteY71" fmla="*/ 3547110 h 3990974"/>
                    <a:gd name="connsiteX72" fmla="*/ 3583940 w 3672300"/>
                    <a:gd name="connsiteY72" fmla="*/ 3577590 h 3990974"/>
                    <a:gd name="connsiteX73" fmla="*/ 3553460 w 3672300"/>
                    <a:gd name="connsiteY73" fmla="*/ 3623310 h 3990974"/>
                    <a:gd name="connsiteX74" fmla="*/ 3591560 w 3672300"/>
                    <a:gd name="connsiteY74" fmla="*/ 3707130 h 3990974"/>
                    <a:gd name="connsiteX75" fmla="*/ 3604624 w 3672300"/>
                    <a:gd name="connsiteY75" fmla="*/ 3701686 h 3990974"/>
                    <a:gd name="connsiteX76" fmla="*/ 3652520 w 3672300"/>
                    <a:gd name="connsiteY76" fmla="*/ 3737610 h 3990974"/>
                    <a:gd name="connsiteX77" fmla="*/ 3629660 w 3672300"/>
                    <a:gd name="connsiteY77" fmla="*/ 3790950 h 3990974"/>
                    <a:gd name="connsiteX78" fmla="*/ 3669164 w 3672300"/>
                    <a:gd name="connsiteY78" fmla="*/ 3875602 h 3990974"/>
                    <a:gd name="connsiteX79" fmla="*/ 3671272 w 3672300"/>
                    <a:gd name="connsiteY79" fmla="*/ 3871914 h 3990974"/>
                    <a:gd name="connsiteX80" fmla="*/ 3672300 w 3672300"/>
                    <a:gd name="connsiteY80" fmla="*/ 3873972 h 3990974"/>
                    <a:gd name="connsiteX81" fmla="*/ 3616324 w 3672300"/>
                    <a:gd name="connsiteY81" fmla="*/ 3971926 h 3990974"/>
                    <a:gd name="connsiteX82" fmla="*/ 3568700 w 3672300"/>
                    <a:gd name="connsiteY82" fmla="*/ 3976688 h 3990974"/>
                    <a:gd name="connsiteX83" fmla="*/ 3540124 w 3672300"/>
                    <a:gd name="connsiteY83" fmla="*/ 3962400 h 3990974"/>
                    <a:gd name="connsiteX84" fmla="*/ 3468688 w 3672300"/>
                    <a:gd name="connsiteY84" fmla="*/ 3957638 h 3990974"/>
                    <a:gd name="connsiteX85" fmla="*/ 3444876 w 3672300"/>
                    <a:gd name="connsiteY85" fmla="*/ 3876674 h 3990974"/>
                    <a:gd name="connsiteX86" fmla="*/ 3387724 w 3672300"/>
                    <a:gd name="connsiteY86" fmla="*/ 3862388 h 3990974"/>
                    <a:gd name="connsiteX87" fmla="*/ 3297238 w 3672300"/>
                    <a:gd name="connsiteY87" fmla="*/ 3871914 h 3990974"/>
                    <a:gd name="connsiteX88" fmla="*/ 3249612 w 3672300"/>
                    <a:gd name="connsiteY88" fmla="*/ 3838574 h 3990974"/>
                    <a:gd name="connsiteX89" fmla="*/ 3178176 w 3672300"/>
                    <a:gd name="connsiteY89" fmla="*/ 3976688 h 3990974"/>
                    <a:gd name="connsiteX90" fmla="*/ 3011488 w 3672300"/>
                    <a:gd name="connsiteY90" fmla="*/ 3990974 h 3990974"/>
                    <a:gd name="connsiteX91" fmla="*/ 2930524 w 3672300"/>
                    <a:gd name="connsiteY91" fmla="*/ 3948114 h 3990974"/>
                    <a:gd name="connsiteX92" fmla="*/ 2759076 w 3672300"/>
                    <a:gd name="connsiteY92" fmla="*/ 3905250 h 3990974"/>
                    <a:gd name="connsiteX93" fmla="*/ 2744788 w 3672300"/>
                    <a:gd name="connsiteY93" fmla="*/ 3852862 h 3990974"/>
                    <a:gd name="connsiteX94" fmla="*/ 2711450 w 3672300"/>
                    <a:gd name="connsiteY94" fmla="*/ 3829050 h 3990974"/>
                    <a:gd name="connsiteX95" fmla="*/ 2679384 w 3672300"/>
                    <a:gd name="connsiteY95" fmla="*/ 3737436 h 3990974"/>
                    <a:gd name="connsiteX96" fmla="*/ 2763836 w 3672300"/>
                    <a:gd name="connsiteY96" fmla="*/ 3633788 h 3990974"/>
                    <a:gd name="connsiteX97" fmla="*/ 2620964 w 3672300"/>
                    <a:gd name="connsiteY97" fmla="*/ 3471862 h 3990974"/>
                    <a:gd name="connsiteX98" fmla="*/ 2573336 w 3672300"/>
                    <a:gd name="connsiteY98" fmla="*/ 3457574 h 3990974"/>
                    <a:gd name="connsiteX99" fmla="*/ 2573336 w 3672300"/>
                    <a:gd name="connsiteY99" fmla="*/ 3414714 h 3990974"/>
                    <a:gd name="connsiteX100" fmla="*/ 2535236 w 3672300"/>
                    <a:gd name="connsiteY100" fmla="*/ 3390900 h 3990974"/>
                    <a:gd name="connsiteX101" fmla="*/ 2544764 w 3672300"/>
                    <a:gd name="connsiteY101" fmla="*/ 3309938 h 3990974"/>
                    <a:gd name="connsiteX102" fmla="*/ 2444748 w 3672300"/>
                    <a:gd name="connsiteY102" fmla="*/ 3224214 h 3990974"/>
                    <a:gd name="connsiteX103" fmla="*/ 2444748 w 3672300"/>
                    <a:gd name="connsiteY103" fmla="*/ 3190874 h 3990974"/>
                    <a:gd name="connsiteX104" fmla="*/ 2411412 w 3672300"/>
                    <a:gd name="connsiteY104" fmla="*/ 3152774 h 3990974"/>
                    <a:gd name="connsiteX105" fmla="*/ 2297112 w 3672300"/>
                    <a:gd name="connsiteY105" fmla="*/ 3167062 h 3990974"/>
                    <a:gd name="connsiteX106" fmla="*/ 2349500 w 3672300"/>
                    <a:gd name="connsiteY106" fmla="*/ 3033714 h 3990974"/>
                    <a:gd name="connsiteX107" fmla="*/ 2297112 w 3672300"/>
                    <a:gd name="connsiteY107" fmla="*/ 3009900 h 3990974"/>
                    <a:gd name="connsiteX108" fmla="*/ 2263776 w 3672300"/>
                    <a:gd name="connsiteY108" fmla="*/ 3033714 h 3990974"/>
                    <a:gd name="connsiteX109" fmla="*/ 2230436 w 3672300"/>
                    <a:gd name="connsiteY109" fmla="*/ 3000374 h 3990974"/>
                    <a:gd name="connsiteX110" fmla="*/ 2192336 w 3672300"/>
                    <a:gd name="connsiteY110" fmla="*/ 3038474 h 3990974"/>
                    <a:gd name="connsiteX111" fmla="*/ 2206624 w 3672300"/>
                    <a:gd name="connsiteY111" fmla="*/ 3086100 h 3990974"/>
                    <a:gd name="connsiteX112" fmla="*/ 2168524 w 3672300"/>
                    <a:gd name="connsiteY112" fmla="*/ 3095626 h 3990974"/>
                    <a:gd name="connsiteX113" fmla="*/ 2178048 w 3672300"/>
                    <a:gd name="connsiteY113" fmla="*/ 3138488 h 3990974"/>
                    <a:gd name="connsiteX114" fmla="*/ 2235200 w 3672300"/>
                    <a:gd name="connsiteY114" fmla="*/ 3148014 h 3990974"/>
                    <a:gd name="connsiteX115" fmla="*/ 2220912 w 3672300"/>
                    <a:gd name="connsiteY115" fmla="*/ 3214688 h 3990974"/>
                    <a:gd name="connsiteX116" fmla="*/ 2125664 w 3672300"/>
                    <a:gd name="connsiteY116" fmla="*/ 3200400 h 3990974"/>
                    <a:gd name="connsiteX117" fmla="*/ 2020888 w 3672300"/>
                    <a:gd name="connsiteY117" fmla="*/ 3128962 h 3990974"/>
                    <a:gd name="connsiteX118" fmla="*/ 1939924 w 3672300"/>
                    <a:gd name="connsiteY118" fmla="*/ 3105150 h 3990974"/>
                    <a:gd name="connsiteX119" fmla="*/ 1968500 w 3672300"/>
                    <a:gd name="connsiteY119" fmla="*/ 2952750 h 3990974"/>
                    <a:gd name="connsiteX120" fmla="*/ 1797048 w 3672300"/>
                    <a:gd name="connsiteY120" fmla="*/ 2867026 h 3990974"/>
                    <a:gd name="connsiteX121" fmla="*/ 1754188 w 3672300"/>
                    <a:gd name="connsiteY121" fmla="*/ 2881314 h 3990974"/>
                    <a:gd name="connsiteX122" fmla="*/ 1730376 w 3672300"/>
                    <a:gd name="connsiteY122" fmla="*/ 2862262 h 3990974"/>
                    <a:gd name="connsiteX123" fmla="*/ 1654176 w 3672300"/>
                    <a:gd name="connsiteY123" fmla="*/ 2867026 h 3990974"/>
                    <a:gd name="connsiteX124" fmla="*/ 1611312 w 3672300"/>
                    <a:gd name="connsiteY124" fmla="*/ 2833688 h 3990974"/>
                    <a:gd name="connsiteX125" fmla="*/ 1630364 w 3672300"/>
                    <a:gd name="connsiteY125" fmla="*/ 2800350 h 3990974"/>
                    <a:gd name="connsiteX126" fmla="*/ 1616076 w 3672300"/>
                    <a:gd name="connsiteY126" fmla="*/ 2724150 h 3990974"/>
                    <a:gd name="connsiteX127" fmla="*/ 1584848 w 3672300"/>
                    <a:gd name="connsiteY127" fmla="*/ 2711932 h 3990974"/>
                    <a:gd name="connsiteX128" fmla="*/ 1587500 w 3672300"/>
                    <a:gd name="connsiteY128" fmla="*/ 2711450 h 3990974"/>
                    <a:gd name="connsiteX129" fmla="*/ 1682750 w 3672300"/>
                    <a:gd name="connsiteY129" fmla="*/ 2590800 h 3990974"/>
                    <a:gd name="connsiteX130" fmla="*/ 1651000 w 3672300"/>
                    <a:gd name="connsiteY130" fmla="*/ 2489200 h 3990974"/>
                    <a:gd name="connsiteX131" fmla="*/ 1670050 w 3672300"/>
                    <a:gd name="connsiteY131" fmla="*/ 2419350 h 3990974"/>
                    <a:gd name="connsiteX132" fmla="*/ 1492250 w 3672300"/>
                    <a:gd name="connsiteY132" fmla="*/ 2393950 h 3990974"/>
                    <a:gd name="connsiteX133" fmla="*/ 1454150 w 3672300"/>
                    <a:gd name="connsiteY133" fmla="*/ 2343150 h 3990974"/>
                    <a:gd name="connsiteX134" fmla="*/ 1365250 w 3672300"/>
                    <a:gd name="connsiteY134" fmla="*/ 2368550 h 3990974"/>
                    <a:gd name="connsiteX135" fmla="*/ 1301750 w 3672300"/>
                    <a:gd name="connsiteY135" fmla="*/ 2349500 h 3990974"/>
                    <a:gd name="connsiteX136" fmla="*/ 1365250 w 3672300"/>
                    <a:gd name="connsiteY136" fmla="*/ 2286000 h 3990974"/>
                    <a:gd name="connsiteX137" fmla="*/ 1276350 w 3672300"/>
                    <a:gd name="connsiteY137" fmla="*/ 2241550 h 3990974"/>
                    <a:gd name="connsiteX138" fmla="*/ 1168400 w 3672300"/>
                    <a:gd name="connsiteY138" fmla="*/ 2247900 h 3990974"/>
                    <a:gd name="connsiteX139" fmla="*/ 1149350 w 3672300"/>
                    <a:gd name="connsiteY139" fmla="*/ 2286000 h 3990974"/>
                    <a:gd name="connsiteX140" fmla="*/ 1104900 w 3672300"/>
                    <a:gd name="connsiteY140" fmla="*/ 2298700 h 3990974"/>
                    <a:gd name="connsiteX141" fmla="*/ 1035050 w 3672300"/>
                    <a:gd name="connsiteY141" fmla="*/ 2228850 h 3990974"/>
                    <a:gd name="connsiteX142" fmla="*/ 1073150 w 3672300"/>
                    <a:gd name="connsiteY142" fmla="*/ 2139950 h 3990974"/>
                    <a:gd name="connsiteX143" fmla="*/ 1022350 w 3672300"/>
                    <a:gd name="connsiteY143" fmla="*/ 2095500 h 3990974"/>
                    <a:gd name="connsiteX144" fmla="*/ 914400 w 3672300"/>
                    <a:gd name="connsiteY144" fmla="*/ 2057400 h 3990974"/>
                    <a:gd name="connsiteX145" fmla="*/ 965200 w 3672300"/>
                    <a:gd name="connsiteY145" fmla="*/ 2006600 h 3990974"/>
                    <a:gd name="connsiteX146" fmla="*/ 946150 w 3672300"/>
                    <a:gd name="connsiteY146" fmla="*/ 1930400 h 3990974"/>
                    <a:gd name="connsiteX147" fmla="*/ 800100 w 3672300"/>
                    <a:gd name="connsiteY147" fmla="*/ 1930400 h 3990974"/>
                    <a:gd name="connsiteX148" fmla="*/ 692150 w 3672300"/>
                    <a:gd name="connsiteY148" fmla="*/ 1993900 h 3990974"/>
                    <a:gd name="connsiteX149" fmla="*/ 615950 w 3672300"/>
                    <a:gd name="connsiteY149" fmla="*/ 1911350 h 3990974"/>
                    <a:gd name="connsiteX150" fmla="*/ 514350 w 3672300"/>
                    <a:gd name="connsiteY150" fmla="*/ 1911350 h 3990974"/>
                    <a:gd name="connsiteX151" fmla="*/ 482600 w 3672300"/>
                    <a:gd name="connsiteY151" fmla="*/ 1847850 h 3990974"/>
                    <a:gd name="connsiteX152" fmla="*/ 222250 w 3672300"/>
                    <a:gd name="connsiteY152" fmla="*/ 1746250 h 3990974"/>
                    <a:gd name="connsiteX153" fmla="*/ 228600 w 3672300"/>
                    <a:gd name="connsiteY153" fmla="*/ 1644650 h 3990974"/>
                    <a:gd name="connsiteX154" fmla="*/ 190500 w 3672300"/>
                    <a:gd name="connsiteY154" fmla="*/ 1612900 h 3990974"/>
                    <a:gd name="connsiteX155" fmla="*/ 222250 w 3672300"/>
                    <a:gd name="connsiteY155" fmla="*/ 1574800 h 3990974"/>
                    <a:gd name="connsiteX156" fmla="*/ 234950 w 3672300"/>
                    <a:gd name="connsiteY156" fmla="*/ 1403350 h 3990974"/>
                    <a:gd name="connsiteX157" fmla="*/ 279400 w 3672300"/>
                    <a:gd name="connsiteY157" fmla="*/ 1352550 h 3990974"/>
                    <a:gd name="connsiteX158" fmla="*/ 419100 w 3672300"/>
                    <a:gd name="connsiteY158" fmla="*/ 1435100 h 3990974"/>
                    <a:gd name="connsiteX159" fmla="*/ 438150 w 3672300"/>
                    <a:gd name="connsiteY159" fmla="*/ 1466850 h 3990974"/>
                    <a:gd name="connsiteX160" fmla="*/ 539750 w 3672300"/>
                    <a:gd name="connsiteY160" fmla="*/ 1384300 h 3990974"/>
                    <a:gd name="connsiteX161" fmla="*/ 609600 w 3672300"/>
                    <a:gd name="connsiteY161" fmla="*/ 1384300 h 3990974"/>
                    <a:gd name="connsiteX162" fmla="*/ 628650 w 3672300"/>
                    <a:gd name="connsiteY162" fmla="*/ 1219200 h 3990974"/>
                    <a:gd name="connsiteX163" fmla="*/ 571500 w 3672300"/>
                    <a:gd name="connsiteY163" fmla="*/ 1136650 h 3990974"/>
                    <a:gd name="connsiteX164" fmla="*/ 546100 w 3672300"/>
                    <a:gd name="connsiteY164" fmla="*/ 1028700 h 3990974"/>
                    <a:gd name="connsiteX165" fmla="*/ 596900 w 3672300"/>
                    <a:gd name="connsiteY165" fmla="*/ 977900 h 3990974"/>
                    <a:gd name="connsiteX166" fmla="*/ 552450 w 3672300"/>
                    <a:gd name="connsiteY166" fmla="*/ 889000 h 3990974"/>
                    <a:gd name="connsiteX167" fmla="*/ 457200 w 3672300"/>
                    <a:gd name="connsiteY167" fmla="*/ 895350 h 3990974"/>
                    <a:gd name="connsiteX168" fmla="*/ 241300 w 3672300"/>
                    <a:gd name="connsiteY168" fmla="*/ 1009650 h 3990974"/>
                    <a:gd name="connsiteX169" fmla="*/ 196850 w 3672300"/>
                    <a:gd name="connsiteY169" fmla="*/ 965200 h 3990974"/>
                    <a:gd name="connsiteX170" fmla="*/ 203200 w 3672300"/>
                    <a:gd name="connsiteY170" fmla="*/ 889000 h 3990974"/>
                    <a:gd name="connsiteX171" fmla="*/ 0 w 3672300"/>
                    <a:gd name="connsiteY171" fmla="*/ 685800 h 3990974"/>
                    <a:gd name="connsiteX172" fmla="*/ 76200 w 3672300"/>
                    <a:gd name="connsiteY172" fmla="*/ 584200 h 3990974"/>
                    <a:gd name="connsiteX173" fmla="*/ 33630 w 3672300"/>
                    <a:gd name="connsiteY173" fmla="*/ 444330 h 3990974"/>
                    <a:gd name="connsiteX174" fmla="*/ 101600 w 3672300"/>
                    <a:gd name="connsiteY174" fmla="*/ 438150 h 3990974"/>
                    <a:gd name="connsiteX175" fmla="*/ 177800 w 3672300"/>
                    <a:gd name="connsiteY175" fmla="*/ 488950 h 3990974"/>
                    <a:gd name="connsiteX176" fmla="*/ 368300 w 3672300"/>
                    <a:gd name="connsiteY176" fmla="*/ 425450 h 3990974"/>
                    <a:gd name="connsiteX177" fmla="*/ 406400 w 3672300"/>
                    <a:gd name="connsiteY177" fmla="*/ 317500 h 3990974"/>
                    <a:gd name="connsiteX178" fmla="*/ 539750 w 3672300"/>
                    <a:gd name="connsiteY178" fmla="*/ 311150 h 3990974"/>
                    <a:gd name="connsiteX179" fmla="*/ 571500 w 3672300"/>
                    <a:gd name="connsiteY179" fmla="*/ 292100 h 3990974"/>
                    <a:gd name="connsiteX180" fmla="*/ 666750 w 3672300"/>
                    <a:gd name="connsiteY180" fmla="*/ 241300 h 3990974"/>
                    <a:gd name="connsiteX181" fmla="*/ 723900 w 3672300"/>
                    <a:gd name="connsiteY181" fmla="*/ 184150 h 3990974"/>
                    <a:gd name="connsiteX182" fmla="*/ 730250 w 3672300"/>
                    <a:gd name="connsiteY182" fmla="*/ 133350 h 3990974"/>
                    <a:gd name="connsiteX183" fmla="*/ 857250 w 3672300"/>
                    <a:gd name="connsiteY183" fmla="*/ 82550 h 3990974"/>
                    <a:gd name="connsiteX184" fmla="*/ 984250 w 3672300"/>
                    <a:gd name="connsiteY184" fmla="*/ 57150 h 3990974"/>
                    <a:gd name="connsiteX185" fmla="*/ 1073150 w 3672300"/>
                    <a:gd name="connsiteY185" fmla="*/ 19050 h 399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</a:cxnLst>
                  <a:rect l="l" t="t" r="r" b="b"/>
                  <a:pathLst>
                    <a:path w="3672300" h="3990974">
                      <a:moveTo>
                        <a:pt x="1162050" y="0"/>
                      </a:moveTo>
                      <a:lnTo>
                        <a:pt x="1346200" y="177800"/>
                      </a:lnTo>
                      <a:lnTo>
                        <a:pt x="1339850" y="215900"/>
                      </a:lnTo>
                      <a:lnTo>
                        <a:pt x="1403350" y="292100"/>
                      </a:lnTo>
                      <a:lnTo>
                        <a:pt x="1371600" y="374650"/>
                      </a:lnTo>
                      <a:lnTo>
                        <a:pt x="1257300" y="425450"/>
                      </a:lnTo>
                      <a:lnTo>
                        <a:pt x="1231900" y="457200"/>
                      </a:lnTo>
                      <a:lnTo>
                        <a:pt x="1212850" y="520700"/>
                      </a:lnTo>
                      <a:lnTo>
                        <a:pt x="1219200" y="546100"/>
                      </a:lnTo>
                      <a:lnTo>
                        <a:pt x="1073150" y="723900"/>
                      </a:lnTo>
                      <a:lnTo>
                        <a:pt x="1028700" y="762000"/>
                      </a:lnTo>
                      <a:lnTo>
                        <a:pt x="1035050" y="869950"/>
                      </a:lnTo>
                      <a:lnTo>
                        <a:pt x="1073150" y="869950"/>
                      </a:lnTo>
                      <a:lnTo>
                        <a:pt x="1085850" y="812800"/>
                      </a:lnTo>
                      <a:lnTo>
                        <a:pt x="1143000" y="787400"/>
                      </a:lnTo>
                      <a:lnTo>
                        <a:pt x="1143000" y="730250"/>
                      </a:lnTo>
                      <a:lnTo>
                        <a:pt x="1231900" y="679450"/>
                      </a:lnTo>
                      <a:lnTo>
                        <a:pt x="1231900" y="736600"/>
                      </a:lnTo>
                      <a:lnTo>
                        <a:pt x="1276350" y="793750"/>
                      </a:lnTo>
                      <a:lnTo>
                        <a:pt x="1263650" y="838200"/>
                      </a:lnTo>
                      <a:lnTo>
                        <a:pt x="1193800" y="819150"/>
                      </a:lnTo>
                      <a:lnTo>
                        <a:pt x="1181100" y="857250"/>
                      </a:lnTo>
                      <a:lnTo>
                        <a:pt x="1219200" y="895350"/>
                      </a:lnTo>
                      <a:lnTo>
                        <a:pt x="1276350" y="895350"/>
                      </a:lnTo>
                      <a:lnTo>
                        <a:pt x="1333500" y="971550"/>
                      </a:lnTo>
                      <a:lnTo>
                        <a:pt x="1428750" y="971550"/>
                      </a:lnTo>
                      <a:lnTo>
                        <a:pt x="1460500" y="958850"/>
                      </a:lnTo>
                      <a:lnTo>
                        <a:pt x="1466850" y="1009650"/>
                      </a:lnTo>
                      <a:lnTo>
                        <a:pt x="1428750" y="1174750"/>
                      </a:lnTo>
                      <a:lnTo>
                        <a:pt x="1485900" y="1143000"/>
                      </a:lnTo>
                      <a:lnTo>
                        <a:pt x="1517650" y="1060450"/>
                      </a:lnTo>
                      <a:lnTo>
                        <a:pt x="1644650" y="1092200"/>
                      </a:lnTo>
                      <a:lnTo>
                        <a:pt x="1657350" y="1041400"/>
                      </a:lnTo>
                      <a:lnTo>
                        <a:pt x="1530350" y="990600"/>
                      </a:lnTo>
                      <a:lnTo>
                        <a:pt x="1511300" y="895350"/>
                      </a:lnTo>
                      <a:lnTo>
                        <a:pt x="1765300" y="762000"/>
                      </a:lnTo>
                      <a:lnTo>
                        <a:pt x="1809750" y="717550"/>
                      </a:lnTo>
                      <a:lnTo>
                        <a:pt x="1841500" y="755650"/>
                      </a:lnTo>
                      <a:lnTo>
                        <a:pt x="1930400" y="806450"/>
                      </a:lnTo>
                      <a:lnTo>
                        <a:pt x="1931006" y="830068"/>
                      </a:lnTo>
                      <a:lnTo>
                        <a:pt x="1831340" y="956310"/>
                      </a:lnTo>
                      <a:lnTo>
                        <a:pt x="1877060" y="1055370"/>
                      </a:lnTo>
                      <a:lnTo>
                        <a:pt x="1861820" y="1177290"/>
                      </a:lnTo>
                      <a:lnTo>
                        <a:pt x="2044700" y="1337310"/>
                      </a:lnTo>
                      <a:lnTo>
                        <a:pt x="2059940" y="1489710"/>
                      </a:lnTo>
                      <a:lnTo>
                        <a:pt x="2341880" y="1527810"/>
                      </a:lnTo>
                      <a:lnTo>
                        <a:pt x="2524760" y="1581150"/>
                      </a:lnTo>
                      <a:lnTo>
                        <a:pt x="2593340" y="1619250"/>
                      </a:lnTo>
                      <a:lnTo>
                        <a:pt x="2646680" y="1588770"/>
                      </a:lnTo>
                      <a:lnTo>
                        <a:pt x="2722880" y="1565910"/>
                      </a:lnTo>
                      <a:lnTo>
                        <a:pt x="2799080" y="1604010"/>
                      </a:lnTo>
                      <a:lnTo>
                        <a:pt x="2805574" y="1598006"/>
                      </a:lnTo>
                      <a:lnTo>
                        <a:pt x="2806700" y="1604010"/>
                      </a:lnTo>
                      <a:lnTo>
                        <a:pt x="2951480" y="1764030"/>
                      </a:lnTo>
                      <a:lnTo>
                        <a:pt x="2989580" y="1870710"/>
                      </a:lnTo>
                      <a:lnTo>
                        <a:pt x="3103880" y="1863090"/>
                      </a:lnTo>
                      <a:lnTo>
                        <a:pt x="2989580" y="2099310"/>
                      </a:lnTo>
                      <a:lnTo>
                        <a:pt x="3088640" y="2343150"/>
                      </a:lnTo>
                      <a:lnTo>
                        <a:pt x="3020060" y="2686050"/>
                      </a:lnTo>
                      <a:lnTo>
                        <a:pt x="2966720" y="2731770"/>
                      </a:lnTo>
                      <a:lnTo>
                        <a:pt x="3035300" y="2868930"/>
                      </a:lnTo>
                      <a:lnTo>
                        <a:pt x="3004820" y="2937510"/>
                      </a:lnTo>
                      <a:lnTo>
                        <a:pt x="3058160" y="2960370"/>
                      </a:lnTo>
                      <a:lnTo>
                        <a:pt x="3088640" y="3028950"/>
                      </a:lnTo>
                      <a:lnTo>
                        <a:pt x="3149600" y="3097530"/>
                      </a:lnTo>
                      <a:lnTo>
                        <a:pt x="3111500" y="3303270"/>
                      </a:lnTo>
                      <a:lnTo>
                        <a:pt x="3202940" y="3371850"/>
                      </a:lnTo>
                      <a:lnTo>
                        <a:pt x="3324860" y="3326130"/>
                      </a:lnTo>
                      <a:lnTo>
                        <a:pt x="3332480" y="3425190"/>
                      </a:lnTo>
                      <a:lnTo>
                        <a:pt x="3431540" y="3463290"/>
                      </a:lnTo>
                      <a:lnTo>
                        <a:pt x="3538220" y="3501390"/>
                      </a:lnTo>
                      <a:lnTo>
                        <a:pt x="3538220" y="3547110"/>
                      </a:lnTo>
                      <a:lnTo>
                        <a:pt x="3583940" y="3577590"/>
                      </a:lnTo>
                      <a:lnTo>
                        <a:pt x="3553460" y="3623310"/>
                      </a:lnTo>
                      <a:lnTo>
                        <a:pt x="3591560" y="3707130"/>
                      </a:lnTo>
                      <a:lnTo>
                        <a:pt x="3604624" y="3701686"/>
                      </a:lnTo>
                      <a:lnTo>
                        <a:pt x="3652520" y="3737610"/>
                      </a:lnTo>
                      <a:lnTo>
                        <a:pt x="3629660" y="3790950"/>
                      </a:lnTo>
                      <a:lnTo>
                        <a:pt x="3669164" y="3875602"/>
                      </a:lnTo>
                      <a:lnTo>
                        <a:pt x="3671272" y="3871914"/>
                      </a:lnTo>
                      <a:lnTo>
                        <a:pt x="3672300" y="3873972"/>
                      </a:lnTo>
                      <a:lnTo>
                        <a:pt x="3616324" y="3971926"/>
                      </a:lnTo>
                      <a:lnTo>
                        <a:pt x="3568700" y="3976688"/>
                      </a:lnTo>
                      <a:lnTo>
                        <a:pt x="3540124" y="3962400"/>
                      </a:lnTo>
                      <a:lnTo>
                        <a:pt x="3468688" y="3957638"/>
                      </a:lnTo>
                      <a:lnTo>
                        <a:pt x="3444876" y="3876674"/>
                      </a:lnTo>
                      <a:lnTo>
                        <a:pt x="3387724" y="3862388"/>
                      </a:lnTo>
                      <a:lnTo>
                        <a:pt x="3297238" y="3871914"/>
                      </a:lnTo>
                      <a:lnTo>
                        <a:pt x="3249612" y="3838574"/>
                      </a:lnTo>
                      <a:lnTo>
                        <a:pt x="3178176" y="3976688"/>
                      </a:lnTo>
                      <a:lnTo>
                        <a:pt x="3011488" y="3990974"/>
                      </a:lnTo>
                      <a:lnTo>
                        <a:pt x="2930524" y="3948114"/>
                      </a:lnTo>
                      <a:lnTo>
                        <a:pt x="2759076" y="3905250"/>
                      </a:lnTo>
                      <a:lnTo>
                        <a:pt x="2744788" y="3852862"/>
                      </a:lnTo>
                      <a:lnTo>
                        <a:pt x="2711450" y="3829050"/>
                      </a:lnTo>
                      <a:lnTo>
                        <a:pt x="2679384" y="3737436"/>
                      </a:lnTo>
                      <a:lnTo>
                        <a:pt x="2763836" y="3633788"/>
                      </a:lnTo>
                      <a:lnTo>
                        <a:pt x="2620964" y="3471862"/>
                      </a:lnTo>
                      <a:lnTo>
                        <a:pt x="2573336" y="3457574"/>
                      </a:lnTo>
                      <a:lnTo>
                        <a:pt x="2573336" y="3414714"/>
                      </a:lnTo>
                      <a:lnTo>
                        <a:pt x="2535236" y="3390900"/>
                      </a:lnTo>
                      <a:lnTo>
                        <a:pt x="2544764" y="3309938"/>
                      </a:lnTo>
                      <a:lnTo>
                        <a:pt x="2444748" y="3224214"/>
                      </a:lnTo>
                      <a:lnTo>
                        <a:pt x="2444748" y="3190874"/>
                      </a:lnTo>
                      <a:lnTo>
                        <a:pt x="2411412" y="3152774"/>
                      </a:lnTo>
                      <a:lnTo>
                        <a:pt x="2297112" y="3167062"/>
                      </a:lnTo>
                      <a:lnTo>
                        <a:pt x="2349500" y="3033714"/>
                      </a:lnTo>
                      <a:lnTo>
                        <a:pt x="2297112" y="3009900"/>
                      </a:lnTo>
                      <a:lnTo>
                        <a:pt x="2263776" y="3033714"/>
                      </a:lnTo>
                      <a:lnTo>
                        <a:pt x="2230436" y="3000374"/>
                      </a:lnTo>
                      <a:lnTo>
                        <a:pt x="2192336" y="3038474"/>
                      </a:lnTo>
                      <a:lnTo>
                        <a:pt x="2206624" y="3086100"/>
                      </a:lnTo>
                      <a:lnTo>
                        <a:pt x="2168524" y="3095626"/>
                      </a:lnTo>
                      <a:lnTo>
                        <a:pt x="2178048" y="3138488"/>
                      </a:lnTo>
                      <a:lnTo>
                        <a:pt x="2235200" y="3148014"/>
                      </a:lnTo>
                      <a:lnTo>
                        <a:pt x="2220912" y="3214688"/>
                      </a:lnTo>
                      <a:lnTo>
                        <a:pt x="2125664" y="3200400"/>
                      </a:lnTo>
                      <a:lnTo>
                        <a:pt x="2020888" y="3128962"/>
                      </a:lnTo>
                      <a:lnTo>
                        <a:pt x="1939924" y="3105150"/>
                      </a:lnTo>
                      <a:lnTo>
                        <a:pt x="1968500" y="2952750"/>
                      </a:lnTo>
                      <a:lnTo>
                        <a:pt x="1797048" y="2867026"/>
                      </a:lnTo>
                      <a:lnTo>
                        <a:pt x="1754188" y="2881314"/>
                      </a:lnTo>
                      <a:lnTo>
                        <a:pt x="1730376" y="2862262"/>
                      </a:lnTo>
                      <a:lnTo>
                        <a:pt x="1654176" y="2867026"/>
                      </a:lnTo>
                      <a:lnTo>
                        <a:pt x="1611312" y="2833688"/>
                      </a:lnTo>
                      <a:lnTo>
                        <a:pt x="1630364" y="2800350"/>
                      </a:lnTo>
                      <a:lnTo>
                        <a:pt x="1616076" y="2724150"/>
                      </a:lnTo>
                      <a:lnTo>
                        <a:pt x="1584848" y="2711932"/>
                      </a:lnTo>
                      <a:lnTo>
                        <a:pt x="1587500" y="2711450"/>
                      </a:lnTo>
                      <a:lnTo>
                        <a:pt x="1682750" y="2590800"/>
                      </a:lnTo>
                      <a:lnTo>
                        <a:pt x="1651000" y="2489200"/>
                      </a:lnTo>
                      <a:lnTo>
                        <a:pt x="1670050" y="2419350"/>
                      </a:lnTo>
                      <a:lnTo>
                        <a:pt x="1492250" y="2393950"/>
                      </a:lnTo>
                      <a:lnTo>
                        <a:pt x="1454150" y="2343150"/>
                      </a:lnTo>
                      <a:lnTo>
                        <a:pt x="1365250" y="2368550"/>
                      </a:lnTo>
                      <a:lnTo>
                        <a:pt x="1301750" y="2349500"/>
                      </a:lnTo>
                      <a:lnTo>
                        <a:pt x="1365250" y="2286000"/>
                      </a:lnTo>
                      <a:lnTo>
                        <a:pt x="1276350" y="2241550"/>
                      </a:lnTo>
                      <a:lnTo>
                        <a:pt x="1168400" y="2247900"/>
                      </a:lnTo>
                      <a:lnTo>
                        <a:pt x="1149350" y="2286000"/>
                      </a:lnTo>
                      <a:lnTo>
                        <a:pt x="1104900" y="2298700"/>
                      </a:lnTo>
                      <a:lnTo>
                        <a:pt x="1035050" y="2228850"/>
                      </a:lnTo>
                      <a:lnTo>
                        <a:pt x="1073150" y="2139950"/>
                      </a:lnTo>
                      <a:lnTo>
                        <a:pt x="1022350" y="2095500"/>
                      </a:lnTo>
                      <a:lnTo>
                        <a:pt x="914400" y="2057400"/>
                      </a:lnTo>
                      <a:lnTo>
                        <a:pt x="965200" y="2006600"/>
                      </a:lnTo>
                      <a:lnTo>
                        <a:pt x="946150" y="1930400"/>
                      </a:lnTo>
                      <a:lnTo>
                        <a:pt x="800100" y="1930400"/>
                      </a:lnTo>
                      <a:lnTo>
                        <a:pt x="692150" y="1993900"/>
                      </a:lnTo>
                      <a:lnTo>
                        <a:pt x="615950" y="1911350"/>
                      </a:lnTo>
                      <a:lnTo>
                        <a:pt x="514350" y="1911350"/>
                      </a:lnTo>
                      <a:lnTo>
                        <a:pt x="482600" y="1847850"/>
                      </a:lnTo>
                      <a:lnTo>
                        <a:pt x="222250" y="1746250"/>
                      </a:lnTo>
                      <a:lnTo>
                        <a:pt x="228600" y="1644650"/>
                      </a:lnTo>
                      <a:lnTo>
                        <a:pt x="190500" y="1612900"/>
                      </a:lnTo>
                      <a:lnTo>
                        <a:pt x="222250" y="1574800"/>
                      </a:lnTo>
                      <a:lnTo>
                        <a:pt x="234950" y="1403350"/>
                      </a:lnTo>
                      <a:lnTo>
                        <a:pt x="279400" y="1352550"/>
                      </a:lnTo>
                      <a:lnTo>
                        <a:pt x="419100" y="1435100"/>
                      </a:lnTo>
                      <a:lnTo>
                        <a:pt x="438150" y="1466850"/>
                      </a:lnTo>
                      <a:lnTo>
                        <a:pt x="539750" y="1384300"/>
                      </a:lnTo>
                      <a:lnTo>
                        <a:pt x="609600" y="1384300"/>
                      </a:lnTo>
                      <a:lnTo>
                        <a:pt x="628650" y="1219200"/>
                      </a:lnTo>
                      <a:lnTo>
                        <a:pt x="571500" y="1136650"/>
                      </a:lnTo>
                      <a:lnTo>
                        <a:pt x="546100" y="1028700"/>
                      </a:lnTo>
                      <a:lnTo>
                        <a:pt x="596900" y="977900"/>
                      </a:lnTo>
                      <a:lnTo>
                        <a:pt x="552450" y="889000"/>
                      </a:lnTo>
                      <a:lnTo>
                        <a:pt x="457200" y="895350"/>
                      </a:lnTo>
                      <a:lnTo>
                        <a:pt x="241300" y="1009650"/>
                      </a:lnTo>
                      <a:lnTo>
                        <a:pt x="196850" y="965200"/>
                      </a:lnTo>
                      <a:lnTo>
                        <a:pt x="203200" y="889000"/>
                      </a:lnTo>
                      <a:lnTo>
                        <a:pt x="0" y="685800"/>
                      </a:lnTo>
                      <a:lnTo>
                        <a:pt x="76200" y="584200"/>
                      </a:lnTo>
                      <a:lnTo>
                        <a:pt x="33630" y="444330"/>
                      </a:lnTo>
                      <a:lnTo>
                        <a:pt x="101600" y="438150"/>
                      </a:lnTo>
                      <a:lnTo>
                        <a:pt x="177800" y="488950"/>
                      </a:lnTo>
                      <a:lnTo>
                        <a:pt x="368300" y="425450"/>
                      </a:lnTo>
                      <a:lnTo>
                        <a:pt x="406400" y="317500"/>
                      </a:lnTo>
                      <a:lnTo>
                        <a:pt x="539750" y="311150"/>
                      </a:lnTo>
                      <a:lnTo>
                        <a:pt x="571500" y="292100"/>
                      </a:lnTo>
                      <a:lnTo>
                        <a:pt x="666750" y="241300"/>
                      </a:lnTo>
                      <a:lnTo>
                        <a:pt x="723900" y="184150"/>
                      </a:lnTo>
                      <a:lnTo>
                        <a:pt x="730250" y="133350"/>
                      </a:lnTo>
                      <a:lnTo>
                        <a:pt x="857250" y="82550"/>
                      </a:lnTo>
                      <a:lnTo>
                        <a:pt x="984250" y="57150"/>
                      </a:lnTo>
                      <a:lnTo>
                        <a:pt x="1073150" y="190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AA0FD1B2-E686-1BE5-600B-943FC4D48C95}"/>
                  </a:ext>
                </a:extLst>
              </p:cNvPr>
              <p:cNvSpPr/>
              <p:nvPr/>
            </p:nvSpPr>
            <p:spPr>
              <a:xfrm>
                <a:off x="4144796" y="655314"/>
                <a:ext cx="2335765" cy="1989410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3387163-844F-9F59-5F09-887C8E9692B1}"/>
                  </a:ext>
                </a:extLst>
              </p:cNvPr>
              <p:cNvSpPr/>
              <p:nvPr/>
            </p:nvSpPr>
            <p:spPr>
              <a:xfrm>
                <a:off x="4833618" y="2832709"/>
                <a:ext cx="1794765" cy="3154736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5BFF0A5-C758-253B-C7E0-58F3F38318DA}"/>
                  </a:ext>
                </a:extLst>
              </p:cNvPr>
              <p:cNvSpPr/>
              <p:nvPr/>
            </p:nvSpPr>
            <p:spPr>
              <a:xfrm>
                <a:off x="5556909" y="484772"/>
                <a:ext cx="2319419" cy="2590970"/>
              </a:xfrm>
              <a:custGeom>
                <a:avLst/>
                <a:gdLst>
                  <a:gd name="connsiteX0" fmla="*/ 1355869 w 2319419"/>
                  <a:gd name="connsiteY0" fmla="*/ 0 h 2590970"/>
                  <a:gd name="connsiteX1" fmla="*/ 2211007 w 2319419"/>
                  <a:gd name="connsiteY1" fmla="*/ 0 h 2590970"/>
                  <a:gd name="connsiteX2" fmla="*/ 2213751 w 2319419"/>
                  <a:gd name="connsiteY2" fmla="*/ 12665 h 2590970"/>
                  <a:gd name="connsiteX3" fmla="*/ 2266586 w 2319419"/>
                  <a:gd name="connsiteY3" fmla="*/ 28516 h 2590970"/>
                  <a:gd name="connsiteX4" fmla="*/ 2271869 w 2319419"/>
                  <a:gd name="connsiteY4" fmla="*/ 60216 h 2590970"/>
                  <a:gd name="connsiteX5" fmla="*/ 2319419 w 2319419"/>
                  <a:gd name="connsiteY5" fmla="*/ 102483 h 2590970"/>
                  <a:gd name="connsiteX6" fmla="*/ 2314136 w 2319419"/>
                  <a:gd name="connsiteY6" fmla="*/ 176451 h 2590970"/>
                  <a:gd name="connsiteX7" fmla="*/ 2192617 w 2319419"/>
                  <a:gd name="connsiteY7" fmla="*/ 340237 h 2590970"/>
                  <a:gd name="connsiteX8" fmla="*/ 2187334 w 2319419"/>
                  <a:gd name="connsiteY8" fmla="*/ 387788 h 2590970"/>
                  <a:gd name="connsiteX9" fmla="*/ 2219034 w 2319419"/>
                  <a:gd name="connsiteY9" fmla="*/ 398354 h 2590970"/>
                  <a:gd name="connsiteX10" fmla="*/ 2219034 w 2319419"/>
                  <a:gd name="connsiteY10" fmla="*/ 467039 h 2590970"/>
                  <a:gd name="connsiteX11" fmla="*/ 2176766 w 2319419"/>
                  <a:gd name="connsiteY11" fmla="*/ 461755 h 2590970"/>
                  <a:gd name="connsiteX12" fmla="*/ 2150350 w 2319419"/>
                  <a:gd name="connsiteY12" fmla="*/ 498739 h 2590970"/>
                  <a:gd name="connsiteX13" fmla="*/ 2160918 w 2319419"/>
                  <a:gd name="connsiteY13" fmla="*/ 535723 h 2590970"/>
                  <a:gd name="connsiteX14" fmla="*/ 2155635 w 2319419"/>
                  <a:gd name="connsiteY14" fmla="*/ 567424 h 2590970"/>
                  <a:gd name="connsiteX15" fmla="*/ 2203185 w 2319419"/>
                  <a:gd name="connsiteY15" fmla="*/ 630825 h 2590970"/>
                  <a:gd name="connsiteX16" fmla="*/ 2256018 w 2319419"/>
                  <a:gd name="connsiteY16" fmla="*/ 646674 h 2590970"/>
                  <a:gd name="connsiteX17" fmla="*/ 2219034 w 2319419"/>
                  <a:gd name="connsiteY17" fmla="*/ 725926 h 2590970"/>
                  <a:gd name="connsiteX18" fmla="*/ 2219034 w 2319419"/>
                  <a:gd name="connsiteY18" fmla="*/ 773476 h 2590970"/>
                  <a:gd name="connsiteX19" fmla="*/ 2139784 w 2319419"/>
                  <a:gd name="connsiteY19" fmla="*/ 815743 h 2590970"/>
                  <a:gd name="connsiteX20" fmla="*/ 2092232 w 2319419"/>
                  <a:gd name="connsiteY20" fmla="*/ 926696 h 2590970"/>
                  <a:gd name="connsiteX21" fmla="*/ 2065815 w 2319419"/>
                  <a:gd name="connsiteY21" fmla="*/ 926696 h 2590970"/>
                  <a:gd name="connsiteX22" fmla="*/ 2034116 w 2319419"/>
                  <a:gd name="connsiteY22" fmla="*/ 963679 h 2590970"/>
                  <a:gd name="connsiteX23" fmla="*/ 2028833 w 2319419"/>
                  <a:gd name="connsiteY23" fmla="*/ 1016514 h 2590970"/>
                  <a:gd name="connsiteX24" fmla="*/ 1997131 w 2319419"/>
                  <a:gd name="connsiteY24" fmla="*/ 1021797 h 2590970"/>
                  <a:gd name="connsiteX25" fmla="*/ 1944298 w 2319419"/>
                  <a:gd name="connsiteY25" fmla="*/ 1000663 h 2590970"/>
                  <a:gd name="connsiteX26" fmla="*/ 1880895 w 2319419"/>
                  <a:gd name="connsiteY26" fmla="*/ 1005946 h 2590970"/>
                  <a:gd name="connsiteX27" fmla="*/ 1843913 w 2319419"/>
                  <a:gd name="connsiteY27" fmla="*/ 1042931 h 2590970"/>
                  <a:gd name="connsiteX28" fmla="*/ 1849196 w 2319419"/>
                  <a:gd name="connsiteY28" fmla="*/ 1106332 h 2590970"/>
                  <a:gd name="connsiteX29" fmla="*/ 1828062 w 2319419"/>
                  <a:gd name="connsiteY29" fmla="*/ 1122183 h 2590970"/>
                  <a:gd name="connsiteX30" fmla="*/ 1785795 w 2319419"/>
                  <a:gd name="connsiteY30" fmla="*/ 1122183 h 2590970"/>
                  <a:gd name="connsiteX31" fmla="*/ 1764661 w 2319419"/>
                  <a:gd name="connsiteY31" fmla="*/ 1185583 h 2590970"/>
                  <a:gd name="connsiteX32" fmla="*/ 1806928 w 2319419"/>
                  <a:gd name="connsiteY32" fmla="*/ 1217283 h 2590970"/>
                  <a:gd name="connsiteX33" fmla="*/ 1880895 w 2319419"/>
                  <a:gd name="connsiteY33" fmla="*/ 1217283 h 2590970"/>
                  <a:gd name="connsiteX34" fmla="*/ 1886180 w 2319419"/>
                  <a:gd name="connsiteY34" fmla="*/ 1264834 h 2590970"/>
                  <a:gd name="connsiteX35" fmla="*/ 1939013 w 2319419"/>
                  <a:gd name="connsiteY35" fmla="*/ 1264834 h 2590970"/>
                  <a:gd name="connsiteX36" fmla="*/ 1960147 w 2319419"/>
                  <a:gd name="connsiteY36" fmla="*/ 1307101 h 2590970"/>
                  <a:gd name="connsiteX37" fmla="*/ 1991849 w 2319419"/>
                  <a:gd name="connsiteY37" fmla="*/ 1296535 h 2590970"/>
                  <a:gd name="connsiteX38" fmla="*/ 2012982 w 2319419"/>
                  <a:gd name="connsiteY38" fmla="*/ 1317668 h 2590970"/>
                  <a:gd name="connsiteX39" fmla="*/ 2018265 w 2319419"/>
                  <a:gd name="connsiteY39" fmla="*/ 1349369 h 2590970"/>
                  <a:gd name="connsiteX40" fmla="*/ 2039399 w 2319419"/>
                  <a:gd name="connsiteY40" fmla="*/ 1391636 h 2590970"/>
                  <a:gd name="connsiteX41" fmla="*/ 2055250 w 2319419"/>
                  <a:gd name="connsiteY41" fmla="*/ 1465604 h 2590970"/>
                  <a:gd name="connsiteX42" fmla="*/ 2108082 w 2319419"/>
                  <a:gd name="connsiteY42" fmla="*/ 1476171 h 2590970"/>
                  <a:gd name="connsiteX43" fmla="*/ 2134499 w 2319419"/>
                  <a:gd name="connsiteY43" fmla="*/ 1534288 h 2590970"/>
                  <a:gd name="connsiteX44" fmla="*/ 2092232 w 2319419"/>
                  <a:gd name="connsiteY44" fmla="*/ 1571272 h 2590970"/>
                  <a:gd name="connsiteX45" fmla="*/ 2086949 w 2319419"/>
                  <a:gd name="connsiteY45" fmla="*/ 1613539 h 2590970"/>
                  <a:gd name="connsiteX46" fmla="*/ 2118650 w 2319419"/>
                  <a:gd name="connsiteY46" fmla="*/ 1666374 h 2590970"/>
                  <a:gd name="connsiteX47" fmla="*/ 2176766 w 2319419"/>
                  <a:gd name="connsiteY47" fmla="*/ 1666374 h 2590970"/>
                  <a:gd name="connsiteX48" fmla="*/ 2182051 w 2319419"/>
                  <a:gd name="connsiteY48" fmla="*/ 1735058 h 2590970"/>
                  <a:gd name="connsiteX49" fmla="*/ 2250735 w 2319419"/>
                  <a:gd name="connsiteY49" fmla="*/ 1777326 h 2590970"/>
                  <a:gd name="connsiteX50" fmla="*/ 2277152 w 2319419"/>
                  <a:gd name="connsiteY50" fmla="*/ 1830159 h 2590970"/>
                  <a:gd name="connsiteX51" fmla="*/ 2271869 w 2319419"/>
                  <a:gd name="connsiteY51" fmla="*/ 1909411 h 2590970"/>
                  <a:gd name="connsiteX52" fmla="*/ 2250735 w 2319419"/>
                  <a:gd name="connsiteY52" fmla="*/ 1914693 h 2590970"/>
                  <a:gd name="connsiteX53" fmla="*/ 2229602 w 2319419"/>
                  <a:gd name="connsiteY53" fmla="*/ 1962245 h 2590970"/>
                  <a:gd name="connsiteX54" fmla="*/ 2245452 w 2319419"/>
                  <a:gd name="connsiteY54" fmla="*/ 1983378 h 2590970"/>
                  <a:gd name="connsiteX55" fmla="*/ 2298285 w 2319419"/>
                  <a:gd name="connsiteY55" fmla="*/ 2052063 h 2590970"/>
                  <a:gd name="connsiteX56" fmla="*/ 2197902 w 2319419"/>
                  <a:gd name="connsiteY56" fmla="*/ 2062629 h 2590970"/>
                  <a:gd name="connsiteX57" fmla="*/ 2224319 w 2319419"/>
                  <a:gd name="connsiteY57" fmla="*/ 2115464 h 2590970"/>
                  <a:gd name="connsiteX58" fmla="*/ 2219034 w 2319419"/>
                  <a:gd name="connsiteY58" fmla="*/ 2205282 h 2590970"/>
                  <a:gd name="connsiteX59" fmla="*/ 2155635 w 2319419"/>
                  <a:gd name="connsiteY59" fmla="*/ 2236982 h 2590970"/>
                  <a:gd name="connsiteX60" fmla="*/ 2160689 w 2319419"/>
                  <a:gd name="connsiteY60" fmla="*/ 2302705 h 2590970"/>
                  <a:gd name="connsiteX61" fmla="*/ 2092232 w 2319419"/>
                  <a:gd name="connsiteY61" fmla="*/ 2295099 h 2590970"/>
                  <a:gd name="connsiteX62" fmla="*/ 2065815 w 2319419"/>
                  <a:gd name="connsiteY62" fmla="*/ 2326801 h 2590970"/>
                  <a:gd name="connsiteX63" fmla="*/ 1944298 w 2319419"/>
                  <a:gd name="connsiteY63" fmla="*/ 2395484 h 2590970"/>
                  <a:gd name="connsiteX64" fmla="*/ 1891463 w 2319419"/>
                  <a:gd name="connsiteY64" fmla="*/ 2390202 h 2590970"/>
                  <a:gd name="connsiteX65" fmla="*/ 1843913 w 2319419"/>
                  <a:gd name="connsiteY65" fmla="*/ 2342650 h 2590970"/>
                  <a:gd name="connsiteX66" fmla="*/ 1812211 w 2319419"/>
                  <a:gd name="connsiteY66" fmla="*/ 2347934 h 2590970"/>
                  <a:gd name="connsiteX67" fmla="*/ 1732962 w 2319419"/>
                  <a:gd name="connsiteY67" fmla="*/ 2279249 h 2590970"/>
                  <a:gd name="connsiteX68" fmla="*/ 1627291 w 2319419"/>
                  <a:gd name="connsiteY68" fmla="*/ 2316233 h 2590970"/>
                  <a:gd name="connsiteX69" fmla="*/ 1563892 w 2319419"/>
                  <a:gd name="connsiteY69" fmla="*/ 2369068 h 2590970"/>
                  <a:gd name="connsiteX70" fmla="*/ 1516340 w 2319419"/>
                  <a:gd name="connsiteY70" fmla="*/ 2347934 h 2590970"/>
                  <a:gd name="connsiteX71" fmla="*/ 1505774 w 2319419"/>
                  <a:gd name="connsiteY71" fmla="*/ 2295099 h 2590970"/>
                  <a:gd name="connsiteX72" fmla="*/ 1405389 w 2319419"/>
                  <a:gd name="connsiteY72" fmla="*/ 2247549 h 2590970"/>
                  <a:gd name="connsiteX73" fmla="*/ 1368404 w 2319419"/>
                  <a:gd name="connsiteY73" fmla="*/ 2268683 h 2590970"/>
                  <a:gd name="connsiteX74" fmla="*/ 1341988 w 2319419"/>
                  <a:gd name="connsiteY74" fmla="*/ 2252832 h 2590970"/>
                  <a:gd name="connsiteX75" fmla="*/ 1320854 w 2319419"/>
                  <a:gd name="connsiteY75" fmla="*/ 2247549 h 2590970"/>
                  <a:gd name="connsiteX76" fmla="*/ 1331421 w 2319419"/>
                  <a:gd name="connsiteY76" fmla="*/ 2184148 h 2590970"/>
                  <a:gd name="connsiteX77" fmla="*/ 1278587 w 2319419"/>
                  <a:gd name="connsiteY77" fmla="*/ 2173581 h 2590970"/>
                  <a:gd name="connsiteX78" fmla="*/ 1289154 w 2319419"/>
                  <a:gd name="connsiteY78" fmla="*/ 2120747 h 2590970"/>
                  <a:gd name="connsiteX79" fmla="*/ 1183485 w 2319419"/>
                  <a:gd name="connsiteY79" fmla="*/ 2041495 h 2590970"/>
                  <a:gd name="connsiteX80" fmla="*/ 1178201 w 2319419"/>
                  <a:gd name="connsiteY80" fmla="*/ 2004512 h 2590970"/>
                  <a:gd name="connsiteX81" fmla="*/ 1151785 w 2319419"/>
                  <a:gd name="connsiteY81" fmla="*/ 2015079 h 2590970"/>
                  <a:gd name="connsiteX82" fmla="*/ 1146502 w 2319419"/>
                  <a:gd name="connsiteY82" fmla="*/ 2046779 h 2590970"/>
                  <a:gd name="connsiteX83" fmla="*/ 1083101 w 2319419"/>
                  <a:gd name="connsiteY83" fmla="*/ 2089046 h 2590970"/>
                  <a:gd name="connsiteX84" fmla="*/ 1024983 w 2319419"/>
                  <a:gd name="connsiteY84" fmla="*/ 2099613 h 2590970"/>
                  <a:gd name="connsiteX85" fmla="*/ 908748 w 2319419"/>
                  <a:gd name="connsiteY85" fmla="*/ 2136598 h 2590970"/>
                  <a:gd name="connsiteX86" fmla="*/ 829497 w 2319419"/>
                  <a:gd name="connsiteY86" fmla="*/ 2131314 h 2590970"/>
                  <a:gd name="connsiteX87" fmla="*/ 681561 w 2319419"/>
                  <a:gd name="connsiteY87" fmla="*/ 2369068 h 2590970"/>
                  <a:gd name="connsiteX88" fmla="*/ 660428 w 2319419"/>
                  <a:gd name="connsiteY88" fmla="*/ 2590970 h 2590970"/>
                  <a:gd name="connsiteX89" fmla="*/ 612876 w 2319419"/>
                  <a:gd name="connsiteY89" fmla="*/ 2569836 h 2590970"/>
                  <a:gd name="connsiteX90" fmla="*/ 565325 w 2319419"/>
                  <a:gd name="connsiteY90" fmla="*/ 2575120 h 2590970"/>
                  <a:gd name="connsiteX91" fmla="*/ 538909 w 2319419"/>
                  <a:gd name="connsiteY91" fmla="*/ 2538137 h 2590970"/>
                  <a:gd name="connsiteX92" fmla="*/ 480791 w 2319419"/>
                  <a:gd name="connsiteY92" fmla="*/ 2453603 h 2590970"/>
                  <a:gd name="connsiteX93" fmla="*/ 449091 w 2319419"/>
                  <a:gd name="connsiteY93" fmla="*/ 2379634 h 2590970"/>
                  <a:gd name="connsiteX94" fmla="*/ 401540 w 2319419"/>
                  <a:gd name="connsiteY94" fmla="*/ 2347934 h 2590970"/>
                  <a:gd name="connsiteX95" fmla="*/ 348706 w 2319419"/>
                  <a:gd name="connsiteY95" fmla="*/ 2395484 h 2590970"/>
                  <a:gd name="connsiteX96" fmla="*/ 274738 w 2319419"/>
                  <a:gd name="connsiteY96" fmla="*/ 2400767 h 2590970"/>
                  <a:gd name="connsiteX97" fmla="*/ 216621 w 2319419"/>
                  <a:gd name="connsiteY97" fmla="*/ 2427185 h 2590970"/>
                  <a:gd name="connsiteX98" fmla="*/ 169070 w 2319419"/>
                  <a:gd name="connsiteY98" fmla="*/ 2379634 h 2590970"/>
                  <a:gd name="connsiteX99" fmla="*/ 169070 w 2319419"/>
                  <a:gd name="connsiteY99" fmla="*/ 2353217 h 2590970"/>
                  <a:gd name="connsiteX100" fmla="*/ 184919 w 2319419"/>
                  <a:gd name="connsiteY100" fmla="*/ 2321517 h 2590970"/>
                  <a:gd name="connsiteX101" fmla="*/ 190203 w 2319419"/>
                  <a:gd name="connsiteY101" fmla="*/ 2273965 h 2590970"/>
                  <a:gd name="connsiteX102" fmla="*/ 216621 w 2319419"/>
                  <a:gd name="connsiteY102" fmla="*/ 2168297 h 2590970"/>
                  <a:gd name="connsiteX103" fmla="*/ 221904 w 2319419"/>
                  <a:gd name="connsiteY103" fmla="*/ 2126030 h 2590970"/>
                  <a:gd name="connsiteX104" fmla="*/ 280022 w 2319419"/>
                  <a:gd name="connsiteY104" fmla="*/ 2089046 h 2590970"/>
                  <a:gd name="connsiteX105" fmla="*/ 216621 w 2319419"/>
                  <a:gd name="connsiteY105" fmla="*/ 1999228 h 2590970"/>
                  <a:gd name="connsiteX106" fmla="*/ 211337 w 2319419"/>
                  <a:gd name="connsiteY106" fmla="*/ 1951678 h 2590970"/>
                  <a:gd name="connsiteX107" fmla="*/ 184919 w 2319419"/>
                  <a:gd name="connsiteY107" fmla="*/ 1882994 h 2590970"/>
                  <a:gd name="connsiteX108" fmla="*/ 200770 w 2319419"/>
                  <a:gd name="connsiteY108" fmla="*/ 1814309 h 2590970"/>
                  <a:gd name="connsiteX109" fmla="*/ 132086 w 2319419"/>
                  <a:gd name="connsiteY109" fmla="*/ 1724491 h 2590970"/>
                  <a:gd name="connsiteX110" fmla="*/ 110953 w 2319419"/>
                  <a:gd name="connsiteY110" fmla="*/ 1735058 h 2590970"/>
                  <a:gd name="connsiteX111" fmla="*/ 47552 w 2319419"/>
                  <a:gd name="connsiteY111" fmla="*/ 1724491 h 2590970"/>
                  <a:gd name="connsiteX112" fmla="*/ 52834 w 2319419"/>
                  <a:gd name="connsiteY112" fmla="*/ 1634673 h 2590970"/>
                  <a:gd name="connsiteX113" fmla="*/ 47552 w 2319419"/>
                  <a:gd name="connsiteY113" fmla="*/ 1587123 h 2590970"/>
                  <a:gd name="connsiteX114" fmla="*/ 0 w 2319419"/>
                  <a:gd name="connsiteY114" fmla="*/ 1576555 h 2590970"/>
                  <a:gd name="connsiteX115" fmla="*/ 0 w 2319419"/>
                  <a:gd name="connsiteY115" fmla="*/ 1518438 h 2590970"/>
                  <a:gd name="connsiteX116" fmla="*/ 10567 w 2319419"/>
                  <a:gd name="connsiteY116" fmla="*/ 1449753 h 2590970"/>
                  <a:gd name="connsiteX117" fmla="*/ 63401 w 2319419"/>
                  <a:gd name="connsiteY117" fmla="*/ 1375786 h 2590970"/>
                  <a:gd name="connsiteX118" fmla="*/ 73968 w 2319419"/>
                  <a:gd name="connsiteY118" fmla="*/ 1307101 h 2590970"/>
                  <a:gd name="connsiteX119" fmla="*/ 79251 w 2319419"/>
                  <a:gd name="connsiteY119" fmla="*/ 1259550 h 2590970"/>
                  <a:gd name="connsiteX120" fmla="*/ 153220 w 2319419"/>
                  <a:gd name="connsiteY120" fmla="*/ 1222567 h 2590970"/>
                  <a:gd name="connsiteX121" fmla="*/ 274738 w 2319419"/>
                  <a:gd name="connsiteY121" fmla="*/ 1270118 h 2590970"/>
                  <a:gd name="connsiteX122" fmla="*/ 338139 w 2319419"/>
                  <a:gd name="connsiteY122" fmla="*/ 1275401 h 2590970"/>
                  <a:gd name="connsiteX123" fmla="*/ 375122 w 2319419"/>
                  <a:gd name="connsiteY123" fmla="*/ 1317668 h 2590970"/>
                  <a:gd name="connsiteX124" fmla="*/ 401540 w 2319419"/>
                  <a:gd name="connsiteY124" fmla="*/ 1243700 h 2590970"/>
                  <a:gd name="connsiteX125" fmla="*/ 507208 w 2319419"/>
                  <a:gd name="connsiteY125" fmla="*/ 1254267 h 2590970"/>
                  <a:gd name="connsiteX126" fmla="*/ 538909 w 2319419"/>
                  <a:gd name="connsiteY126" fmla="*/ 1222567 h 2590970"/>
                  <a:gd name="connsiteX127" fmla="*/ 554759 w 2319419"/>
                  <a:gd name="connsiteY127" fmla="*/ 1238416 h 2590970"/>
                  <a:gd name="connsiteX128" fmla="*/ 612876 w 2319419"/>
                  <a:gd name="connsiteY128" fmla="*/ 1217283 h 2590970"/>
                  <a:gd name="connsiteX129" fmla="*/ 628726 w 2319419"/>
                  <a:gd name="connsiteY129" fmla="*/ 1243700 h 2590970"/>
                  <a:gd name="connsiteX130" fmla="*/ 692127 w 2319419"/>
                  <a:gd name="connsiteY130" fmla="*/ 1233134 h 2590970"/>
                  <a:gd name="connsiteX131" fmla="*/ 707978 w 2319419"/>
                  <a:gd name="connsiteY131" fmla="*/ 1222567 h 2590970"/>
                  <a:gd name="connsiteX132" fmla="*/ 760812 w 2319419"/>
                  <a:gd name="connsiteY132" fmla="*/ 1217283 h 2590970"/>
                  <a:gd name="connsiteX133" fmla="*/ 797795 w 2319419"/>
                  <a:gd name="connsiteY133" fmla="*/ 1190866 h 2590970"/>
                  <a:gd name="connsiteX134" fmla="*/ 824213 w 2319419"/>
                  <a:gd name="connsiteY134" fmla="*/ 1190866 h 2590970"/>
                  <a:gd name="connsiteX135" fmla="*/ 850631 w 2319419"/>
                  <a:gd name="connsiteY135" fmla="*/ 1217283 h 2590970"/>
                  <a:gd name="connsiteX136" fmla="*/ 871764 w 2319419"/>
                  <a:gd name="connsiteY136" fmla="*/ 1212000 h 2590970"/>
                  <a:gd name="connsiteX137" fmla="*/ 871764 w 2319419"/>
                  <a:gd name="connsiteY137" fmla="*/ 1122183 h 2590970"/>
                  <a:gd name="connsiteX138" fmla="*/ 919315 w 2319419"/>
                  <a:gd name="connsiteY138" fmla="*/ 1111615 h 2590970"/>
                  <a:gd name="connsiteX139" fmla="*/ 919315 w 2319419"/>
                  <a:gd name="connsiteY139" fmla="*/ 1027080 h 2590970"/>
                  <a:gd name="connsiteX140" fmla="*/ 882330 w 2319419"/>
                  <a:gd name="connsiteY140" fmla="*/ 968963 h 2590970"/>
                  <a:gd name="connsiteX141" fmla="*/ 824213 w 2319419"/>
                  <a:gd name="connsiteY141" fmla="*/ 937263 h 2590970"/>
                  <a:gd name="connsiteX142" fmla="*/ 850631 w 2319419"/>
                  <a:gd name="connsiteY142" fmla="*/ 910846 h 2590970"/>
                  <a:gd name="connsiteX143" fmla="*/ 829497 w 2319419"/>
                  <a:gd name="connsiteY143" fmla="*/ 884428 h 2590970"/>
                  <a:gd name="connsiteX144" fmla="*/ 771379 w 2319419"/>
                  <a:gd name="connsiteY144" fmla="*/ 868579 h 2590970"/>
                  <a:gd name="connsiteX145" fmla="*/ 797795 w 2319419"/>
                  <a:gd name="connsiteY145" fmla="*/ 842161 h 2590970"/>
                  <a:gd name="connsiteX146" fmla="*/ 797795 w 2319419"/>
                  <a:gd name="connsiteY146" fmla="*/ 799894 h 2590970"/>
                  <a:gd name="connsiteX147" fmla="*/ 744962 w 2319419"/>
                  <a:gd name="connsiteY147" fmla="*/ 805178 h 2590970"/>
                  <a:gd name="connsiteX148" fmla="*/ 766096 w 2319419"/>
                  <a:gd name="connsiteY148" fmla="*/ 673092 h 2590970"/>
                  <a:gd name="connsiteX149" fmla="*/ 813646 w 2319419"/>
                  <a:gd name="connsiteY149" fmla="*/ 651958 h 2590970"/>
                  <a:gd name="connsiteX150" fmla="*/ 788822 w 2319419"/>
                  <a:gd name="connsiteY150" fmla="*/ 612861 h 2590970"/>
                  <a:gd name="connsiteX151" fmla="*/ 796739 w 2319419"/>
                  <a:gd name="connsiteY151" fmla="*/ 611804 h 2590970"/>
                  <a:gd name="connsiteX152" fmla="*/ 834780 w 2319419"/>
                  <a:gd name="connsiteY152" fmla="*/ 535723 h 2590970"/>
                  <a:gd name="connsiteX153" fmla="*/ 834780 w 2319419"/>
                  <a:gd name="connsiteY153" fmla="*/ 485002 h 2590970"/>
                  <a:gd name="connsiteX154" fmla="*/ 822100 w 2319419"/>
                  <a:gd name="connsiteY154" fmla="*/ 446962 h 2590970"/>
                  <a:gd name="connsiteX155" fmla="*/ 864367 w 2319419"/>
                  <a:gd name="connsiteY155" fmla="*/ 430055 h 2590970"/>
                  <a:gd name="connsiteX156" fmla="*/ 961582 w 2319419"/>
                  <a:gd name="connsiteY156" fmla="*/ 277893 h 2590970"/>
                  <a:gd name="connsiteX157" fmla="*/ 936222 w 2319419"/>
                  <a:gd name="connsiteY157" fmla="*/ 239852 h 2590970"/>
                  <a:gd name="connsiteX158" fmla="*/ 902408 w 2319419"/>
                  <a:gd name="connsiteY158" fmla="*/ 227172 h 2590970"/>
                  <a:gd name="connsiteX159" fmla="*/ 864367 w 2319419"/>
                  <a:gd name="connsiteY159" fmla="*/ 167998 h 2590970"/>
                  <a:gd name="connsiteX160" fmla="*/ 866927 w 2319419"/>
                  <a:gd name="connsiteY160" fmla="*/ 160514 h 2590970"/>
                  <a:gd name="connsiteX161" fmla="*/ 860140 w 2319419"/>
                  <a:gd name="connsiteY161" fmla="*/ 159544 h 2590970"/>
                  <a:gd name="connsiteX162" fmla="*/ 919315 w 2319419"/>
                  <a:gd name="connsiteY162" fmla="*/ 167998 h 2590970"/>
                  <a:gd name="connsiteX163" fmla="*/ 953128 w 2319419"/>
                  <a:gd name="connsiteY163" fmla="*/ 121504 h 2590970"/>
                  <a:gd name="connsiteX164" fmla="*/ 940448 w 2319419"/>
                  <a:gd name="connsiteY164" fmla="*/ 66556 h 2590970"/>
                  <a:gd name="connsiteX165" fmla="*/ 974262 w 2319419"/>
                  <a:gd name="connsiteY165" fmla="*/ 62329 h 2590970"/>
                  <a:gd name="connsiteX166" fmla="*/ 1012303 w 2319419"/>
                  <a:gd name="connsiteY166" fmla="*/ 83463 h 2590970"/>
                  <a:gd name="connsiteX167" fmla="*/ 1050343 w 2319419"/>
                  <a:gd name="connsiteY167" fmla="*/ 45423 h 2590970"/>
                  <a:gd name="connsiteX168" fmla="*/ 1113744 w 2319419"/>
                  <a:gd name="connsiteY168" fmla="*/ 58103 h 2590970"/>
                  <a:gd name="connsiteX169" fmla="*/ 1164465 w 2319419"/>
                  <a:gd name="connsiteY169" fmla="*/ 129957 h 2590970"/>
                  <a:gd name="connsiteX170" fmla="*/ 1147558 w 2319419"/>
                  <a:gd name="connsiteY170" fmla="*/ 197585 h 2590970"/>
                  <a:gd name="connsiteX171" fmla="*/ 1189825 w 2319419"/>
                  <a:gd name="connsiteY171" fmla="*/ 197585 h 2590970"/>
                  <a:gd name="connsiteX172" fmla="*/ 1253226 w 2319419"/>
                  <a:gd name="connsiteY172" fmla="*/ 142637 h 2590970"/>
                  <a:gd name="connsiteX173" fmla="*/ 1299720 w 2319419"/>
                  <a:gd name="connsiteY173" fmla="*/ 108823 h 2590970"/>
                  <a:gd name="connsiteX174" fmla="*/ 1312401 w 2319419"/>
                  <a:gd name="connsiteY174" fmla="*/ 20062 h 259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2319419" h="2590970">
                    <a:moveTo>
                      <a:pt x="1355869" y="0"/>
                    </a:moveTo>
                    <a:lnTo>
                      <a:pt x="2211007" y="0"/>
                    </a:lnTo>
                    <a:lnTo>
                      <a:pt x="2213751" y="12665"/>
                    </a:lnTo>
                    <a:lnTo>
                      <a:pt x="2266586" y="28516"/>
                    </a:lnTo>
                    <a:lnTo>
                      <a:pt x="2271869" y="60216"/>
                    </a:lnTo>
                    <a:lnTo>
                      <a:pt x="2319419" y="102483"/>
                    </a:lnTo>
                    <a:lnTo>
                      <a:pt x="2314136" y="176451"/>
                    </a:lnTo>
                    <a:lnTo>
                      <a:pt x="2192617" y="340237"/>
                    </a:lnTo>
                    <a:lnTo>
                      <a:pt x="2187334" y="387788"/>
                    </a:lnTo>
                    <a:lnTo>
                      <a:pt x="2219034" y="398354"/>
                    </a:lnTo>
                    <a:lnTo>
                      <a:pt x="2219034" y="467039"/>
                    </a:lnTo>
                    <a:lnTo>
                      <a:pt x="2176766" y="461755"/>
                    </a:lnTo>
                    <a:lnTo>
                      <a:pt x="2150350" y="498739"/>
                    </a:lnTo>
                    <a:lnTo>
                      <a:pt x="2160918" y="535723"/>
                    </a:lnTo>
                    <a:lnTo>
                      <a:pt x="2155635" y="567424"/>
                    </a:lnTo>
                    <a:lnTo>
                      <a:pt x="2203185" y="630825"/>
                    </a:lnTo>
                    <a:lnTo>
                      <a:pt x="2256018" y="646674"/>
                    </a:lnTo>
                    <a:lnTo>
                      <a:pt x="2219034" y="725926"/>
                    </a:lnTo>
                    <a:lnTo>
                      <a:pt x="2219034" y="773476"/>
                    </a:lnTo>
                    <a:lnTo>
                      <a:pt x="2139784" y="815743"/>
                    </a:lnTo>
                    <a:lnTo>
                      <a:pt x="2092232" y="926696"/>
                    </a:lnTo>
                    <a:lnTo>
                      <a:pt x="2065815" y="926696"/>
                    </a:lnTo>
                    <a:lnTo>
                      <a:pt x="2034116" y="963679"/>
                    </a:lnTo>
                    <a:lnTo>
                      <a:pt x="2028833" y="1016514"/>
                    </a:lnTo>
                    <a:lnTo>
                      <a:pt x="1997131" y="1021797"/>
                    </a:lnTo>
                    <a:lnTo>
                      <a:pt x="1944298" y="1000663"/>
                    </a:lnTo>
                    <a:lnTo>
                      <a:pt x="1880895" y="1005946"/>
                    </a:lnTo>
                    <a:lnTo>
                      <a:pt x="1843913" y="1042931"/>
                    </a:lnTo>
                    <a:lnTo>
                      <a:pt x="1849196" y="1106332"/>
                    </a:lnTo>
                    <a:lnTo>
                      <a:pt x="1828062" y="1122183"/>
                    </a:lnTo>
                    <a:lnTo>
                      <a:pt x="1785795" y="1122183"/>
                    </a:lnTo>
                    <a:lnTo>
                      <a:pt x="1764661" y="1185583"/>
                    </a:lnTo>
                    <a:lnTo>
                      <a:pt x="1806928" y="1217283"/>
                    </a:lnTo>
                    <a:lnTo>
                      <a:pt x="1880895" y="1217283"/>
                    </a:lnTo>
                    <a:lnTo>
                      <a:pt x="1886180" y="1264834"/>
                    </a:lnTo>
                    <a:lnTo>
                      <a:pt x="1939013" y="1264834"/>
                    </a:lnTo>
                    <a:lnTo>
                      <a:pt x="1960147" y="1307101"/>
                    </a:lnTo>
                    <a:lnTo>
                      <a:pt x="1991849" y="1296535"/>
                    </a:lnTo>
                    <a:lnTo>
                      <a:pt x="2012982" y="1317668"/>
                    </a:lnTo>
                    <a:lnTo>
                      <a:pt x="2018265" y="1349369"/>
                    </a:lnTo>
                    <a:lnTo>
                      <a:pt x="2039399" y="1391636"/>
                    </a:lnTo>
                    <a:lnTo>
                      <a:pt x="2055250" y="1465604"/>
                    </a:lnTo>
                    <a:lnTo>
                      <a:pt x="2108082" y="1476171"/>
                    </a:lnTo>
                    <a:lnTo>
                      <a:pt x="2134499" y="1534288"/>
                    </a:lnTo>
                    <a:lnTo>
                      <a:pt x="2092232" y="1571272"/>
                    </a:lnTo>
                    <a:lnTo>
                      <a:pt x="2086949" y="1613539"/>
                    </a:lnTo>
                    <a:lnTo>
                      <a:pt x="2118650" y="1666374"/>
                    </a:lnTo>
                    <a:lnTo>
                      <a:pt x="2176766" y="1666374"/>
                    </a:lnTo>
                    <a:lnTo>
                      <a:pt x="2182051" y="1735058"/>
                    </a:lnTo>
                    <a:lnTo>
                      <a:pt x="2250735" y="1777326"/>
                    </a:lnTo>
                    <a:lnTo>
                      <a:pt x="2277152" y="1830159"/>
                    </a:lnTo>
                    <a:lnTo>
                      <a:pt x="2271869" y="1909411"/>
                    </a:lnTo>
                    <a:lnTo>
                      <a:pt x="2250735" y="1914693"/>
                    </a:lnTo>
                    <a:lnTo>
                      <a:pt x="2229602" y="1962245"/>
                    </a:lnTo>
                    <a:lnTo>
                      <a:pt x="2245452" y="1983378"/>
                    </a:lnTo>
                    <a:lnTo>
                      <a:pt x="2298285" y="2052063"/>
                    </a:lnTo>
                    <a:lnTo>
                      <a:pt x="2197902" y="2062629"/>
                    </a:lnTo>
                    <a:lnTo>
                      <a:pt x="2224319" y="2115464"/>
                    </a:lnTo>
                    <a:lnTo>
                      <a:pt x="2219034" y="2205282"/>
                    </a:lnTo>
                    <a:lnTo>
                      <a:pt x="2155635" y="2236982"/>
                    </a:lnTo>
                    <a:lnTo>
                      <a:pt x="2160689" y="2302705"/>
                    </a:lnTo>
                    <a:lnTo>
                      <a:pt x="2092232" y="2295099"/>
                    </a:lnTo>
                    <a:lnTo>
                      <a:pt x="2065815" y="2326801"/>
                    </a:lnTo>
                    <a:lnTo>
                      <a:pt x="1944298" y="2395484"/>
                    </a:lnTo>
                    <a:lnTo>
                      <a:pt x="1891463" y="2390202"/>
                    </a:lnTo>
                    <a:lnTo>
                      <a:pt x="1843913" y="2342650"/>
                    </a:lnTo>
                    <a:lnTo>
                      <a:pt x="1812211" y="2347934"/>
                    </a:lnTo>
                    <a:lnTo>
                      <a:pt x="1732962" y="2279249"/>
                    </a:lnTo>
                    <a:lnTo>
                      <a:pt x="1627291" y="2316233"/>
                    </a:lnTo>
                    <a:lnTo>
                      <a:pt x="1563892" y="2369068"/>
                    </a:lnTo>
                    <a:lnTo>
                      <a:pt x="1516340" y="2347934"/>
                    </a:lnTo>
                    <a:lnTo>
                      <a:pt x="1505774" y="2295099"/>
                    </a:lnTo>
                    <a:lnTo>
                      <a:pt x="1405389" y="2247549"/>
                    </a:lnTo>
                    <a:lnTo>
                      <a:pt x="1368404" y="2268683"/>
                    </a:lnTo>
                    <a:lnTo>
                      <a:pt x="1341988" y="2252832"/>
                    </a:lnTo>
                    <a:lnTo>
                      <a:pt x="1320854" y="2247549"/>
                    </a:lnTo>
                    <a:lnTo>
                      <a:pt x="1331421" y="2184148"/>
                    </a:lnTo>
                    <a:lnTo>
                      <a:pt x="1278587" y="2173581"/>
                    </a:lnTo>
                    <a:lnTo>
                      <a:pt x="1289154" y="2120747"/>
                    </a:lnTo>
                    <a:lnTo>
                      <a:pt x="1183485" y="2041495"/>
                    </a:lnTo>
                    <a:lnTo>
                      <a:pt x="1178201" y="2004512"/>
                    </a:lnTo>
                    <a:lnTo>
                      <a:pt x="1151785" y="2015079"/>
                    </a:lnTo>
                    <a:lnTo>
                      <a:pt x="1146502" y="2046779"/>
                    </a:lnTo>
                    <a:lnTo>
                      <a:pt x="1083101" y="2089046"/>
                    </a:lnTo>
                    <a:lnTo>
                      <a:pt x="1024983" y="2099613"/>
                    </a:lnTo>
                    <a:lnTo>
                      <a:pt x="908748" y="2136598"/>
                    </a:lnTo>
                    <a:lnTo>
                      <a:pt x="829497" y="2131314"/>
                    </a:lnTo>
                    <a:lnTo>
                      <a:pt x="681561" y="2369068"/>
                    </a:lnTo>
                    <a:lnTo>
                      <a:pt x="660428" y="2590970"/>
                    </a:lnTo>
                    <a:lnTo>
                      <a:pt x="612876" y="2569836"/>
                    </a:lnTo>
                    <a:lnTo>
                      <a:pt x="565325" y="2575120"/>
                    </a:lnTo>
                    <a:lnTo>
                      <a:pt x="538909" y="2538137"/>
                    </a:lnTo>
                    <a:lnTo>
                      <a:pt x="480791" y="2453603"/>
                    </a:lnTo>
                    <a:lnTo>
                      <a:pt x="449091" y="2379634"/>
                    </a:lnTo>
                    <a:lnTo>
                      <a:pt x="401540" y="2347934"/>
                    </a:lnTo>
                    <a:lnTo>
                      <a:pt x="348706" y="2395484"/>
                    </a:lnTo>
                    <a:lnTo>
                      <a:pt x="274738" y="2400767"/>
                    </a:lnTo>
                    <a:lnTo>
                      <a:pt x="216621" y="2427185"/>
                    </a:lnTo>
                    <a:lnTo>
                      <a:pt x="169070" y="2379634"/>
                    </a:lnTo>
                    <a:lnTo>
                      <a:pt x="169070" y="2353217"/>
                    </a:lnTo>
                    <a:lnTo>
                      <a:pt x="184919" y="2321517"/>
                    </a:lnTo>
                    <a:lnTo>
                      <a:pt x="190203" y="2273965"/>
                    </a:lnTo>
                    <a:lnTo>
                      <a:pt x="216621" y="2168297"/>
                    </a:lnTo>
                    <a:lnTo>
                      <a:pt x="221904" y="2126030"/>
                    </a:lnTo>
                    <a:lnTo>
                      <a:pt x="280022" y="2089046"/>
                    </a:lnTo>
                    <a:lnTo>
                      <a:pt x="216621" y="1999228"/>
                    </a:lnTo>
                    <a:lnTo>
                      <a:pt x="211337" y="1951678"/>
                    </a:lnTo>
                    <a:lnTo>
                      <a:pt x="184919" y="1882994"/>
                    </a:lnTo>
                    <a:lnTo>
                      <a:pt x="200770" y="1814309"/>
                    </a:lnTo>
                    <a:lnTo>
                      <a:pt x="132086" y="1724491"/>
                    </a:lnTo>
                    <a:lnTo>
                      <a:pt x="110953" y="1735058"/>
                    </a:lnTo>
                    <a:lnTo>
                      <a:pt x="47552" y="1724491"/>
                    </a:lnTo>
                    <a:lnTo>
                      <a:pt x="52834" y="1634673"/>
                    </a:lnTo>
                    <a:lnTo>
                      <a:pt x="47552" y="1587123"/>
                    </a:lnTo>
                    <a:lnTo>
                      <a:pt x="0" y="1576555"/>
                    </a:lnTo>
                    <a:lnTo>
                      <a:pt x="0" y="1518438"/>
                    </a:lnTo>
                    <a:lnTo>
                      <a:pt x="10567" y="1449753"/>
                    </a:lnTo>
                    <a:lnTo>
                      <a:pt x="63401" y="1375786"/>
                    </a:lnTo>
                    <a:lnTo>
                      <a:pt x="73968" y="1307101"/>
                    </a:lnTo>
                    <a:lnTo>
                      <a:pt x="79251" y="1259550"/>
                    </a:lnTo>
                    <a:lnTo>
                      <a:pt x="153220" y="1222567"/>
                    </a:lnTo>
                    <a:lnTo>
                      <a:pt x="274738" y="1270118"/>
                    </a:lnTo>
                    <a:lnTo>
                      <a:pt x="338139" y="1275401"/>
                    </a:lnTo>
                    <a:lnTo>
                      <a:pt x="375122" y="1317668"/>
                    </a:lnTo>
                    <a:lnTo>
                      <a:pt x="401540" y="1243700"/>
                    </a:lnTo>
                    <a:lnTo>
                      <a:pt x="507208" y="1254267"/>
                    </a:lnTo>
                    <a:lnTo>
                      <a:pt x="538909" y="1222567"/>
                    </a:lnTo>
                    <a:lnTo>
                      <a:pt x="554759" y="1238416"/>
                    </a:lnTo>
                    <a:lnTo>
                      <a:pt x="612876" y="1217283"/>
                    </a:lnTo>
                    <a:lnTo>
                      <a:pt x="628726" y="1243700"/>
                    </a:lnTo>
                    <a:lnTo>
                      <a:pt x="692127" y="1233134"/>
                    </a:lnTo>
                    <a:lnTo>
                      <a:pt x="707978" y="1222567"/>
                    </a:lnTo>
                    <a:lnTo>
                      <a:pt x="760812" y="1217283"/>
                    </a:lnTo>
                    <a:lnTo>
                      <a:pt x="797795" y="1190866"/>
                    </a:lnTo>
                    <a:lnTo>
                      <a:pt x="824213" y="1190866"/>
                    </a:lnTo>
                    <a:lnTo>
                      <a:pt x="850631" y="1217283"/>
                    </a:lnTo>
                    <a:lnTo>
                      <a:pt x="871764" y="1212000"/>
                    </a:lnTo>
                    <a:lnTo>
                      <a:pt x="871764" y="1122183"/>
                    </a:lnTo>
                    <a:lnTo>
                      <a:pt x="919315" y="1111615"/>
                    </a:lnTo>
                    <a:lnTo>
                      <a:pt x="919315" y="1027080"/>
                    </a:lnTo>
                    <a:lnTo>
                      <a:pt x="882330" y="968963"/>
                    </a:lnTo>
                    <a:lnTo>
                      <a:pt x="824213" y="937263"/>
                    </a:lnTo>
                    <a:lnTo>
                      <a:pt x="850631" y="910846"/>
                    </a:lnTo>
                    <a:lnTo>
                      <a:pt x="829497" y="884428"/>
                    </a:lnTo>
                    <a:lnTo>
                      <a:pt x="771379" y="868579"/>
                    </a:lnTo>
                    <a:lnTo>
                      <a:pt x="797795" y="842161"/>
                    </a:lnTo>
                    <a:lnTo>
                      <a:pt x="797795" y="799894"/>
                    </a:lnTo>
                    <a:lnTo>
                      <a:pt x="744962" y="805178"/>
                    </a:lnTo>
                    <a:lnTo>
                      <a:pt x="766096" y="673092"/>
                    </a:lnTo>
                    <a:lnTo>
                      <a:pt x="813646" y="651958"/>
                    </a:lnTo>
                    <a:lnTo>
                      <a:pt x="788822" y="612861"/>
                    </a:lnTo>
                    <a:lnTo>
                      <a:pt x="796739" y="611804"/>
                    </a:lnTo>
                    <a:lnTo>
                      <a:pt x="834780" y="535723"/>
                    </a:lnTo>
                    <a:lnTo>
                      <a:pt x="834780" y="485002"/>
                    </a:lnTo>
                    <a:lnTo>
                      <a:pt x="822100" y="446962"/>
                    </a:lnTo>
                    <a:lnTo>
                      <a:pt x="864367" y="430055"/>
                    </a:lnTo>
                    <a:lnTo>
                      <a:pt x="961582" y="277893"/>
                    </a:lnTo>
                    <a:lnTo>
                      <a:pt x="936222" y="239852"/>
                    </a:lnTo>
                    <a:lnTo>
                      <a:pt x="902408" y="227172"/>
                    </a:lnTo>
                    <a:lnTo>
                      <a:pt x="864367" y="167998"/>
                    </a:lnTo>
                    <a:lnTo>
                      <a:pt x="866927" y="160514"/>
                    </a:lnTo>
                    <a:lnTo>
                      <a:pt x="860140" y="159544"/>
                    </a:lnTo>
                    <a:lnTo>
                      <a:pt x="919315" y="167998"/>
                    </a:lnTo>
                    <a:lnTo>
                      <a:pt x="953128" y="121504"/>
                    </a:lnTo>
                    <a:lnTo>
                      <a:pt x="940448" y="66556"/>
                    </a:lnTo>
                    <a:lnTo>
                      <a:pt x="974262" y="62329"/>
                    </a:lnTo>
                    <a:lnTo>
                      <a:pt x="1012303" y="83463"/>
                    </a:lnTo>
                    <a:lnTo>
                      <a:pt x="1050343" y="45423"/>
                    </a:lnTo>
                    <a:lnTo>
                      <a:pt x="1113744" y="58103"/>
                    </a:lnTo>
                    <a:lnTo>
                      <a:pt x="1164465" y="129957"/>
                    </a:lnTo>
                    <a:lnTo>
                      <a:pt x="1147558" y="197585"/>
                    </a:lnTo>
                    <a:lnTo>
                      <a:pt x="1189825" y="197585"/>
                    </a:lnTo>
                    <a:lnTo>
                      <a:pt x="1253226" y="142637"/>
                    </a:lnTo>
                    <a:lnTo>
                      <a:pt x="1299720" y="108823"/>
                    </a:lnTo>
                    <a:lnTo>
                      <a:pt x="1312401" y="2006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E36701E-BB2E-80FF-3295-179B7F582F2F}"/>
                  </a:ext>
                </a:extLst>
              </p:cNvPr>
              <p:cNvSpPr/>
              <p:nvPr/>
            </p:nvSpPr>
            <p:spPr>
              <a:xfrm>
                <a:off x="4856489" y="2299399"/>
                <a:ext cx="704828" cy="1104081"/>
              </a:xfrm>
              <a:custGeom>
                <a:avLst/>
                <a:gdLst>
                  <a:gd name="connsiteX0" fmla="*/ 1447800 w 2006600"/>
                  <a:gd name="connsiteY0" fmla="*/ 0 h 3143250"/>
                  <a:gd name="connsiteX1" fmla="*/ 1397000 w 2006600"/>
                  <a:gd name="connsiteY1" fmla="*/ 361950 h 3143250"/>
                  <a:gd name="connsiteX2" fmla="*/ 1327150 w 2006600"/>
                  <a:gd name="connsiteY2" fmla="*/ 336550 h 3143250"/>
                  <a:gd name="connsiteX3" fmla="*/ 1244600 w 2006600"/>
                  <a:gd name="connsiteY3" fmla="*/ 196850 h 3143250"/>
                  <a:gd name="connsiteX4" fmla="*/ 1130300 w 2006600"/>
                  <a:gd name="connsiteY4" fmla="*/ 374650 h 3143250"/>
                  <a:gd name="connsiteX5" fmla="*/ 1016000 w 2006600"/>
                  <a:gd name="connsiteY5" fmla="*/ 298450 h 3143250"/>
                  <a:gd name="connsiteX6" fmla="*/ 850900 w 2006600"/>
                  <a:gd name="connsiteY6" fmla="*/ 450850 h 3143250"/>
                  <a:gd name="connsiteX7" fmla="*/ 863600 w 2006600"/>
                  <a:gd name="connsiteY7" fmla="*/ 533400 h 3143250"/>
                  <a:gd name="connsiteX8" fmla="*/ 825500 w 2006600"/>
                  <a:gd name="connsiteY8" fmla="*/ 685800 h 3143250"/>
                  <a:gd name="connsiteX9" fmla="*/ 952500 w 2006600"/>
                  <a:gd name="connsiteY9" fmla="*/ 939800 h 3143250"/>
                  <a:gd name="connsiteX10" fmla="*/ 1003300 w 2006600"/>
                  <a:gd name="connsiteY10" fmla="*/ 1123950 h 3143250"/>
                  <a:gd name="connsiteX11" fmla="*/ 863600 w 2006600"/>
                  <a:gd name="connsiteY11" fmla="*/ 1225550 h 3143250"/>
                  <a:gd name="connsiteX12" fmla="*/ 762000 w 2006600"/>
                  <a:gd name="connsiteY12" fmla="*/ 1263650 h 3143250"/>
                  <a:gd name="connsiteX13" fmla="*/ 762000 w 2006600"/>
                  <a:gd name="connsiteY13" fmla="*/ 1358900 h 3143250"/>
                  <a:gd name="connsiteX14" fmla="*/ 482600 w 2006600"/>
                  <a:gd name="connsiteY14" fmla="*/ 1657350 h 3143250"/>
                  <a:gd name="connsiteX15" fmla="*/ 457200 w 2006600"/>
                  <a:gd name="connsiteY15" fmla="*/ 1720850 h 3143250"/>
                  <a:gd name="connsiteX16" fmla="*/ 241300 w 2006600"/>
                  <a:gd name="connsiteY16" fmla="*/ 1905000 h 3143250"/>
                  <a:gd name="connsiteX17" fmla="*/ 311150 w 2006600"/>
                  <a:gd name="connsiteY17" fmla="*/ 2089150 h 3143250"/>
                  <a:gd name="connsiteX18" fmla="*/ 285750 w 2006600"/>
                  <a:gd name="connsiteY18" fmla="*/ 2222500 h 3143250"/>
                  <a:gd name="connsiteX19" fmla="*/ 285750 w 2006600"/>
                  <a:gd name="connsiteY19" fmla="*/ 2222500 h 3143250"/>
                  <a:gd name="connsiteX20" fmla="*/ 139700 w 2006600"/>
                  <a:gd name="connsiteY20" fmla="*/ 2603500 h 3143250"/>
                  <a:gd name="connsiteX21" fmla="*/ 0 w 2006600"/>
                  <a:gd name="connsiteY21" fmla="*/ 2838450 h 3143250"/>
                  <a:gd name="connsiteX22" fmla="*/ 0 w 2006600"/>
                  <a:gd name="connsiteY22" fmla="*/ 2927350 h 3143250"/>
                  <a:gd name="connsiteX23" fmla="*/ 127000 w 2006600"/>
                  <a:gd name="connsiteY23" fmla="*/ 2965450 h 3143250"/>
                  <a:gd name="connsiteX24" fmla="*/ 234950 w 2006600"/>
                  <a:gd name="connsiteY24" fmla="*/ 3143250 h 3143250"/>
                  <a:gd name="connsiteX25" fmla="*/ 273050 w 2006600"/>
                  <a:gd name="connsiteY25" fmla="*/ 2889250 h 3143250"/>
                  <a:gd name="connsiteX26" fmla="*/ 254000 w 2006600"/>
                  <a:gd name="connsiteY26" fmla="*/ 2832100 h 3143250"/>
                  <a:gd name="connsiteX27" fmla="*/ 336550 w 2006600"/>
                  <a:gd name="connsiteY27" fmla="*/ 2584450 h 3143250"/>
                  <a:gd name="connsiteX28" fmla="*/ 457200 w 2006600"/>
                  <a:gd name="connsiteY28" fmla="*/ 2571750 h 3143250"/>
                  <a:gd name="connsiteX29" fmla="*/ 412750 w 2006600"/>
                  <a:gd name="connsiteY29" fmla="*/ 2501900 h 3143250"/>
                  <a:gd name="connsiteX30" fmla="*/ 419100 w 2006600"/>
                  <a:gd name="connsiteY30" fmla="*/ 2279650 h 3143250"/>
                  <a:gd name="connsiteX31" fmla="*/ 527050 w 2006600"/>
                  <a:gd name="connsiteY31" fmla="*/ 2279650 h 3143250"/>
                  <a:gd name="connsiteX32" fmla="*/ 603250 w 2006600"/>
                  <a:gd name="connsiteY32" fmla="*/ 2178050 h 3143250"/>
                  <a:gd name="connsiteX33" fmla="*/ 742950 w 2006600"/>
                  <a:gd name="connsiteY33" fmla="*/ 2203450 h 3143250"/>
                  <a:gd name="connsiteX34" fmla="*/ 768350 w 2006600"/>
                  <a:gd name="connsiteY34" fmla="*/ 2152650 h 3143250"/>
                  <a:gd name="connsiteX35" fmla="*/ 933450 w 2006600"/>
                  <a:gd name="connsiteY35" fmla="*/ 2165350 h 3143250"/>
                  <a:gd name="connsiteX36" fmla="*/ 977900 w 2006600"/>
                  <a:gd name="connsiteY36" fmla="*/ 2120900 h 3143250"/>
                  <a:gd name="connsiteX37" fmla="*/ 971550 w 2006600"/>
                  <a:gd name="connsiteY37" fmla="*/ 2019300 h 3143250"/>
                  <a:gd name="connsiteX38" fmla="*/ 1016000 w 2006600"/>
                  <a:gd name="connsiteY38" fmla="*/ 1892300 h 3143250"/>
                  <a:gd name="connsiteX39" fmla="*/ 1149350 w 2006600"/>
                  <a:gd name="connsiteY39" fmla="*/ 1854200 h 3143250"/>
                  <a:gd name="connsiteX40" fmla="*/ 1174750 w 2006600"/>
                  <a:gd name="connsiteY40" fmla="*/ 1746250 h 3143250"/>
                  <a:gd name="connsiteX41" fmla="*/ 1466850 w 2006600"/>
                  <a:gd name="connsiteY41" fmla="*/ 1606550 h 3143250"/>
                  <a:gd name="connsiteX42" fmla="*/ 1727200 w 2006600"/>
                  <a:gd name="connsiteY42" fmla="*/ 1428750 h 3143250"/>
                  <a:gd name="connsiteX43" fmla="*/ 1911350 w 2006600"/>
                  <a:gd name="connsiteY43" fmla="*/ 1250950 h 3143250"/>
                  <a:gd name="connsiteX44" fmla="*/ 2006600 w 2006600"/>
                  <a:gd name="connsiteY44" fmla="*/ 889000 h 3143250"/>
                  <a:gd name="connsiteX45" fmla="*/ 1993900 w 2006600"/>
                  <a:gd name="connsiteY45" fmla="*/ 819150 h 3143250"/>
                  <a:gd name="connsiteX46" fmla="*/ 1854200 w 2006600"/>
                  <a:gd name="connsiteY46" fmla="*/ 742950 h 3143250"/>
                  <a:gd name="connsiteX47" fmla="*/ 1727200 w 2006600"/>
                  <a:gd name="connsiteY47" fmla="*/ 742950 h 3143250"/>
                  <a:gd name="connsiteX48" fmla="*/ 1714500 w 2006600"/>
                  <a:gd name="connsiteY48" fmla="*/ 635000 h 3143250"/>
                  <a:gd name="connsiteX49" fmla="*/ 1625600 w 2006600"/>
                  <a:gd name="connsiteY49" fmla="*/ 527050 h 3143250"/>
                  <a:gd name="connsiteX50" fmla="*/ 1562100 w 2006600"/>
                  <a:gd name="connsiteY50" fmla="*/ 400050 h 3143250"/>
                  <a:gd name="connsiteX51" fmla="*/ 1593850 w 2006600"/>
                  <a:gd name="connsiteY51" fmla="*/ 323850 h 3143250"/>
                  <a:gd name="connsiteX52" fmla="*/ 1568450 w 2006600"/>
                  <a:gd name="connsiteY52" fmla="*/ 69850 h 3143250"/>
                  <a:gd name="connsiteX53" fmla="*/ 1524000 w 2006600"/>
                  <a:gd name="connsiteY53" fmla="*/ 57150 h 3143250"/>
                  <a:gd name="connsiteX54" fmla="*/ 1447800 w 2006600"/>
                  <a:gd name="connsiteY54" fmla="*/ 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006600" h="3143250">
                    <a:moveTo>
                      <a:pt x="1447800" y="0"/>
                    </a:moveTo>
                    <a:lnTo>
                      <a:pt x="1397000" y="361950"/>
                    </a:lnTo>
                    <a:lnTo>
                      <a:pt x="1327150" y="336550"/>
                    </a:lnTo>
                    <a:lnTo>
                      <a:pt x="1244600" y="196850"/>
                    </a:lnTo>
                    <a:lnTo>
                      <a:pt x="1130300" y="374650"/>
                    </a:lnTo>
                    <a:lnTo>
                      <a:pt x="1016000" y="298450"/>
                    </a:lnTo>
                    <a:lnTo>
                      <a:pt x="850900" y="450850"/>
                    </a:lnTo>
                    <a:lnTo>
                      <a:pt x="863600" y="533400"/>
                    </a:lnTo>
                    <a:lnTo>
                      <a:pt x="825500" y="685800"/>
                    </a:lnTo>
                    <a:lnTo>
                      <a:pt x="952500" y="939800"/>
                    </a:lnTo>
                    <a:lnTo>
                      <a:pt x="1003300" y="1123950"/>
                    </a:lnTo>
                    <a:lnTo>
                      <a:pt x="863600" y="1225550"/>
                    </a:lnTo>
                    <a:lnTo>
                      <a:pt x="762000" y="1263650"/>
                    </a:lnTo>
                    <a:lnTo>
                      <a:pt x="762000" y="1358900"/>
                    </a:lnTo>
                    <a:lnTo>
                      <a:pt x="482600" y="1657350"/>
                    </a:lnTo>
                    <a:lnTo>
                      <a:pt x="457200" y="1720850"/>
                    </a:lnTo>
                    <a:lnTo>
                      <a:pt x="241300" y="1905000"/>
                    </a:lnTo>
                    <a:lnTo>
                      <a:pt x="311150" y="2089150"/>
                    </a:lnTo>
                    <a:lnTo>
                      <a:pt x="285750" y="2222500"/>
                    </a:lnTo>
                    <a:lnTo>
                      <a:pt x="285750" y="2222500"/>
                    </a:lnTo>
                    <a:lnTo>
                      <a:pt x="139700" y="2603500"/>
                    </a:lnTo>
                    <a:lnTo>
                      <a:pt x="0" y="2838450"/>
                    </a:lnTo>
                    <a:lnTo>
                      <a:pt x="0" y="2927350"/>
                    </a:lnTo>
                    <a:lnTo>
                      <a:pt x="127000" y="2965450"/>
                    </a:lnTo>
                    <a:lnTo>
                      <a:pt x="234950" y="3143250"/>
                    </a:lnTo>
                    <a:lnTo>
                      <a:pt x="273050" y="2889250"/>
                    </a:lnTo>
                    <a:lnTo>
                      <a:pt x="254000" y="2832100"/>
                    </a:lnTo>
                    <a:lnTo>
                      <a:pt x="336550" y="2584450"/>
                    </a:lnTo>
                    <a:lnTo>
                      <a:pt x="457200" y="2571750"/>
                    </a:lnTo>
                    <a:lnTo>
                      <a:pt x="412750" y="2501900"/>
                    </a:lnTo>
                    <a:lnTo>
                      <a:pt x="419100" y="2279650"/>
                    </a:lnTo>
                    <a:lnTo>
                      <a:pt x="527050" y="2279650"/>
                    </a:lnTo>
                    <a:lnTo>
                      <a:pt x="603250" y="2178050"/>
                    </a:lnTo>
                    <a:lnTo>
                      <a:pt x="742950" y="2203450"/>
                    </a:lnTo>
                    <a:lnTo>
                      <a:pt x="768350" y="2152650"/>
                    </a:lnTo>
                    <a:lnTo>
                      <a:pt x="933450" y="2165350"/>
                    </a:lnTo>
                    <a:lnTo>
                      <a:pt x="977900" y="2120900"/>
                    </a:lnTo>
                    <a:lnTo>
                      <a:pt x="971550" y="2019300"/>
                    </a:lnTo>
                    <a:lnTo>
                      <a:pt x="1016000" y="1892300"/>
                    </a:lnTo>
                    <a:lnTo>
                      <a:pt x="1149350" y="1854200"/>
                    </a:lnTo>
                    <a:lnTo>
                      <a:pt x="1174750" y="1746250"/>
                    </a:lnTo>
                    <a:lnTo>
                      <a:pt x="1466850" y="1606550"/>
                    </a:lnTo>
                    <a:lnTo>
                      <a:pt x="1727200" y="1428750"/>
                    </a:lnTo>
                    <a:lnTo>
                      <a:pt x="1911350" y="1250950"/>
                    </a:lnTo>
                    <a:lnTo>
                      <a:pt x="2006600" y="889000"/>
                    </a:lnTo>
                    <a:lnTo>
                      <a:pt x="1993900" y="819150"/>
                    </a:lnTo>
                    <a:lnTo>
                      <a:pt x="1854200" y="742950"/>
                    </a:lnTo>
                    <a:lnTo>
                      <a:pt x="1727200" y="742950"/>
                    </a:lnTo>
                    <a:lnTo>
                      <a:pt x="1714500" y="635000"/>
                    </a:lnTo>
                    <a:lnTo>
                      <a:pt x="1625600" y="527050"/>
                    </a:lnTo>
                    <a:lnTo>
                      <a:pt x="1562100" y="400050"/>
                    </a:lnTo>
                    <a:lnTo>
                      <a:pt x="1593850" y="323850"/>
                    </a:lnTo>
                    <a:lnTo>
                      <a:pt x="1568450" y="69850"/>
                    </a:lnTo>
                    <a:lnTo>
                      <a:pt x="1524000" y="57150"/>
                    </a:lnTo>
                    <a:lnTo>
                      <a:pt x="144780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8D950F77-ED00-3811-0CC3-629A230ECD45}"/>
                </a:ext>
              </a:extLst>
            </p:cNvPr>
            <p:cNvGrpSpPr/>
            <p:nvPr/>
          </p:nvGrpSpPr>
          <p:grpSpPr>
            <a:xfrm>
              <a:off x="5378928" y="2170440"/>
              <a:ext cx="2938176" cy="3915564"/>
              <a:chOff x="5378928" y="2170440"/>
              <a:chExt cx="2938176" cy="3915564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6C9E1DC-C601-87A7-C245-1863285CA11E}"/>
                  </a:ext>
                </a:extLst>
              </p:cNvPr>
              <p:cNvSpPr/>
              <p:nvPr/>
            </p:nvSpPr>
            <p:spPr>
              <a:xfrm>
                <a:off x="6937580" y="3293895"/>
                <a:ext cx="261478" cy="115411"/>
              </a:xfrm>
              <a:custGeom>
                <a:avLst/>
                <a:gdLst>
                  <a:gd name="connsiteX0" fmla="*/ 0 w 345281"/>
                  <a:gd name="connsiteY0" fmla="*/ 0 h 152400"/>
                  <a:gd name="connsiteX1" fmla="*/ 78581 w 345281"/>
                  <a:gd name="connsiteY1" fmla="*/ 33338 h 152400"/>
                  <a:gd name="connsiteX2" fmla="*/ 119062 w 345281"/>
                  <a:gd name="connsiteY2" fmla="*/ 76200 h 152400"/>
                  <a:gd name="connsiteX3" fmla="*/ 211931 w 345281"/>
                  <a:gd name="connsiteY3" fmla="*/ 85725 h 152400"/>
                  <a:gd name="connsiteX4" fmla="*/ 290512 w 345281"/>
                  <a:gd name="connsiteY4" fmla="*/ 152400 h 152400"/>
                  <a:gd name="connsiteX5" fmla="*/ 345281 w 345281"/>
                  <a:gd name="connsiteY5" fmla="*/ 9525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5281" h="152400">
                    <a:moveTo>
                      <a:pt x="0" y="0"/>
                    </a:moveTo>
                    <a:lnTo>
                      <a:pt x="78581" y="33338"/>
                    </a:lnTo>
                    <a:lnTo>
                      <a:pt x="119062" y="76200"/>
                    </a:lnTo>
                    <a:lnTo>
                      <a:pt x="211931" y="85725"/>
                    </a:lnTo>
                    <a:lnTo>
                      <a:pt x="290512" y="152400"/>
                    </a:lnTo>
                    <a:lnTo>
                      <a:pt x="345281" y="952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0A52FE8D-553C-2DE1-9C07-C710CDC72E53}"/>
                  </a:ext>
                </a:extLst>
              </p:cNvPr>
              <p:cNvGrpSpPr/>
              <p:nvPr/>
            </p:nvGrpSpPr>
            <p:grpSpPr>
              <a:xfrm>
                <a:off x="5378928" y="2170440"/>
                <a:ext cx="2938176" cy="3915564"/>
                <a:chOff x="2587625" y="814388"/>
                <a:chExt cx="3879850" cy="5170487"/>
              </a:xfrm>
            </p:grpSpPr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B016E8C7-4CF1-32A2-A6E0-5753A86401FB}"/>
                    </a:ext>
                  </a:extLst>
                </p:cNvPr>
                <p:cNvSpPr/>
                <p:nvPr/>
              </p:nvSpPr>
              <p:spPr>
                <a:xfrm>
                  <a:off x="3055144" y="2869406"/>
                  <a:ext cx="411956" cy="1038225"/>
                </a:xfrm>
                <a:custGeom>
                  <a:avLst/>
                  <a:gdLst>
                    <a:gd name="connsiteX0" fmla="*/ 0 w 411956"/>
                    <a:gd name="connsiteY0" fmla="*/ 1038225 h 1038225"/>
                    <a:gd name="connsiteX1" fmla="*/ 9525 w 411956"/>
                    <a:gd name="connsiteY1" fmla="*/ 1019175 h 1038225"/>
                    <a:gd name="connsiteX2" fmla="*/ 11906 w 411956"/>
                    <a:gd name="connsiteY2" fmla="*/ 957263 h 1038225"/>
                    <a:gd name="connsiteX3" fmla="*/ 107156 w 411956"/>
                    <a:gd name="connsiteY3" fmla="*/ 912019 h 1038225"/>
                    <a:gd name="connsiteX4" fmla="*/ 173831 w 411956"/>
                    <a:gd name="connsiteY4" fmla="*/ 912019 h 1038225"/>
                    <a:gd name="connsiteX5" fmla="*/ 228600 w 411956"/>
                    <a:gd name="connsiteY5" fmla="*/ 850107 h 1038225"/>
                    <a:gd name="connsiteX6" fmla="*/ 190500 w 411956"/>
                    <a:gd name="connsiteY6" fmla="*/ 797719 h 1038225"/>
                    <a:gd name="connsiteX7" fmla="*/ 228600 w 411956"/>
                    <a:gd name="connsiteY7" fmla="*/ 702469 h 1038225"/>
                    <a:gd name="connsiteX8" fmla="*/ 214312 w 411956"/>
                    <a:gd name="connsiteY8" fmla="*/ 654844 h 1038225"/>
                    <a:gd name="connsiteX9" fmla="*/ 285750 w 411956"/>
                    <a:gd name="connsiteY9" fmla="*/ 569119 h 1038225"/>
                    <a:gd name="connsiteX10" fmla="*/ 285750 w 411956"/>
                    <a:gd name="connsiteY10" fmla="*/ 519113 h 1038225"/>
                    <a:gd name="connsiteX11" fmla="*/ 330994 w 411956"/>
                    <a:gd name="connsiteY11" fmla="*/ 483394 h 1038225"/>
                    <a:gd name="connsiteX12" fmla="*/ 311944 w 411956"/>
                    <a:gd name="connsiteY12" fmla="*/ 445294 h 1038225"/>
                    <a:gd name="connsiteX13" fmla="*/ 304800 w 411956"/>
                    <a:gd name="connsiteY13" fmla="*/ 423863 h 1038225"/>
                    <a:gd name="connsiteX14" fmla="*/ 359569 w 411956"/>
                    <a:gd name="connsiteY14" fmla="*/ 338138 h 1038225"/>
                    <a:gd name="connsiteX15" fmla="*/ 347662 w 411956"/>
                    <a:gd name="connsiteY15" fmla="*/ 326232 h 1038225"/>
                    <a:gd name="connsiteX16" fmla="*/ 347662 w 411956"/>
                    <a:gd name="connsiteY16" fmla="*/ 326232 h 1038225"/>
                    <a:gd name="connsiteX17" fmla="*/ 300037 w 411956"/>
                    <a:gd name="connsiteY17" fmla="*/ 273844 h 1038225"/>
                    <a:gd name="connsiteX18" fmla="*/ 376237 w 411956"/>
                    <a:gd name="connsiteY18" fmla="*/ 185738 h 1038225"/>
                    <a:gd name="connsiteX19" fmla="*/ 411956 w 411956"/>
                    <a:gd name="connsiteY19" fmla="*/ 69057 h 1038225"/>
                    <a:gd name="connsiteX20" fmla="*/ 371475 w 411956"/>
                    <a:gd name="connsiteY20" fmla="*/ 0 h 1038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1956" h="1038225">
                      <a:moveTo>
                        <a:pt x="0" y="1038225"/>
                      </a:moveTo>
                      <a:lnTo>
                        <a:pt x="9525" y="1019175"/>
                      </a:lnTo>
                      <a:cubicBezTo>
                        <a:pt x="10319" y="998538"/>
                        <a:pt x="11112" y="977900"/>
                        <a:pt x="11906" y="957263"/>
                      </a:cubicBezTo>
                      <a:lnTo>
                        <a:pt x="107156" y="912019"/>
                      </a:lnTo>
                      <a:lnTo>
                        <a:pt x="173831" y="912019"/>
                      </a:lnTo>
                      <a:lnTo>
                        <a:pt x="228600" y="850107"/>
                      </a:lnTo>
                      <a:lnTo>
                        <a:pt x="190500" y="797719"/>
                      </a:lnTo>
                      <a:lnTo>
                        <a:pt x="228600" y="702469"/>
                      </a:lnTo>
                      <a:lnTo>
                        <a:pt x="214312" y="654844"/>
                      </a:lnTo>
                      <a:lnTo>
                        <a:pt x="285750" y="569119"/>
                      </a:lnTo>
                      <a:lnTo>
                        <a:pt x="285750" y="519113"/>
                      </a:lnTo>
                      <a:lnTo>
                        <a:pt x="330994" y="483394"/>
                      </a:lnTo>
                      <a:lnTo>
                        <a:pt x="311944" y="445294"/>
                      </a:lnTo>
                      <a:lnTo>
                        <a:pt x="304800" y="423863"/>
                      </a:lnTo>
                      <a:lnTo>
                        <a:pt x="359569" y="338138"/>
                      </a:lnTo>
                      <a:lnTo>
                        <a:pt x="347662" y="326232"/>
                      </a:lnTo>
                      <a:lnTo>
                        <a:pt x="347662" y="326232"/>
                      </a:lnTo>
                      <a:lnTo>
                        <a:pt x="300037" y="273844"/>
                      </a:lnTo>
                      <a:lnTo>
                        <a:pt x="376237" y="185738"/>
                      </a:lnTo>
                      <a:lnTo>
                        <a:pt x="411956" y="69057"/>
                      </a:lnTo>
                      <a:lnTo>
                        <a:pt x="371475" y="0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67379615-75C7-6374-8426-CA9CFCD9ABD6}"/>
                    </a:ext>
                  </a:extLst>
                </p:cNvPr>
                <p:cNvSpPr/>
                <p:nvPr/>
              </p:nvSpPr>
              <p:spPr>
                <a:xfrm>
                  <a:off x="3007519" y="2012156"/>
                  <a:ext cx="133350" cy="964407"/>
                </a:xfrm>
                <a:custGeom>
                  <a:avLst/>
                  <a:gdLst>
                    <a:gd name="connsiteX0" fmla="*/ 97631 w 133350"/>
                    <a:gd name="connsiteY0" fmla="*/ 0 h 964407"/>
                    <a:gd name="connsiteX1" fmla="*/ 54769 w 133350"/>
                    <a:gd name="connsiteY1" fmla="*/ 64294 h 964407"/>
                    <a:gd name="connsiteX2" fmla="*/ 47625 w 133350"/>
                    <a:gd name="connsiteY2" fmla="*/ 154782 h 964407"/>
                    <a:gd name="connsiteX3" fmla="*/ 85725 w 133350"/>
                    <a:gd name="connsiteY3" fmla="*/ 204788 h 964407"/>
                    <a:gd name="connsiteX4" fmla="*/ 85725 w 133350"/>
                    <a:gd name="connsiteY4" fmla="*/ 278607 h 964407"/>
                    <a:gd name="connsiteX5" fmla="*/ 61912 w 133350"/>
                    <a:gd name="connsiteY5" fmla="*/ 297657 h 964407"/>
                    <a:gd name="connsiteX6" fmla="*/ 69056 w 133350"/>
                    <a:gd name="connsiteY6" fmla="*/ 340519 h 964407"/>
                    <a:gd name="connsiteX7" fmla="*/ 30956 w 133350"/>
                    <a:gd name="connsiteY7" fmla="*/ 347663 h 964407"/>
                    <a:gd name="connsiteX8" fmla="*/ 0 w 133350"/>
                    <a:gd name="connsiteY8" fmla="*/ 390525 h 964407"/>
                    <a:gd name="connsiteX9" fmla="*/ 19050 w 133350"/>
                    <a:gd name="connsiteY9" fmla="*/ 414338 h 964407"/>
                    <a:gd name="connsiteX10" fmla="*/ 28575 w 133350"/>
                    <a:gd name="connsiteY10" fmla="*/ 433388 h 964407"/>
                    <a:gd name="connsiteX11" fmla="*/ 38100 w 133350"/>
                    <a:gd name="connsiteY11" fmla="*/ 459582 h 964407"/>
                    <a:gd name="connsiteX12" fmla="*/ 14287 w 133350"/>
                    <a:gd name="connsiteY12" fmla="*/ 488157 h 964407"/>
                    <a:gd name="connsiteX13" fmla="*/ 52387 w 133350"/>
                    <a:gd name="connsiteY13" fmla="*/ 526257 h 964407"/>
                    <a:gd name="connsiteX14" fmla="*/ 54769 w 133350"/>
                    <a:gd name="connsiteY14" fmla="*/ 557213 h 964407"/>
                    <a:gd name="connsiteX15" fmla="*/ 133350 w 133350"/>
                    <a:gd name="connsiteY15" fmla="*/ 623888 h 964407"/>
                    <a:gd name="connsiteX16" fmla="*/ 130969 w 133350"/>
                    <a:gd name="connsiteY16" fmla="*/ 666750 h 964407"/>
                    <a:gd name="connsiteX17" fmla="*/ 104775 w 133350"/>
                    <a:gd name="connsiteY17" fmla="*/ 702469 h 964407"/>
                    <a:gd name="connsiteX18" fmla="*/ 104775 w 133350"/>
                    <a:gd name="connsiteY18" fmla="*/ 723900 h 964407"/>
                    <a:gd name="connsiteX19" fmla="*/ 90487 w 133350"/>
                    <a:gd name="connsiteY19" fmla="*/ 733425 h 964407"/>
                    <a:gd name="connsiteX20" fmla="*/ 35719 w 133350"/>
                    <a:gd name="connsiteY20" fmla="*/ 840582 h 964407"/>
                    <a:gd name="connsiteX21" fmla="*/ 33337 w 133350"/>
                    <a:gd name="connsiteY21" fmla="*/ 873919 h 964407"/>
                    <a:gd name="connsiteX22" fmla="*/ 28575 w 133350"/>
                    <a:gd name="connsiteY22" fmla="*/ 964407 h 96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350" h="964407">
                      <a:moveTo>
                        <a:pt x="97631" y="0"/>
                      </a:moveTo>
                      <a:lnTo>
                        <a:pt x="54769" y="64294"/>
                      </a:lnTo>
                      <a:lnTo>
                        <a:pt x="47625" y="154782"/>
                      </a:lnTo>
                      <a:lnTo>
                        <a:pt x="85725" y="204788"/>
                      </a:lnTo>
                      <a:lnTo>
                        <a:pt x="85725" y="278607"/>
                      </a:lnTo>
                      <a:lnTo>
                        <a:pt x="61912" y="297657"/>
                      </a:lnTo>
                      <a:lnTo>
                        <a:pt x="69056" y="340519"/>
                      </a:lnTo>
                      <a:lnTo>
                        <a:pt x="30956" y="347663"/>
                      </a:lnTo>
                      <a:lnTo>
                        <a:pt x="0" y="390525"/>
                      </a:lnTo>
                      <a:lnTo>
                        <a:pt x="19050" y="414338"/>
                      </a:lnTo>
                      <a:lnTo>
                        <a:pt x="28575" y="433388"/>
                      </a:lnTo>
                      <a:lnTo>
                        <a:pt x="38100" y="459582"/>
                      </a:lnTo>
                      <a:lnTo>
                        <a:pt x="14287" y="488157"/>
                      </a:lnTo>
                      <a:lnTo>
                        <a:pt x="52387" y="526257"/>
                      </a:lnTo>
                      <a:lnTo>
                        <a:pt x="54769" y="557213"/>
                      </a:lnTo>
                      <a:lnTo>
                        <a:pt x="133350" y="623888"/>
                      </a:lnTo>
                      <a:lnTo>
                        <a:pt x="130969" y="666750"/>
                      </a:lnTo>
                      <a:lnTo>
                        <a:pt x="104775" y="702469"/>
                      </a:lnTo>
                      <a:lnTo>
                        <a:pt x="104775" y="723900"/>
                      </a:lnTo>
                      <a:lnTo>
                        <a:pt x="90487" y="733425"/>
                      </a:lnTo>
                      <a:lnTo>
                        <a:pt x="35719" y="840582"/>
                      </a:lnTo>
                      <a:lnTo>
                        <a:pt x="33337" y="873919"/>
                      </a:lnTo>
                      <a:lnTo>
                        <a:pt x="28575" y="964407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BBAAB3E8-48AE-3633-B3D3-B816D829FB00}"/>
                    </a:ext>
                  </a:extLst>
                </p:cNvPr>
                <p:cNvSpPr/>
                <p:nvPr/>
              </p:nvSpPr>
              <p:spPr>
                <a:xfrm>
                  <a:off x="3576638" y="2297906"/>
                  <a:ext cx="1135856" cy="540544"/>
                </a:xfrm>
                <a:custGeom>
                  <a:avLst/>
                  <a:gdLst>
                    <a:gd name="connsiteX0" fmla="*/ 295275 w 1135856"/>
                    <a:gd name="connsiteY0" fmla="*/ 0 h 540544"/>
                    <a:gd name="connsiteX1" fmla="*/ 283368 w 1135856"/>
                    <a:gd name="connsiteY1" fmla="*/ 80963 h 540544"/>
                    <a:gd name="connsiteX2" fmla="*/ 297656 w 1135856"/>
                    <a:gd name="connsiteY2" fmla="*/ 126207 h 540544"/>
                    <a:gd name="connsiteX3" fmla="*/ 247650 w 1135856"/>
                    <a:gd name="connsiteY3" fmla="*/ 173832 h 540544"/>
                    <a:gd name="connsiteX4" fmla="*/ 173831 w 1135856"/>
                    <a:gd name="connsiteY4" fmla="*/ 176213 h 540544"/>
                    <a:gd name="connsiteX5" fmla="*/ 95250 w 1135856"/>
                    <a:gd name="connsiteY5" fmla="*/ 254794 h 540544"/>
                    <a:gd name="connsiteX6" fmla="*/ 57150 w 1135856"/>
                    <a:gd name="connsiteY6" fmla="*/ 264319 h 540544"/>
                    <a:gd name="connsiteX7" fmla="*/ 47625 w 1135856"/>
                    <a:gd name="connsiteY7" fmla="*/ 283369 h 540544"/>
                    <a:gd name="connsiteX8" fmla="*/ 0 w 1135856"/>
                    <a:gd name="connsiteY8" fmla="*/ 314325 h 540544"/>
                    <a:gd name="connsiteX9" fmla="*/ 14287 w 1135856"/>
                    <a:gd name="connsiteY9" fmla="*/ 419100 h 540544"/>
                    <a:gd name="connsiteX10" fmla="*/ 52387 w 1135856"/>
                    <a:gd name="connsiteY10" fmla="*/ 438150 h 540544"/>
                    <a:gd name="connsiteX11" fmla="*/ 80962 w 1135856"/>
                    <a:gd name="connsiteY11" fmla="*/ 407194 h 540544"/>
                    <a:gd name="connsiteX12" fmla="*/ 264318 w 1135856"/>
                    <a:gd name="connsiteY12" fmla="*/ 414338 h 540544"/>
                    <a:gd name="connsiteX13" fmla="*/ 269081 w 1135856"/>
                    <a:gd name="connsiteY13" fmla="*/ 440532 h 540544"/>
                    <a:gd name="connsiteX14" fmla="*/ 316706 w 1135856"/>
                    <a:gd name="connsiteY14" fmla="*/ 452438 h 540544"/>
                    <a:gd name="connsiteX15" fmla="*/ 342900 w 1135856"/>
                    <a:gd name="connsiteY15" fmla="*/ 442913 h 540544"/>
                    <a:gd name="connsiteX16" fmla="*/ 395287 w 1135856"/>
                    <a:gd name="connsiteY16" fmla="*/ 483394 h 540544"/>
                    <a:gd name="connsiteX17" fmla="*/ 481012 w 1135856"/>
                    <a:gd name="connsiteY17" fmla="*/ 504825 h 540544"/>
                    <a:gd name="connsiteX18" fmla="*/ 519112 w 1135856"/>
                    <a:gd name="connsiteY18" fmla="*/ 540544 h 540544"/>
                    <a:gd name="connsiteX19" fmla="*/ 526256 w 1135856"/>
                    <a:gd name="connsiteY19" fmla="*/ 516732 h 540544"/>
                    <a:gd name="connsiteX20" fmla="*/ 619125 w 1135856"/>
                    <a:gd name="connsiteY20" fmla="*/ 504825 h 540544"/>
                    <a:gd name="connsiteX21" fmla="*/ 711993 w 1135856"/>
                    <a:gd name="connsiteY21" fmla="*/ 471488 h 540544"/>
                    <a:gd name="connsiteX22" fmla="*/ 745331 w 1135856"/>
                    <a:gd name="connsiteY22" fmla="*/ 514350 h 540544"/>
                    <a:gd name="connsiteX23" fmla="*/ 781050 w 1135856"/>
                    <a:gd name="connsiteY23" fmla="*/ 507207 h 540544"/>
                    <a:gd name="connsiteX24" fmla="*/ 866775 w 1135856"/>
                    <a:gd name="connsiteY24" fmla="*/ 419100 h 540544"/>
                    <a:gd name="connsiteX25" fmla="*/ 966787 w 1135856"/>
                    <a:gd name="connsiteY25" fmla="*/ 385763 h 540544"/>
                    <a:gd name="connsiteX26" fmla="*/ 992981 w 1135856"/>
                    <a:gd name="connsiteY26" fmla="*/ 421482 h 540544"/>
                    <a:gd name="connsiteX27" fmla="*/ 1076325 w 1135856"/>
                    <a:gd name="connsiteY27" fmla="*/ 423863 h 540544"/>
                    <a:gd name="connsiteX28" fmla="*/ 1112043 w 1135856"/>
                    <a:gd name="connsiteY28" fmla="*/ 407194 h 540544"/>
                    <a:gd name="connsiteX29" fmla="*/ 1135856 w 1135856"/>
                    <a:gd name="connsiteY29" fmla="*/ 376238 h 54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35856" h="540544">
                      <a:moveTo>
                        <a:pt x="295275" y="0"/>
                      </a:moveTo>
                      <a:lnTo>
                        <a:pt x="283368" y="80963"/>
                      </a:lnTo>
                      <a:lnTo>
                        <a:pt x="297656" y="126207"/>
                      </a:lnTo>
                      <a:lnTo>
                        <a:pt x="247650" y="173832"/>
                      </a:lnTo>
                      <a:lnTo>
                        <a:pt x="173831" y="176213"/>
                      </a:lnTo>
                      <a:lnTo>
                        <a:pt x="95250" y="254794"/>
                      </a:lnTo>
                      <a:lnTo>
                        <a:pt x="57150" y="264319"/>
                      </a:lnTo>
                      <a:lnTo>
                        <a:pt x="47625" y="283369"/>
                      </a:lnTo>
                      <a:lnTo>
                        <a:pt x="0" y="314325"/>
                      </a:lnTo>
                      <a:lnTo>
                        <a:pt x="14287" y="419100"/>
                      </a:lnTo>
                      <a:lnTo>
                        <a:pt x="52387" y="438150"/>
                      </a:lnTo>
                      <a:lnTo>
                        <a:pt x="80962" y="407194"/>
                      </a:lnTo>
                      <a:lnTo>
                        <a:pt x="264318" y="414338"/>
                      </a:lnTo>
                      <a:lnTo>
                        <a:pt x="269081" y="440532"/>
                      </a:lnTo>
                      <a:lnTo>
                        <a:pt x="316706" y="452438"/>
                      </a:lnTo>
                      <a:lnTo>
                        <a:pt x="342900" y="442913"/>
                      </a:lnTo>
                      <a:lnTo>
                        <a:pt x="395287" y="483394"/>
                      </a:lnTo>
                      <a:lnTo>
                        <a:pt x="481012" y="504825"/>
                      </a:lnTo>
                      <a:lnTo>
                        <a:pt x="519112" y="540544"/>
                      </a:lnTo>
                      <a:lnTo>
                        <a:pt x="526256" y="516732"/>
                      </a:lnTo>
                      <a:lnTo>
                        <a:pt x="619125" y="504825"/>
                      </a:lnTo>
                      <a:lnTo>
                        <a:pt x="711993" y="471488"/>
                      </a:lnTo>
                      <a:lnTo>
                        <a:pt x="745331" y="514350"/>
                      </a:lnTo>
                      <a:lnTo>
                        <a:pt x="781050" y="507207"/>
                      </a:lnTo>
                      <a:lnTo>
                        <a:pt x="866775" y="419100"/>
                      </a:lnTo>
                      <a:lnTo>
                        <a:pt x="966787" y="385763"/>
                      </a:lnTo>
                      <a:lnTo>
                        <a:pt x="992981" y="421482"/>
                      </a:lnTo>
                      <a:lnTo>
                        <a:pt x="1076325" y="423863"/>
                      </a:lnTo>
                      <a:lnTo>
                        <a:pt x="1112043" y="407194"/>
                      </a:lnTo>
                      <a:lnTo>
                        <a:pt x="1135856" y="376238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208CF0C8-169F-C216-71F6-B0CA97386066}"/>
                    </a:ext>
                  </a:extLst>
                </p:cNvPr>
                <p:cNvSpPr/>
                <p:nvPr/>
              </p:nvSpPr>
              <p:spPr>
                <a:xfrm>
                  <a:off x="4088606" y="3390900"/>
                  <a:ext cx="862013" cy="614363"/>
                </a:xfrm>
                <a:custGeom>
                  <a:avLst/>
                  <a:gdLst>
                    <a:gd name="connsiteX0" fmla="*/ 0 w 862013"/>
                    <a:gd name="connsiteY0" fmla="*/ 614363 h 614363"/>
                    <a:gd name="connsiteX1" fmla="*/ 180975 w 862013"/>
                    <a:gd name="connsiteY1" fmla="*/ 521494 h 614363"/>
                    <a:gd name="connsiteX2" fmla="*/ 223838 w 862013"/>
                    <a:gd name="connsiteY2" fmla="*/ 514350 h 614363"/>
                    <a:gd name="connsiteX3" fmla="*/ 240507 w 862013"/>
                    <a:gd name="connsiteY3" fmla="*/ 466725 h 614363"/>
                    <a:gd name="connsiteX4" fmla="*/ 283369 w 862013"/>
                    <a:gd name="connsiteY4" fmla="*/ 461963 h 614363"/>
                    <a:gd name="connsiteX5" fmla="*/ 338138 w 862013"/>
                    <a:gd name="connsiteY5" fmla="*/ 378619 h 614363"/>
                    <a:gd name="connsiteX6" fmla="*/ 345282 w 862013"/>
                    <a:gd name="connsiteY6" fmla="*/ 350044 h 614363"/>
                    <a:gd name="connsiteX7" fmla="*/ 366713 w 862013"/>
                    <a:gd name="connsiteY7" fmla="*/ 347663 h 614363"/>
                    <a:gd name="connsiteX8" fmla="*/ 385763 w 862013"/>
                    <a:gd name="connsiteY8" fmla="*/ 333375 h 614363"/>
                    <a:gd name="connsiteX9" fmla="*/ 400050 w 862013"/>
                    <a:gd name="connsiteY9" fmla="*/ 297656 h 614363"/>
                    <a:gd name="connsiteX10" fmla="*/ 421482 w 862013"/>
                    <a:gd name="connsiteY10" fmla="*/ 259556 h 614363"/>
                    <a:gd name="connsiteX11" fmla="*/ 466725 w 862013"/>
                    <a:gd name="connsiteY11" fmla="*/ 183356 h 614363"/>
                    <a:gd name="connsiteX12" fmla="*/ 538163 w 862013"/>
                    <a:gd name="connsiteY12" fmla="*/ 166688 h 614363"/>
                    <a:gd name="connsiteX13" fmla="*/ 576263 w 862013"/>
                    <a:gd name="connsiteY13" fmla="*/ 121444 h 614363"/>
                    <a:gd name="connsiteX14" fmla="*/ 642938 w 862013"/>
                    <a:gd name="connsiteY14" fmla="*/ 126206 h 614363"/>
                    <a:gd name="connsiteX15" fmla="*/ 657225 w 862013"/>
                    <a:gd name="connsiteY15" fmla="*/ 188119 h 614363"/>
                    <a:gd name="connsiteX16" fmla="*/ 690563 w 862013"/>
                    <a:gd name="connsiteY16" fmla="*/ 195263 h 614363"/>
                    <a:gd name="connsiteX17" fmla="*/ 714375 w 862013"/>
                    <a:gd name="connsiteY17" fmla="*/ 226219 h 614363"/>
                    <a:gd name="connsiteX18" fmla="*/ 764382 w 862013"/>
                    <a:gd name="connsiteY18" fmla="*/ 190500 h 614363"/>
                    <a:gd name="connsiteX19" fmla="*/ 773907 w 862013"/>
                    <a:gd name="connsiteY19" fmla="*/ 135731 h 614363"/>
                    <a:gd name="connsiteX20" fmla="*/ 840582 w 862013"/>
                    <a:gd name="connsiteY20" fmla="*/ 138113 h 614363"/>
                    <a:gd name="connsiteX21" fmla="*/ 862013 w 862013"/>
                    <a:gd name="connsiteY21" fmla="*/ 109538 h 614363"/>
                    <a:gd name="connsiteX22" fmla="*/ 842963 w 862013"/>
                    <a:gd name="connsiteY22" fmla="*/ 0 h 614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62013" h="614363">
                      <a:moveTo>
                        <a:pt x="0" y="614363"/>
                      </a:moveTo>
                      <a:lnTo>
                        <a:pt x="180975" y="521494"/>
                      </a:lnTo>
                      <a:lnTo>
                        <a:pt x="223838" y="514350"/>
                      </a:lnTo>
                      <a:lnTo>
                        <a:pt x="240507" y="466725"/>
                      </a:lnTo>
                      <a:lnTo>
                        <a:pt x="283369" y="461963"/>
                      </a:lnTo>
                      <a:lnTo>
                        <a:pt x="338138" y="378619"/>
                      </a:lnTo>
                      <a:lnTo>
                        <a:pt x="345282" y="350044"/>
                      </a:lnTo>
                      <a:lnTo>
                        <a:pt x="366713" y="347663"/>
                      </a:lnTo>
                      <a:lnTo>
                        <a:pt x="385763" y="333375"/>
                      </a:lnTo>
                      <a:lnTo>
                        <a:pt x="400050" y="297656"/>
                      </a:lnTo>
                      <a:lnTo>
                        <a:pt x="421482" y="259556"/>
                      </a:lnTo>
                      <a:lnTo>
                        <a:pt x="466725" y="183356"/>
                      </a:lnTo>
                      <a:lnTo>
                        <a:pt x="538163" y="166688"/>
                      </a:lnTo>
                      <a:lnTo>
                        <a:pt x="576263" y="121444"/>
                      </a:lnTo>
                      <a:lnTo>
                        <a:pt x="642938" y="126206"/>
                      </a:lnTo>
                      <a:lnTo>
                        <a:pt x="657225" y="188119"/>
                      </a:lnTo>
                      <a:lnTo>
                        <a:pt x="690563" y="195263"/>
                      </a:lnTo>
                      <a:lnTo>
                        <a:pt x="714375" y="226219"/>
                      </a:lnTo>
                      <a:lnTo>
                        <a:pt x="764382" y="190500"/>
                      </a:lnTo>
                      <a:lnTo>
                        <a:pt x="773907" y="135731"/>
                      </a:lnTo>
                      <a:lnTo>
                        <a:pt x="840582" y="138113"/>
                      </a:lnTo>
                      <a:lnTo>
                        <a:pt x="862013" y="109538"/>
                      </a:lnTo>
                      <a:lnTo>
                        <a:pt x="842963" y="0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9C7C1C95-145C-46A5-02F3-E3FCE46A797D}"/>
                    </a:ext>
                  </a:extLst>
                </p:cNvPr>
                <p:cNvSpPr/>
                <p:nvPr/>
              </p:nvSpPr>
              <p:spPr>
                <a:xfrm>
                  <a:off x="2587625" y="2940050"/>
                  <a:ext cx="212725" cy="908050"/>
                </a:xfrm>
                <a:custGeom>
                  <a:avLst/>
                  <a:gdLst>
                    <a:gd name="connsiteX0" fmla="*/ 212725 w 212725"/>
                    <a:gd name="connsiteY0" fmla="*/ 0 h 908050"/>
                    <a:gd name="connsiteX1" fmla="*/ 155575 w 212725"/>
                    <a:gd name="connsiteY1" fmla="*/ 38100 h 908050"/>
                    <a:gd name="connsiteX2" fmla="*/ 152400 w 212725"/>
                    <a:gd name="connsiteY2" fmla="*/ 114300 h 908050"/>
                    <a:gd name="connsiteX3" fmla="*/ 92075 w 212725"/>
                    <a:gd name="connsiteY3" fmla="*/ 152400 h 908050"/>
                    <a:gd name="connsiteX4" fmla="*/ 104775 w 212725"/>
                    <a:gd name="connsiteY4" fmla="*/ 273050 h 908050"/>
                    <a:gd name="connsiteX5" fmla="*/ 69850 w 212725"/>
                    <a:gd name="connsiteY5" fmla="*/ 273050 h 908050"/>
                    <a:gd name="connsiteX6" fmla="*/ 73025 w 212725"/>
                    <a:gd name="connsiteY6" fmla="*/ 311150 h 908050"/>
                    <a:gd name="connsiteX7" fmla="*/ 47625 w 212725"/>
                    <a:gd name="connsiteY7" fmla="*/ 346075 h 908050"/>
                    <a:gd name="connsiteX8" fmla="*/ 57150 w 212725"/>
                    <a:gd name="connsiteY8" fmla="*/ 619125 h 908050"/>
                    <a:gd name="connsiteX9" fmla="*/ 0 w 212725"/>
                    <a:gd name="connsiteY9" fmla="*/ 762000 h 908050"/>
                    <a:gd name="connsiteX10" fmla="*/ 79375 w 212725"/>
                    <a:gd name="connsiteY10" fmla="*/ 854075 h 908050"/>
                    <a:gd name="connsiteX11" fmla="*/ 111125 w 212725"/>
                    <a:gd name="connsiteY11" fmla="*/ 908050 h 908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2725" h="908050">
                      <a:moveTo>
                        <a:pt x="212725" y="0"/>
                      </a:moveTo>
                      <a:lnTo>
                        <a:pt x="155575" y="38100"/>
                      </a:lnTo>
                      <a:lnTo>
                        <a:pt x="152400" y="114300"/>
                      </a:lnTo>
                      <a:lnTo>
                        <a:pt x="92075" y="152400"/>
                      </a:lnTo>
                      <a:lnTo>
                        <a:pt x="104775" y="273050"/>
                      </a:lnTo>
                      <a:lnTo>
                        <a:pt x="69850" y="273050"/>
                      </a:lnTo>
                      <a:lnTo>
                        <a:pt x="73025" y="311150"/>
                      </a:lnTo>
                      <a:lnTo>
                        <a:pt x="47625" y="346075"/>
                      </a:lnTo>
                      <a:lnTo>
                        <a:pt x="57150" y="619125"/>
                      </a:lnTo>
                      <a:lnTo>
                        <a:pt x="0" y="762000"/>
                      </a:lnTo>
                      <a:lnTo>
                        <a:pt x="79375" y="854075"/>
                      </a:lnTo>
                      <a:lnTo>
                        <a:pt x="111125" y="908050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5BE3F37D-A8BD-E102-BE3C-3361AD6DE645}"/>
                    </a:ext>
                  </a:extLst>
                </p:cNvPr>
                <p:cNvSpPr/>
                <p:nvPr/>
              </p:nvSpPr>
              <p:spPr>
                <a:xfrm>
                  <a:off x="5312569" y="814388"/>
                  <a:ext cx="1154906" cy="728662"/>
                </a:xfrm>
                <a:custGeom>
                  <a:avLst/>
                  <a:gdLst>
                    <a:gd name="connsiteX0" fmla="*/ 0 w 1154906"/>
                    <a:gd name="connsiteY0" fmla="*/ 0 h 728662"/>
                    <a:gd name="connsiteX1" fmla="*/ 35719 w 1154906"/>
                    <a:gd name="connsiteY1" fmla="*/ 69056 h 728662"/>
                    <a:gd name="connsiteX2" fmla="*/ 21431 w 1154906"/>
                    <a:gd name="connsiteY2" fmla="*/ 102393 h 728662"/>
                    <a:gd name="connsiteX3" fmla="*/ 69056 w 1154906"/>
                    <a:gd name="connsiteY3" fmla="*/ 180975 h 728662"/>
                    <a:gd name="connsiteX4" fmla="*/ 66675 w 1154906"/>
                    <a:gd name="connsiteY4" fmla="*/ 197643 h 728662"/>
                    <a:gd name="connsiteX5" fmla="*/ 126206 w 1154906"/>
                    <a:gd name="connsiteY5" fmla="*/ 252412 h 728662"/>
                    <a:gd name="connsiteX6" fmla="*/ 178594 w 1154906"/>
                    <a:gd name="connsiteY6" fmla="*/ 228600 h 728662"/>
                    <a:gd name="connsiteX7" fmla="*/ 285750 w 1154906"/>
                    <a:gd name="connsiteY7" fmla="*/ 259556 h 728662"/>
                    <a:gd name="connsiteX8" fmla="*/ 321469 w 1154906"/>
                    <a:gd name="connsiteY8" fmla="*/ 247650 h 728662"/>
                    <a:gd name="connsiteX9" fmla="*/ 492919 w 1154906"/>
                    <a:gd name="connsiteY9" fmla="*/ 302418 h 728662"/>
                    <a:gd name="connsiteX10" fmla="*/ 561975 w 1154906"/>
                    <a:gd name="connsiteY10" fmla="*/ 309562 h 728662"/>
                    <a:gd name="connsiteX11" fmla="*/ 609600 w 1154906"/>
                    <a:gd name="connsiteY11" fmla="*/ 342900 h 728662"/>
                    <a:gd name="connsiteX12" fmla="*/ 616744 w 1154906"/>
                    <a:gd name="connsiteY12" fmla="*/ 390525 h 728662"/>
                    <a:gd name="connsiteX13" fmla="*/ 716756 w 1154906"/>
                    <a:gd name="connsiteY13" fmla="*/ 459581 h 728662"/>
                    <a:gd name="connsiteX14" fmla="*/ 728662 w 1154906"/>
                    <a:gd name="connsiteY14" fmla="*/ 509587 h 728662"/>
                    <a:gd name="connsiteX15" fmla="*/ 778669 w 1154906"/>
                    <a:gd name="connsiteY15" fmla="*/ 521493 h 728662"/>
                    <a:gd name="connsiteX16" fmla="*/ 866775 w 1154906"/>
                    <a:gd name="connsiteY16" fmla="*/ 578643 h 728662"/>
                    <a:gd name="connsiteX17" fmla="*/ 831056 w 1154906"/>
                    <a:gd name="connsiteY17" fmla="*/ 623887 h 728662"/>
                    <a:gd name="connsiteX18" fmla="*/ 876300 w 1154906"/>
                    <a:gd name="connsiteY18" fmla="*/ 666750 h 728662"/>
                    <a:gd name="connsiteX19" fmla="*/ 897731 w 1154906"/>
                    <a:gd name="connsiteY19" fmla="*/ 659606 h 728662"/>
                    <a:gd name="connsiteX20" fmla="*/ 950119 w 1154906"/>
                    <a:gd name="connsiteY20" fmla="*/ 685800 h 728662"/>
                    <a:gd name="connsiteX21" fmla="*/ 938212 w 1154906"/>
                    <a:gd name="connsiteY21" fmla="*/ 709612 h 728662"/>
                    <a:gd name="connsiteX22" fmla="*/ 1033462 w 1154906"/>
                    <a:gd name="connsiteY22" fmla="*/ 728662 h 728662"/>
                    <a:gd name="connsiteX23" fmla="*/ 1073944 w 1154906"/>
                    <a:gd name="connsiteY23" fmla="*/ 709612 h 728662"/>
                    <a:gd name="connsiteX24" fmla="*/ 1112044 w 1154906"/>
                    <a:gd name="connsiteY24" fmla="*/ 719137 h 728662"/>
                    <a:gd name="connsiteX25" fmla="*/ 1154906 w 1154906"/>
                    <a:gd name="connsiteY25" fmla="*/ 726281 h 72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154906" h="728662">
                      <a:moveTo>
                        <a:pt x="0" y="0"/>
                      </a:moveTo>
                      <a:lnTo>
                        <a:pt x="35719" y="69056"/>
                      </a:lnTo>
                      <a:lnTo>
                        <a:pt x="21431" y="102393"/>
                      </a:lnTo>
                      <a:lnTo>
                        <a:pt x="69056" y="180975"/>
                      </a:lnTo>
                      <a:lnTo>
                        <a:pt x="66675" y="197643"/>
                      </a:lnTo>
                      <a:lnTo>
                        <a:pt x="126206" y="252412"/>
                      </a:lnTo>
                      <a:lnTo>
                        <a:pt x="178594" y="228600"/>
                      </a:lnTo>
                      <a:lnTo>
                        <a:pt x="285750" y="259556"/>
                      </a:lnTo>
                      <a:lnTo>
                        <a:pt x="321469" y="247650"/>
                      </a:lnTo>
                      <a:lnTo>
                        <a:pt x="492919" y="302418"/>
                      </a:lnTo>
                      <a:lnTo>
                        <a:pt x="561975" y="309562"/>
                      </a:lnTo>
                      <a:lnTo>
                        <a:pt x="609600" y="342900"/>
                      </a:lnTo>
                      <a:lnTo>
                        <a:pt x="616744" y="390525"/>
                      </a:lnTo>
                      <a:lnTo>
                        <a:pt x="716756" y="459581"/>
                      </a:lnTo>
                      <a:lnTo>
                        <a:pt x="728662" y="509587"/>
                      </a:lnTo>
                      <a:lnTo>
                        <a:pt x="778669" y="521493"/>
                      </a:lnTo>
                      <a:lnTo>
                        <a:pt x="866775" y="578643"/>
                      </a:lnTo>
                      <a:lnTo>
                        <a:pt x="831056" y="623887"/>
                      </a:lnTo>
                      <a:lnTo>
                        <a:pt x="876300" y="666750"/>
                      </a:lnTo>
                      <a:lnTo>
                        <a:pt x="897731" y="659606"/>
                      </a:lnTo>
                      <a:lnTo>
                        <a:pt x="950119" y="685800"/>
                      </a:lnTo>
                      <a:lnTo>
                        <a:pt x="938212" y="709612"/>
                      </a:lnTo>
                      <a:lnTo>
                        <a:pt x="1033462" y="728662"/>
                      </a:lnTo>
                      <a:lnTo>
                        <a:pt x="1073944" y="709612"/>
                      </a:lnTo>
                      <a:lnTo>
                        <a:pt x="1112044" y="719137"/>
                      </a:lnTo>
                      <a:lnTo>
                        <a:pt x="1154906" y="726281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BFC24628-F8B2-1D34-BF8D-4F00E18A2DF1}"/>
                    </a:ext>
                  </a:extLst>
                </p:cNvPr>
                <p:cNvSpPr/>
                <p:nvPr/>
              </p:nvSpPr>
              <p:spPr>
                <a:xfrm>
                  <a:off x="4645025" y="4921250"/>
                  <a:ext cx="466725" cy="1063625"/>
                </a:xfrm>
                <a:custGeom>
                  <a:avLst/>
                  <a:gdLst>
                    <a:gd name="connsiteX0" fmla="*/ 342900 w 466725"/>
                    <a:gd name="connsiteY0" fmla="*/ 73025 h 1063625"/>
                    <a:gd name="connsiteX1" fmla="*/ 279400 w 466725"/>
                    <a:gd name="connsiteY1" fmla="*/ 63500 h 1063625"/>
                    <a:gd name="connsiteX2" fmla="*/ 276225 w 466725"/>
                    <a:gd name="connsiteY2" fmla="*/ 31750 h 1063625"/>
                    <a:gd name="connsiteX3" fmla="*/ 225425 w 466725"/>
                    <a:gd name="connsiteY3" fmla="*/ 0 h 1063625"/>
                    <a:gd name="connsiteX4" fmla="*/ 155575 w 466725"/>
                    <a:gd name="connsiteY4" fmla="*/ 82550 h 1063625"/>
                    <a:gd name="connsiteX5" fmla="*/ 114300 w 466725"/>
                    <a:gd name="connsiteY5" fmla="*/ 92075 h 1063625"/>
                    <a:gd name="connsiteX6" fmla="*/ 85725 w 466725"/>
                    <a:gd name="connsiteY6" fmla="*/ 95250 h 1063625"/>
                    <a:gd name="connsiteX7" fmla="*/ 73025 w 466725"/>
                    <a:gd name="connsiteY7" fmla="*/ 69850 h 1063625"/>
                    <a:gd name="connsiteX8" fmla="*/ 15875 w 466725"/>
                    <a:gd name="connsiteY8" fmla="*/ 57150 h 1063625"/>
                    <a:gd name="connsiteX9" fmla="*/ 0 w 466725"/>
                    <a:gd name="connsiteY9" fmla="*/ 82550 h 1063625"/>
                    <a:gd name="connsiteX10" fmla="*/ 44450 w 466725"/>
                    <a:gd name="connsiteY10" fmla="*/ 146050 h 1063625"/>
                    <a:gd name="connsiteX11" fmla="*/ 6350 w 466725"/>
                    <a:gd name="connsiteY11" fmla="*/ 193675 h 1063625"/>
                    <a:gd name="connsiteX12" fmla="*/ 47625 w 466725"/>
                    <a:gd name="connsiteY12" fmla="*/ 215900 h 1063625"/>
                    <a:gd name="connsiteX13" fmla="*/ 60325 w 466725"/>
                    <a:gd name="connsiteY13" fmla="*/ 273050 h 1063625"/>
                    <a:gd name="connsiteX14" fmla="*/ 15875 w 466725"/>
                    <a:gd name="connsiteY14" fmla="*/ 320675 h 1063625"/>
                    <a:gd name="connsiteX15" fmla="*/ 15875 w 466725"/>
                    <a:gd name="connsiteY15" fmla="*/ 352425 h 1063625"/>
                    <a:gd name="connsiteX16" fmla="*/ 19050 w 466725"/>
                    <a:gd name="connsiteY16" fmla="*/ 371475 h 1063625"/>
                    <a:gd name="connsiteX17" fmla="*/ 69850 w 466725"/>
                    <a:gd name="connsiteY17" fmla="*/ 387350 h 1063625"/>
                    <a:gd name="connsiteX18" fmla="*/ 92075 w 466725"/>
                    <a:gd name="connsiteY18" fmla="*/ 406400 h 1063625"/>
                    <a:gd name="connsiteX19" fmla="*/ 88900 w 466725"/>
                    <a:gd name="connsiteY19" fmla="*/ 444500 h 1063625"/>
                    <a:gd name="connsiteX20" fmla="*/ 101600 w 466725"/>
                    <a:gd name="connsiteY20" fmla="*/ 457200 h 1063625"/>
                    <a:gd name="connsiteX21" fmla="*/ 98425 w 466725"/>
                    <a:gd name="connsiteY21" fmla="*/ 492125 h 1063625"/>
                    <a:gd name="connsiteX22" fmla="*/ 104775 w 466725"/>
                    <a:gd name="connsiteY22" fmla="*/ 514350 h 1063625"/>
                    <a:gd name="connsiteX23" fmla="*/ 104775 w 466725"/>
                    <a:gd name="connsiteY23" fmla="*/ 542925 h 1063625"/>
                    <a:gd name="connsiteX24" fmla="*/ 107950 w 466725"/>
                    <a:gd name="connsiteY24" fmla="*/ 606425 h 1063625"/>
                    <a:gd name="connsiteX25" fmla="*/ 63500 w 466725"/>
                    <a:gd name="connsiteY25" fmla="*/ 619125 h 1063625"/>
                    <a:gd name="connsiteX26" fmla="*/ 88900 w 466725"/>
                    <a:gd name="connsiteY26" fmla="*/ 673100 h 1063625"/>
                    <a:gd name="connsiteX27" fmla="*/ 69850 w 466725"/>
                    <a:gd name="connsiteY27" fmla="*/ 701675 h 1063625"/>
                    <a:gd name="connsiteX28" fmla="*/ 50800 w 466725"/>
                    <a:gd name="connsiteY28" fmla="*/ 746125 h 1063625"/>
                    <a:gd name="connsiteX29" fmla="*/ 57150 w 466725"/>
                    <a:gd name="connsiteY29" fmla="*/ 762000 h 1063625"/>
                    <a:gd name="connsiteX30" fmla="*/ 85725 w 466725"/>
                    <a:gd name="connsiteY30" fmla="*/ 777875 h 1063625"/>
                    <a:gd name="connsiteX31" fmla="*/ 69850 w 466725"/>
                    <a:gd name="connsiteY31" fmla="*/ 796925 h 1063625"/>
                    <a:gd name="connsiteX32" fmla="*/ 69850 w 466725"/>
                    <a:gd name="connsiteY32" fmla="*/ 828675 h 1063625"/>
                    <a:gd name="connsiteX33" fmla="*/ 104775 w 466725"/>
                    <a:gd name="connsiteY33" fmla="*/ 854075 h 1063625"/>
                    <a:gd name="connsiteX34" fmla="*/ 139700 w 466725"/>
                    <a:gd name="connsiteY34" fmla="*/ 812800 h 1063625"/>
                    <a:gd name="connsiteX35" fmla="*/ 212725 w 466725"/>
                    <a:gd name="connsiteY35" fmla="*/ 825500 h 1063625"/>
                    <a:gd name="connsiteX36" fmla="*/ 212725 w 466725"/>
                    <a:gd name="connsiteY36" fmla="*/ 869950 h 1063625"/>
                    <a:gd name="connsiteX37" fmla="*/ 257175 w 466725"/>
                    <a:gd name="connsiteY37" fmla="*/ 898525 h 1063625"/>
                    <a:gd name="connsiteX38" fmla="*/ 295275 w 466725"/>
                    <a:gd name="connsiteY38" fmla="*/ 971550 h 1063625"/>
                    <a:gd name="connsiteX39" fmla="*/ 330200 w 466725"/>
                    <a:gd name="connsiteY39" fmla="*/ 981075 h 1063625"/>
                    <a:gd name="connsiteX40" fmla="*/ 330200 w 466725"/>
                    <a:gd name="connsiteY40" fmla="*/ 981075 h 1063625"/>
                    <a:gd name="connsiteX41" fmla="*/ 342900 w 466725"/>
                    <a:gd name="connsiteY41" fmla="*/ 1038225 h 1063625"/>
                    <a:gd name="connsiteX42" fmla="*/ 387350 w 466725"/>
                    <a:gd name="connsiteY42" fmla="*/ 1057275 h 1063625"/>
                    <a:gd name="connsiteX43" fmla="*/ 431800 w 466725"/>
                    <a:gd name="connsiteY43" fmla="*/ 1038225 h 1063625"/>
                    <a:gd name="connsiteX44" fmla="*/ 466725 w 466725"/>
                    <a:gd name="connsiteY44" fmla="*/ 1063625 h 1063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466725" h="1063625">
                      <a:moveTo>
                        <a:pt x="342900" y="73025"/>
                      </a:moveTo>
                      <a:lnTo>
                        <a:pt x="279400" y="63500"/>
                      </a:lnTo>
                      <a:lnTo>
                        <a:pt x="276225" y="31750"/>
                      </a:lnTo>
                      <a:lnTo>
                        <a:pt x="225425" y="0"/>
                      </a:lnTo>
                      <a:lnTo>
                        <a:pt x="155575" y="82550"/>
                      </a:lnTo>
                      <a:lnTo>
                        <a:pt x="114300" y="92075"/>
                      </a:lnTo>
                      <a:lnTo>
                        <a:pt x="85725" y="95250"/>
                      </a:lnTo>
                      <a:lnTo>
                        <a:pt x="73025" y="69850"/>
                      </a:lnTo>
                      <a:lnTo>
                        <a:pt x="15875" y="57150"/>
                      </a:lnTo>
                      <a:lnTo>
                        <a:pt x="0" y="82550"/>
                      </a:lnTo>
                      <a:lnTo>
                        <a:pt x="44450" y="146050"/>
                      </a:lnTo>
                      <a:lnTo>
                        <a:pt x="6350" y="193675"/>
                      </a:lnTo>
                      <a:lnTo>
                        <a:pt x="47625" y="215900"/>
                      </a:lnTo>
                      <a:lnTo>
                        <a:pt x="60325" y="273050"/>
                      </a:lnTo>
                      <a:lnTo>
                        <a:pt x="15875" y="320675"/>
                      </a:lnTo>
                      <a:lnTo>
                        <a:pt x="15875" y="352425"/>
                      </a:lnTo>
                      <a:lnTo>
                        <a:pt x="19050" y="371475"/>
                      </a:lnTo>
                      <a:lnTo>
                        <a:pt x="69850" y="387350"/>
                      </a:lnTo>
                      <a:lnTo>
                        <a:pt x="92075" y="406400"/>
                      </a:lnTo>
                      <a:lnTo>
                        <a:pt x="88900" y="444500"/>
                      </a:lnTo>
                      <a:lnTo>
                        <a:pt x="101600" y="457200"/>
                      </a:lnTo>
                      <a:lnTo>
                        <a:pt x="98425" y="492125"/>
                      </a:lnTo>
                      <a:lnTo>
                        <a:pt x="104775" y="514350"/>
                      </a:lnTo>
                      <a:lnTo>
                        <a:pt x="104775" y="542925"/>
                      </a:lnTo>
                      <a:lnTo>
                        <a:pt x="107950" y="606425"/>
                      </a:lnTo>
                      <a:lnTo>
                        <a:pt x="63500" y="619125"/>
                      </a:lnTo>
                      <a:lnTo>
                        <a:pt x="88900" y="673100"/>
                      </a:lnTo>
                      <a:lnTo>
                        <a:pt x="69850" y="701675"/>
                      </a:lnTo>
                      <a:lnTo>
                        <a:pt x="50800" y="746125"/>
                      </a:lnTo>
                      <a:lnTo>
                        <a:pt x="57150" y="762000"/>
                      </a:lnTo>
                      <a:lnTo>
                        <a:pt x="85725" y="777875"/>
                      </a:lnTo>
                      <a:lnTo>
                        <a:pt x="69850" y="796925"/>
                      </a:lnTo>
                      <a:lnTo>
                        <a:pt x="69850" y="828675"/>
                      </a:lnTo>
                      <a:lnTo>
                        <a:pt x="104775" y="854075"/>
                      </a:lnTo>
                      <a:lnTo>
                        <a:pt x="139700" y="812800"/>
                      </a:lnTo>
                      <a:lnTo>
                        <a:pt x="212725" y="825500"/>
                      </a:lnTo>
                      <a:lnTo>
                        <a:pt x="212725" y="869950"/>
                      </a:lnTo>
                      <a:lnTo>
                        <a:pt x="257175" y="898525"/>
                      </a:lnTo>
                      <a:lnTo>
                        <a:pt x="295275" y="971550"/>
                      </a:lnTo>
                      <a:lnTo>
                        <a:pt x="330200" y="981075"/>
                      </a:lnTo>
                      <a:lnTo>
                        <a:pt x="330200" y="981075"/>
                      </a:lnTo>
                      <a:lnTo>
                        <a:pt x="342900" y="1038225"/>
                      </a:lnTo>
                      <a:lnTo>
                        <a:pt x="387350" y="1057275"/>
                      </a:lnTo>
                      <a:lnTo>
                        <a:pt x="431800" y="1038225"/>
                      </a:lnTo>
                      <a:lnTo>
                        <a:pt x="466725" y="1063625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433F3FFC-1659-64DB-C7D5-B15BA277F0EE}"/>
                    </a:ext>
                  </a:extLst>
                </p:cNvPr>
                <p:cNvSpPr/>
                <p:nvPr/>
              </p:nvSpPr>
              <p:spPr>
                <a:xfrm>
                  <a:off x="3621881" y="4602956"/>
                  <a:ext cx="1547813" cy="347663"/>
                </a:xfrm>
                <a:custGeom>
                  <a:avLst/>
                  <a:gdLst>
                    <a:gd name="connsiteX0" fmla="*/ 0 w 1547813"/>
                    <a:gd name="connsiteY0" fmla="*/ 347663 h 347663"/>
                    <a:gd name="connsiteX1" fmla="*/ 33338 w 1547813"/>
                    <a:gd name="connsiteY1" fmla="*/ 345282 h 347663"/>
                    <a:gd name="connsiteX2" fmla="*/ 61913 w 1547813"/>
                    <a:gd name="connsiteY2" fmla="*/ 295275 h 347663"/>
                    <a:gd name="connsiteX3" fmla="*/ 111919 w 1547813"/>
                    <a:gd name="connsiteY3" fmla="*/ 278607 h 347663"/>
                    <a:gd name="connsiteX4" fmla="*/ 180975 w 1547813"/>
                    <a:gd name="connsiteY4" fmla="*/ 302419 h 347663"/>
                    <a:gd name="connsiteX5" fmla="*/ 250032 w 1547813"/>
                    <a:gd name="connsiteY5" fmla="*/ 290513 h 347663"/>
                    <a:gd name="connsiteX6" fmla="*/ 307182 w 1547813"/>
                    <a:gd name="connsiteY6" fmla="*/ 292894 h 347663"/>
                    <a:gd name="connsiteX7" fmla="*/ 371475 w 1547813"/>
                    <a:gd name="connsiteY7" fmla="*/ 290513 h 347663"/>
                    <a:gd name="connsiteX8" fmla="*/ 397669 w 1547813"/>
                    <a:gd name="connsiteY8" fmla="*/ 307182 h 347663"/>
                    <a:gd name="connsiteX9" fmla="*/ 440532 w 1547813"/>
                    <a:gd name="connsiteY9" fmla="*/ 273844 h 347663"/>
                    <a:gd name="connsiteX10" fmla="*/ 492919 w 1547813"/>
                    <a:gd name="connsiteY10" fmla="*/ 269082 h 347663"/>
                    <a:gd name="connsiteX11" fmla="*/ 540544 w 1547813"/>
                    <a:gd name="connsiteY11" fmla="*/ 233363 h 347663"/>
                    <a:gd name="connsiteX12" fmla="*/ 592932 w 1547813"/>
                    <a:gd name="connsiteY12" fmla="*/ 230982 h 347663"/>
                    <a:gd name="connsiteX13" fmla="*/ 614363 w 1547813"/>
                    <a:gd name="connsiteY13" fmla="*/ 209550 h 347663"/>
                    <a:gd name="connsiteX14" fmla="*/ 671513 w 1547813"/>
                    <a:gd name="connsiteY14" fmla="*/ 209550 h 347663"/>
                    <a:gd name="connsiteX15" fmla="*/ 673894 w 1547813"/>
                    <a:gd name="connsiteY15" fmla="*/ 188119 h 347663"/>
                    <a:gd name="connsiteX16" fmla="*/ 721519 w 1547813"/>
                    <a:gd name="connsiteY16" fmla="*/ 202407 h 347663"/>
                    <a:gd name="connsiteX17" fmla="*/ 778669 w 1547813"/>
                    <a:gd name="connsiteY17" fmla="*/ 200025 h 347663"/>
                    <a:gd name="connsiteX18" fmla="*/ 792957 w 1547813"/>
                    <a:gd name="connsiteY18" fmla="*/ 173832 h 347663"/>
                    <a:gd name="connsiteX19" fmla="*/ 869157 w 1547813"/>
                    <a:gd name="connsiteY19" fmla="*/ 150019 h 347663"/>
                    <a:gd name="connsiteX20" fmla="*/ 990600 w 1547813"/>
                    <a:gd name="connsiteY20" fmla="*/ 100013 h 347663"/>
                    <a:gd name="connsiteX21" fmla="*/ 990600 w 1547813"/>
                    <a:gd name="connsiteY21" fmla="*/ 100013 h 347663"/>
                    <a:gd name="connsiteX22" fmla="*/ 1031082 w 1547813"/>
                    <a:gd name="connsiteY22" fmla="*/ 78582 h 347663"/>
                    <a:gd name="connsiteX23" fmla="*/ 1038225 w 1547813"/>
                    <a:gd name="connsiteY23" fmla="*/ 45244 h 347663"/>
                    <a:gd name="connsiteX24" fmla="*/ 1219200 w 1547813"/>
                    <a:gd name="connsiteY24" fmla="*/ 0 h 347663"/>
                    <a:gd name="connsiteX25" fmla="*/ 1273969 w 1547813"/>
                    <a:gd name="connsiteY25" fmla="*/ 26194 h 347663"/>
                    <a:gd name="connsiteX26" fmla="*/ 1302544 w 1547813"/>
                    <a:gd name="connsiteY26" fmla="*/ 14288 h 347663"/>
                    <a:gd name="connsiteX27" fmla="*/ 1321594 w 1547813"/>
                    <a:gd name="connsiteY27" fmla="*/ 35719 h 347663"/>
                    <a:gd name="connsiteX28" fmla="*/ 1343025 w 1547813"/>
                    <a:gd name="connsiteY28" fmla="*/ 26194 h 347663"/>
                    <a:gd name="connsiteX29" fmla="*/ 1345407 w 1547813"/>
                    <a:gd name="connsiteY29" fmla="*/ 54769 h 347663"/>
                    <a:gd name="connsiteX30" fmla="*/ 1364457 w 1547813"/>
                    <a:gd name="connsiteY30" fmla="*/ 66675 h 347663"/>
                    <a:gd name="connsiteX31" fmla="*/ 1352550 w 1547813"/>
                    <a:gd name="connsiteY31" fmla="*/ 88107 h 347663"/>
                    <a:gd name="connsiteX32" fmla="*/ 1397794 w 1547813"/>
                    <a:gd name="connsiteY32" fmla="*/ 126207 h 347663"/>
                    <a:gd name="connsiteX33" fmla="*/ 1416844 w 1547813"/>
                    <a:gd name="connsiteY33" fmla="*/ 142875 h 347663"/>
                    <a:gd name="connsiteX34" fmla="*/ 1433513 w 1547813"/>
                    <a:gd name="connsiteY34" fmla="*/ 164307 h 347663"/>
                    <a:gd name="connsiteX35" fmla="*/ 1459707 w 1547813"/>
                    <a:gd name="connsiteY35" fmla="*/ 180975 h 347663"/>
                    <a:gd name="connsiteX36" fmla="*/ 1457325 w 1547813"/>
                    <a:gd name="connsiteY36" fmla="*/ 211932 h 347663"/>
                    <a:gd name="connsiteX37" fmla="*/ 1464469 w 1547813"/>
                    <a:gd name="connsiteY37" fmla="*/ 238125 h 347663"/>
                    <a:gd name="connsiteX38" fmla="*/ 1488282 w 1547813"/>
                    <a:gd name="connsiteY38" fmla="*/ 271463 h 347663"/>
                    <a:gd name="connsiteX39" fmla="*/ 1502569 w 1547813"/>
                    <a:gd name="connsiteY39" fmla="*/ 280988 h 347663"/>
                    <a:gd name="connsiteX40" fmla="*/ 1535907 w 1547813"/>
                    <a:gd name="connsiteY40" fmla="*/ 285750 h 347663"/>
                    <a:gd name="connsiteX41" fmla="*/ 1547813 w 1547813"/>
                    <a:gd name="connsiteY41" fmla="*/ 292894 h 347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547813" h="347663">
                      <a:moveTo>
                        <a:pt x="0" y="347663"/>
                      </a:moveTo>
                      <a:lnTo>
                        <a:pt x="33338" y="345282"/>
                      </a:lnTo>
                      <a:lnTo>
                        <a:pt x="61913" y="295275"/>
                      </a:lnTo>
                      <a:lnTo>
                        <a:pt x="111919" y="278607"/>
                      </a:lnTo>
                      <a:lnTo>
                        <a:pt x="180975" y="302419"/>
                      </a:lnTo>
                      <a:lnTo>
                        <a:pt x="250032" y="290513"/>
                      </a:lnTo>
                      <a:lnTo>
                        <a:pt x="307182" y="292894"/>
                      </a:lnTo>
                      <a:lnTo>
                        <a:pt x="371475" y="290513"/>
                      </a:lnTo>
                      <a:lnTo>
                        <a:pt x="397669" y="307182"/>
                      </a:lnTo>
                      <a:lnTo>
                        <a:pt x="440532" y="273844"/>
                      </a:lnTo>
                      <a:lnTo>
                        <a:pt x="492919" y="269082"/>
                      </a:lnTo>
                      <a:lnTo>
                        <a:pt x="540544" y="233363"/>
                      </a:lnTo>
                      <a:lnTo>
                        <a:pt x="592932" y="230982"/>
                      </a:lnTo>
                      <a:lnTo>
                        <a:pt x="614363" y="209550"/>
                      </a:lnTo>
                      <a:lnTo>
                        <a:pt x="671513" y="209550"/>
                      </a:lnTo>
                      <a:lnTo>
                        <a:pt x="673894" y="188119"/>
                      </a:lnTo>
                      <a:lnTo>
                        <a:pt x="721519" y="202407"/>
                      </a:lnTo>
                      <a:lnTo>
                        <a:pt x="778669" y="200025"/>
                      </a:lnTo>
                      <a:lnTo>
                        <a:pt x="792957" y="173832"/>
                      </a:lnTo>
                      <a:lnTo>
                        <a:pt x="869157" y="150019"/>
                      </a:lnTo>
                      <a:lnTo>
                        <a:pt x="990600" y="100013"/>
                      </a:lnTo>
                      <a:lnTo>
                        <a:pt x="990600" y="100013"/>
                      </a:lnTo>
                      <a:lnTo>
                        <a:pt x="1031082" y="78582"/>
                      </a:lnTo>
                      <a:lnTo>
                        <a:pt x="1038225" y="45244"/>
                      </a:lnTo>
                      <a:lnTo>
                        <a:pt x="1219200" y="0"/>
                      </a:lnTo>
                      <a:lnTo>
                        <a:pt x="1273969" y="26194"/>
                      </a:lnTo>
                      <a:lnTo>
                        <a:pt x="1302544" y="14288"/>
                      </a:lnTo>
                      <a:lnTo>
                        <a:pt x="1321594" y="35719"/>
                      </a:lnTo>
                      <a:lnTo>
                        <a:pt x="1343025" y="26194"/>
                      </a:lnTo>
                      <a:lnTo>
                        <a:pt x="1345407" y="54769"/>
                      </a:lnTo>
                      <a:lnTo>
                        <a:pt x="1364457" y="66675"/>
                      </a:lnTo>
                      <a:lnTo>
                        <a:pt x="1352550" y="88107"/>
                      </a:lnTo>
                      <a:lnTo>
                        <a:pt x="1397794" y="126207"/>
                      </a:lnTo>
                      <a:lnTo>
                        <a:pt x="1416844" y="142875"/>
                      </a:lnTo>
                      <a:lnTo>
                        <a:pt x="1433513" y="164307"/>
                      </a:lnTo>
                      <a:lnTo>
                        <a:pt x="1459707" y="180975"/>
                      </a:lnTo>
                      <a:lnTo>
                        <a:pt x="1457325" y="211932"/>
                      </a:lnTo>
                      <a:lnTo>
                        <a:pt x="1464469" y="238125"/>
                      </a:lnTo>
                      <a:lnTo>
                        <a:pt x="1488282" y="271463"/>
                      </a:lnTo>
                      <a:lnTo>
                        <a:pt x="1502569" y="280988"/>
                      </a:lnTo>
                      <a:lnTo>
                        <a:pt x="1535907" y="285750"/>
                      </a:lnTo>
                      <a:lnTo>
                        <a:pt x="1547813" y="292894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5894CF8A-D22A-3688-8AB1-FE67F0132617}"/>
                    </a:ext>
                  </a:extLst>
                </p:cNvPr>
                <p:cNvSpPr/>
                <p:nvPr/>
              </p:nvSpPr>
              <p:spPr>
                <a:xfrm>
                  <a:off x="4140994" y="4150519"/>
                  <a:ext cx="816769" cy="197644"/>
                </a:xfrm>
                <a:custGeom>
                  <a:avLst/>
                  <a:gdLst>
                    <a:gd name="connsiteX0" fmla="*/ 0 w 816769"/>
                    <a:gd name="connsiteY0" fmla="*/ 0 h 197644"/>
                    <a:gd name="connsiteX1" fmla="*/ 80962 w 816769"/>
                    <a:gd name="connsiteY1" fmla="*/ 40481 h 197644"/>
                    <a:gd name="connsiteX2" fmla="*/ 104775 w 816769"/>
                    <a:gd name="connsiteY2" fmla="*/ 64294 h 197644"/>
                    <a:gd name="connsiteX3" fmla="*/ 152400 w 816769"/>
                    <a:gd name="connsiteY3" fmla="*/ 28575 h 197644"/>
                    <a:gd name="connsiteX4" fmla="*/ 242887 w 816769"/>
                    <a:gd name="connsiteY4" fmla="*/ 50006 h 197644"/>
                    <a:gd name="connsiteX5" fmla="*/ 259556 w 816769"/>
                    <a:gd name="connsiteY5" fmla="*/ 66675 h 197644"/>
                    <a:gd name="connsiteX6" fmla="*/ 300037 w 816769"/>
                    <a:gd name="connsiteY6" fmla="*/ 66675 h 197644"/>
                    <a:gd name="connsiteX7" fmla="*/ 321469 w 816769"/>
                    <a:gd name="connsiteY7" fmla="*/ 90487 h 197644"/>
                    <a:gd name="connsiteX8" fmla="*/ 392906 w 816769"/>
                    <a:gd name="connsiteY8" fmla="*/ 73819 h 197644"/>
                    <a:gd name="connsiteX9" fmla="*/ 435769 w 816769"/>
                    <a:gd name="connsiteY9" fmla="*/ 45244 h 197644"/>
                    <a:gd name="connsiteX10" fmla="*/ 450056 w 816769"/>
                    <a:gd name="connsiteY10" fmla="*/ 28575 h 197644"/>
                    <a:gd name="connsiteX11" fmla="*/ 514350 w 816769"/>
                    <a:gd name="connsiteY11" fmla="*/ 50006 h 197644"/>
                    <a:gd name="connsiteX12" fmla="*/ 547687 w 816769"/>
                    <a:gd name="connsiteY12" fmla="*/ 42862 h 197644"/>
                    <a:gd name="connsiteX13" fmla="*/ 616744 w 816769"/>
                    <a:gd name="connsiteY13" fmla="*/ 61912 h 197644"/>
                    <a:gd name="connsiteX14" fmla="*/ 616744 w 816769"/>
                    <a:gd name="connsiteY14" fmla="*/ 100012 h 197644"/>
                    <a:gd name="connsiteX15" fmla="*/ 640556 w 816769"/>
                    <a:gd name="connsiteY15" fmla="*/ 111919 h 197644"/>
                    <a:gd name="connsiteX16" fmla="*/ 640556 w 816769"/>
                    <a:gd name="connsiteY16" fmla="*/ 150019 h 197644"/>
                    <a:gd name="connsiteX17" fmla="*/ 702469 w 816769"/>
                    <a:gd name="connsiteY17" fmla="*/ 197644 h 197644"/>
                    <a:gd name="connsiteX18" fmla="*/ 771525 w 816769"/>
                    <a:gd name="connsiteY18" fmla="*/ 183356 h 197644"/>
                    <a:gd name="connsiteX19" fmla="*/ 797719 w 816769"/>
                    <a:gd name="connsiteY19" fmla="*/ 140494 h 197644"/>
                    <a:gd name="connsiteX20" fmla="*/ 797719 w 816769"/>
                    <a:gd name="connsiteY20" fmla="*/ 116681 h 197644"/>
                    <a:gd name="connsiteX21" fmla="*/ 788194 w 816769"/>
                    <a:gd name="connsiteY21" fmla="*/ 104775 h 197644"/>
                    <a:gd name="connsiteX22" fmla="*/ 800100 w 816769"/>
                    <a:gd name="connsiteY22" fmla="*/ 88106 h 197644"/>
                    <a:gd name="connsiteX23" fmla="*/ 797719 w 816769"/>
                    <a:gd name="connsiteY23" fmla="*/ 66675 h 197644"/>
                    <a:gd name="connsiteX24" fmla="*/ 816769 w 816769"/>
                    <a:gd name="connsiteY24" fmla="*/ 47625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16769" h="197644">
                      <a:moveTo>
                        <a:pt x="0" y="0"/>
                      </a:moveTo>
                      <a:lnTo>
                        <a:pt x="80962" y="40481"/>
                      </a:lnTo>
                      <a:lnTo>
                        <a:pt x="104775" y="64294"/>
                      </a:lnTo>
                      <a:lnTo>
                        <a:pt x="152400" y="28575"/>
                      </a:lnTo>
                      <a:lnTo>
                        <a:pt x="242887" y="50006"/>
                      </a:lnTo>
                      <a:lnTo>
                        <a:pt x="259556" y="66675"/>
                      </a:lnTo>
                      <a:lnTo>
                        <a:pt x="300037" y="66675"/>
                      </a:lnTo>
                      <a:lnTo>
                        <a:pt x="321469" y="90487"/>
                      </a:lnTo>
                      <a:lnTo>
                        <a:pt x="392906" y="73819"/>
                      </a:lnTo>
                      <a:lnTo>
                        <a:pt x="435769" y="45244"/>
                      </a:lnTo>
                      <a:lnTo>
                        <a:pt x="450056" y="28575"/>
                      </a:lnTo>
                      <a:lnTo>
                        <a:pt x="514350" y="50006"/>
                      </a:lnTo>
                      <a:lnTo>
                        <a:pt x="547687" y="42862"/>
                      </a:lnTo>
                      <a:lnTo>
                        <a:pt x="616744" y="61912"/>
                      </a:lnTo>
                      <a:lnTo>
                        <a:pt x="616744" y="100012"/>
                      </a:lnTo>
                      <a:lnTo>
                        <a:pt x="640556" y="111919"/>
                      </a:lnTo>
                      <a:lnTo>
                        <a:pt x="640556" y="150019"/>
                      </a:lnTo>
                      <a:lnTo>
                        <a:pt x="702469" y="197644"/>
                      </a:lnTo>
                      <a:lnTo>
                        <a:pt x="771525" y="183356"/>
                      </a:lnTo>
                      <a:lnTo>
                        <a:pt x="797719" y="140494"/>
                      </a:lnTo>
                      <a:lnTo>
                        <a:pt x="797719" y="116681"/>
                      </a:lnTo>
                      <a:lnTo>
                        <a:pt x="788194" y="104775"/>
                      </a:lnTo>
                      <a:lnTo>
                        <a:pt x="800100" y="88106"/>
                      </a:lnTo>
                      <a:lnTo>
                        <a:pt x="797719" y="66675"/>
                      </a:lnTo>
                      <a:lnTo>
                        <a:pt x="816769" y="47625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2BB895E-FB01-2C43-F7C7-E9848A536F66}"/>
                </a:ext>
              </a:extLst>
            </p:cNvPr>
            <p:cNvGrpSpPr/>
            <p:nvPr/>
          </p:nvGrpSpPr>
          <p:grpSpPr>
            <a:xfrm>
              <a:off x="5444967" y="2561582"/>
              <a:ext cx="3376487" cy="3777212"/>
              <a:chOff x="2674829" y="1330889"/>
              <a:chExt cx="4458638" cy="4987794"/>
            </a:xfrm>
          </p:grpSpPr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D7533BD7-C6C7-8A7D-EB2D-E932421FB562}"/>
                  </a:ext>
                </a:extLst>
              </p:cNvPr>
              <p:cNvSpPr txBox="1"/>
              <p:nvPr/>
            </p:nvSpPr>
            <p:spPr>
              <a:xfrm>
                <a:off x="5198220" y="1330889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744C34CA-E38D-64BB-B4DE-4545595DDBFA}"/>
                  </a:ext>
                </a:extLst>
              </p:cNvPr>
              <p:cNvSpPr txBox="1"/>
              <p:nvPr/>
            </p:nvSpPr>
            <p:spPr>
              <a:xfrm>
                <a:off x="5013582" y="2711282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5E837BFA-C2A7-D83B-6AD3-B149407550BB}"/>
                  </a:ext>
                </a:extLst>
              </p:cNvPr>
              <p:cNvSpPr txBox="1"/>
              <p:nvPr/>
            </p:nvSpPr>
            <p:spPr>
              <a:xfrm>
                <a:off x="5602667" y="4320274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60C124F0-6402-A8EE-C737-F271E0BC5A82}"/>
                  </a:ext>
                </a:extLst>
              </p:cNvPr>
              <p:cNvSpPr txBox="1"/>
              <p:nvPr/>
            </p:nvSpPr>
            <p:spPr>
              <a:xfrm>
                <a:off x="6517067" y="1717752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DF4F61F3-175A-CCFE-B436-D809CE13AAD8}"/>
                  </a:ext>
                </a:extLst>
              </p:cNvPr>
              <p:cNvSpPr txBox="1"/>
              <p:nvPr/>
            </p:nvSpPr>
            <p:spPr>
              <a:xfrm>
                <a:off x="2674829" y="3071766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2F051ADE-DF75-464F-55AE-5CB9AA399814}"/>
                  </a:ext>
                </a:extLst>
              </p:cNvPr>
              <p:cNvSpPr txBox="1"/>
              <p:nvPr/>
            </p:nvSpPr>
            <p:spPr>
              <a:xfrm>
                <a:off x="4107975" y="2860751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テキスト ボックス 276">
                <a:extLst>
                  <a:ext uri="{FF2B5EF4-FFF2-40B4-BE49-F238E27FC236}">
                    <a16:creationId xmlns:a16="http://schemas.microsoft.com/office/drawing/2014/main" id="{5E91EB96-BC51-639E-7796-C27418E3228B}"/>
                  </a:ext>
                </a:extLst>
              </p:cNvPr>
              <p:cNvSpPr txBox="1"/>
              <p:nvPr/>
            </p:nvSpPr>
            <p:spPr>
              <a:xfrm>
                <a:off x="4186456" y="3882449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テキスト ボックス 277">
                <a:extLst>
                  <a:ext uri="{FF2B5EF4-FFF2-40B4-BE49-F238E27FC236}">
                    <a16:creationId xmlns:a16="http://schemas.microsoft.com/office/drawing/2014/main" id="{9BA56DD2-F1B0-B9A4-9D8B-757C661EC881}"/>
                  </a:ext>
                </a:extLst>
              </p:cNvPr>
              <p:cNvSpPr txBox="1"/>
              <p:nvPr/>
            </p:nvSpPr>
            <p:spPr>
              <a:xfrm>
                <a:off x="3970876" y="5973228"/>
                <a:ext cx="802675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25060F1A-C641-DB66-1494-5CF9338B5DD8}"/>
                  </a:ext>
                </a:extLst>
              </p:cNvPr>
              <p:cNvSpPr txBox="1"/>
              <p:nvPr/>
            </p:nvSpPr>
            <p:spPr>
              <a:xfrm>
                <a:off x="4609137" y="4320274"/>
                <a:ext cx="616400" cy="34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奈良</a:t>
                </a:r>
                <a:endParaRPr kumimoji="1" lang="ja-JP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949170F-9285-A7B2-8B42-421A9EBAC191}"/>
                </a:ext>
              </a:extLst>
            </p:cNvPr>
            <p:cNvGrpSpPr/>
            <p:nvPr/>
          </p:nvGrpSpPr>
          <p:grpSpPr>
            <a:xfrm>
              <a:off x="5144608" y="1967178"/>
              <a:ext cx="2551094" cy="4322649"/>
              <a:chOff x="2278207" y="545981"/>
              <a:chExt cx="3368709" cy="5708041"/>
            </a:xfrm>
          </p:grpSpPr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EB504E6A-CFEB-9599-7E9A-38E92450212B}"/>
                  </a:ext>
                </a:extLst>
              </p:cNvPr>
              <p:cNvSpPr txBox="1"/>
              <p:nvPr/>
            </p:nvSpPr>
            <p:spPr>
              <a:xfrm>
                <a:off x="4652467" y="545981"/>
                <a:ext cx="785741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くずりゅうがわ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九頭竜川</a:t>
                </a: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534A5FB1-E89E-D6C6-E566-0FF62DC8EC8F}"/>
                  </a:ext>
                </a:extLst>
              </p:cNvPr>
              <p:cNvSpPr txBox="1"/>
              <p:nvPr/>
            </p:nvSpPr>
            <p:spPr>
              <a:xfrm>
                <a:off x="4257394" y="2088629"/>
                <a:ext cx="514795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きたがわ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北川</a:t>
                </a: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8B7EDCF0-0D2E-0989-2A68-5BD8B04EEFC1}"/>
                  </a:ext>
                </a:extLst>
              </p:cNvPr>
              <p:cNvSpPr txBox="1"/>
              <p:nvPr/>
            </p:nvSpPr>
            <p:spPr>
              <a:xfrm>
                <a:off x="3587731" y="1988676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ゆらがわ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由良川</a:t>
                </a: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D7A5A306-D12B-FB66-A2E4-E35C7AA78084}"/>
                  </a:ext>
                </a:extLst>
              </p:cNvPr>
              <p:cNvSpPr txBox="1"/>
              <p:nvPr/>
            </p:nvSpPr>
            <p:spPr>
              <a:xfrm>
                <a:off x="3674845" y="3880632"/>
                <a:ext cx="514795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よどがわ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</a:t>
                </a: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A4DCFB27-055A-286B-723D-4C781D121B9C}"/>
                  </a:ext>
                </a:extLst>
              </p:cNvPr>
              <p:cNvSpPr txBox="1"/>
              <p:nvPr/>
            </p:nvSpPr>
            <p:spPr>
              <a:xfrm>
                <a:off x="3655703" y="4180469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やまとがわ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大和川</a:t>
                </a: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3053B225-9287-D658-599F-AF91AF283867}"/>
                  </a:ext>
                </a:extLst>
              </p:cNvPr>
              <p:cNvSpPr txBox="1"/>
              <p:nvPr/>
            </p:nvSpPr>
            <p:spPr>
              <a:xfrm>
                <a:off x="2749060" y="1733140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まるやまがわ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円山川</a:t>
                </a: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068B9AEC-63D3-B0CC-CF73-D8D62F7D3166}"/>
                  </a:ext>
                </a:extLst>
              </p:cNvPr>
              <p:cNvSpPr txBox="1"/>
              <p:nvPr/>
            </p:nvSpPr>
            <p:spPr>
              <a:xfrm>
                <a:off x="2769757" y="3933838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かこがわ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</a:t>
                </a: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867836F9-2525-FDFB-D025-4F8DD05DC6C0}"/>
                  </a:ext>
                </a:extLst>
              </p:cNvPr>
              <p:cNvSpPr txBox="1"/>
              <p:nvPr/>
            </p:nvSpPr>
            <p:spPr>
              <a:xfrm>
                <a:off x="2278207" y="3837832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いぼがわ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揖保川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BF7E2277-1158-3EF7-8A23-2B4E23A59D8E}"/>
                  </a:ext>
                </a:extLst>
              </p:cNvPr>
              <p:cNvSpPr txBox="1"/>
              <p:nvPr/>
            </p:nvSpPr>
            <p:spPr>
              <a:xfrm>
                <a:off x="3108320" y="4963830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きのかわ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紀の川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618D6EE9-6887-768D-89E1-C55F905956D8}"/>
                  </a:ext>
                </a:extLst>
              </p:cNvPr>
              <p:cNvSpPr txBox="1"/>
              <p:nvPr/>
            </p:nvSpPr>
            <p:spPr>
              <a:xfrm>
                <a:off x="4996647" y="5888246"/>
                <a:ext cx="650269" cy="365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くまのがわ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熊野川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7149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160843</TotalTime>
  <Words>163</Words>
  <Application>Microsoft Office PowerPoint</Application>
  <PresentationFormat>A4 210 x 297 mm</PresentationFormat>
  <Paragraphs>119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pptxn31_近畿地方の一級河川</dc:title>
  <dc:subject>pptxn31_近畿地方の一級河川</dc:subject>
  <dc:creator>でじけろお</dc:creator>
  <cp:revision>1</cp:revision>
  <dcterms:created xsi:type="dcterms:W3CDTF">2018-05-20T00:31:01Z</dcterms:created>
  <dcterms:modified xsi:type="dcterms:W3CDTF">2025-01-12T07:16:44Z</dcterms:modified>
  <cp:version>1</cp:version>
</cp:coreProperties>
</file>