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935" r:id="rId2"/>
    <p:sldId id="945" r:id="rId3"/>
    <p:sldId id="954" r:id="rId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339933"/>
    <a:srgbClr val="FF3399"/>
    <a:srgbClr val="FFCCFF"/>
    <a:srgbClr val="FF99CC"/>
    <a:srgbClr val="FF0000"/>
    <a:srgbClr val="F0F0F0"/>
    <a:srgbClr val="FFFF99"/>
    <a:srgbClr val="CCECFF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996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142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2025/1/12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677757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14756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4215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hyperlink" Target="http://www.digipot.net/" TargetMode="Externa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Copyright©2025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11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4" r:id="rId5"/>
    <p:sldLayoutId id="2147483668" r:id="rId6"/>
    <p:sldLayoutId id="2147483682" r:id="rId7"/>
    <p:sldLayoutId id="2147483681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69DC44-F634-7783-B7E0-4C44FE884C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6" name="グループ化 295">
            <a:extLst>
              <a:ext uri="{FF2B5EF4-FFF2-40B4-BE49-F238E27FC236}">
                <a16:creationId xmlns:a16="http://schemas.microsoft.com/office/drawing/2014/main" id="{8B5087AF-1740-094A-A067-225B8C9980B4}"/>
              </a:ext>
            </a:extLst>
          </p:cNvPr>
          <p:cNvGrpSpPr/>
          <p:nvPr/>
        </p:nvGrpSpPr>
        <p:grpSpPr>
          <a:xfrm>
            <a:off x="375283" y="1258216"/>
            <a:ext cx="9202921" cy="4492296"/>
            <a:chOff x="375283" y="1258216"/>
            <a:chExt cx="9202921" cy="4492296"/>
          </a:xfrm>
        </p:grpSpPr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790A2384-CCD1-40B4-B6EC-5EB9AAF5422E}"/>
                </a:ext>
              </a:extLst>
            </p:cNvPr>
            <p:cNvGrpSpPr/>
            <p:nvPr/>
          </p:nvGrpSpPr>
          <p:grpSpPr>
            <a:xfrm>
              <a:off x="375283" y="1406426"/>
              <a:ext cx="7315202" cy="4344086"/>
              <a:chOff x="980413" y="1884621"/>
              <a:chExt cx="2156205" cy="1280447"/>
            </a:xfrm>
            <a:solidFill>
              <a:schemeClr val="bg1">
                <a:alpha val="50000"/>
              </a:schemeClr>
            </a:solidFill>
          </p:grpSpPr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EAC63C3A-FE59-4661-8407-A1638A5DA46E}"/>
                  </a:ext>
                </a:extLst>
              </p:cNvPr>
              <p:cNvSpPr/>
              <p:nvPr/>
            </p:nvSpPr>
            <p:spPr>
              <a:xfrm>
                <a:off x="2319863" y="1884621"/>
                <a:ext cx="816755" cy="395323"/>
              </a:xfrm>
              <a:custGeom>
                <a:avLst/>
                <a:gdLst>
                  <a:gd name="connsiteX0" fmla="*/ 3808038 w 4232910"/>
                  <a:gd name="connsiteY0" fmla="*/ 0 h 2048798"/>
                  <a:gd name="connsiteX1" fmla="*/ 3902710 w 4232910"/>
                  <a:gd name="connsiteY1" fmla="*/ 82838 h 2048798"/>
                  <a:gd name="connsiteX2" fmla="*/ 3890010 w 4232910"/>
                  <a:gd name="connsiteY2" fmla="*/ 159038 h 2048798"/>
                  <a:gd name="connsiteX3" fmla="*/ 3953510 w 4232910"/>
                  <a:gd name="connsiteY3" fmla="*/ 178088 h 2048798"/>
                  <a:gd name="connsiteX4" fmla="*/ 3959860 w 4232910"/>
                  <a:gd name="connsiteY4" fmla="*/ 292388 h 2048798"/>
                  <a:gd name="connsiteX5" fmla="*/ 3896360 w 4232910"/>
                  <a:gd name="connsiteY5" fmla="*/ 355888 h 2048798"/>
                  <a:gd name="connsiteX6" fmla="*/ 3966210 w 4232910"/>
                  <a:gd name="connsiteY6" fmla="*/ 393988 h 2048798"/>
                  <a:gd name="connsiteX7" fmla="*/ 4010660 w 4232910"/>
                  <a:gd name="connsiteY7" fmla="*/ 635288 h 2048798"/>
                  <a:gd name="connsiteX8" fmla="*/ 4118610 w 4232910"/>
                  <a:gd name="connsiteY8" fmla="*/ 698788 h 2048798"/>
                  <a:gd name="connsiteX9" fmla="*/ 4112260 w 4232910"/>
                  <a:gd name="connsiteY9" fmla="*/ 882938 h 2048798"/>
                  <a:gd name="connsiteX10" fmla="*/ 4220210 w 4232910"/>
                  <a:gd name="connsiteY10" fmla="*/ 946438 h 2048798"/>
                  <a:gd name="connsiteX11" fmla="*/ 4182110 w 4232910"/>
                  <a:gd name="connsiteY11" fmla="*/ 1092488 h 2048798"/>
                  <a:gd name="connsiteX12" fmla="*/ 4232910 w 4232910"/>
                  <a:gd name="connsiteY12" fmla="*/ 1124238 h 2048798"/>
                  <a:gd name="connsiteX13" fmla="*/ 4220210 w 4232910"/>
                  <a:gd name="connsiteY13" fmla="*/ 1251238 h 2048798"/>
                  <a:gd name="connsiteX14" fmla="*/ 4086860 w 4232910"/>
                  <a:gd name="connsiteY14" fmla="*/ 1371888 h 2048798"/>
                  <a:gd name="connsiteX15" fmla="*/ 3997960 w 4232910"/>
                  <a:gd name="connsiteY15" fmla="*/ 1422688 h 2048798"/>
                  <a:gd name="connsiteX16" fmla="*/ 3902936 w 4232910"/>
                  <a:gd name="connsiteY16" fmla="*/ 1397348 h 2048798"/>
                  <a:gd name="connsiteX17" fmla="*/ 3855720 w 4232910"/>
                  <a:gd name="connsiteY17" fmla="*/ 1355378 h 2048798"/>
                  <a:gd name="connsiteX18" fmla="*/ 3779520 w 4232910"/>
                  <a:gd name="connsiteY18" fmla="*/ 1408718 h 2048798"/>
                  <a:gd name="connsiteX19" fmla="*/ 3649980 w 4232910"/>
                  <a:gd name="connsiteY19" fmla="*/ 1454438 h 2048798"/>
                  <a:gd name="connsiteX20" fmla="*/ 3619500 w 4232910"/>
                  <a:gd name="connsiteY20" fmla="*/ 1530638 h 2048798"/>
                  <a:gd name="connsiteX21" fmla="*/ 3482340 w 4232910"/>
                  <a:gd name="connsiteY21" fmla="*/ 1553498 h 2048798"/>
                  <a:gd name="connsiteX22" fmla="*/ 3444240 w 4232910"/>
                  <a:gd name="connsiteY22" fmla="*/ 1507778 h 2048798"/>
                  <a:gd name="connsiteX23" fmla="*/ 3375660 w 4232910"/>
                  <a:gd name="connsiteY23" fmla="*/ 1553498 h 2048798"/>
                  <a:gd name="connsiteX24" fmla="*/ 3253740 w 4232910"/>
                  <a:gd name="connsiteY24" fmla="*/ 1576358 h 2048798"/>
                  <a:gd name="connsiteX25" fmla="*/ 3177540 w 4232910"/>
                  <a:gd name="connsiteY25" fmla="*/ 1652558 h 2048798"/>
                  <a:gd name="connsiteX26" fmla="*/ 3124200 w 4232910"/>
                  <a:gd name="connsiteY26" fmla="*/ 1515398 h 2048798"/>
                  <a:gd name="connsiteX27" fmla="*/ 3162300 w 4232910"/>
                  <a:gd name="connsiteY27" fmla="*/ 1408718 h 2048798"/>
                  <a:gd name="connsiteX28" fmla="*/ 3078480 w 4232910"/>
                  <a:gd name="connsiteY28" fmla="*/ 1393478 h 2048798"/>
                  <a:gd name="connsiteX29" fmla="*/ 3086100 w 4232910"/>
                  <a:gd name="connsiteY29" fmla="*/ 1309658 h 2048798"/>
                  <a:gd name="connsiteX30" fmla="*/ 3086100 w 4232910"/>
                  <a:gd name="connsiteY30" fmla="*/ 1248698 h 2048798"/>
                  <a:gd name="connsiteX31" fmla="*/ 3040380 w 4232910"/>
                  <a:gd name="connsiteY31" fmla="*/ 1225838 h 2048798"/>
                  <a:gd name="connsiteX32" fmla="*/ 2933700 w 4232910"/>
                  <a:gd name="connsiteY32" fmla="*/ 1142018 h 2048798"/>
                  <a:gd name="connsiteX33" fmla="*/ 2842260 w 4232910"/>
                  <a:gd name="connsiteY33" fmla="*/ 1157258 h 2048798"/>
                  <a:gd name="connsiteX34" fmla="*/ 2758440 w 4232910"/>
                  <a:gd name="connsiteY34" fmla="*/ 1157258 h 2048798"/>
                  <a:gd name="connsiteX35" fmla="*/ 2651760 w 4232910"/>
                  <a:gd name="connsiteY35" fmla="*/ 1119158 h 2048798"/>
                  <a:gd name="connsiteX36" fmla="*/ 2697480 w 4232910"/>
                  <a:gd name="connsiteY36" fmla="*/ 1020098 h 2048798"/>
                  <a:gd name="connsiteX37" fmla="*/ 2667000 w 4232910"/>
                  <a:gd name="connsiteY37" fmla="*/ 974378 h 2048798"/>
                  <a:gd name="connsiteX38" fmla="*/ 2590800 w 4232910"/>
                  <a:gd name="connsiteY38" fmla="*/ 981998 h 2048798"/>
                  <a:gd name="connsiteX39" fmla="*/ 2446020 w 4232910"/>
                  <a:gd name="connsiteY39" fmla="*/ 1058198 h 2048798"/>
                  <a:gd name="connsiteX40" fmla="*/ 2438400 w 4232910"/>
                  <a:gd name="connsiteY40" fmla="*/ 1134398 h 2048798"/>
                  <a:gd name="connsiteX41" fmla="*/ 2354580 w 4232910"/>
                  <a:gd name="connsiteY41" fmla="*/ 1134398 h 2048798"/>
                  <a:gd name="connsiteX42" fmla="*/ 2346960 w 4232910"/>
                  <a:gd name="connsiteY42" fmla="*/ 1187738 h 2048798"/>
                  <a:gd name="connsiteX43" fmla="*/ 2240280 w 4232910"/>
                  <a:gd name="connsiteY43" fmla="*/ 1202978 h 2048798"/>
                  <a:gd name="connsiteX44" fmla="*/ 2240280 w 4232910"/>
                  <a:gd name="connsiteY44" fmla="*/ 1263938 h 2048798"/>
                  <a:gd name="connsiteX45" fmla="*/ 2194560 w 4232910"/>
                  <a:gd name="connsiteY45" fmla="*/ 1340138 h 2048798"/>
                  <a:gd name="connsiteX46" fmla="*/ 2118360 w 4232910"/>
                  <a:gd name="connsiteY46" fmla="*/ 1347758 h 2048798"/>
                  <a:gd name="connsiteX47" fmla="*/ 2034540 w 4232910"/>
                  <a:gd name="connsiteY47" fmla="*/ 1172498 h 2048798"/>
                  <a:gd name="connsiteX48" fmla="*/ 1783080 w 4232910"/>
                  <a:gd name="connsiteY48" fmla="*/ 1073438 h 2048798"/>
                  <a:gd name="connsiteX49" fmla="*/ 1684020 w 4232910"/>
                  <a:gd name="connsiteY49" fmla="*/ 1081058 h 2048798"/>
                  <a:gd name="connsiteX50" fmla="*/ 1470660 w 4232910"/>
                  <a:gd name="connsiteY50" fmla="*/ 1012478 h 2048798"/>
                  <a:gd name="connsiteX51" fmla="*/ 1417320 w 4232910"/>
                  <a:gd name="connsiteY51" fmla="*/ 1020098 h 2048798"/>
                  <a:gd name="connsiteX52" fmla="*/ 1356360 w 4232910"/>
                  <a:gd name="connsiteY52" fmla="*/ 1142018 h 2048798"/>
                  <a:gd name="connsiteX53" fmla="*/ 1325880 w 4232910"/>
                  <a:gd name="connsiteY53" fmla="*/ 1286798 h 2048798"/>
                  <a:gd name="connsiteX54" fmla="*/ 1303020 w 4232910"/>
                  <a:gd name="connsiteY54" fmla="*/ 1370618 h 2048798"/>
                  <a:gd name="connsiteX55" fmla="*/ 1188720 w 4232910"/>
                  <a:gd name="connsiteY55" fmla="*/ 1393478 h 2048798"/>
                  <a:gd name="connsiteX56" fmla="*/ 1158240 w 4232910"/>
                  <a:gd name="connsiteY56" fmla="*/ 1454438 h 2048798"/>
                  <a:gd name="connsiteX57" fmla="*/ 1219200 w 4232910"/>
                  <a:gd name="connsiteY57" fmla="*/ 1576358 h 2048798"/>
                  <a:gd name="connsiteX58" fmla="*/ 960120 w 4232910"/>
                  <a:gd name="connsiteY58" fmla="*/ 1644938 h 2048798"/>
                  <a:gd name="connsiteX59" fmla="*/ 822960 w 4232910"/>
                  <a:gd name="connsiteY59" fmla="*/ 1599218 h 2048798"/>
                  <a:gd name="connsiteX60" fmla="*/ 845820 w 4232910"/>
                  <a:gd name="connsiteY60" fmla="*/ 1835438 h 2048798"/>
                  <a:gd name="connsiteX61" fmla="*/ 754380 w 4232910"/>
                  <a:gd name="connsiteY61" fmla="*/ 1904018 h 2048798"/>
                  <a:gd name="connsiteX62" fmla="*/ 624840 w 4232910"/>
                  <a:gd name="connsiteY62" fmla="*/ 1896398 h 2048798"/>
                  <a:gd name="connsiteX63" fmla="*/ 571500 w 4232910"/>
                  <a:gd name="connsiteY63" fmla="*/ 1934498 h 2048798"/>
                  <a:gd name="connsiteX64" fmla="*/ 525780 w 4232910"/>
                  <a:gd name="connsiteY64" fmla="*/ 1904018 h 2048798"/>
                  <a:gd name="connsiteX65" fmla="*/ 480060 w 4232910"/>
                  <a:gd name="connsiteY65" fmla="*/ 1919258 h 2048798"/>
                  <a:gd name="connsiteX66" fmla="*/ 495300 w 4232910"/>
                  <a:gd name="connsiteY66" fmla="*/ 2003078 h 2048798"/>
                  <a:gd name="connsiteX67" fmla="*/ 419100 w 4232910"/>
                  <a:gd name="connsiteY67" fmla="*/ 2048798 h 2048798"/>
                  <a:gd name="connsiteX68" fmla="*/ 342900 w 4232910"/>
                  <a:gd name="connsiteY68" fmla="*/ 2010698 h 2048798"/>
                  <a:gd name="connsiteX69" fmla="*/ 281940 w 4232910"/>
                  <a:gd name="connsiteY69" fmla="*/ 2033558 h 2048798"/>
                  <a:gd name="connsiteX70" fmla="*/ 266700 w 4232910"/>
                  <a:gd name="connsiteY70" fmla="*/ 2010698 h 2048798"/>
                  <a:gd name="connsiteX71" fmla="*/ 0 w 4232910"/>
                  <a:gd name="connsiteY71" fmla="*/ 2003078 h 2048798"/>
                  <a:gd name="connsiteX72" fmla="*/ 53340 w 4232910"/>
                  <a:gd name="connsiteY72" fmla="*/ 1743998 h 2048798"/>
                  <a:gd name="connsiteX73" fmla="*/ 175260 w 4232910"/>
                  <a:gd name="connsiteY73" fmla="*/ 1652558 h 2048798"/>
                  <a:gd name="connsiteX74" fmla="*/ 137160 w 4232910"/>
                  <a:gd name="connsiteY74" fmla="*/ 1507778 h 2048798"/>
                  <a:gd name="connsiteX75" fmla="*/ 83820 w 4232910"/>
                  <a:gd name="connsiteY75" fmla="*/ 1500158 h 2048798"/>
                  <a:gd name="connsiteX76" fmla="*/ 121920 w 4232910"/>
                  <a:gd name="connsiteY76" fmla="*/ 1439198 h 2048798"/>
                  <a:gd name="connsiteX77" fmla="*/ 297180 w 4232910"/>
                  <a:gd name="connsiteY77" fmla="*/ 1362998 h 2048798"/>
                  <a:gd name="connsiteX78" fmla="*/ 525780 w 4232910"/>
                  <a:gd name="connsiteY78" fmla="*/ 1279178 h 2048798"/>
                  <a:gd name="connsiteX79" fmla="*/ 525780 w 4232910"/>
                  <a:gd name="connsiteY79" fmla="*/ 959138 h 2048798"/>
                  <a:gd name="connsiteX80" fmla="*/ 586740 w 4232910"/>
                  <a:gd name="connsiteY80" fmla="*/ 882938 h 2048798"/>
                  <a:gd name="connsiteX81" fmla="*/ 571500 w 4232910"/>
                  <a:gd name="connsiteY81" fmla="*/ 844838 h 2048798"/>
                  <a:gd name="connsiteX82" fmla="*/ 586740 w 4232910"/>
                  <a:gd name="connsiteY82" fmla="*/ 783878 h 2048798"/>
                  <a:gd name="connsiteX83" fmla="*/ 518160 w 4232910"/>
                  <a:gd name="connsiteY83" fmla="*/ 677198 h 2048798"/>
                  <a:gd name="connsiteX84" fmla="*/ 304800 w 4232910"/>
                  <a:gd name="connsiteY84" fmla="*/ 517178 h 2048798"/>
                  <a:gd name="connsiteX85" fmla="*/ 198120 w 4232910"/>
                  <a:gd name="connsiteY85" fmla="*/ 288578 h 2048798"/>
                  <a:gd name="connsiteX86" fmla="*/ 281940 w 4232910"/>
                  <a:gd name="connsiteY86" fmla="*/ 227618 h 2048798"/>
                  <a:gd name="connsiteX87" fmla="*/ 396240 w 4232910"/>
                  <a:gd name="connsiteY87" fmla="*/ 227618 h 2048798"/>
                  <a:gd name="connsiteX88" fmla="*/ 381000 w 4232910"/>
                  <a:gd name="connsiteY88" fmla="*/ 387638 h 2048798"/>
                  <a:gd name="connsiteX89" fmla="*/ 434340 w 4232910"/>
                  <a:gd name="connsiteY89" fmla="*/ 440978 h 2048798"/>
                  <a:gd name="connsiteX90" fmla="*/ 670560 w 4232910"/>
                  <a:gd name="connsiteY90" fmla="*/ 562898 h 2048798"/>
                  <a:gd name="connsiteX91" fmla="*/ 899160 w 4232910"/>
                  <a:gd name="connsiteY91" fmla="*/ 570518 h 2048798"/>
                  <a:gd name="connsiteX92" fmla="*/ 937260 w 4232910"/>
                  <a:gd name="connsiteY92" fmla="*/ 448598 h 2048798"/>
                  <a:gd name="connsiteX93" fmla="*/ 1082040 w 4232910"/>
                  <a:gd name="connsiteY93" fmla="*/ 372398 h 2048798"/>
                  <a:gd name="connsiteX94" fmla="*/ 1409700 w 4232910"/>
                  <a:gd name="connsiteY94" fmla="*/ 280958 h 2048798"/>
                  <a:gd name="connsiteX95" fmla="*/ 1623060 w 4232910"/>
                  <a:gd name="connsiteY95" fmla="*/ 395258 h 2048798"/>
                  <a:gd name="connsiteX96" fmla="*/ 1844040 w 4232910"/>
                  <a:gd name="connsiteY96" fmla="*/ 410498 h 2048798"/>
                  <a:gd name="connsiteX97" fmla="*/ 2186940 w 4232910"/>
                  <a:gd name="connsiteY97" fmla="*/ 410498 h 2048798"/>
                  <a:gd name="connsiteX98" fmla="*/ 2651760 w 4232910"/>
                  <a:gd name="connsiteY98" fmla="*/ 334298 h 2048798"/>
                  <a:gd name="connsiteX99" fmla="*/ 2689860 w 4232910"/>
                  <a:gd name="connsiteY99" fmla="*/ 280958 h 2048798"/>
                  <a:gd name="connsiteX100" fmla="*/ 2781300 w 4232910"/>
                  <a:gd name="connsiteY100" fmla="*/ 341918 h 2048798"/>
                  <a:gd name="connsiteX101" fmla="*/ 3139440 w 4232910"/>
                  <a:gd name="connsiteY101" fmla="*/ 296198 h 2048798"/>
                  <a:gd name="connsiteX102" fmla="*/ 3200400 w 4232910"/>
                  <a:gd name="connsiteY102" fmla="*/ 219998 h 2048798"/>
                  <a:gd name="connsiteX103" fmla="*/ 3284220 w 4232910"/>
                  <a:gd name="connsiteY103" fmla="*/ 265718 h 2048798"/>
                  <a:gd name="connsiteX104" fmla="*/ 3497580 w 4232910"/>
                  <a:gd name="connsiteY104" fmla="*/ 204758 h 2048798"/>
                  <a:gd name="connsiteX105" fmla="*/ 3566160 w 4232910"/>
                  <a:gd name="connsiteY105" fmla="*/ 75218 h 2048798"/>
                  <a:gd name="connsiteX106" fmla="*/ 3672840 w 4232910"/>
                  <a:gd name="connsiteY106" fmla="*/ 67598 h 2048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</a:cxnLst>
                <a:rect l="l" t="t" r="r" b="b"/>
                <a:pathLst>
                  <a:path w="4232910" h="2048798">
                    <a:moveTo>
                      <a:pt x="3808038" y="0"/>
                    </a:moveTo>
                    <a:lnTo>
                      <a:pt x="3902710" y="82838"/>
                    </a:lnTo>
                    <a:lnTo>
                      <a:pt x="3890010" y="159038"/>
                    </a:lnTo>
                    <a:lnTo>
                      <a:pt x="3953510" y="178088"/>
                    </a:lnTo>
                    <a:lnTo>
                      <a:pt x="3959860" y="292388"/>
                    </a:lnTo>
                    <a:lnTo>
                      <a:pt x="3896360" y="355888"/>
                    </a:lnTo>
                    <a:lnTo>
                      <a:pt x="3966210" y="393988"/>
                    </a:lnTo>
                    <a:lnTo>
                      <a:pt x="4010660" y="635288"/>
                    </a:lnTo>
                    <a:lnTo>
                      <a:pt x="4118610" y="698788"/>
                    </a:lnTo>
                    <a:lnTo>
                      <a:pt x="4112260" y="882938"/>
                    </a:lnTo>
                    <a:lnTo>
                      <a:pt x="4220210" y="946438"/>
                    </a:lnTo>
                    <a:lnTo>
                      <a:pt x="4182110" y="1092488"/>
                    </a:lnTo>
                    <a:lnTo>
                      <a:pt x="4232910" y="1124238"/>
                    </a:lnTo>
                    <a:lnTo>
                      <a:pt x="4220210" y="1251238"/>
                    </a:lnTo>
                    <a:lnTo>
                      <a:pt x="4086860" y="1371888"/>
                    </a:lnTo>
                    <a:lnTo>
                      <a:pt x="3997960" y="1422688"/>
                    </a:lnTo>
                    <a:lnTo>
                      <a:pt x="3902936" y="1397348"/>
                    </a:lnTo>
                    <a:lnTo>
                      <a:pt x="3855720" y="1355378"/>
                    </a:lnTo>
                    <a:lnTo>
                      <a:pt x="3779520" y="1408718"/>
                    </a:lnTo>
                    <a:lnTo>
                      <a:pt x="3649980" y="1454438"/>
                    </a:lnTo>
                    <a:lnTo>
                      <a:pt x="3619500" y="1530638"/>
                    </a:lnTo>
                    <a:lnTo>
                      <a:pt x="3482340" y="1553498"/>
                    </a:lnTo>
                    <a:lnTo>
                      <a:pt x="3444240" y="1507778"/>
                    </a:lnTo>
                    <a:lnTo>
                      <a:pt x="3375660" y="1553498"/>
                    </a:lnTo>
                    <a:lnTo>
                      <a:pt x="3253740" y="1576358"/>
                    </a:lnTo>
                    <a:lnTo>
                      <a:pt x="3177540" y="1652558"/>
                    </a:lnTo>
                    <a:lnTo>
                      <a:pt x="3124200" y="1515398"/>
                    </a:lnTo>
                    <a:lnTo>
                      <a:pt x="3162300" y="1408718"/>
                    </a:lnTo>
                    <a:lnTo>
                      <a:pt x="3078480" y="1393478"/>
                    </a:lnTo>
                    <a:lnTo>
                      <a:pt x="3086100" y="1309658"/>
                    </a:lnTo>
                    <a:lnTo>
                      <a:pt x="3086100" y="1248698"/>
                    </a:lnTo>
                    <a:lnTo>
                      <a:pt x="3040380" y="1225838"/>
                    </a:lnTo>
                    <a:lnTo>
                      <a:pt x="2933700" y="1142018"/>
                    </a:lnTo>
                    <a:lnTo>
                      <a:pt x="2842260" y="1157258"/>
                    </a:lnTo>
                    <a:lnTo>
                      <a:pt x="2758440" y="1157258"/>
                    </a:lnTo>
                    <a:lnTo>
                      <a:pt x="2651760" y="1119158"/>
                    </a:lnTo>
                    <a:lnTo>
                      <a:pt x="2697480" y="1020098"/>
                    </a:lnTo>
                    <a:lnTo>
                      <a:pt x="2667000" y="974378"/>
                    </a:lnTo>
                    <a:lnTo>
                      <a:pt x="2590800" y="981998"/>
                    </a:lnTo>
                    <a:lnTo>
                      <a:pt x="2446020" y="1058198"/>
                    </a:lnTo>
                    <a:lnTo>
                      <a:pt x="2438400" y="1134398"/>
                    </a:lnTo>
                    <a:lnTo>
                      <a:pt x="2354580" y="1134398"/>
                    </a:lnTo>
                    <a:lnTo>
                      <a:pt x="2346960" y="1187738"/>
                    </a:lnTo>
                    <a:lnTo>
                      <a:pt x="2240280" y="1202978"/>
                    </a:lnTo>
                    <a:lnTo>
                      <a:pt x="2240280" y="1263938"/>
                    </a:lnTo>
                    <a:lnTo>
                      <a:pt x="2194560" y="1340138"/>
                    </a:lnTo>
                    <a:lnTo>
                      <a:pt x="2118360" y="1347758"/>
                    </a:lnTo>
                    <a:lnTo>
                      <a:pt x="2034540" y="1172498"/>
                    </a:lnTo>
                    <a:lnTo>
                      <a:pt x="1783080" y="1073438"/>
                    </a:lnTo>
                    <a:lnTo>
                      <a:pt x="1684020" y="1081058"/>
                    </a:lnTo>
                    <a:lnTo>
                      <a:pt x="1470660" y="1012478"/>
                    </a:lnTo>
                    <a:lnTo>
                      <a:pt x="1417320" y="1020098"/>
                    </a:lnTo>
                    <a:lnTo>
                      <a:pt x="1356360" y="1142018"/>
                    </a:lnTo>
                    <a:lnTo>
                      <a:pt x="1325880" y="1286798"/>
                    </a:lnTo>
                    <a:lnTo>
                      <a:pt x="1303020" y="1370618"/>
                    </a:lnTo>
                    <a:lnTo>
                      <a:pt x="1188720" y="1393478"/>
                    </a:lnTo>
                    <a:lnTo>
                      <a:pt x="1158240" y="1454438"/>
                    </a:lnTo>
                    <a:lnTo>
                      <a:pt x="1219200" y="1576358"/>
                    </a:lnTo>
                    <a:lnTo>
                      <a:pt x="960120" y="1644938"/>
                    </a:lnTo>
                    <a:lnTo>
                      <a:pt x="822960" y="1599218"/>
                    </a:lnTo>
                    <a:lnTo>
                      <a:pt x="845820" y="1835438"/>
                    </a:lnTo>
                    <a:lnTo>
                      <a:pt x="754380" y="1904018"/>
                    </a:lnTo>
                    <a:lnTo>
                      <a:pt x="624840" y="1896398"/>
                    </a:lnTo>
                    <a:lnTo>
                      <a:pt x="571500" y="1934498"/>
                    </a:lnTo>
                    <a:lnTo>
                      <a:pt x="525780" y="1904018"/>
                    </a:lnTo>
                    <a:lnTo>
                      <a:pt x="480060" y="1919258"/>
                    </a:lnTo>
                    <a:lnTo>
                      <a:pt x="495300" y="2003078"/>
                    </a:lnTo>
                    <a:lnTo>
                      <a:pt x="419100" y="2048798"/>
                    </a:lnTo>
                    <a:lnTo>
                      <a:pt x="342900" y="2010698"/>
                    </a:lnTo>
                    <a:lnTo>
                      <a:pt x="281940" y="2033558"/>
                    </a:lnTo>
                    <a:lnTo>
                      <a:pt x="266700" y="2010698"/>
                    </a:lnTo>
                    <a:lnTo>
                      <a:pt x="0" y="2003078"/>
                    </a:lnTo>
                    <a:lnTo>
                      <a:pt x="53340" y="1743998"/>
                    </a:lnTo>
                    <a:lnTo>
                      <a:pt x="175260" y="1652558"/>
                    </a:lnTo>
                    <a:lnTo>
                      <a:pt x="137160" y="1507778"/>
                    </a:lnTo>
                    <a:lnTo>
                      <a:pt x="83820" y="1500158"/>
                    </a:lnTo>
                    <a:lnTo>
                      <a:pt x="121920" y="1439198"/>
                    </a:lnTo>
                    <a:lnTo>
                      <a:pt x="297180" y="1362998"/>
                    </a:lnTo>
                    <a:lnTo>
                      <a:pt x="525780" y="1279178"/>
                    </a:lnTo>
                    <a:lnTo>
                      <a:pt x="525780" y="959138"/>
                    </a:lnTo>
                    <a:lnTo>
                      <a:pt x="586740" y="882938"/>
                    </a:lnTo>
                    <a:lnTo>
                      <a:pt x="571500" y="844838"/>
                    </a:lnTo>
                    <a:lnTo>
                      <a:pt x="586740" y="783878"/>
                    </a:lnTo>
                    <a:lnTo>
                      <a:pt x="518160" y="677198"/>
                    </a:lnTo>
                    <a:lnTo>
                      <a:pt x="304800" y="517178"/>
                    </a:lnTo>
                    <a:lnTo>
                      <a:pt x="198120" y="288578"/>
                    </a:lnTo>
                    <a:lnTo>
                      <a:pt x="281940" y="227618"/>
                    </a:lnTo>
                    <a:lnTo>
                      <a:pt x="396240" y="227618"/>
                    </a:lnTo>
                    <a:lnTo>
                      <a:pt x="381000" y="387638"/>
                    </a:lnTo>
                    <a:lnTo>
                      <a:pt x="434340" y="440978"/>
                    </a:lnTo>
                    <a:lnTo>
                      <a:pt x="670560" y="562898"/>
                    </a:lnTo>
                    <a:lnTo>
                      <a:pt x="899160" y="570518"/>
                    </a:lnTo>
                    <a:lnTo>
                      <a:pt x="937260" y="448598"/>
                    </a:lnTo>
                    <a:lnTo>
                      <a:pt x="1082040" y="372398"/>
                    </a:lnTo>
                    <a:lnTo>
                      <a:pt x="1409700" y="280958"/>
                    </a:lnTo>
                    <a:lnTo>
                      <a:pt x="1623060" y="395258"/>
                    </a:lnTo>
                    <a:lnTo>
                      <a:pt x="1844040" y="410498"/>
                    </a:lnTo>
                    <a:lnTo>
                      <a:pt x="2186940" y="410498"/>
                    </a:lnTo>
                    <a:lnTo>
                      <a:pt x="2651760" y="334298"/>
                    </a:lnTo>
                    <a:lnTo>
                      <a:pt x="2689860" y="280958"/>
                    </a:lnTo>
                    <a:lnTo>
                      <a:pt x="2781300" y="341918"/>
                    </a:lnTo>
                    <a:lnTo>
                      <a:pt x="3139440" y="296198"/>
                    </a:lnTo>
                    <a:lnTo>
                      <a:pt x="3200400" y="219998"/>
                    </a:lnTo>
                    <a:lnTo>
                      <a:pt x="3284220" y="265718"/>
                    </a:lnTo>
                    <a:lnTo>
                      <a:pt x="3497580" y="204758"/>
                    </a:lnTo>
                    <a:lnTo>
                      <a:pt x="3566160" y="75218"/>
                    </a:lnTo>
                    <a:lnTo>
                      <a:pt x="3672840" y="67598"/>
                    </a:lnTo>
                    <a:close/>
                  </a:path>
                </a:pathLst>
              </a:custGeom>
              <a:solidFill>
                <a:srgbClr val="92D050"/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2A7F88C5-C4DA-4855-953A-7D2E2391BB37}"/>
                  </a:ext>
                </a:extLst>
              </p:cNvPr>
              <p:cNvSpPr/>
              <p:nvPr/>
            </p:nvSpPr>
            <p:spPr>
              <a:xfrm>
                <a:off x="980413" y="2556361"/>
                <a:ext cx="823372" cy="608707"/>
              </a:xfrm>
              <a:custGeom>
                <a:avLst/>
                <a:gdLst>
                  <a:gd name="connsiteX0" fmla="*/ 2506980 w 4267200"/>
                  <a:gd name="connsiteY0" fmla="*/ 0 h 3154680"/>
                  <a:gd name="connsiteX1" fmla="*/ 2560320 w 4267200"/>
                  <a:gd name="connsiteY1" fmla="*/ 220980 h 3154680"/>
                  <a:gd name="connsiteX2" fmla="*/ 2621280 w 4267200"/>
                  <a:gd name="connsiteY2" fmla="*/ 259080 h 3154680"/>
                  <a:gd name="connsiteX3" fmla="*/ 2644140 w 4267200"/>
                  <a:gd name="connsiteY3" fmla="*/ 396240 h 3154680"/>
                  <a:gd name="connsiteX4" fmla="*/ 2575560 w 4267200"/>
                  <a:gd name="connsiteY4" fmla="*/ 426720 h 3154680"/>
                  <a:gd name="connsiteX5" fmla="*/ 2583180 w 4267200"/>
                  <a:gd name="connsiteY5" fmla="*/ 502920 h 3154680"/>
                  <a:gd name="connsiteX6" fmla="*/ 2491740 w 4267200"/>
                  <a:gd name="connsiteY6" fmla="*/ 617220 h 3154680"/>
                  <a:gd name="connsiteX7" fmla="*/ 2522220 w 4267200"/>
                  <a:gd name="connsiteY7" fmla="*/ 708660 h 3154680"/>
                  <a:gd name="connsiteX8" fmla="*/ 2560320 w 4267200"/>
                  <a:gd name="connsiteY8" fmla="*/ 861060 h 3154680"/>
                  <a:gd name="connsiteX9" fmla="*/ 2621280 w 4267200"/>
                  <a:gd name="connsiteY9" fmla="*/ 929640 h 3154680"/>
                  <a:gd name="connsiteX10" fmla="*/ 2682240 w 4267200"/>
                  <a:gd name="connsiteY10" fmla="*/ 929640 h 3154680"/>
                  <a:gd name="connsiteX11" fmla="*/ 2712720 w 4267200"/>
                  <a:gd name="connsiteY11" fmla="*/ 899160 h 3154680"/>
                  <a:gd name="connsiteX12" fmla="*/ 2857500 w 4267200"/>
                  <a:gd name="connsiteY12" fmla="*/ 899160 h 3154680"/>
                  <a:gd name="connsiteX13" fmla="*/ 2857500 w 4267200"/>
                  <a:gd name="connsiteY13" fmla="*/ 944880 h 3154680"/>
                  <a:gd name="connsiteX14" fmla="*/ 2773680 w 4267200"/>
                  <a:gd name="connsiteY14" fmla="*/ 1120140 h 3154680"/>
                  <a:gd name="connsiteX15" fmla="*/ 2766060 w 4267200"/>
                  <a:gd name="connsiteY15" fmla="*/ 1158240 h 3154680"/>
                  <a:gd name="connsiteX16" fmla="*/ 2796540 w 4267200"/>
                  <a:gd name="connsiteY16" fmla="*/ 1211580 h 3154680"/>
                  <a:gd name="connsiteX17" fmla="*/ 2811780 w 4267200"/>
                  <a:gd name="connsiteY17" fmla="*/ 1280160 h 3154680"/>
                  <a:gd name="connsiteX18" fmla="*/ 2918460 w 4267200"/>
                  <a:gd name="connsiteY18" fmla="*/ 1379220 h 3154680"/>
                  <a:gd name="connsiteX19" fmla="*/ 3139440 w 4267200"/>
                  <a:gd name="connsiteY19" fmla="*/ 1379220 h 3154680"/>
                  <a:gd name="connsiteX20" fmla="*/ 3131820 w 4267200"/>
                  <a:gd name="connsiteY20" fmla="*/ 1303020 h 3154680"/>
                  <a:gd name="connsiteX21" fmla="*/ 3238500 w 4267200"/>
                  <a:gd name="connsiteY21" fmla="*/ 1280160 h 3154680"/>
                  <a:gd name="connsiteX22" fmla="*/ 3360420 w 4267200"/>
                  <a:gd name="connsiteY22" fmla="*/ 1348740 h 3154680"/>
                  <a:gd name="connsiteX23" fmla="*/ 3467100 w 4267200"/>
                  <a:gd name="connsiteY23" fmla="*/ 1181100 h 3154680"/>
                  <a:gd name="connsiteX24" fmla="*/ 3520440 w 4267200"/>
                  <a:gd name="connsiteY24" fmla="*/ 1143000 h 3154680"/>
                  <a:gd name="connsiteX25" fmla="*/ 3543300 w 4267200"/>
                  <a:gd name="connsiteY25" fmla="*/ 1112520 h 3154680"/>
                  <a:gd name="connsiteX26" fmla="*/ 3451860 w 4267200"/>
                  <a:gd name="connsiteY26" fmla="*/ 990600 h 3154680"/>
                  <a:gd name="connsiteX27" fmla="*/ 3482340 w 4267200"/>
                  <a:gd name="connsiteY27" fmla="*/ 929640 h 3154680"/>
                  <a:gd name="connsiteX28" fmla="*/ 3550920 w 4267200"/>
                  <a:gd name="connsiteY28" fmla="*/ 845820 h 3154680"/>
                  <a:gd name="connsiteX29" fmla="*/ 3581400 w 4267200"/>
                  <a:gd name="connsiteY29" fmla="*/ 784860 h 3154680"/>
                  <a:gd name="connsiteX30" fmla="*/ 3703320 w 4267200"/>
                  <a:gd name="connsiteY30" fmla="*/ 784860 h 3154680"/>
                  <a:gd name="connsiteX31" fmla="*/ 3710940 w 4267200"/>
                  <a:gd name="connsiteY31" fmla="*/ 899160 h 3154680"/>
                  <a:gd name="connsiteX32" fmla="*/ 3710940 w 4267200"/>
                  <a:gd name="connsiteY32" fmla="*/ 1005840 h 3154680"/>
                  <a:gd name="connsiteX33" fmla="*/ 3710940 w 4267200"/>
                  <a:gd name="connsiteY33" fmla="*/ 1120140 h 3154680"/>
                  <a:gd name="connsiteX34" fmla="*/ 3710940 w 4267200"/>
                  <a:gd name="connsiteY34" fmla="*/ 1181100 h 3154680"/>
                  <a:gd name="connsiteX35" fmla="*/ 3794760 w 4267200"/>
                  <a:gd name="connsiteY35" fmla="*/ 1234440 h 3154680"/>
                  <a:gd name="connsiteX36" fmla="*/ 3802380 w 4267200"/>
                  <a:gd name="connsiteY36" fmla="*/ 1287780 h 3154680"/>
                  <a:gd name="connsiteX37" fmla="*/ 3878580 w 4267200"/>
                  <a:gd name="connsiteY37" fmla="*/ 1295400 h 3154680"/>
                  <a:gd name="connsiteX38" fmla="*/ 3855720 w 4267200"/>
                  <a:gd name="connsiteY38" fmla="*/ 1356360 h 3154680"/>
                  <a:gd name="connsiteX39" fmla="*/ 3909060 w 4267200"/>
                  <a:gd name="connsiteY39" fmla="*/ 1493520 h 3154680"/>
                  <a:gd name="connsiteX40" fmla="*/ 3909060 w 4267200"/>
                  <a:gd name="connsiteY40" fmla="*/ 1554480 h 3154680"/>
                  <a:gd name="connsiteX41" fmla="*/ 3931920 w 4267200"/>
                  <a:gd name="connsiteY41" fmla="*/ 1623060 h 3154680"/>
                  <a:gd name="connsiteX42" fmla="*/ 3939540 w 4267200"/>
                  <a:gd name="connsiteY42" fmla="*/ 1653540 h 3154680"/>
                  <a:gd name="connsiteX43" fmla="*/ 4000500 w 4267200"/>
                  <a:gd name="connsiteY43" fmla="*/ 1668780 h 3154680"/>
                  <a:gd name="connsiteX44" fmla="*/ 4091940 w 4267200"/>
                  <a:gd name="connsiteY44" fmla="*/ 1668780 h 3154680"/>
                  <a:gd name="connsiteX45" fmla="*/ 4091940 w 4267200"/>
                  <a:gd name="connsiteY45" fmla="*/ 1729740 h 3154680"/>
                  <a:gd name="connsiteX46" fmla="*/ 4229100 w 4267200"/>
                  <a:gd name="connsiteY46" fmla="*/ 1744980 h 3154680"/>
                  <a:gd name="connsiteX47" fmla="*/ 4198620 w 4267200"/>
                  <a:gd name="connsiteY47" fmla="*/ 1821180 h 3154680"/>
                  <a:gd name="connsiteX48" fmla="*/ 4236720 w 4267200"/>
                  <a:gd name="connsiteY48" fmla="*/ 1889760 h 3154680"/>
                  <a:gd name="connsiteX49" fmla="*/ 4267200 w 4267200"/>
                  <a:gd name="connsiteY49" fmla="*/ 2004060 h 3154680"/>
                  <a:gd name="connsiteX50" fmla="*/ 4114800 w 4267200"/>
                  <a:gd name="connsiteY50" fmla="*/ 2065020 h 3154680"/>
                  <a:gd name="connsiteX51" fmla="*/ 4145280 w 4267200"/>
                  <a:gd name="connsiteY51" fmla="*/ 2362200 h 3154680"/>
                  <a:gd name="connsiteX52" fmla="*/ 4122420 w 4267200"/>
                  <a:gd name="connsiteY52" fmla="*/ 2529840 h 3154680"/>
                  <a:gd name="connsiteX53" fmla="*/ 4061460 w 4267200"/>
                  <a:gd name="connsiteY53" fmla="*/ 2636520 h 3154680"/>
                  <a:gd name="connsiteX54" fmla="*/ 3886200 w 4267200"/>
                  <a:gd name="connsiteY54" fmla="*/ 2689860 h 3154680"/>
                  <a:gd name="connsiteX55" fmla="*/ 3916680 w 4267200"/>
                  <a:gd name="connsiteY55" fmla="*/ 2979420 h 3154680"/>
                  <a:gd name="connsiteX56" fmla="*/ 3939540 w 4267200"/>
                  <a:gd name="connsiteY56" fmla="*/ 3048000 h 3154680"/>
                  <a:gd name="connsiteX57" fmla="*/ 3939540 w 4267200"/>
                  <a:gd name="connsiteY57" fmla="*/ 3124200 h 3154680"/>
                  <a:gd name="connsiteX58" fmla="*/ 3893820 w 4267200"/>
                  <a:gd name="connsiteY58" fmla="*/ 3154680 h 3154680"/>
                  <a:gd name="connsiteX59" fmla="*/ 3825240 w 4267200"/>
                  <a:gd name="connsiteY59" fmla="*/ 3116580 h 3154680"/>
                  <a:gd name="connsiteX60" fmla="*/ 3832860 w 4267200"/>
                  <a:gd name="connsiteY60" fmla="*/ 3002280 h 3154680"/>
                  <a:gd name="connsiteX61" fmla="*/ 3672840 w 4267200"/>
                  <a:gd name="connsiteY61" fmla="*/ 2872740 h 3154680"/>
                  <a:gd name="connsiteX62" fmla="*/ 3604260 w 4267200"/>
                  <a:gd name="connsiteY62" fmla="*/ 2903220 h 3154680"/>
                  <a:gd name="connsiteX63" fmla="*/ 3451860 w 4267200"/>
                  <a:gd name="connsiteY63" fmla="*/ 2811780 h 3154680"/>
                  <a:gd name="connsiteX64" fmla="*/ 3406140 w 4267200"/>
                  <a:gd name="connsiteY64" fmla="*/ 2811780 h 3154680"/>
                  <a:gd name="connsiteX65" fmla="*/ 3375660 w 4267200"/>
                  <a:gd name="connsiteY65" fmla="*/ 2727960 h 3154680"/>
                  <a:gd name="connsiteX66" fmla="*/ 3322320 w 4267200"/>
                  <a:gd name="connsiteY66" fmla="*/ 2750820 h 3154680"/>
                  <a:gd name="connsiteX67" fmla="*/ 3147060 w 4267200"/>
                  <a:gd name="connsiteY67" fmla="*/ 2590800 h 3154680"/>
                  <a:gd name="connsiteX68" fmla="*/ 3063240 w 4267200"/>
                  <a:gd name="connsiteY68" fmla="*/ 2522220 h 3154680"/>
                  <a:gd name="connsiteX69" fmla="*/ 2979708 w 4267200"/>
                  <a:gd name="connsiteY69" fmla="*/ 2477668 h 3154680"/>
                  <a:gd name="connsiteX70" fmla="*/ 2916556 w 4267200"/>
                  <a:gd name="connsiteY70" fmla="*/ 2549844 h 3154680"/>
                  <a:gd name="connsiteX71" fmla="*/ 2830830 w 4267200"/>
                  <a:gd name="connsiteY71" fmla="*/ 2530792 h 3154680"/>
                  <a:gd name="connsiteX72" fmla="*/ 2914792 w 4267200"/>
                  <a:gd name="connsiteY72" fmla="*/ 2417628 h 3154680"/>
                  <a:gd name="connsiteX73" fmla="*/ 2811780 w 4267200"/>
                  <a:gd name="connsiteY73" fmla="*/ 2286000 h 3154680"/>
                  <a:gd name="connsiteX74" fmla="*/ 2773680 w 4267200"/>
                  <a:gd name="connsiteY74" fmla="*/ 2308860 h 3154680"/>
                  <a:gd name="connsiteX75" fmla="*/ 2705100 w 4267200"/>
                  <a:gd name="connsiteY75" fmla="*/ 2278380 h 3154680"/>
                  <a:gd name="connsiteX76" fmla="*/ 2590800 w 4267200"/>
                  <a:gd name="connsiteY76" fmla="*/ 2316480 h 3154680"/>
                  <a:gd name="connsiteX77" fmla="*/ 2423160 w 4267200"/>
                  <a:gd name="connsiteY77" fmla="*/ 2377440 h 3154680"/>
                  <a:gd name="connsiteX78" fmla="*/ 2324100 w 4267200"/>
                  <a:gd name="connsiteY78" fmla="*/ 2369820 h 3154680"/>
                  <a:gd name="connsiteX79" fmla="*/ 2133600 w 4267200"/>
                  <a:gd name="connsiteY79" fmla="*/ 2499360 h 3154680"/>
                  <a:gd name="connsiteX80" fmla="*/ 1996440 w 4267200"/>
                  <a:gd name="connsiteY80" fmla="*/ 2468880 h 3154680"/>
                  <a:gd name="connsiteX81" fmla="*/ 1866900 w 4267200"/>
                  <a:gd name="connsiteY81" fmla="*/ 2400300 h 3154680"/>
                  <a:gd name="connsiteX82" fmla="*/ 1866900 w 4267200"/>
                  <a:gd name="connsiteY82" fmla="*/ 2476500 h 3154680"/>
                  <a:gd name="connsiteX83" fmla="*/ 1844040 w 4267200"/>
                  <a:gd name="connsiteY83" fmla="*/ 2514600 h 3154680"/>
                  <a:gd name="connsiteX84" fmla="*/ 1744980 w 4267200"/>
                  <a:gd name="connsiteY84" fmla="*/ 2575560 h 3154680"/>
                  <a:gd name="connsiteX85" fmla="*/ 1714500 w 4267200"/>
                  <a:gd name="connsiteY85" fmla="*/ 2491740 h 3154680"/>
                  <a:gd name="connsiteX86" fmla="*/ 1676400 w 4267200"/>
                  <a:gd name="connsiteY86" fmla="*/ 2400300 h 3154680"/>
                  <a:gd name="connsiteX87" fmla="*/ 1638300 w 4267200"/>
                  <a:gd name="connsiteY87" fmla="*/ 2400300 h 3154680"/>
                  <a:gd name="connsiteX88" fmla="*/ 1577340 w 4267200"/>
                  <a:gd name="connsiteY88" fmla="*/ 2522220 h 3154680"/>
                  <a:gd name="connsiteX89" fmla="*/ 1508760 w 4267200"/>
                  <a:gd name="connsiteY89" fmla="*/ 2606040 h 3154680"/>
                  <a:gd name="connsiteX90" fmla="*/ 1493520 w 4267200"/>
                  <a:gd name="connsiteY90" fmla="*/ 2644140 h 3154680"/>
                  <a:gd name="connsiteX91" fmla="*/ 1249680 w 4267200"/>
                  <a:gd name="connsiteY91" fmla="*/ 2781300 h 3154680"/>
                  <a:gd name="connsiteX92" fmla="*/ 1097280 w 4267200"/>
                  <a:gd name="connsiteY92" fmla="*/ 2712720 h 3154680"/>
                  <a:gd name="connsiteX93" fmla="*/ 1005840 w 4267200"/>
                  <a:gd name="connsiteY93" fmla="*/ 2758440 h 3154680"/>
                  <a:gd name="connsiteX94" fmla="*/ 944880 w 4267200"/>
                  <a:gd name="connsiteY94" fmla="*/ 2682240 h 3154680"/>
                  <a:gd name="connsiteX95" fmla="*/ 967740 w 4267200"/>
                  <a:gd name="connsiteY95" fmla="*/ 2613660 h 3154680"/>
                  <a:gd name="connsiteX96" fmla="*/ 906780 w 4267200"/>
                  <a:gd name="connsiteY96" fmla="*/ 2537460 h 3154680"/>
                  <a:gd name="connsiteX97" fmla="*/ 822960 w 4267200"/>
                  <a:gd name="connsiteY97" fmla="*/ 2499360 h 3154680"/>
                  <a:gd name="connsiteX98" fmla="*/ 746760 w 4267200"/>
                  <a:gd name="connsiteY98" fmla="*/ 2407920 h 3154680"/>
                  <a:gd name="connsiteX99" fmla="*/ 601980 w 4267200"/>
                  <a:gd name="connsiteY99" fmla="*/ 2385060 h 3154680"/>
                  <a:gd name="connsiteX100" fmla="*/ 525780 w 4267200"/>
                  <a:gd name="connsiteY100" fmla="*/ 2324100 h 3154680"/>
                  <a:gd name="connsiteX101" fmla="*/ 457200 w 4267200"/>
                  <a:gd name="connsiteY101" fmla="*/ 2522220 h 3154680"/>
                  <a:gd name="connsiteX102" fmla="*/ 403860 w 4267200"/>
                  <a:gd name="connsiteY102" fmla="*/ 2598420 h 3154680"/>
                  <a:gd name="connsiteX103" fmla="*/ 167640 w 4267200"/>
                  <a:gd name="connsiteY103" fmla="*/ 2720340 h 3154680"/>
                  <a:gd name="connsiteX104" fmla="*/ 144780 w 4267200"/>
                  <a:gd name="connsiteY104" fmla="*/ 2613660 h 3154680"/>
                  <a:gd name="connsiteX105" fmla="*/ 160020 w 4267200"/>
                  <a:gd name="connsiteY105" fmla="*/ 2293620 h 3154680"/>
                  <a:gd name="connsiteX106" fmla="*/ 53340 w 4267200"/>
                  <a:gd name="connsiteY106" fmla="*/ 2209800 h 3154680"/>
                  <a:gd name="connsiteX107" fmla="*/ 0 w 4267200"/>
                  <a:gd name="connsiteY107" fmla="*/ 2080260 h 3154680"/>
                  <a:gd name="connsiteX108" fmla="*/ 22860 w 4267200"/>
                  <a:gd name="connsiteY108" fmla="*/ 2019300 h 3154680"/>
                  <a:gd name="connsiteX109" fmla="*/ 91440 w 4267200"/>
                  <a:gd name="connsiteY109" fmla="*/ 2004060 h 3154680"/>
                  <a:gd name="connsiteX110" fmla="*/ 175260 w 4267200"/>
                  <a:gd name="connsiteY110" fmla="*/ 1920240 h 3154680"/>
                  <a:gd name="connsiteX111" fmla="*/ 220980 w 4267200"/>
                  <a:gd name="connsiteY111" fmla="*/ 1859280 h 3154680"/>
                  <a:gd name="connsiteX112" fmla="*/ 175260 w 4267200"/>
                  <a:gd name="connsiteY112" fmla="*/ 1706880 h 3154680"/>
                  <a:gd name="connsiteX113" fmla="*/ 182880 w 4267200"/>
                  <a:gd name="connsiteY113" fmla="*/ 1645920 h 3154680"/>
                  <a:gd name="connsiteX114" fmla="*/ 0 w 4267200"/>
                  <a:gd name="connsiteY114" fmla="*/ 1470660 h 3154680"/>
                  <a:gd name="connsiteX115" fmla="*/ 45720 w 4267200"/>
                  <a:gd name="connsiteY115" fmla="*/ 1386840 h 3154680"/>
                  <a:gd name="connsiteX116" fmla="*/ 137160 w 4267200"/>
                  <a:gd name="connsiteY116" fmla="*/ 1181100 h 3154680"/>
                  <a:gd name="connsiteX117" fmla="*/ 190500 w 4267200"/>
                  <a:gd name="connsiteY117" fmla="*/ 1242060 h 3154680"/>
                  <a:gd name="connsiteX118" fmla="*/ 335280 w 4267200"/>
                  <a:gd name="connsiteY118" fmla="*/ 1150620 h 3154680"/>
                  <a:gd name="connsiteX119" fmla="*/ 502920 w 4267200"/>
                  <a:gd name="connsiteY119" fmla="*/ 1143000 h 3154680"/>
                  <a:gd name="connsiteX120" fmla="*/ 487680 w 4267200"/>
                  <a:gd name="connsiteY120" fmla="*/ 1066800 h 3154680"/>
                  <a:gd name="connsiteX121" fmla="*/ 320040 w 4267200"/>
                  <a:gd name="connsiteY121" fmla="*/ 1043940 h 3154680"/>
                  <a:gd name="connsiteX122" fmla="*/ 289560 w 4267200"/>
                  <a:gd name="connsiteY122" fmla="*/ 1005840 h 3154680"/>
                  <a:gd name="connsiteX123" fmla="*/ 289560 w 4267200"/>
                  <a:gd name="connsiteY123" fmla="*/ 944880 h 3154680"/>
                  <a:gd name="connsiteX124" fmla="*/ 373380 w 4267200"/>
                  <a:gd name="connsiteY124" fmla="*/ 906780 h 3154680"/>
                  <a:gd name="connsiteX125" fmla="*/ 434340 w 4267200"/>
                  <a:gd name="connsiteY125" fmla="*/ 906780 h 3154680"/>
                  <a:gd name="connsiteX126" fmla="*/ 472440 w 4267200"/>
                  <a:gd name="connsiteY126" fmla="*/ 990600 h 3154680"/>
                  <a:gd name="connsiteX127" fmla="*/ 739140 w 4267200"/>
                  <a:gd name="connsiteY127" fmla="*/ 944880 h 3154680"/>
                  <a:gd name="connsiteX128" fmla="*/ 754380 w 4267200"/>
                  <a:gd name="connsiteY128" fmla="*/ 998220 h 3154680"/>
                  <a:gd name="connsiteX129" fmla="*/ 822960 w 4267200"/>
                  <a:gd name="connsiteY129" fmla="*/ 990600 h 3154680"/>
                  <a:gd name="connsiteX130" fmla="*/ 861060 w 4267200"/>
                  <a:gd name="connsiteY130" fmla="*/ 1120140 h 3154680"/>
                  <a:gd name="connsiteX131" fmla="*/ 982980 w 4267200"/>
                  <a:gd name="connsiteY131" fmla="*/ 1112520 h 3154680"/>
                  <a:gd name="connsiteX132" fmla="*/ 1005840 w 4267200"/>
                  <a:gd name="connsiteY132" fmla="*/ 1066800 h 3154680"/>
                  <a:gd name="connsiteX133" fmla="*/ 967740 w 4267200"/>
                  <a:gd name="connsiteY133" fmla="*/ 1036320 h 3154680"/>
                  <a:gd name="connsiteX134" fmla="*/ 960120 w 4267200"/>
                  <a:gd name="connsiteY134" fmla="*/ 967740 h 3154680"/>
                  <a:gd name="connsiteX135" fmla="*/ 1059180 w 4267200"/>
                  <a:gd name="connsiteY135" fmla="*/ 967740 h 3154680"/>
                  <a:gd name="connsiteX136" fmla="*/ 1165860 w 4267200"/>
                  <a:gd name="connsiteY136" fmla="*/ 922020 h 3154680"/>
                  <a:gd name="connsiteX137" fmla="*/ 1196340 w 4267200"/>
                  <a:gd name="connsiteY137" fmla="*/ 906780 h 3154680"/>
                  <a:gd name="connsiteX138" fmla="*/ 1272540 w 4267200"/>
                  <a:gd name="connsiteY138" fmla="*/ 967740 h 3154680"/>
                  <a:gd name="connsiteX139" fmla="*/ 1257300 w 4267200"/>
                  <a:gd name="connsiteY139" fmla="*/ 990600 h 3154680"/>
                  <a:gd name="connsiteX140" fmla="*/ 1165860 w 4267200"/>
                  <a:gd name="connsiteY140" fmla="*/ 975360 h 3154680"/>
                  <a:gd name="connsiteX141" fmla="*/ 1074420 w 4267200"/>
                  <a:gd name="connsiteY141" fmla="*/ 990600 h 3154680"/>
                  <a:gd name="connsiteX142" fmla="*/ 1066800 w 4267200"/>
                  <a:gd name="connsiteY142" fmla="*/ 1059180 h 3154680"/>
                  <a:gd name="connsiteX143" fmla="*/ 1082040 w 4267200"/>
                  <a:gd name="connsiteY143" fmla="*/ 1120140 h 3154680"/>
                  <a:gd name="connsiteX144" fmla="*/ 1135380 w 4267200"/>
                  <a:gd name="connsiteY144" fmla="*/ 1074420 h 3154680"/>
                  <a:gd name="connsiteX145" fmla="*/ 1219200 w 4267200"/>
                  <a:gd name="connsiteY145" fmla="*/ 1082040 h 3154680"/>
                  <a:gd name="connsiteX146" fmla="*/ 1341120 w 4267200"/>
                  <a:gd name="connsiteY146" fmla="*/ 1112520 h 3154680"/>
                  <a:gd name="connsiteX147" fmla="*/ 1417320 w 4267200"/>
                  <a:gd name="connsiteY147" fmla="*/ 1036320 h 3154680"/>
                  <a:gd name="connsiteX148" fmla="*/ 1417320 w 4267200"/>
                  <a:gd name="connsiteY148" fmla="*/ 975360 h 3154680"/>
                  <a:gd name="connsiteX149" fmla="*/ 1493520 w 4267200"/>
                  <a:gd name="connsiteY149" fmla="*/ 944880 h 3154680"/>
                  <a:gd name="connsiteX150" fmla="*/ 1539240 w 4267200"/>
                  <a:gd name="connsiteY150" fmla="*/ 990600 h 3154680"/>
                  <a:gd name="connsiteX151" fmla="*/ 1630680 w 4267200"/>
                  <a:gd name="connsiteY151" fmla="*/ 944880 h 3154680"/>
                  <a:gd name="connsiteX152" fmla="*/ 1714500 w 4267200"/>
                  <a:gd name="connsiteY152" fmla="*/ 922020 h 3154680"/>
                  <a:gd name="connsiteX153" fmla="*/ 1729740 w 4267200"/>
                  <a:gd name="connsiteY153" fmla="*/ 838200 h 3154680"/>
                  <a:gd name="connsiteX154" fmla="*/ 1767840 w 4267200"/>
                  <a:gd name="connsiteY154" fmla="*/ 731520 h 3154680"/>
                  <a:gd name="connsiteX155" fmla="*/ 1828800 w 4267200"/>
                  <a:gd name="connsiteY155" fmla="*/ 701040 h 3154680"/>
                  <a:gd name="connsiteX156" fmla="*/ 1805940 w 4267200"/>
                  <a:gd name="connsiteY156" fmla="*/ 586740 h 3154680"/>
                  <a:gd name="connsiteX157" fmla="*/ 1859280 w 4267200"/>
                  <a:gd name="connsiteY157" fmla="*/ 533400 h 3154680"/>
                  <a:gd name="connsiteX158" fmla="*/ 1981200 w 4267200"/>
                  <a:gd name="connsiteY158" fmla="*/ 541020 h 3154680"/>
                  <a:gd name="connsiteX159" fmla="*/ 2004060 w 4267200"/>
                  <a:gd name="connsiteY159" fmla="*/ 472440 h 3154680"/>
                  <a:gd name="connsiteX160" fmla="*/ 2072640 w 4267200"/>
                  <a:gd name="connsiteY160" fmla="*/ 449580 h 3154680"/>
                  <a:gd name="connsiteX161" fmla="*/ 2095500 w 4267200"/>
                  <a:gd name="connsiteY161" fmla="*/ 388620 h 3154680"/>
                  <a:gd name="connsiteX162" fmla="*/ 2133600 w 4267200"/>
                  <a:gd name="connsiteY162" fmla="*/ 243840 h 3154680"/>
                  <a:gd name="connsiteX163" fmla="*/ 2164080 w 4267200"/>
                  <a:gd name="connsiteY163" fmla="*/ 213360 h 3154680"/>
                  <a:gd name="connsiteX164" fmla="*/ 2247900 w 4267200"/>
                  <a:gd name="connsiteY164" fmla="*/ 213360 h 3154680"/>
                  <a:gd name="connsiteX165" fmla="*/ 2247900 w 4267200"/>
                  <a:gd name="connsiteY165" fmla="*/ 114300 h 3154680"/>
                  <a:gd name="connsiteX166" fmla="*/ 2308860 w 4267200"/>
                  <a:gd name="connsiteY166" fmla="*/ 45720 h 3154680"/>
                  <a:gd name="connsiteX167" fmla="*/ 2369820 w 4267200"/>
                  <a:gd name="connsiteY167" fmla="*/ 76200 h 3154680"/>
                  <a:gd name="connsiteX168" fmla="*/ 2400300 w 4267200"/>
                  <a:gd name="connsiteY168" fmla="*/ 114300 h 3154680"/>
                  <a:gd name="connsiteX169" fmla="*/ 2453640 w 4267200"/>
                  <a:gd name="connsiteY169" fmla="*/ 99060 h 3154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</a:cxnLst>
                <a:rect l="l" t="t" r="r" b="b"/>
                <a:pathLst>
                  <a:path w="4267200" h="3154680">
                    <a:moveTo>
                      <a:pt x="2506980" y="0"/>
                    </a:moveTo>
                    <a:lnTo>
                      <a:pt x="2560320" y="220980"/>
                    </a:lnTo>
                    <a:lnTo>
                      <a:pt x="2621280" y="259080"/>
                    </a:lnTo>
                    <a:lnTo>
                      <a:pt x="2644140" y="396240"/>
                    </a:lnTo>
                    <a:lnTo>
                      <a:pt x="2575560" y="426720"/>
                    </a:lnTo>
                    <a:lnTo>
                      <a:pt x="2583180" y="502920"/>
                    </a:lnTo>
                    <a:lnTo>
                      <a:pt x="2491740" y="617220"/>
                    </a:lnTo>
                    <a:lnTo>
                      <a:pt x="2522220" y="708660"/>
                    </a:lnTo>
                    <a:lnTo>
                      <a:pt x="2560320" y="861060"/>
                    </a:lnTo>
                    <a:lnTo>
                      <a:pt x="2621280" y="929640"/>
                    </a:lnTo>
                    <a:lnTo>
                      <a:pt x="2682240" y="929640"/>
                    </a:lnTo>
                    <a:lnTo>
                      <a:pt x="2712720" y="899160"/>
                    </a:lnTo>
                    <a:lnTo>
                      <a:pt x="2857500" y="899160"/>
                    </a:lnTo>
                    <a:lnTo>
                      <a:pt x="2857500" y="944880"/>
                    </a:lnTo>
                    <a:lnTo>
                      <a:pt x="2773680" y="1120140"/>
                    </a:lnTo>
                    <a:lnTo>
                      <a:pt x="2766060" y="1158240"/>
                    </a:lnTo>
                    <a:lnTo>
                      <a:pt x="2796540" y="1211580"/>
                    </a:lnTo>
                    <a:lnTo>
                      <a:pt x="2811780" y="1280160"/>
                    </a:lnTo>
                    <a:lnTo>
                      <a:pt x="2918460" y="1379220"/>
                    </a:lnTo>
                    <a:lnTo>
                      <a:pt x="3139440" y="1379220"/>
                    </a:lnTo>
                    <a:lnTo>
                      <a:pt x="3131820" y="1303020"/>
                    </a:lnTo>
                    <a:lnTo>
                      <a:pt x="3238500" y="1280160"/>
                    </a:lnTo>
                    <a:lnTo>
                      <a:pt x="3360420" y="1348740"/>
                    </a:lnTo>
                    <a:lnTo>
                      <a:pt x="3467100" y="1181100"/>
                    </a:lnTo>
                    <a:lnTo>
                      <a:pt x="3520440" y="1143000"/>
                    </a:lnTo>
                    <a:lnTo>
                      <a:pt x="3543300" y="1112520"/>
                    </a:lnTo>
                    <a:lnTo>
                      <a:pt x="3451860" y="990600"/>
                    </a:lnTo>
                    <a:lnTo>
                      <a:pt x="3482340" y="929640"/>
                    </a:lnTo>
                    <a:lnTo>
                      <a:pt x="3550920" y="845820"/>
                    </a:lnTo>
                    <a:lnTo>
                      <a:pt x="3581400" y="784860"/>
                    </a:lnTo>
                    <a:lnTo>
                      <a:pt x="3703320" y="784860"/>
                    </a:lnTo>
                    <a:lnTo>
                      <a:pt x="3710940" y="899160"/>
                    </a:lnTo>
                    <a:lnTo>
                      <a:pt x="3710940" y="1005840"/>
                    </a:lnTo>
                    <a:lnTo>
                      <a:pt x="3710940" y="1120140"/>
                    </a:lnTo>
                    <a:lnTo>
                      <a:pt x="3710940" y="1181100"/>
                    </a:lnTo>
                    <a:lnTo>
                      <a:pt x="3794760" y="1234440"/>
                    </a:lnTo>
                    <a:lnTo>
                      <a:pt x="3802380" y="1287780"/>
                    </a:lnTo>
                    <a:lnTo>
                      <a:pt x="3878580" y="1295400"/>
                    </a:lnTo>
                    <a:lnTo>
                      <a:pt x="3855720" y="1356360"/>
                    </a:lnTo>
                    <a:lnTo>
                      <a:pt x="3909060" y="1493520"/>
                    </a:lnTo>
                    <a:lnTo>
                      <a:pt x="3909060" y="1554480"/>
                    </a:lnTo>
                    <a:lnTo>
                      <a:pt x="3931920" y="1623060"/>
                    </a:lnTo>
                    <a:lnTo>
                      <a:pt x="3939540" y="1653540"/>
                    </a:lnTo>
                    <a:lnTo>
                      <a:pt x="4000500" y="1668780"/>
                    </a:lnTo>
                    <a:lnTo>
                      <a:pt x="4091940" y="1668780"/>
                    </a:lnTo>
                    <a:lnTo>
                      <a:pt x="4091940" y="1729740"/>
                    </a:lnTo>
                    <a:lnTo>
                      <a:pt x="4229100" y="1744980"/>
                    </a:lnTo>
                    <a:lnTo>
                      <a:pt x="4198620" y="1821180"/>
                    </a:lnTo>
                    <a:lnTo>
                      <a:pt x="4236720" y="1889760"/>
                    </a:lnTo>
                    <a:lnTo>
                      <a:pt x="4267200" y="2004060"/>
                    </a:lnTo>
                    <a:lnTo>
                      <a:pt x="4114800" y="2065020"/>
                    </a:lnTo>
                    <a:lnTo>
                      <a:pt x="4145280" y="2362200"/>
                    </a:lnTo>
                    <a:lnTo>
                      <a:pt x="4122420" y="2529840"/>
                    </a:lnTo>
                    <a:lnTo>
                      <a:pt x="4061460" y="2636520"/>
                    </a:lnTo>
                    <a:lnTo>
                      <a:pt x="3886200" y="2689860"/>
                    </a:lnTo>
                    <a:lnTo>
                      <a:pt x="3916680" y="2979420"/>
                    </a:lnTo>
                    <a:lnTo>
                      <a:pt x="3939540" y="3048000"/>
                    </a:lnTo>
                    <a:lnTo>
                      <a:pt x="3939540" y="3124200"/>
                    </a:lnTo>
                    <a:lnTo>
                      <a:pt x="3893820" y="3154680"/>
                    </a:lnTo>
                    <a:lnTo>
                      <a:pt x="3825240" y="3116580"/>
                    </a:lnTo>
                    <a:lnTo>
                      <a:pt x="3832860" y="3002280"/>
                    </a:lnTo>
                    <a:lnTo>
                      <a:pt x="3672840" y="2872740"/>
                    </a:lnTo>
                    <a:lnTo>
                      <a:pt x="3604260" y="2903220"/>
                    </a:lnTo>
                    <a:lnTo>
                      <a:pt x="3451860" y="2811780"/>
                    </a:lnTo>
                    <a:lnTo>
                      <a:pt x="3406140" y="2811780"/>
                    </a:lnTo>
                    <a:lnTo>
                      <a:pt x="3375660" y="2727960"/>
                    </a:lnTo>
                    <a:lnTo>
                      <a:pt x="3322320" y="2750820"/>
                    </a:lnTo>
                    <a:lnTo>
                      <a:pt x="3147060" y="2590800"/>
                    </a:lnTo>
                    <a:lnTo>
                      <a:pt x="3063240" y="2522220"/>
                    </a:lnTo>
                    <a:lnTo>
                      <a:pt x="2979708" y="2477668"/>
                    </a:lnTo>
                    <a:lnTo>
                      <a:pt x="2916556" y="2549844"/>
                    </a:lnTo>
                    <a:lnTo>
                      <a:pt x="2830830" y="2530792"/>
                    </a:lnTo>
                    <a:lnTo>
                      <a:pt x="2914792" y="2417628"/>
                    </a:lnTo>
                    <a:lnTo>
                      <a:pt x="2811780" y="2286000"/>
                    </a:lnTo>
                    <a:lnTo>
                      <a:pt x="2773680" y="2308860"/>
                    </a:lnTo>
                    <a:lnTo>
                      <a:pt x="2705100" y="2278380"/>
                    </a:lnTo>
                    <a:lnTo>
                      <a:pt x="2590800" y="2316480"/>
                    </a:lnTo>
                    <a:lnTo>
                      <a:pt x="2423160" y="2377440"/>
                    </a:lnTo>
                    <a:lnTo>
                      <a:pt x="2324100" y="2369820"/>
                    </a:lnTo>
                    <a:lnTo>
                      <a:pt x="2133600" y="2499360"/>
                    </a:lnTo>
                    <a:lnTo>
                      <a:pt x="1996440" y="2468880"/>
                    </a:lnTo>
                    <a:lnTo>
                      <a:pt x="1866900" y="2400300"/>
                    </a:lnTo>
                    <a:lnTo>
                      <a:pt x="1866900" y="2476500"/>
                    </a:lnTo>
                    <a:lnTo>
                      <a:pt x="1844040" y="2514600"/>
                    </a:lnTo>
                    <a:lnTo>
                      <a:pt x="1744980" y="2575560"/>
                    </a:lnTo>
                    <a:lnTo>
                      <a:pt x="1714500" y="2491740"/>
                    </a:lnTo>
                    <a:lnTo>
                      <a:pt x="1676400" y="2400300"/>
                    </a:lnTo>
                    <a:lnTo>
                      <a:pt x="1638300" y="2400300"/>
                    </a:lnTo>
                    <a:lnTo>
                      <a:pt x="1577340" y="2522220"/>
                    </a:lnTo>
                    <a:lnTo>
                      <a:pt x="1508760" y="2606040"/>
                    </a:lnTo>
                    <a:lnTo>
                      <a:pt x="1493520" y="2644140"/>
                    </a:lnTo>
                    <a:lnTo>
                      <a:pt x="1249680" y="2781300"/>
                    </a:lnTo>
                    <a:lnTo>
                      <a:pt x="1097280" y="2712720"/>
                    </a:lnTo>
                    <a:lnTo>
                      <a:pt x="1005840" y="2758440"/>
                    </a:lnTo>
                    <a:lnTo>
                      <a:pt x="944880" y="2682240"/>
                    </a:lnTo>
                    <a:lnTo>
                      <a:pt x="967740" y="2613660"/>
                    </a:lnTo>
                    <a:lnTo>
                      <a:pt x="906780" y="2537460"/>
                    </a:lnTo>
                    <a:lnTo>
                      <a:pt x="822960" y="2499360"/>
                    </a:lnTo>
                    <a:lnTo>
                      <a:pt x="746760" y="2407920"/>
                    </a:lnTo>
                    <a:lnTo>
                      <a:pt x="601980" y="2385060"/>
                    </a:lnTo>
                    <a:lnTo>
                      <a:pt x="525780" y="2324100"/>
                    </a:lnTo>
                    <a:lnTo>
                      <a:pt x="457200" y="2522220"/>
                    </a:lnTo>
                    <a:lnTo>
                      <a:pt x="403860" y="2598420"/>
                    </a:lnTo>
                    <a:lnTo>
                      <a:pt x="167640" y="2720340"/>
                    </a:lnTo>
                    <a:lnTo>
                      <a:pt x="144780" y="2613660"/>
                    </a:lnTo>
                    <a:lnTo>
                      <a:pt x="160020" y="2293620"/>
                    </a:lnTo>
                    <a:lnTo>
                      <a:pt x="53340" y="2209800"/>
                    </a:lnTo>
                    <a:lnTo>
                      <a:pt x="0" y="2080260"/>
                    </a:lnTo>
                    <a:lnTo>
                      <a:pt x="22860" y="2019300"/>
                    </a:lnTo>
                    <a:lnTo>
                      <a:pt x="91440" y="2004060"/>
                    </a:lnTo>
                    <a:lnTo>
                      <a:pt x="175260" y="1920240"/>
                    </a:lnTo>
                    <a:lnTo>
                      <a:pt x="220980" y="1859280"/>
                    </a:lnTo>
                    <a:lnTo>
                      <a:pt x="175260" y="1706880"/>
                    </a:lnTo>
                    <a:lnTo>
                      <a:pt x="182880" y="1645920"/>
                    </a:lnTo>
                    <a:lnTo>
                      <a:pt x="0" y="1470660"/>
                    </a:lnTo>
                    <a:lnTo>
                      <a:pt x="45720" y="1386840"/>
                    </a:lnTo>
                    <a:lnTo>
                      <a:pt x="137160" y="1181100"/>
                    </a:lnTo>
                    <a:lnTo>
                      <a:pt x="190500" y="1242060"/>
                    </a:lnTo>
                    <a:lnTo>
                      <a:pt x="335280" y="1150620"/>
                    </a:lnTo>
                    <a:lnTo>
                      <a:pt x="502920" y="1143000"/>
                    </a:lnTo>
                    <a:lnTo>
                      <a:pt x="487680" y="1066800"/>
                    </a:lnTo>
                    <a:lnTo>
                      <a:pt x="320040" y="1043940"/>
                    </a:lnTo>
                    <a:lnTo>
                      <a:pt x="289560" y="1005840"/>
                    </a:lnTo>
                    <a:lnTo>
                      <a:pt x="289560" y="944880"/>
                    </a:lnTo>
                    <a:lnTo>
                      <a:pt x="373380" y="906780"/>
                    </a:lnTo>
                    <a:lnTo>
                      <a:pt x="434340" y="906780"/>
                    </a:lnTo>
                    <a:lnTo>
                      <a:pt x="472440" y="990600"/>
                    </a:lnTo>
                    <a:lnTo>
                      <a:pt x="739140" y="944880"/>
                    </a:lnTo>
                    <a:lnTo>
                      <a:pt x="754380" y="998220"/>
                    </a:lnTo>
                    <a:lnTo>
                      <a:pt x="822960" y="990600"/>
                    </a:lnTo>
                    <a:lnTo>
                      <a:pt x="861060" y="1120140"/>
                    </a:lnTo>
                    <a:lnTo>
                      <a:pt x="982980" y="1112520"/>
                    </a:lnTo>
                    <a:lnTo>
                      <a:pt x="1005840" y="1066800"/>
                    </a:lnTo>
                    <a:lnTo>
                      <a:pt x="967740" y="1036320"/>
                    </a:lnTo>
                    <a:lnTo>
                      <a:pt x="960120" y="967740"/>
                    </a:lnTo>
                    <a:lnTo>
                      <a:pt x="1059180" y="967740"/>
                    </a:lnTo>
                    <a:lnTo>
                      <a:pt x="1165860" y="922020"/>
                    </a:lnTo>
                    <a:lnTo>
                      <a:pt x="1196340" y="906780"/>
                    </a:lnTo>
                    <a:lnTo>
                      <a:pt x="1272540" y="967740"/>
                    </a:lnTo>
                    <a:lnTo>
                      <a:pt x="1257300" y="990600"/>
                    </a:lnTo>
                    <a:lnTo>
                      <a:pt x="1165860" y="975360"/>
                    </a:lnTo>
                    <a:lnTo>
                      <a:pt x="1074420" y="990600"/>
                    </a:lnTo>
                    <a:lnTo>
                      <a:pt x="1066800" y="1059180"/>
                    </a:lnTo>
                    <a:lnTo>
                      <a:pt x="1082040" y="1120140"/>
                    </a:lnTo>
                    <a:lnTo>
                      <a:pt x="1135380" y="1074420"/>
                    </a:lnTo>
                    <a:lnTo>
                      <a:pt x="1219200" y="1082040"/>
                    </a:lnTo>
                    <a:lnTo>
                      <a:pt x="1341120" y="1112520"/>
                    </a:lnTo>
                    <a:lnTo>
                      <a:pt x="1417320" y="1036320"/>
                    </a:lnTo>
                    <a:lnTo>
                      <a:pt x="1417320" y="975360"/>
                    </a:lnTo>
                    <a:lnTo>
                      <a:pt x="1493520" y="944880"/>
                    </a:lnTo>
                    <a:lnTo>
                      <a:pt x="1539240" y="990600"/>
                    </a:lnTo>
                    <a:lnTo>
                      <a:pt x="1630680" y="944880"/>
                    </a:lnTo>
                    <a:lnTo>
                      <a:pt x="1714500" y="922020"/>
                    </a:lnTo>
                    <a:lnTo>
                      <a:pt x="1729740" y="838200"/>
                    </a:lnTo>
                    <a:lnTo>
                      <a:pt x="1767840" y="731520"/>
                    </a:lnTo>
                    <a:lnTo>
                      <a:pt x="1828800" y="701040"/>
                    </a:lnTo>
                    <a:lnTo>
                      <a:pt x="1805940" y="586740"/>
                    </a:lnTo>
                    <a:lnTo>
                      <a:pt x="1859280" y="533400"/>
                    </a:lnTo>
                    <a:lnTo>
                      <a:pt x="1981200" y="541020"/>
                    </a:lnTo>
                    <a:lnTo>
                      <a:pt x="2004060" y="472440"/>
                    </a:lnTo>
                    <a:lnTo>
                      <a:pt x="2072640" y="449580"/>
                    </a:lnTo>
                    <a:lnTo>
                      <a:pt x="2095500" y="388620"/>
                    </a:lnTo>
                    <a:lnTo>
                      <a:pt x="2133600" y="243840"/>
                    </a:lnTo>
                    <a:lnTo>
                      <a:pt x="2164080" y="213360"/>
                    </a:lnTo>
                    <a:lnTo>
                      <a:pt x="2247900" y="213360"/>
                    </a:lnTo>
                    <a:lnTo>
                      <a:pt x="2247900" y="114300"/>
                    </a:lnTo>
                    <a:lnTo>
                      <a:pt x="2308860" y="45720"/>
                    </a:lnTo>
                    <a:lnTo>
                      <a:pt x="2369820" y="76200"/>
                    </a:lnTo>
                    <a:lnTo>
                      <a:pt x="2400300" y="114300"/>
                    </a:lnTo>
                    <a:lnTo>
                      <a:pt x="2453640" y="99060"/>
                    </a:lnTo>
                    <a:close/>
                  </a:path>
                </a:pathLst>
              </a:custGeom>
              <a:solidFill>
                <a:srgbClr val="92D050"/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FE9324F0-2A66-492C-AFEC-DC9D0C2F3A27}"/>
                  </a:ext>
                </a:extLst>
              </p:cNvPr>
              <p:cNvSpPr/>
              <p:nvPr/>
            </p:nvSpPr>
            <p:spPr>
              <a:xfrm>
                <a:off x="1461204" y="1895091"/>
                <a:ext cx="975181" cy="927396"/>
              </a:xfrm>
              <a:custGeom>
                <a:avLst/>
                <a:gdLst>
                  <a:gd name="connsiteX0" fmla="*/ 4368164 w 5053964"/>
                  <a:gd name="connsiteY0" fmla="*/ 0 h 4806316"/>
                  <a:gd name="connsiteX1" fmla="*/ 4482464 w 5053964"/>
                  <a:gd name="connsiteY1" fmla="*/ 85724 h 4806316"/>
                  <a:gd name="connsiteX2" fmla="*/ 4806316 w 5053964"/>
                  <a:gd name="connsiteY2" fmla="*/ 47624 h 4806316"/>
                  <a:gd name="connsiteX3" fmla="*/ 5053964 w 5053964"/>
                  <a:gd name="connsiteY3" fmla="*/ 95252 h 4806316"/>
                  <a:gd name="connsiteX4" fmla="*/ 4872990 w 5053964"/>
                  <a:gd name="connsiteY4" fmla="*/ 161924 h 4806316"/>
                  <a:gd name="connsiteX5" fmla="*/ 4845108 w 5053964"/>
                  <a:gd name="connsiteY5" fmla="*/ 186092 h 4806316"/>
                  <a:gd name="connsiteX6" fmla="*/ 4846320 w 5053964"/>
                  <a:gd name="connsiteY6" fmla="*/ 173356 h 4806316"/>
                  <a:gd name="connsiteX7" fmla="*/ 4732020 w 5053964"/>
                  <a:gd name="connsiteY7" fmla="*/ 173356 h 4806316"/>
                  <a:gd name="connsiteX8" fmla="*/ 4648200 w 5053964"/>
                  <a:gd name="connsiteY8" fmla="*/ 234316 h 4806316"/>
                  <a:gd name="connsiteX9" fmla="*/ 4754880 w 5053964"/>
                  <a:gd name="connsiteY9" fmla="*/ 462916 h 4806316"/>
                  <a:gd name="connsiteX10" fmla="*/ 4968240 w 5053964"/>
                  <a:gd name="connsiteY10" fmla="*/ 622936 h 4806316"/>
                  <a:gd name="connsiteX11" fmla="*/ 5036820 w 5053964"/>
                  <a:gd name="connsiteY11" fmla="*/ 729616 h 4806316"/>
                  <a:gd name="connsiteX12" fmla="*/ 5021580 w 5053964"/>
                  <a:gd name="connsiteY12" fmla="*/ 790576 h 4806316"/>
                  <a:gd name="connsiteX13" fmla="*/ 5036820 w 5053964"/>
                  <a:gd name="connsiteY13" fmla="*/ 828676 h 4806316"/>
                  <a:gd name="connsiteX14" fmla="*/ 4975860 w 5053964"/>
                  <a:gd name="connsiteY14" fmla="*/ 904876 h 4806316"/>
                  <a:gd name="connsiteX15" fmla="*/ 4975860 w 5053964"/>
                  <a:gd name="connsiteY15" fmla="*/ 1224916 h 4806316"/>
                  <a:gd name="connsiteX16" fmla="*/ 4747260 w 5053964"/>
                  <a:gd name="connsiteY16" fmla="*/ 1308736 h 4806316"/>
                  <a:gd name="connsiteX17" fmla="*/ 4572000 w 5053964"/>
                  <a:gd name="connsiteY17" fmla="*/ 1384936 h 4806316"/>
                  <a:gd name="connsiteX18" fmla="*/ 4533900 w 5053964"/>
                  <a:gd name="connsiteY18" fmla="*/ 1445896 h 4806316"/>
                  <a:gd name="connsiteX19" fmla="*/ 4587240 w 5053964"/>
                  <a:gd name="connsiteY19" fmla="*/ 1453516 h 4806316"/>
                  <a:gd name="connsiteX20" fmla="*/ 4625340 w 5053964"/>
                  <a:gd name="connsiteY20" fmla="*/ 1598296 h 4806316"/>
                  <a:gd name="connsiteX21" fmla="*/ 4503420 w 5053964"/>
                  <a:gd name="connsiteY21" fmla="*/ 1689736 h 4806316"/>
                  <a:gd name="connsiteX22" fmla="*/ 4456930 w 5053964"/>
                  <a:gd name="connsiteY22" fmla="*/ 1915540 h 4806316"/>
                  <a:gd name="connsiteX23" fmla="*/ 4368164 w 5053964"/>
                  <a:gd name="connsiteY23" fmla="*/ 1885952 h 4806316"/>
                  <a:gd name="connsiteX24" fmla="*/ 4206240 w 5053964"/>
                  <a:gd name="connsiteY24" fmla="*/ 1981200 h 4806316"/>
                  <a:gd name="connsiteX25" fmla="*/ 4044316 w 5053964"/>
                  <a:gd name="connsiteY25" fmla="*/ 1866900 h 4806316"/>
                  <a:gd name="connsiteX26" fmla="*/ 3930016 w 5053964"/>
                  <a:gd name="connsiteY26" fmla="*/ 1933576 h 4806316"/>
                  <a:gd name="connsiteX27" fmla="*/ 3787140 w 5053964"/>
                  <a:gd name="connsiteY27" fmla="*/ 1914524 h 4806316"/>
                  <a:gd name="connsiteX28" fmla="*/ 3729990 w 5053964"/>
                  <a:gd name="connsiteY28" fmla="*/ 1838324 h 4806316"/>
                  <a:gd name="connsiteX29" fmla="*/ 3653790 w 5053964"/>
                  <a:gd name="connsiteY29" fmla="*/ 1866900 h 4806316"/>
                  <a:gd name="connsiteX30" fmla="*/ 3520440 w 5053964"/>
                  <a:gd name="connsiteY30" fmla="*/ 1981200 h 4806316"/>
                  <a:gd name="connsiteX31" fmla="*/ 3501390 w 5053964"/>
                  <a:gd name="connsiteY31" fmla="*/ 2076452 h 4806316"/>
                  <a:gd name="connsiteX32" fmla="*/ 3368040 w 5053964"/>
                  <a:gd name="connsiteY32" fmla="*/ 2247900 h 4806316"/>
                  <a:gd name="connsiteX33" fmla="*/ 3310890 w 5053964"/>
                  <a:gd name="connsiteY33" fmla="*/ 2343152 h 4806316"/>
                  <a:gd name="connsiteX34" fmla="*/ 3206116 w 5053964"/>
                  <a:gd name="connsiteY34" fmla="*/ 2409824 h 4806316"/>
                  <a:gd name="connsiteX35" fmla="*/ 3082290 w 5053964"/>
                  <a:gd name="connsiteY35" fmla="*/ 2409824 h 4806316"/>
                  <a:gd name="connsiteX36" fmla="*/ 2929890 w 5053964"/>
                  <a:gd name="connsiteY36" fmla="*/ 2619376 h 4806316"/>
                  <a:gd name="connsiteX37" fmla="*/ 3177540 w 5053964"/>
                  <a:gd name="connsiteY37" fmla="*/ 2705100 h 4806316"/>
                  <a:gd name="connsiteX38" fmla="*/ 3187064 w 5053964"/>
                  <a:gd name="connsiteY38" fmla="*/ 2809876 h 4806316"/>
                  <a:gd name="connsiteX39" fmla="*/ 3072764 w 5053964"/>
                  <a:gd name="connsiteY39" fmla="*/ 2809876 h 4806316"/>
                  <a:gd name="connsiteX40" fmla="*/ 3025140 w 5053964"/>
                  <a:gd name="connsiteY40" fmla="*/ 2886076 h 4806316"/>
                  <a:gd name="connsiteX41" fmla="*/ 2872740 w 5053964"/>
                  <a:gd name="connsiteY41" fmla="*/ 2838452 h 4806316"/>
                  <a:gd name="connsiteX42" fmla="*/ 2644140 w 5053964"/>
                  <a:gd name="connsiteY42" fmla="*/ 2981324 h 4806316"/>
                  <a:gd name="connsiteX43" fmla="*/ 2406016 w 5053964"/>
                  <a:gd name="connsiteY43" fmla="*/ 2971800 h 4806316"/>
                  <a:gd name="connsiteX44" fmla="*/ 2291716 w 5053964"/>
                  <a:gd name="connsiteY44" fmla="*/ 2924176 h 4806316"/>
                  <a:gd name="connsiteX45" fmla="*/ 2272664 w 5053964"/>
                  <a:gd name="connsiteY45" fmla="*/ 3000376 h 4806316"/>
                  <a:gd name="connsiteX46" fmla="*/ 2186940 w 5053964"/>
                  <a:gd name="connsiteY46" fmla="*/ 3076576 h 4806316"/>
                  <a:gd name="connsiteX47" fmla="*/ 2120264 w 5053964"/>
                  <a:gd name="connsiteY47" fmla="*/ 2981324 h 4806316"/>
                  <a:gd name="connsiteX48" fmla="*/ 1977390 w 5053964"/>
                  <a:gd name="connsiteY48" fmla="*/ 3019424 h 4806316"/>
                  <a:gd name="connsiteX49" fmla="*/ 1920240 w 5053964"/>
                  <a:gd name="connsiteY49" fmla="*/ 2990852 h 4806316"/>
                  <a:gd name="connsiteX50" fmla="*/ 1872616 w 5053964"/>
                  <a:gd name="connsiteY50" fmla="*/ 3076576 h 4806316"/>
                  <a:gd name="connsiteX51" fmla="*/ 1786890 w 5053964"/>
                  <a:gd name="connsiteY51" fmla="*/ 2952752 h 4806316"/>
                  <a:gd name="connsiteX52" fmla="*/ 1710690 w 5053964"/>
                  <a:gd name="connsiteY52" fmla="*/ 2952752 h 4806316"/>
                  <a:gd name="connsiteX53" fmla="*/ 1710690 w 5053964"/>
                  <a:gd name="connsiteY53" fmla="*/ 3067052 h 4806316"/>
                  <a:gd name="connsiteX54" fmla="*/ 1663064 w 5053964"/>
                  <a:gd name="connsiteY54" fmla="*/ 3171824 h 4806316"/>
                  <a:gd name="connsiteX55" fmla="*/ 1463040 w 5053964"/>
                  <a:gd name="connsiteY55" fmla="*/ 3276600 h 4806316"/>
                  <a:gd name="connsiteX56" fmla="*/ 1405890 w 5053964"/>
                  <a:gd name="connsiteY56" fmla="*/ 3352800 h 4806316"/>
                  <a:gd name="connsiteX57" fmla="*/ 1472564 w 5053964"/>
                  <a:gd name="connsiteY57" fmla="*/ 3390900 h 4806316"/>
                  <a:gd name="connsiteX58" fmla="*/ 1348740 w 5053964"/>
                  <a:gd name="connsiteY58" fmla="*/ 3648076 h 4806316"/>
                  <a:gd name="connsiteX59" fmla="*/ 1405890 w 5053964"/>
                  <a:gd name="connsiteY59" fmla="*/ 3724276 h 4806316"/>
                  <a:gd name="connsiteX60" fmla="*/ 1348740 w 5053964"/>
                  <a:gd name="connsiteY60" fmla="*/ 3867152 h 4806316"/>
                  <a:gd name="connsiteX61" fmla="*/ 1205864 w 5053964"/>
                  <a:gd name="connsiteY61" fmla="*/ 3990976 h 4806316"/>
                  <a:gd name="connsiteX62" fmla="*/ 1158240 w 5053964"/>
                  <a:gd name="connsiteY62" fmla="*/ 4000500 h 4806316"/>
                  <a:gd name="connsiteX63" fmla="*/ 1101090 w 5053964"/>
                  <a:gd name="connsiteY63" fmla="*/ 4086224 h 4806316"/>
                  <a:gd name="connsiteX64" fmla="*/ 1167764 w 5053964"/>
                  <a:gd name="connsiteY64" fmla="*/ 4114800 h 4806316"/>
                  <a:gd name="connsiteX65" fmla="*/ 1197658 w 5053964"/>
                  <a:gd name="connsiteY65" fmla="*/ 4211956 h 4806316"/>
                  <a:gd name="connsiteX66" fmla="*/ 1089660 w 5053964"/>
                  <a:gd name="connsiteY66" fmla="*/ 4211956 h 4806316"/>
                  <a:gd name="connsiteX67" fmla="*/ 1059180 w 5053964"/>
                  <a:gd name="connsiteY67" fmla="*/ 4272916 h 4806316"/>
                  <a:gd name="connsiteX68" fmla="*/ 990600 w 5053964"/>
                  <a:gd name="connsiteY68" fmla="*/ 4356736 h 4806316"/>
                  <a:gd name="connsiteX69" fmla="*/ 960120 w 5053964"/>
                  <a:gd name="connsiteY69" fmla="*/ 4417696 h 4806316"/>
                  <a:gd name="connsiteX70" fmla="*/ 1051560 w 5053964"/>
                  <a:gd name="connsiteY70" fmla="*/ 4539616 h 4806316"/>
                  <a:gd name="connsiteX71" fmla="*/ 1028700 w 5053964"/>
                  <a:gd name="connsiteY71" fmla="*/ 4570096 h 4806316"/>
                  <a:gd name="connsiteX72" fmla="*/ 975360 w 5053964"/>
                  <a:gd name="connsiteY72" fmla="*/ 4608196 h 4806316"/>
                  <a:gd name="connsiteX73" fmla="*/ 868680 w 5053964"/>
                  <a:gd name="connsiteY73" fmla="*/ 4775836 h 4806316"/>
                  <a:gd name="connsiteX74" fmla="*/ 746760 w 5053964"/>
                  <a:gd name="connsiteY74" fmla="*/ 4707256 h 4806316"/>
                  <a:gd name="connsiteX75" fmla="*/ 640080 w 5053964"/>
                  <a:gd name="connsiteY75" fmla="*/ 4730116 h 4806316"/>
                  <a:gd name="connsiteX76" fmla="*/ 647700 w 5053964"/>
                  <a:gd name="connsiteY76" fmla="*/ 4806316 h 4806316"/>
                  <a:gd name="connsiteX77" fmla="*/ 426720 w 5053964"/>
                  <a:gd name="connsiteY77" fmla="*/ 4806316 h 4806316"/>
                  <a:gd name="connsiteX78" fmla="*/ 320040 w 5053964"/>
                  <a:gd name="connsiteY78" fmla="*/ 4707256 h 4806316"/>
                  <a:gd name="connsiteX79" fmla="*/ 304800 w 5053964"/>
                  <a:gd name="connsiteY79" fmla="*/ 4638676 h 4806316"/>
                  <a:gd name="connsiteX80" fmla="*/ 274320 w 5053964"/>
                  <a:gd name="connsiteY80" fmla="*/ 4585336 h 4806316"/>
                  <a:gd name="connsiteX81" fmla="*/ 281940 w 5053964"/>
                  <a:gd name="connsiteY81" fmla="*/ 4547236 h 4806316"/>
                  <a:gd name="connsiteX82" fmla="*/ 365760 w 5053964"/>
                  <a:gd name="connsiteY82" fmla="*/ 4371976 h 4806316"/>
                  <a:gd name="connsiteX83" fmla="*/ 365760 w 5053964"/>
                  <a:gd name="connsiteY83" fmla="*/ 4326256 h 4806316"/>
                  <a:gd name="connsiteX84" fmla="*/ 220980 w 5053964"/>
                  <a:gd name="connsiteY84" fmla="*/ 4326256 h 4806316"/>
                  <a:gd name="connsiteX85" fmla="*/ 190500 w 5053964"/>
                  <a:gd name="connsiteY85" fmla="*/ 4356736 h 4806316"/>
                  <a:gd name="connsiteX86" fmla="*/ 129540 w 5053964"/>
                  <a:gd name="connsiteY86" fmla="*/ 4356736 h 4806316"/>
                  <a:gd name="connsiteX87" fmla="*/ 68580 w 5053964"/>
                  <a:gd name="connsiteY87" fmla="*/ 4288156 h 4806316"/>
                  <a:gd name="connsiteX88" fmla="*/ 30480 w 5053964"/>
                  <a:gd name="connsiteY88" fmla="*/ 4135756 h 4806316"/>
                  <a:gd name="connsiteX89" fmla="*/ 0 w 5053964"/>
                  <a:gd name="connsiteY89" fmla="*/ 4044316 h 4806316"/>
                  <a:gd name="connsiteX90" fmla="*/ 91440 w 5053964"/>
                  <a:gd name="connsiteY90" fmla="*/ 3930016 h 4806316"/>
                  <a:gd name="connsiteX91" fmla="*/ 83820 w 5053964"/>
                  <a:gd name="connsiteY91" fmla="*/ 3853816 h 4806316"/>
                  <a:gd name="connsiteX92" fmla="*/ 152400 w 5053964"/>
                  <a:gd name="connsiteY92" fmla="*/ 3823336 h 4806316"/>
                  <a:gd name="connsiteX93" fmla="*/ 129540 w 5053964"/>
                  <a:gd name="connsiteY93" fmla="*/ 3686176 h 4806316"/>
                  <a:gd name="connsiteX94" fmla="*/ 68580 w 5053964"/>
                  <a:gd name="connsiteY94" fmla="*/ 3648076 h 4806316"/>
                  <a:gd name="connsiteX95" fmla="*/ 15474 w 5053964"/>
                  <a:gd name="connsiteY95" fmla="*/ 3428062 h 4806316"/>
                  <a:gd name="connsiteX96" fmla="*/ 24764 w 5053964"/>
                  <a:gd name="connsiteY96" fmla="*/ 3390900 h 4806316"/>
                  <a:gd name="connsiteX97" fmla="*/ 272416 w 5053964"/>
                  <a:gd name="connsiteY97" fmla="*/ 3448052 h 4806316"/>
                  <a:gd name="connsiteX98" fmla="*/ 453390 w 5053964"/>
                  <a:gd name="connsiteY98" fmla="*/ 3352800 h 4806316"/>
                  <a:gd name="connsiteX99" fmla="*/ 586740 w 5053964"/>
                  <a:gd name="connsiteY99" fmla="*/ 3267076 h 4806316"/>
                  <a:gd name="connsiteX100" fmla="*/ 624840 w 5053964"/>
                  <a:gd name="connsiteY100" fmla="*/ 3152776 h 4806316"/>
                  <a:gd name="connsiteX101" fmla="*/ 701040 w 5053964"/>
                  <a:gd name="connsiteY101" fmla="*/ 3143252 h 4806316"/>
                  <a:gd name="connsiteX102" fmla="*/ 777240 w 5053964"/>
                  <a:gd name="connsiteY102" fmla="*/ 3019424 h 4806316"/>
                  <a:gd name="connsiteX103" fmla="*/ 843916 w 5053964"/>
                  <a:gd name="connsiteY103" fmla="*/ 2952752 h 4806316"/>
                  <a:gd name="connsiteX104" fmla="*/ 958216 w 5053964"/>
                  <a:gd name="connsiteY104" fmla="*/ 2867024 h 4806316"/>
                  <a:gd name="connsiteX105" fmla="*/ 996316 w 5053964"/>
                  <a:gd name="connsiteY105" fmla="*/ 2771776 h 4806316"/>
                  <a:gd name="connsiteX106" fmla="*/ 1062990 w 5053964"/>
                  <a:gd name="connsiteY106" fmla="*/ 2733676 h 4806316"/>
                  <a:gd name="connsiteX107" fmla="*/ 1167764 w 5053964"/>
                  <a:gd name="connsiteY107" fmla="*/ 2619376 h 4806316"/>
                  <a:gd name="connsiteX108" fmla="*/ 1263016 w 5053964"/>
                  <a:gd name="connsiteY108" fmla="*/ 2533652 h 4806316"/>
                  <a:gd name="connsiteX109" fmla="*/ 1434464 w 5053964"/>
                  <a:gd name="connsiteY109" fmla="*/ 2352676 h 4806316"/>
                  <a:gd name="connsiteX110" fmla="*/ 1758316 w 5053964"/>
                  <a:gd name="connsiteY110" fmla="*/ 2076452 h 4806316"/>
                  <a:gd name="connsiteX111" fmla="*/ 1948816 w 5053964"/>
                  <a:gd name="connsiteY111" fmla="*/ 2047876 h 4806316"/>
                  <a:gd name="connsiteX112" fmla="*/ 2025016 w 5053964"/>
                  <a:gd name="connsiteY112" fmla="*/ 1885952 h 4806316"/>
                  <a:gd name="connsiteX113" fmla="*/ 2196464 w 5053964"/>
                  <a:gd name="connsiteY113" fmla="*/ 1685924 h 4806316"/>
                  <a:gd name="connsiteX114" fmla="*/ 2244090 w 5053964"/>
                  <a:gd name="connsiteY114" fmla="*/ 1552576 h 4806316"/>
                  <a:gd name="connsiteX115" fmla="*/ 2491740 w 5053964"/>
                  <a:gd name="connsiteY115" fmla="*/ 1362076 h 4806316"/>
                  <a:gd name="connsiteX116" fmla="*/ 2787016 w 5053964"/>
                  <a:gd name="connsiteY116" fmla="*/ 1209676 h 4806316"/>
                  <a:gd name="connsiteX117" fmla="*/ 2948940 w 5053964"/>
                  <a:gd name="connsiteY117" fmla="*/ 1152524 h 4806316"/>
                  <a:gd name="connsiteX118" fmla="*/ 3025140 w 5053964"/>
                  <a:gd name="connsiteY118" fmla="*/ 1009652 h 4806316"/>
                  <a:gd name="connsiteX119" fmla="*/ 3053716 w 5053964"/>
                  <a:gd name="connsiteY119" fmla="*/ 771524 h 4806316"/>
                  <a:gd name="connsiteX120" fmla="*/ 2910840 w 5053964"/>
                  <a:gd name="connsiteY120" fmla="*/ 619124 h 4806316"/>
                  <a:gd name="connsiteX121" fmla="*/ 3063240 w 5053964"/>
                  <a:gd name="connsiteY121" fmla="*/ 561976 h 4806316"/>
                  <a:gd name="connsiteX122" fmla="*/ 3206116 w 5053964"/>
                  <a:gd name="connsiteY122" fmla="*/ 590552 h 4806316"/>
                  <a:gd name="connsiteX123" fmla="*/ 3310890 w 5053964"/>
                  <a:gd name="connsiteY123" fmla="*/ 561976 h 4806316"/>
                  <a:gd name="connsiteX124" fmla="*/ 3244216 w 5053964"/>
                  <a:gd name="connsiteY124" fmla="*/ 457200 h 4806316"/>
                  <a:gd name="connsiteX125" fmla="*/ 3387090 w 5053964"/>
                  <a:gd name="connsiteY125" fmla="*/ 438152 h 4806316"/>
                  <a:gd name="connsiteX126" fmla="*/ 3491864 w 5053964"/>
                  <a:gd name="connsiteY126" fmla="*/ 323852 h 4806316"/>
                  <a:gd name="connsiteX127" fmla="*/ 3977640 w 5053964"/>
                  <a:gd name="connsiteY127" fmla="*/ 314324 h 4806316"/>
                  <a:gd name="connsiteX128" fmla="*/ 3949064 w 5053964"/>
                  <a:gd name="connsiteY128" fmla="*/ 200024 h 4806316"/>
                  <a:gd name="connsiteX129" fmla="*/ 4120516 w 5053964"/>
                  <a:gd name="connsiteY129" fmla="*/ 190500 h 4806316"/>
                  <a:gd name="connsiteX130" fmla="*/ 4177664 w 5053964"/>
                  <a:gd name="connsiteY130" fmla="*/ 161924 h 4806316"/>
                  <a:gd name="connsiteX131" fmla="*/ 4244340 w 5053964"/>
                  <a:gd name="connsiteY131" fmla="*/ 47624 h 48063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</a:cxnLst>
                <a:rect l="l" t="t" r="r" b="b"/>
                <a:pathLst>
                  <a:path w="5053964" h="4806316">
                    <a:moveTo>
                      <a:pt x="4368164" y="0"/>
                    </a:moveTo>
                    <a:lnTo>
                      <a:pt x="4482464" y="85724"/>
                    </a:lnTo>
                    <a:lnTo>
                      <a:pt x="4806316" y="47624"/>
                    </a:lnTo>
                    <a:lnTo>
                      <a:pt x="5053964" y="95252"/>
                    </a:lnTo>
                    <a:lnTo>
                      <a:pt x="4872990" y="161924"/>
                    </a:lnTo>
                    <a:lnTo>
                      <a:pt x="4845108" y="186092"/>
                    </a:lnTo>
                    <a:lnTo>
                      <a:pt x="4846320" y="173356"/>
                    </a:lnTo>
                    <a:lnTo>
                      <a:pt x="4732020" y="173356"/>
                    </a:lnTo>
                    <a:lnTo>
                      <a:pt x="4648200" y="234316"/>
                    </a:lnTo>
                    <a:lnTo>
                      <a:pt x="4754880" y="462916"/>
                    </a:lnTo>
                    <a:lnTo>
                      <a:pt x="4968240" y="622936"/>
                    </a:lnTo>
                    <a:lnTo>
                      <a:pt x="5036820" y="729616"/>
                    </a:lnTo>
                    <a:lnTo>
                      <a:pt x="5021580" y="790576"/>
                    </a:lnTo>
                    <a:lnTo>
                      <a:pt x="5036820" y="828676"/>
                    </a:lnTo>
                    <a:lnTo>
                      <a:pt x="4975860" y="904876"/>
                    </a:lnTo>
                    <a:lnTo>
                      <a:pt x="4975860" y="1224916"/>
                    </a:lnTo>
                    <a:lnTo>
                      <a:pt x="4747260" y="1308736"/>
                    </a:lnTo>
                    <a:lnTo>
                      <a:pt x="4572000" y="1384936"/>
                    </a:lnTo>
                    <a:lnTo>
                      <a:pt x="4533900" y="1445896"/>
                    </a:lnTo>
                    <a:lnTo>
                      <a:pt x="4587240" y="1453516"/>
                    </a:lnTo>
                    <a:lnTo>
                      <a:pt x="4625340" y="1598296"/>
                    </a:lnTo>
                    <a:lnTo>
                      <a:pt x="4503420" y="1689736"/>
                    </a:lnTo>
                    <a:lnTo>
                      <a:pt x="4456930" y="1915540"/>
                    </a:lnTo>
                    <a:lnTo>
                      <a:pt x="4368164" y="1885952"/>
                    </a:lnTo>
                    <a:lnTo>
                      <a:pt x="4206240" y="1981200"/>
                    </a:lnTo>
                    <a:lnTo>
                      <a:pt x="4044316" y="1866900"/>
                    </a:lnTo>
                    <a:lnTo>
                      <a:pt x="3930016" y="1933576"/>
                    </a:lnTo>
                    <a:lnTo>
                      <a:pt x="3787140" y="1914524"/>
                    </a:lnTo>
                    <a:lnTo>
                      <a:pt x="3729990" y="1838324"/>
                    </a:lnTo>
                    <a:lnTo>
                      <a:pt x="3653790" y="1866900"/>
                    </a:lnTo>
                    <a:lnTo>
                      <a:pt x="3520440" y="1981200"/>
                    </a:lnTo>
                    <a:lnTo>
                      <a:pt x="3501390" y="2076452"/>
                    </a:lnTo>
                    <a:lnTo>
                      <a:pt x="3368040" y="2247900"/>
                    </a:lnTo>
                    <a:lnTo>
                      <a:pt x="3310890" y="2343152"/>
                    </a:lnTo>
                    <a:lnTo>
                      <a:pt x="3206116" y="2409824"/>
                    </a:lnTo>
                    <a:lnTo>
                      <a:pt x="3082290" y="2409824"/>
                    </a:lnTo>
                    <a:lnTo>
                      <a:pt x="2929890" y="2619376"/>
                    </a:lnTo>
                    <a:lnTo>
                      <a:pt x="3177540" y="2705100"/>
                    </a:lnTo>
                    <a:lnTo>
                      <a:pt x="3187064" y="2809876"/>
                    </a:lnTo>
                    <a:lnTo>
                      <a:pt x="3072764" y="2809876"/>
                    </a:lnTo>
                    <a:lnTo>
                      <a:pt x="3025140" y="2886076"/>
                    </a:lnTo>
                    <a:lnTo>
                      <a:pt x="2872740" y="2838452"/>
                    </a:lnTo>
                    <a:lnTo>
                      <a:pt x="2644140" y="2981324"/>
                    </a:lnTo>
                    <a:lnTo>
                      <a:pt x="2406016" y="2971800"/>
                    </a:lnTo>
                    <a:lnTo>
                      <a:pt x="2291716" y="2924176"/>
                    </a:lnTo>
                    <a:lnTo>
                      <a:pt x="2272664" y="3000376"/>
                    </a:lnTo>
                    <a:lnTo>
                      <a:pt x="2186940" y="3076576"/>
                    </a:lnTo>
                    <a:lnTo>
                      <a:pt x="2120264" y="2981324"/>
                    </a:lnTo>
                    <a:lnTo>
                      <a:pt x="1977390" y="3019424"/>
                    </a:lnTo>
                    <a:lnTo>
                      <a:pt x="1920240" y="2990852"/>
                    </a:lnTo>
                    <a:lnTo>
                      <a:pt x="1872616" y="3076576"/>
                    </a:lnTo>
                    <a:lnTo>
                      <a:pt x="1786890" y="2952752"/>
                    </a:lnTo>
                    <a:lnTo>
                      <a:pt x="1710690" y="2952752"/>
                    </a:lnTo>
                    <a:lnTo>
                      <a:pt x="1710690" y="3067052"/>
                    </a:lnTo>
                    <a:lnTo>
                      <a:pt x="1663064" y="3171824"/>
                    </a:lnTo>
                    <a:lnTo>
                      <a:pt x="1463040" y="3276600"/>
                    </a:lnTo>
                    <a:lnTo>
                      <a:pt x="1405890" y="3352800"/>
                    </a:lnTo>
                    <a:lnTo>
                      <a:pt x="1472564" y="3390900"/>
                    </a:lnTo>
                    <a:lnTo>
                      <a:pt x="1348740" y="3648076"/>
                    </a:lnTo>
                    <a:lnTo>
                      <a:pt x="1405890" y="3724276"/>
                    </a:lnTo>
                    <a:lnTo>
                      <a:pt x="1348740" y="3867152"/>
                    </a:lnTo>
                    <a:lnTo>
                      <a:pt x="1205864" y="3990976"/>
                    </a:lnTo>
                    <a:lnTo>
                      <a:pt x="1158240" y="4000500"/>
                    </a:lnTo>
                    <a:lnTo>
                      <a:pt x="1101090" y="4086224"/>
                    </a:lnTo>
                    <a:lnTo>
                      <a:pt x="1167764" y="4114800"/>
                    </a:lnTo>
                    <a:lnTo>
                      <a:pt x="1197658" y="4211956"/>
                    </a:lnTo>
                    <a:lnTo>
                      <a:pt x="1089660" y="4211956"/>
                    </a:lnTo>
                    <a:lnTo>
                      <a:pt x="1059180" y="4272916"/>
                    </a:lnTo>
                    <a:lnTo>
                      <a:pt x="990600" y="4356736"/>
                    </a:lnTo>
                    <a:lnTo>
                      <a:pt x="960120" y="4417696"/>
                    </a:lnTo>
                    <a:lnTo>
                      <a:pt x="1051560" y="4539616"/>
                    </a:lnTo>
                    <a:lnTo>
                      <a:pt x="1028700" y="4570096"/>
                    </a:lnTo>
                    <a:lnTo>
                      <a:pt x="975360" y="4608196"/>
                    </a:lnTo>
                    <a:lnTo>
                      <a:pt x="868680" y="4775836"/>
                    </a:lnTo>
                    <a:lnTo>
                      <a:pt x="746760" y="4707256"/>
                    </a:lnTo>
                    <a:lnTo>
                      <a:pt x="640080" y="4730116"/>
                    </a:lnTo>
                    <a:lnTo>
                      <a:pt x="647700" y="4806316"/>
                    </a:lnTo>
                    <a:lnTo>
                      <a:pt x="426720" y="4806316"/>
                    </a:lnTo>
                    <a:lnTo>
                      <a:pt x="320040" y="4707256"/>
                    </a:lnTo>
                    <a:lnTo>
                      <a:pt x="304800" y="4638676"/>
                    </a:lnTo>
                    <a:lnTo>
                      <a:pt x="274320" y="4585336"/>
                    </a:lnTo>
                    <a:lnTo>
                      <a:pt x="281940" y="4547236"/>
                    </a:lnTo>
                    <a:lnTo>
                      <a:pt x="365760" y="4371976"/>
                    </a:lnTo>
                    <a:lnTo>
                      <a:pt x="365760" y="4326256"/>
                    </a:lnTo>
                    <a:lnTo>
                      <a:pt x="220980" y="4326256"/>
                    </a:lnTo>
                    <a:lnTo>
                      <a:pt x="190500" y="4356736"/>
                    </a:lnTo>
                    <a:lnTo>
                      <a:pt x="129540" y="4356736"/>
                    </a:lnTo>
                    <a:lnTo>
                      <a:pt x="68580" y="4288156"/>
                    </a:lnTo>
                    <a:lnTo>
                      <a:pt x="30480" y="4135756"/>
                    </a:lnTo>
                    <a:lnTo>
                      <a:pt x="0" y="4044316"/>
                    </a:lnTo>
                    <a:lnTo>
                      <a:pt x="91440" y="3930016"/>
                    </a:lnTo>
                    <a:lnTo>
                      <a:pt x="83820" y="3853816"/>
                    </a:lnTo>
                    <a:lnTo>
                      <a:pt x="152400" y="3823336"/>
                    </a:lnTo>
                    <a:lnTo>
                      <a:pt x="129540" y="3686176"/>
                    </a:lnTo>
                    <a:lnTo>
                      <a:pt x="68580" y="3648076"/>
                    </a:lnTo>
                    <a:lnTo>
                      <a:pt x="15474" y="3428062"/>
                    </a:lnTo>
                    <a:lnTo>
                      <a:pt x="24764" y="3390900"/>
                    </a:lnTo>
                    <a:lnTo>
                      <a:pt x="272416" y="3448052"/>
                    </a:lnTo>
                    <a:lnTo>
                      <a:pt x="453390" y="3352800"/>
                    </a:lnTo>
                    <a:lnTo>
                      <a:pt x="586740" y="3267076"/>
                    </a:lnTo>
                    <a:lnTo>
                      <a:pt x="624840" y="3152776"/>
                    </a:lnTo>
                    <a:lnTo>
                      <a:pt x="701040" y="3143252"/>
                    </a:lnTo>
                    <a:lnTo>
                      <a:pt x="777240" y="3019424"/>
                    </a:lnTo>
                    <a:lnTo>
                      <a:pt x="843916" y="2952752"/>
                    </a:lnTo>
                    <a:lnTo>
                      <a:pt x="958216" y="2867024"/>
                    </a:lnTo>
                    <a:lnTo>
                      <a:pt x="996316" y="2771776"/>
                    </a:lnTo>
                    <a:lnTo>
                      <a:pt x="1062990" y="2733676"/>
                    </a:lnTo>
                    <a:lnTo>
                      <a:pt x="1167764" y="2619376"/>
                    </a:lnTo>
                    <a:lnTo>
                      <a:pt x="1263016" y="2533652"/>
                    </a:lnTo>
                    <a:lnTo>
                      <a:pt x="1434464" y="2352676"/>
                    </a:lnTo>
                    <a:lnTo>
                      <a:pt x="1758316" y="2076452"/>
                    </a:lnTo>
                    <a:lnTo>
                      <a:pt x="1948816" y="2047876"/>
                    </a:lnTo>
                    <a:lnTo>
                      <a:pt x="2025016" y="1885952"/>
                    </a:lnTo>
                    <a:lnTo>
                      <a:pt x="2196464" y="1685924"/>
                    </a:lnTo>
                    <a:lnTo>
                      <a:pt x="2244090" y="1552576"/>
                    </a:lnTo>
                    <a:lnTo>
                      <a:pt x="2491740" y="1362076"/>
                    </a:lnTo>
                    <a:lnTo>
                      <a:pt x="2787016" y="1209676"/>
                    </a:lnTo>
                    <a:lnTo>
                      <a:pt x="2948940" y="1152524"/>
                    </a:lnTo>
                    <a:lnTo>
                      <a:pt x="3025140" y="1009652"/>
                    </a:lnTo>
                    <a:lnTo>
                      <a:pt x="3053716" y="771524"/>
                    </a:lnTo>
                    <a:lnTo>
                      <a:pt x="2910840" y="619124"/>
                    </a:lnTo>
                    <a:lnTo>
                      <a:pt x="3063240" y="561976"/>
                    </a:lnTo>
                    <a:lnTo>
                      <a:pt x="3206116" y="590552"/>
                    </a:lnTo>
                    <a:lnTo>
                      <a:pt x="3310890" y="561976"/>
                    </a:lnTo>
                    <a:lnTo>
                      <a:pt x="3244216" y="457200"/>
                    </a:lnTo>
                    <a:lnTo>
                      <a:pt x="3387090" y="438152"/>
                    </a:lnTo>
                    <a:lnTo>
                      <a:pt x="3491864" y="323852"/>
                    </a:lnTo>
                    <a:lnTo>
                      <a:pt x="3977640" y="314324"/>
                    </a:lnTo>
                    <a:lnTo>
                      <a:pt x="3949064" y="200024"/>
                    </a:lnTo>
                    <a:lnTo>
                      <a:pt x="4120516" y="190500"/>
                    </a:lnTo>
                    <a:lnTo>
                      <a:pt x="4177664" y="161924"/>
                    </a:lnTo>
                    <a:lnTo>
                      <a:pt x="4244340" y="47624"/>
                    </a:lnTo>
                    <a:close/>
                  </a:path>
                </a:pathLst>
              </a:custGeom>
              <a:solidFill>
                <a:srgbClr val="92D050"/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4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C9150024-51F2-4659-9696-B73DEC88DEAC}"/>
                  </a:ext>
                </a:extLst>
              </p:cNvPr>
              <p:cNvSpPr/>
              <p:nvPr/>
            </p:nvSpPr>
            <p:spPr>
              <a:xfrm>
                <a:off x="2402809" y="2072630"/>
                <a:ext cx="688475" cy="655022"/>
              </a:xfrm>
              <a:custGeom>
                <a:avLst/>
                <a:gdLst>
                  <a:gd name="connsiteX0" fmla="*/ 2237124 w 3568084"/>
                  <a:gd name="connsiteY0" fmla="*/ 0 h 3394710"/>
                  <a:gd name="connsiteX1" fmla="*/ 2267604 w 3568084"/>
                  <a:gd name="connsiteY1" fmla="*/ 45720 h 3394710"/>
                  <a:gd name="connsiteX2" fmla="*/ 2221884 w 3568084"/>
                  <a:gd name="connsiteY2" fmla="*/ 144780 h 3394710"/>
                  <a:gd name="connsiteX3" fmla="*/ 2328564 w 3568084"/>
                  <a:gd name="connsiteY3" fmla="*/ 182880 h 3394710"/>
                  <a:gd name="connsiteX4" fmla="*/ 2412384 w 3568084"/>
                  <a:gd name="connsiteY4" fmla="*/ 182880 h 3394710"/>
                  <a:gd name="connsiteX5" fmla="*/ 2503824 w 3568084"/>
                  <a:gd name="connsiteY5" fmla="*/ 167640 h 3394710"/>
                  <a:gd name="connsiteX6" fmla="*/ 2610504 w 3568084"/>
                  <a:gd name="connsiteY6" fmla="*/ 251460 h 3394710"/>
                  <a:gd name="connsiteX7" fmla="*/ 2656224 w 3568084"/>
                  <a:gd name="connsiteY7" fmla="*/ 274320 h 3394710"/>
                  <a:gd name="connsiteX8" fmla="*/ 2656224 w 3568084"/>
                  <a:gd name="connsiteY8" fmla="*/ 335280 h 3394710"/>
                  <a:gd name="connsiteX9" fmla="*/ 2648604 w 3568084"/>
                  <a:gd name="connsiteY9" fmla="*/ 419100 h 3394710"/>
                  <a:gd name="connsiteX10" fmla="*/ 2732424 w 3568084"/>
                  <a:gd name="connsiteY10" fmla="*/ 434340 h 3394710"/>
                  <a:gd name="connsiteX11" fmla="*/ 2694324 w 3568084"/>
                  <a:gd name="connsiteY11" fmla="*/ 541020 h 3394710"/>
                  <a:gd name="connsiteX12" fmla="*/ 2747664 w 3568084"/>
                  <a:gd name="connsiteY12" fmla="*/ 678180 h 3394710"/>
                  <a:gd name="connsiteX13" fmla="*/ 2823864 w 3568084"/>
                  <a:gd name="connsiteY13" fmla="*/ 601980 h 3394710"/>
                  <a:gd name="connsiteX14" fmla="*/ 2945784 w 3568084"/>
                  <a:gd name="connsiteY14" fmla="*/ 579120 h 3394710"/>
                  <a:gd name="connsiteX15" fmla="*/ 3014364 w 3568084"/>
                  <a:gd name="connsiteY15" fmla="*/ 533400 h 3394710"/>
                  <a:gd name="connsiteX16" fmla="*/ 3052464 w 3568084"/>
                  <a:gd name="connsiteY16" fmla="*/ 579120 h 3394710"/>
                  <a:gd name="connsiteX17" fmla="*/ 3189624 w 3568084"/>
                  <a:gd name="connsiteY17" fmla="*/ 556260 h 3394710"/>
                  <a:gd name="connsiteX18" fmla="*/ 3220104 w 3568084"/>
                  <a:gd name="connsiteY18" fmla="*/ 480060 h 3394710"/>
                  <a:gd name="connsiteX19" fmla="*/ 3349644 w 3568084"/>
                  <a:gd name="connsiteY19" fmla="*/ 434340 h 3394710"/>
                  <a:gd name="connsiteX20" fmla="*/ 3425844 w 3568084"/>
                  <a:gd name="connsiteY20" fmla="*/ 381000 h 3394710"/>
                  <a:gd name="connsiteX21" fmla="*/ 3473060 w 3568084"/>
                  <a:gd name="connsiteY21" fmla="*/ 422970 h 3394710"/>
                  <a:gd name="connsiteX22" fmla="*/ 3568084 w 3568084"/>
                  <a:gd name="connsiteY22" fmla="*/ 448310 h 3394710"/>
                  <a:gd name="connsiteX23" fmla="*/ 3472834 w 3568084"/>
                  <a:gd name="connsiteY23" fmla="*/ 422910 h 3394710"/>
                  <a:gd name="connsiteX24" fmla="*/ 3377584 w 3568084"/>
                  <a:gd name="connsiteY24" fmla="*/ 505460 h 3394710"/>
                  <a:gd name="connsiteX25" fmla="*/ 3402984 w 3568084"/>
                  <a:gd name="connsiteY25" fmla="*/ 588010 h 3394710"/>
                  <a:gd name="connsiteX26" fmla="*/ 3472834 w 3568084"/>
                  <a:gd name="connsiteY26" fmla="*/ 638810 h 3394710"/>
                  <a:gd name="connsiteX27" fmla="*/ 3466484 w 3568084"/>
                  <a:gd name="connsiteY27" fmla="*/ 676910 h 3394710"/>
                  <a:gd name="connsiteX28" fmla="*/ 3479184 w 3568084"/>
                  <a:gd name="connsiteY28" fmla="*/ 708660 h 3394710"/>
                  <a:gd name="connsiteX29" fmla="*/ 3479184 w 3568084"/>
                  <a:gd name="connsiteY29" fmla="*/ 753110 h 3394710"/>
                  <a:gd name="connsiteX30" fmla="*/ 3409334 w 3568084"/>
                  <a:gd name="connsiteY30" fmla="*/ 721360 h 3394710"/>
                  <a:gd name="connsiteX31" fmla="*/ 3339484 w 3568084"/>
                  <a:gd name="connsiteY31" fmla="*/ 772160 h 3394710"/>
                  <a:gd name="connsiteX32" fmla="*/ 3339484 w 3568084"/>
                  <a:gd name="connsiteY32" fmla="*/ 829310 h 3394710"/>
                  <a:gd name="connsiteX33" fmla="*/ 3301384 w 3568084"/>
                  <a:gd name="connsiteY33" fmla="*/ 949960 h 3394710"/>
                  <a:gd name="connsiteX34" fmla="*/ 3244234 w 3568084"/>
                  <a:gd name="connsiteY34" fmla="*/ 969010 h 3394710"/>
                  <a:gd name="connsiteX35" fmla="*/ 3206134 w 3568084"/>
                  <a:gd name="connsiteY35" fmla="*/ 1045210 h 3394710"/>
                  <a:gd name="connsiteX36" fmla="*/ 3180734 w 3568084"/>
                  <a:gd name="connsiteY36" fmla="*/ 1146810 h 3394710"/>
                  <a:gd name="connsiteX37" fmla="*/ 3079134 w 3568084"/>
                  <a:gd name="connsiteY37" fmla="*/ 1191260 h 3394710"/>
                  <a:gd name="connsiteX38" fmla="*/ 3047384 w 3568084"/>
                  <a:gd name="connsiteY38" fmla="*/ 1254760 h 3394710"/>
                  <a:gd name="connsiteX39" fmla="*/ 3041034 w 3568084"/>
                  <a:gd name="connsiteY39" fmla="*/ 1299210 h 3394710"/>
                  <a:gd name="connsiteX40" fmla="*/ 3104534 w 3568084"/>
                  <a:gd name="connsiteY40" fmla="*/ 1324610 h 3394710"/>
                  <a:gd name="connsiteX41" fmla="*/ 3053734 w 3568084"/>
                  <a:gd name="connsiteY41" fmla="*/ 1375410 h 3394710"/>
                  <a:gd name="connsiteX42" fmla="*/ 3053734 w 3568084"/>
                  <a:gd name="connsiteY42" fmla="*/ 1464310 h 3394710"/>
                  <a:gd name="connsiteX43" fmla="*/ 3002934 w 3568084"/>
                  <a:gd name="connsiteY43" fmla="*/ 1546860 h 3394710"/>
                  <a:gd name="connsiteX44" fmla="*/ 3066434 w 3568084"/>
                  <a:gd name="connsiteY44" fmla="*/ 1559560 h 3394710"/>
                  <a:gd name="connsiteX45" fmla="*/ 3142634 w 3568084"/>
                  <a:gd name="connsiteY45" fmla="*/ 1667510 h 3394710"/>
                  <a:gd name="connsiteX46" fmla="*/ 3060084 w 3568084"/>
                  <a:gd name="connsiteY46" fmla="*/ 1692910 h 3394710"/>
                  <a:gd name="connsiteX47" fmla="*/ 3015634 w 3568084"/>
                  <a:gd name="connsiteY47" fmla="*/ 1781810 h 3394710"/>
                  <a:gd name="connsiteX48" fmla="*/ 3009284 w 3568084"/>
                  <a:gd name="connsiteY48" fmla="*/ 1864360 h 3394710"/>
                  <a:gd name="connsiteX49" fmla="*/ 3041034 w 3568084"/>
                  <a:gd name="connsiteY49" fmla="*/ 1896110 h 3394710"/>
                  <a:gd name="connsiteX50" fmla="*/ 3047384 w 3568084"/>
                  <a:gd name="connsiteY50" fmla="*/ 1953260 h 3394710"/>
                  <a:gd name="connsiteX51" fmla="*/ 3098184 w 3568084"/>
                  <a:gd name="connsiteY51" fmla="*/ 1953260 h 3394710"/>
                  <a:gd name="connsiteX52" fmla="*/ 3187084 w 3568084"/>
                  <a:gd name="connsiteY52" fmla="*/ 2042160 h 3394710"/>
                  <a:gd name="connsiteX53" fmla="*/ 3187084 w 3568084"/>
                  <a:gd name="connsiteY53" fmla="*/ 2137410 h 3394710"/>
                  <a:gd name="connsiteX54" fmla="*/ 3244234 w 3568084"/>
                  <a:gd name="connsiteY54" fmla="*/ 2175510 h 3394710"/>
                  <a:gd name="connsiteX55" fmla="*/ 3199784 w 3568084"/>
                  <a:gd name="connsiteY55" fmla="*/ 2226310 h 3394710"/>
                  <a:gd name="connsiteX56" fmla="*/ 3206134 w 3568084"/>
                  <a:gd name="connsiteY56" fmla="*/ 2296160 h 3394710"/>
                  <a:gd name="connsiteX57" fmla="*/ 3123584 w 3568084"/>
                  <a:gd name="connsiteY57" fmla="*/ 2296160 h 3394710"/>
                  <a:gd name="connsiteX58" fmla="*/ 3066434 w 3568084"/>
                  <a:gd name="connsiteY58" fmla="*/ 2353310 h 3394710"/>
                  <a:gd name="connsiteX59" fmla="*/ 2971184 w 3568084"/>
                  <a:gd name="connsiteY59" fmla="*/ 2359660 h 3394710"/>
                  <a:gd name="connsiteX60" fmla="*/ 2964834 w 3568084"/>
                  <a:gd name="connsiteY60" fmla="*/ 2429510 h 3394710"/>
                  <a:gd name="connsiteX61" fmla="*/ 2780684 w 3568084"/>
                  <a:gd name="connsiteY61" fmla="*/ 2607310 h 3394710"/>
                  <a:gd name="connsiteX62" fmla="*/ 2767984 w 3568084"/>
                  <a:gd name="connsiteY62" fmla="*/ 2747010 h 3394710"/>
                  <a:gd name="connsiteX63" fmla="*/ 2685434 w 3568084"/>
                  <a:gd name="connsiteY63" fmla="*/ 2759710 h 3394710"/>
                  <a:gd name="connsiteX64" fmla="*/ 2615584 w 3568084"/>
                  <a:gd name="connsiteY64" fmla="*/ 2823210 h 3394710"/>
                  <a:gd name="connsiteX65" fmla="*/ 2513984 w 3568084"/>
                  <a:gd name="connsiteY65" fmla="*/ 2848610 h 3394710"/>
                  <a:gd name="connsiteX66" fmla="*/ 2367934 w 3568084"/>
                  <a:gd name="connsiteY66" fmla="*/ 2785110 h 3394710"/>
                  <a:gd name="connsiteX67" fmla="*/ 2355234 w 3568084"/>
                  <a:gd name="connsiteY67" fmla="*/ 2905760 h 3394710"/>
                  <a:gd name="connsiteX68" fmla="*/ 2259984 w 3568084"/>
                  <a:gd name="connsiteY68" fmla="*/ 2975610 h 3394710"/>
                  <a:gd name="connsiteX69" fmla="*/ 2215534 w 3568084"/>
                  <a:gd name="connsiteY69" fmla="*/ 3026410 h 3394710"/>
                  <a:gd name="connsiteX70" fmla="*/ 2253634 w 3568084"/>
                  <a:gd name="connsiteY70" fmla="*/ 3108960 h 3394710"/>
                  <a:gd name="connsiteX71" fmla="*/ 2158384 w 3568084"/>
                  <a:gd name="connsiteY71" fmla="*/ 3064510 h 3394710"/>
                  <a:gd name="connsiteX72" fmla="*/ 2101234 w 3568084"/>
                  <a:gd name="connsiteY72" fmla="*/ 3096260 h 3394710"/>
                  <a:gd name="connsiteX73" fmla="*/ 2107584 w 3568084"/>
                  <a:gd name="connsiteY73" fmla="*/ 3166110 h 3394710"/>
                  <a:gd name="connsiteX74" fmla="*/ 2056784 w 3568084"/>
                  <a:gd name="connsiteY74" fmla="*/ 3229610 h 3394710"/>
                  <a:gd name="connsiteX75" fmla="*/ 2037734 w 3568084"/>
                  <a:gd name="connsiteY75" fmla="*/ 3274060 h 3394710"/>
                  <a:gd name="connsiteX76" fmla="*/ 2063134 w 3568084"/>
                  <a:gd name="connsiteY76" fmla="*/ 3337560 h 3394710"/>
                  <a:gd name="connsiteX77" fmla="*/ 1929784 w 3568084"/>
                  <a:gd name="connsiteY77" fmla="*/ 3356610 h 3394710"/>
                  <a:gd name="connsiteX78" fmla="*/ 1853584 w 3568084"/>
                  <a:gd name="connsiteY78" fmla="*/ 3337560 h 3394710"/>
                  <a:gd name="connsiteX79" fmla="*/ 1796434 w 3568084"/>
                  <a:gd name="connsiteY79" fmla="*/ 3286760 h 3394710"/>
                  <a:gd name="connsiteX80" fmla="*/ 1701184 w 3568084"/>
                  <a:gd name="connsiteY80" fmla="*/ 3280410 h 3394710"/>
                  <a:gd name="connsiteX81" fmla="*/ 1675784 w 3568084"/>
                  <a:gd name="connsiteY81" fmla="*/ 3337560 h 3394710"/>
                  <a:gd name="connsiteX82" fmla="*/ 1663084 w 3568084"/>
                  <a:gd name="connsiteY82" fmla="*/ 3394710 h 3394710"/>
                  <a:gd name="connsiteX83" fmla="*/ 1580534 w 3568084"/>
                  <a:gd name="connsiteY83" fmla="*/ 3394710 h 3394710"/>
                  <a:gd name="connsiteX84" fmla="*/ 1523384 w 3568084"/>
                  <a:gd name="connsiteY84" fmla="*/ 3312160 h 3394710"/>
                  <a:gd name="connsiteX85" fmla="*/ 1485284 w 3568084"/>
                  <a:gd name="connsiteY85" fmla="*/ 3223260 h 3394710"/>
                  <a:gd name="connsiteX86" fmla="*/ 1447184 w 3568084"/>
                  <a:gd name="connsiteY86" fmla="*/ 3210560 h 3394710"/>
                  <a:gd name="connsiteX87" fmla="*/ 1402734 w 3568084"/>
                  <a:gd name="connsiteY87" fmla="*/ 3191510 h 3394710"/>
                  <a:gd name="connsiteX88" fmla="*/ 1320184 w 3568084"/>
                  <a:gd name="connsiteY88" fmla="*/ 3134360 h 3394710"/>
                  <a:gd name="connsiteX89" fmla="*/ 1275734 w 3568084"/>
                  <a:gd name="connsiteY89" fmla="*/ 3153410 h 3394710"/>
                  <a:gd name="connsiteX90" fmla="*/ 1243984 w 3568084"/>
                  <a:gd name="connsiteY90" fmla="*/ 3204210 h 3394710"/>
                  <a:gd name="connsiteX91" fmla="*/ 1174134 w 3568084"/>
                  <a:gd name="connsiteY91" fmla="*/ 3153410 h 3394710"/>
                  <a:gd name="connsiteX92" fmla="*/ 1047134 w 3568084"/>
                  <a:gd name="connsiteY92" fmla="*/ 3172460 h 3394710"/>
                  <a:gd name="connsiteX93" fmla="*/ 1021734 w 3568084"/>
                  <a:gd name="connsiteY93" fmla="*/ 3216910 h 3394710"/>
                  <a:gd name="connsiteX94" fmla="*/ 989984 w 3568084"/>
                  <a:gd name="connsiteY94" fmla="*/ 3280410 h 3394710"/>
                  <a:gd name="connsiteX95" fmla="*/ 856634 w 3568084"/>
                  <a:gd name="connsiteY95" fmla="*/ 3286760 h 3394710"/>
                  <a:gd name="connsiteX96" fmla="*/ 761384 w 3568084"/>
                  <a:gd name="connsiteY96" fmla="*/ 3293110 h 3394710"/>
                  <a:gd name="connsiteX97" fmla="*/ 742334 w 3568084"/>
                  <a:gd name="connsiteY97" fmla="*/ 3343910 h 3394710"/>
                  <a:gd name="connsiteX98" fmla="*/ 647084 w 3568084"/>
                  <a:gd name="connsiteY98" fmla="*/ 3382010 h 3394710"/>
                  <a:gd name="connsiteX99" fmla="*/ 577234 w 3568084"/>
                  <a:gd name="connsiteY99" fmla="*/ 3343910 h 3394710"/>
                  <a:gd name="connsiteX100" fmla="*/ 520084 w 3568084"/>
                  <a:gd name="connsiteY100" fmla="*/ 3255010 h 3394710"/>
                  <a:gd name="connsiteX101" fmla="*/ 570884 w 3568084"/>
                  <a:gd name="connsiteY101" fmla="*/ 3159760 h 3394710"/>
                  <a:gd name="connsiteX102" fmla="*/ 545484 w 3568084"/>
                  <a:gd name="connsiteY102" fmla="*/ 2981960 h 3394710"/>
                  <a:gd name="connsiteX103" fmla="*/ 462934 w 3568084"/>
                  <a:gd name="connsiteY103" fmla="*/ 2861310 h 3394710"/>
                  <a:gd name="connsiteX104" fmla="*/ 412134 w 3568084"/>
                  <a:gd name="connsiteY104" fmla="*/ 2835910 h 3394710"/>
                  <a:gd name="connsiteX105" fmla="*/ 361334 w 3568084"/>
                  <a:gd name="connsiteY105" fmla="*/ 2727960 h 3394710"/>
                  <a:gd name="connsiteX106" fmla="*/ 399434 w 3568084"/>
                  <a:gd name="connsiteY106" fmla="*/ 2537460 h 3394710"/>
                  <a:gd name="connsiteX107" fmla="*/ 354984 w 3568084"/>
                  <a:gd name="connsiteY107" fmla="*/ 2524760 h 3394710"/>
                  <a:gd name="connsiteX108" fmla="*/ 259734 w 3568084"/>
                  <a:gd name="connsiteY108" fmla="*/ 2346960 h 3394710"/>
                  <a:gd name="connsiteX109" fmla="*/ 329584 w 3568084"/>
                  <a:gd name="connsiteY109" fmla="*/ 2004060 h 3394710"/>
                  <a:gd name="connsiteX110" fmla="*/ 177184 w 3568084"/>
                  <a:gd name="connsiteY110" fmla="*/ 1934210 h 3394710"/>
                  <a:gd name="connsiteX111" fmla="*/ 69234 w 3568084"/>
                  <a:gd name="connsiteY111" fmla="*/ 1724660 h 3394710"/>
                  <a:gd name="connsiteX112" fmla="*/ 120034 w 3568084"/>
                  <a:gd name="connsiteY112" fmla="*/ 1565910 h 3394710"/>
                  <a:gd name="connsiteX113" fmla="*/ 81934 w 3568084"/>
                  <a:gd name="connsiteY113" fmla="*/ 1464310 h 3394710"/>
                  <a:gd name="connsiteX114" fmla="*/ 170834 w 3568084"/>
                  <a:gd name="connsiteY114" fmla="*/ 1337310 h 3394710"/>
                  <a:gd name="connsiteX115" fmla="*/ 151784 w 3568084"/>
                  <a:gd name="connsiteY115" fmla="*/ 1280160 h 3394710"/>
                  <a:gd name="connsiteX116" fmla="*/ 94634 w 3568084"/>
                  <a:gd name="connsiteY116" fmla="*/ 1229360 h 3394710"/>
                  <a:gd name="connsiteX117" fmla="*/ 12084 w 3568084"/>
                  <a:gd name="connsiteY117" fmla="*/ 1140460 h 3394710"/>
                  <a:gd name="connsiteX118" fmla="*/ 0 w 3568084"/>
                  <a:gd name="connsiteY118" fmla="*/ 1067954 h 3394710"/>
                  <a:gd name="connsiteX119" fmla="*/ 65424 w 3568084"/>
                  <a:gd name="connsiteY119" fmla="*/ 1028700 h 3394710"/>
                  <a:gd name="connsiteX120" fmla="*/ 50184 w 3568084"/>
                  <a:gd name="connsiteY120" fmla="*/ 944880 h 3394710"/>
                  <a:gd name="connsiteX121" fmla="*/ 95904 w 3568084"/>
                  <a:gd name="connsiteY121" fmla="*/ 929640 h 3394710"/>
                  <a:gd name="connsiteX122" fmla="*/ 141624 w 3568084"/>
                  <a:gd name="connsiteY122" fmla="*/ 960120 h 3394710"/>
                  <a:gd name="connsiteX123" fmla="*/ 194964 w 3568084"/>
                  <a:gd name="connsiteY123" fmla="*/ 922020 h 3394710"/>
                  <a:gd name="connsiteX124" fmla="*/ 324504 w 3568084"/>
                  <a:gd name="connsiteY124" fmla="*/ 929640 h 3394710"/>
                  <a:gd name="connsiteX125" fmla="*/ 415944 w 3568084"/>
                  <a:gd name="connsiteY125" fmla="*/ 861060 h 3394710"/>
                  <a:gd name="connsiteX126" fmla="*/ 393084 w 3568084"/>
                  <a:gd name="connsiteY126" fmla="*/ 624840 h 3394710"/>
                  <a:gd name="connsiteX127" fmla="*/ 530244 w 3568084"/>
                  <a:gd name="connsiteY127" fmla="*/ 670560 h 3394710"/>
                  <a:gd name="connsiteX128" fmla="*/ 789324 w 3568084"/>
                  <a:gd name="connsiteY128" fmla="*/ 601980 h 3394710"/>
                  <a:gd name="connsiteX129" fmla="*/ 728364 w 3568084"/>
                  <a:gd name="connsiteY129" fmla="*/ 480060 h 3394710"/>
                  <a:gd name="connsiteX130" fmla="*/ 758844 w 3568084"/>
                  <a:gd name="connsiteY130" fmla="*/ 419100 h 3394710"/>
                  <a:gd name="connsiteX131" fmla="*/ 873144 w 3568084"/>
                  <a:gd name="connsiteY131" fmla="*/ 396240 h 3394710"/>
                  <a:gd name="connsiteX132" fmla="*/ 896004 w 3568084"/>
                  <a:gd name="connsiteY132" fmla="*/ 312420 h 3394710"/>
                  <a:gd name="connsiteX133" fmla="*/ 926484 w 3568084"/>
                  <a:gd name="connsiteY133" fmla="*/ 167640 h 3394710"/>
                  <a:gd name="connsiteX134" fmla="*/ 987444 w 3568084"/>
                  <a:gd name="connsiteY134" fmla="*/ 45720 h 3394710"/>
                  <a:gd name="connsiteX135" fmla="*/ 1040784 w 3568084"/>
                  <a:gd name="connsiteY135" fmla="*/ 38100 h 3394710"/>
                  <a:gd name="connsiteX136" fmla="*/ 1254144 w 3568084"/>
                  <a:gd name="connsiteY136" fmla="*/ 106680 h 3394710"/>
                  <a:gd name="connsiteX137" fmla="*/ 1353204 w 3568084"/>
                  <a:gd name="connsiteY137" fmla="*/ 99060 h 3394710"/>
                  <a:gd name="connsiteX138" fmla="*/ 1604664 w 3568084"/>
                  <a:gd name="connsiteY138" fmla="*/ 198120 h 3394710"/>
                  <a:gd name="connsiteX139" fmla="*/ 1688484 w 3568084"/>
                  <a:gd name="connsiteY139" fmla="*/ 373380 h 3394710"/>
                  <a:gd name="connsiteX140" fmla="*/ 1764684 w 3568084"/>
                  <a:gd name="connsiteY140" fmla="*/ 365760 h 3394710"/>
                  <a:gd name="connsiteX141" fmla="*/ 1810404 w 3568084"/>
                  <a:gd name="connsiteY141" fmla="*/ 289560 h 3394710"/>
                  <a:gd name="connsiteX142" fmla="*/ 1810404 w 3568084"/>
                  <a:gd name="connsiteY142" fmla="*/ 228600 h 3394710"/>
                  <a:gd name="connsiteX143" fmla="*/ 1917084 w 3568084"/>
                  <a:gd name="connsiteY143" fmla="*/ 213360 h 3394710"/>
                  <a:gd name="connsiteX144" fmla="*/ 1924704 w 3568084"/>
                  <a:gd name="connsiteY144" fmla="*/ 160020 h 3394710"/>
                  <a:gd name="connsiteX145" fmla="*/ 2008524 w 3568084"/>
                  <a:gd name="connsiteY145" fmla="*/ 160020 h 3394710"/>
                  <a:gd name="connsiteX146" fmla="*/ 2016144 w 3568084"/>
                  <a:gd name="connsiteY146" fmla="*/ 83820 h 3394710"/>
                  <a:gd name="connsiteX147" fmla="*/ 2160924 w 3568084"/>
                  <a:gd name="connsiteY147" fmla="*/ 7620 h 3394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</a:cxnLst>
                <a:rect l="l" t="t" r="r" b="b"/>
                <a:pathLst>
                  <a:path w="3568084" h="3394710">
                    <a:moveTo>
                      <a:pt x="2237124" y="0"/>
                    </a:moveTo>
                    <a:lnTo>
                      <a:pt x="2267604" y="45720"/>
                    </a:lnTo>
                    <a:lnTo>
                      <a:pt x="2221884" y="144780"/>
                    </a:lnTo>
                    <a:lnTo>
                      <a:pt x="2328564" y="182880"/>
                    </a:lnTo>
                    <a:lnTo>
                      <a:pt x="2412384" y="182880"/>
                    </a:lnTo>
                    <a:lnTo>
                      <a:pt x="2503824" y="167640"/>
                    </a:lnTo>
                    <a:lnTo>
                      <a:pt x="2610504" y="251460"/>
                    </a:lnTo>
                    <a:lnTo>
                      <a:pt x="2656224" y="274320"/>
                    </a:lnTo>
                    <a:lnTo>
                      <a:pt x="2656224" y="335280"/>
                    </a:lnTo>
                    <a:lnTo>
                      <a:pt x="2648604" y="419100"/>
                    </a:lnTo>
                    <a:lnTo>
                      <a:pt x="2732424" y="434340"/>
                    </a:lnTo>
                    <a:lnTo>
                      <a:pt x="2694324" y="541020"/>
                    </a:lnTo>
                    <a:lnTo>
                      <a:pt x="2747664" y="678180"/>
                    </a:lnTo>
                    <a:lnTo>
                      <a:pt x="2823864" y="601980"/>
                    </a:lnTo>
                    <a:lnTo>
                      <a:pt x="2945784" y="579120"/>
                    </a:lnTo>
                    <a:lnTo>
                      <a:pt x="3014364" y="533400"/>
                    </a:lnTo>
                    <a:lnTo>
                      <a:pt x="3052464" y="579120"/>
                    </a:lnTo>
                    <a:lnTo>
                      <a:pt x="3189624" y="556260"/>
                    </a:lnTo>
                    <a:lnTo>
                      <a:pt x="3220104" y="480060"/>
                    </a:lnTo>
                    <a:lnTo>
                      <a:pt x="3349644" y="434340"/>
                    </a:lnTo>
                    <a:lnTo>
                      <a:pt x="3425844" y="381000"/>
                    </a:lnTo>
                    <a:lnTo>
                      <a:pt x="3473060" y="422970"/>
                    </a:lnTo>
                    <a:lnTo>
                      <a:pt x="3568084" y="448310"/>
                    </a:lnTo>
                    <a:lnTo>
                      <a:pt x="3472834" y="422910"/>
                    </a:lnTo>
                    <a:lnTo>
                      <a:pt x="3377584" y="505460"/>
                    </a:lnTo>
                    <a:lnTo>
                      <a:pt x="3402984" y="588010"/>
                    </a:lnTo>
                    <a:lnTo>
                      <a:pt x="3472834" y="638810"/>
                    </a:lnTo>
                    <a:lnTo>
                      <a:pt x="3466484" y="676910"/>
                    </a:lnTo>
                    <a:lnTo>
                      <a:pt x="3479184" y="708660"/>
                    </a:lnTo>
                    <a:lnTo>
                      <a:pt x="3479184" y="753110"/>
                    </a:lnTo>
                    <a:lnTo>
                      <a:pt x="3409334" y="721360"/>
                    </a:lnTo>
                    <a:lnTo>
                      <a:pt x="3339484" y="772160"/>
                    </a:lnTo>
                    <a:lnTo>
                      <a:pt x="3339484" y="829310"/>
                    </a:lnTo>
                    <a:lnTo>
                      <a:pt x="3301384" y="949960"/>
                    </a:lnTo>
                    <a:lnTo>
                      <a:pt x="3244234" y="969010"/>
                    </a:lnTo>
                    <a:lnTo>
                      <a:pt x="3206134" y="1045210"/>
                    </a:lnTo>
                    <a:lnTo>
                      <a:pt x="3180734" y="1146810"/>
                    </a:lnTo>
                    <a:lnTo>
                      <a:pt x="3079134" y="1191260"/>
                    </a:lnTo>
                    <a:lnTo>
                      <a:pt x="3047384" y="1254760"/>
                    </a:lnTo>
                    <a:lnTo>
                      <a:pt x="3041034" y="1299210"/>
                    </a:lnTo>
                    <a:lnTo>
                      <a:pt x="3104534" y="1324610"/>
                    </a:lnTo>
                    <a:lnTo>
                      <a:pt x="3053734" y="1375410"/>
                    </a:lnTo>
                    <a:lnTo>
                      <a:pt x="3053734" y="1464310"/>
                    </a:lnTo>
                    <a:lnTo>
                      <a:pt x="3002934" y="1546860"/>
                    </a:lnTo>
                    <a:lnTo>
                      <a:pt x="3066434" y="1559560"/>
                    </a:lnTo>
                    <a:lnTo>
                      <a:pt x="3142634" y="1667510"/>
                    </a:lnTo>
                    <a:lnTo>
                      <a:pt x="3060084" y="1692910"/>
                    </a:lnTo>
                    <a:lnTo>
                      <a:pt x="3015634" y="1781810"/>
                    </a:lnTo>
                    <a:lnTo>
                      <a:pt x="3009284" y="1864360"/>
                    </a:lnTo>
                    <a:lnTo>
                      <a:pt x="3041034" y="1896110"/>
                    </a:lnTo>
                    <a:lnTo>
                      <a:pt x="3047384" y="1953260"/>
                    </a:lnTo>
                    <a:lnTo>
                      <a:pt x="3098184" y="1953260"/>
                    </a:lnTo>
                    <a:lnTo>
                      <a:pt x="3187084" y="2042160"/>
                    </a:lnTo>
                    <a:lnTo>
                      <a:pt x="3187084" y="2137410"/>
                    </a:lnTo>
                    <a:lnTo>
                      <a:pt x="3244234" y="2175510"/>
                    </a:lnTo>
                    <a:lnTo>
                      <a:pt x="3199784" y="2226310"/>
                    </a:lnTo>
                    <a:lnTo>
                      <a:pt x="3206134" y="2296160"/>
                    </a:lnTo>
                    <a:lnTo>
                      <a:pt x="3123584" y="2296160"/>
                    </a:lnTo>
                    <a:lnTo>
                      <a:pt x="3066434" y="2353310"/>
                    </a:lnTo>
                    <a:lnTo>
                      <a:pt x="2971184" y="2359660"/>
                    </a:lnTo>
                    <a:lnTo>
                      <a:pt x="2964834" y="2429510"/>
                    </a:lnTo>
                    <a:lnTo>
                      <a:pt x="2780684" y="2607310"/>
                    </a:lnTo>
                    <a:lnTo>
                      <a:pt x="2767984" y="2747010"/>
                    </a:lnTo>
                    <a:lnTo>
                      <a:pt x="2685434" y="2759710"/>
                    </a:lnTo>
                    <a:lnTo>
                      <a:pt x="2615584" y="2823210"/>
                    </a:lnTo>
                    <a:lnTo>
                      <a:pt x="2513984" y="2848610"/>
                    </a:lnTo>
                    <a:lnTo>
                      <a:pt x="2367934" y="2785110"/>
                    </a:lnTo>
                    <a:lnTo>
                      <a:pt x="2355234" y="2905760"/>
                    </a:lnTo>
                    <a:lnTo>
                      <a:pt x="2259984" y="2975610"/>
                    </a:lnTo>
                    <a:lnTo>
                      <a:pt x="2215534" y="3026410"/>
                    </a:lnTo>
                    <a:lnTo>
                      <a:pt x="2253634" y="3108960"/>
                    </a:lnTo>
                    <a:lnTo>
                      <a:pt x="2158384" y="3064510"/>
                    </a:lnTo>
                    <a:lnTo>
                      <a:pt x="2101234" y="3096260"/>
                    </a:lnTo>
                    <a:lnTo>
                      <a:pt x="2107584" y="3166110"/>
                    </a:lnTo>
                    <a:lnTo>
                      <a:pt x="2056784" y="3229610"/>
                    </a:lnTo>
                    <a:lnTo>
                      <a:pt x="2037734" y="3274060"/>
                    </a:lnTo>
                    <a:lnTo>
                      <a:pt x="2063134" y="3337560"/>
                    </a:lnTo>
                    <a:lnTo>
                      <a:pt x="1929784" y="3356610"/>
                    </a:lnTo>
                    <a:lnTo>
                      <a:pt x="1853584" y="3337560"/>
                    </a:lnTo>
                    <a:lnTo>
                      <a:pt x="1796434" y="3286760"/>
                    </a:lnTo>
                    <a:lnTo>
                      <a:pt x="1701184" y="3280410"/>
                    </a:lnTo>
                    <a:lnTo>
                      <a:pt x="1675784" y="3337560"/>
                    </a:lnTo>
                    <a:lnTo>
                      <a:pt x="1663084" y="3394710"/>
                    </a:lnTo>
                    <a:lnTo>
                      <a:pt x="1580534" y="3394710"/>
                    </a:lnTo>
                    <a:lnTo>
                      <a:pt x="1523384" y="3312160"/>
                    </a:lnTo>
                    <a:lnTo>
                      <a:pt x="1485284" y="3223260"/>
                    </a:lnTo>
                    <a:lnTo>
                      <a:pt x="1447184" y="3210560"/>
                    </a:lnTo>
                    <a:lnTo>
                      <a:pt x="1402734" y="3191510"/>
                    </a:lnTo>
                    <a:lnTo>
                      <a:pt x="1320184" y="3134360"/>
                    </a:lnTo>
                    <a:lnTo>
                      <a:pt x="1275734" y="3153410"/>
                    </a:lnTo>
                    <a:lnTo>
                      <a:pt x="1243984" y="3204210"/>
                    </a:lnTo>
                    <a:lnTo>
                      <a:pt x="1174134" y="3153410"/>
                    </a:lnTo>
                    <a:lnTo>
                      <a:pt x="1047134" y="3172460"/>
                    </a:lnTo>
                    <a:lnTo>
                      <a:pt x="1021734" y="3216910"/>
                    </a:lnTo>
                    <a:lnTo>
                      <a:pt x="989984" y="3280410"/>
                    </a:lnTo>
                    <a:lnTo>
                      <a:pt x="856634" y="3286760"/>
                    </a:lnTo>
                    <a:lnTo>
                      <a:pt x="761384" y="3293110"/>
                    </a:lnTo>
                    <a:lnTo>
                      <a:pt x="742334" y="3343910"/>
                    </a:lnTo>
                    <a:lnTo>
                      <a:pt x="647084" y="3382010"/>
                    </a:lnTo>
                    <a:lnTo>
                      <a:pt x="577234" y="3343910"/>
                    </a:lnTo>
                    <a:lnTo>
                      <a:pt x="520084" y="3255010"/>
                    </a:lnTo>
                    <a:lnTo>
                      <a:pt x="570884" y="3159760"/>
                    </a:lnTo>
                    <a:lnTo>
                      <a:pt x="545484" y="2981960"/>
                    </a:lnTo>
                    <a:lnTo>
                      <a:pt x="462934" y="2861310"/>
                    </a:lnTo>
                    <a:lnTo>
                      <a:pt x="412134" y="2835910"/>
                    </a:lnTo>
                    <a:lnTo>
                      <a:pt x="361334" y="2727960"/>
                    </a:lnTo>
                    <a:lnTo>
                      <a:pt x="399434" y="2537460"/>
                    </a:lnTo>
                    <a:lnTo>
                      <a:pt x="354984" y="2524760"/>
                    </a:lnTo>
                    <a:lnTo>
                      <a:pt x="259734" y="2346960"/>
                    </a:lnTo>
                    <a:lnTo>
                      <a:pt x="329584" y="2004060"/>
                    </a:lnTo>
                    <a:lnTo>
                      <a:pt x="177184" y="1934210"/>
                    </a:lnTo>
                    <a:lnTo>
                      <a:pt x="69234" y="1724660"/>
                    </a:lnTo>
                    <a:lnTo>
                      <a:pt x="120034" y="1565910"/>
                    </a:lnTo>
                    <a:lnTo>
                      <a:pt x="81934" y="1464310"/>
                    </a:lnTo>
                    <a:lnTo>
                      <a:pt x="170834" y="1337310"/>
                    </a:lnTo>
                    <a:lnTo>
                      <a:pt x="151784" y="1280160"/>
                    </a:lnTo>
                    <a:lnTo>
                      <a:pt x="94634" y="1229360"/>
                    </a:lnTo>
                    <a:lnTo>
                      <a:pt x="12084" y="1140460"/>
                    </a:lnTo>
                    <a:lnTo>
                      <a:pt x="0" y="1067954"/>
                    </a:lnTo>
                    <a:lnTo>
                      <a:pt x="65424" y="1028700"/>
                    </a:lnTo>
                    <a:lnTo>
                      <a:pt x="50184" y="944880"/>
                    </a:lnTo>
                    <a:lnTo>
                      <a:pt x="95904" y="929640"/>
                    </a:lnTo>
                    <a:lnTo>
                      <a:pt x="141624" y="960120"/>
                    </a:lnTo>
                    <a:lnTo>
                      <a:pt x="194964" y="922020"/>
                    </a:lnTo>
                    <a:lnTo>
                      <a:pt x="324504" y="929640"/>
                    </a:lnTo>
                    <a:lnTo>
                      <a:pt x="415944" y="861060"/>
                    </a:lnTo>
                    <a:lnTo>
                      <a:pt x="393084" y="624840"/>
                    </a:lnTo>
                    <a:lnTo>
                      <a:pt x="530244" y="670560"/>
                    </a:lnTo>
                    <a:lnTo>
                      <a:pt x="789324" y="601980"/>
                    </a:lnTo>
                    <a:lnTo>
                      <a:pt x="728364" y="480060"/>
                    </a:lnTo>
                    <a:lnTo>
                      <a:pt x="758844" y="419100"/>
                    </a:lnTo>
                    <a:lnTo>
                      <a:pt x="873144" y="396240"/>
                    </a:lnTo>
                    <a:lnTo>
                      <a:pt x="896004" y="312420"/>
                    </a:lnTo>
                    <a:lnTo>
                      <a:pt x="926484" y="167640"/>
                    </a:lnTo>
                    <a:lnTo>
                      <a:pt x="987444" y="45720"/>
                    </a:lnTo>
                    <a:lnTo>
                      <a:pt x="1040784" y="38100"/>
                    </a:lnTo>
                    <a:lnTo>
                      <a:pt x="1254144" y="106680"/>
                    </a:lnTo>
                    <a:lnTo>
                      <a:pt x="1353204" y="99060"/>
                    </a:lnTo>
                    <a:lnTo>
                      <a:pt x="1604664" y="198120"/>
                    </a:lnTo>
                    <a:lnTo>
                      <a:pt x="1688484" y="373380"/>
                    </a:lnTo>
                    <a:lnTo>
                      <a:pt x="1764684" y="365760"/>
                    </a:lnTo>
                    <a:lnTo>
                      <a:pt x="1810404" y="289560"/>
                    </a:lnTo>
                    <a:lnTo>
                      <a:pt x="1810404" y="228600"/>
                    </a:lnTo>
                    <a:lnTo>
                      <a:pt x="1917084" y="213360"/>
                    </a:lnTo>
                    <a:lnTo>
                      <a:pt x="1924704" y="160020"/>
                    </a:lnTo>
                    <a:lnTo>
                      <a:pt x="2008524" y="160020"/>
                    </a:lnTo>
                    <a:lnTo>
                      <a:pt x="2016144" y="83820"/>
                    </a:lnTo>
                    <a:lnTo>
                      <a:pt x="2160924" y="7620"/>
                    </a:lnTo>
                    <a:close/>
                  </a:path>
                </a:pathLst>
              </a:custGeom>
              <a:solidFill>
                <a:srgbClr val="92D050"/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488263FB-B574-4E72-A616-5DAB8959F5C6}"/>
                  </a:ext>
                </a:extLst>
              </p:cNvPr>
              <p:cNvSpPr/>
              <p:nvPr/>
            </p:nvSpPr>
            <p:spPr>
              <a:xfrm>
                <a:off x="1673663" y="2249802"/>
                <a:ext cx="842747" cy="652081"/>
              </a:xfrm>
              <a:custGeom>
                <a:avLst/>
                <a:gdLst>
                  <a:gd name="connsiteX0" fmla="*/ 2628900 w 4367616"/>
                  <a:gd name="connsiteY0" fmla="*/ 0 h 3379472"/>
                  <a:gd name="connsiteX1" fmla="*/ 2686050 w 4367616"/>
                  <a:gd name="connsiteY1" fmla="*/ 76200 h 3379472"/>
                  <a:gd name="connsiteX2" fmla="*/ 2828926 w 4367616"/>
                  <a:gd name="connsiteY2" fmla="*/ 95252 h 3379472"/>
                  <a:gd name="connsiteX3" fmla="*/ 2943226 w 4367616"/>
                  <a:gd name="connsiteY3" fmla="*/ 28576 h 3379472"/>
                  <a:gd name="connsiteX4" fmla="*/ 3105150 w 4367616"/>
                  <a:gd name="connsiteY4" fmla="*/ 142876 h 3379472"/>
                  <a:gd name="connsiteX5" fmla="*/ 3267074 w 4367616"/>
                  <a:gd name="connsiteY5" fmla="*/ 47628 h 3379472"/>
                  <a:gd name="connsiteX6" fmla="*/ 3355840 w 4367616"/>
                  <a:gd name="connsiteY6" fmla="*/ 77216 h 3379472"/>
                  <a:gd name="connsiteX7" fmla="*/ 3348990 w 4367616"/>
                  <a:gd name="connsiteY7" fmla="*/ 110492 h 3379472"/>
                  <a:gd name="connsiteX8" fmla="*/ 3615690 w 4367616"/>
                  <a:gd name="connsiteY8" fmla="*/ 118112 h 3379472"/>
                  <a:gd name="connsiteX9" fmla="*/ 3630930 w 4367616"/>
                  <a:gd name="connsiteY9" fmla="*/ 140972 h 3379472"/>
                  <a:gd name="connsiteX10" fmla="*/ 3691890 w 4367616"/>
                  <a:gd name="connsiteY10" fmla="*/ 118112 h 3379472"/>
                  <a:gd name="connsiteX11" fmla="*/ 3768090 w 4367616"/>
                  <a:gd name="connsiteY11" fmla="*/ 156212 h 3379472"/>
                  <a:gd name="connsiteX12" fmla="*/ 3778866 w 4367616"/>
                  <a:gd name="connsiteY12" fmla="*/ 149746 h 3379472"/>
                  <a:gd name="connsiteX13" fmla="*/ 3790950 w 4367616"/>
                  <a:gd name="connsiteY13" fmla="*/ 222252 h 3379472"/>
                  <a:gd name="connsiteX14" fmla="*/ 3873500 w 4367616"/>
                  <a:gd name="connsiteY14" fmla="*/ 311152 h 3379472"/>
                  <a:gd name="connsiteX15" fmla="*/ 3930650 w 4367616"/>
                  <a:gd name="connsiteY15" fmla="*/ 361952 h 3379472"/>
                  <a:gd name="connsiteX16" fmla="*/ 3949700 w 4367616"/>
                  <a:gd name="connsiteY16" fmla="*/ 419102 h 3379472"/>
                  <a:gd name="connsiteX17" fmla="*/ 3860800 w 4367616"/>
                  <a:gd name="connsiteY17" fmla="*/ 546102 h 3379472"/>
                  <a:gd name="connsiteX18" fmla="*/ 3898900 w 4367616"/>
                  <a:gd name="connsiteY18" fmla="*/ 647702 h 3379472"/>
                  <a:gd name="connsiteX19" fmla="*/ 3848100 w 4367616"/>
                  <a:gd name="connsiteY19" fmla="*/ 806452 h 3379472"/>
                  <a:gd name="connsiteX20" fmla="*/ 3956050 w 4367616"/>
                  <a:gd name="connsiteY20" fmla="*/ 1016002 h 3379472"/>
                  <a:gd name="connsiteX21" fmla="*/ 4108450 w 4367616"/>
                  <a:gd name="connsiteY21" fmla="*/ 1085852 h 3379472"/>
                  <a:gd name="connsiteX22" fmla="*/ 4038600 w 4367616"/>
                  <a:gd name="connsiteY22" fmla="*/ 1428752 h 3379472"/>
                  <a:gd name="connsiteX23" fmla="*/ 4133850 w 4367616"/>
                  <a:gd name="connsiteY23" fmla="*/ 1606552 h 3379472"/>
                  <a:gd name="connsiteX24" fmla="*/ 4178300 w 4367616"/>
                  <a:gd name="connsiteY24" fmla="*/ 1619252 h 3379472"/>
                  <a:gd name="connsiteX25" fmla="*/ 4140200 w 4367616"/>
                  <a:gd name="connsiteY25" fmla="*/ 1809752 h 3379472"/>
                  <a:gd name="connsiteX26" fmla="*/ 4191000 w 4367616"/>
                  <a:gd name="connsiteY26" fmla="*/ 1917702 h 3379472"/>
                  <a:gd name="connsiteX27" fmla="*/ 4241800 w 4367616"/>
                  <a:gd name="connsiteY27" fmla="*/ 1943102 h 3379472"/>
                  <a:gd name="connsiteX28" fmla="*/ 4324350 w 4367616"/>
                  <a:gd name="connsiteY28" fmla="*/ 2063752 h 3379472"/>
                  <a:gd name="connsiteX29" fmla="*/ 4349750 w 4367616"/>
                  <a:gd name="connsiteY29" fmla="*/ 2241552 h 3379472"/>
                  <a:gd name="connsiteX30" fmla="*/ 4298950 w 4367616"/>
                  <a:gd name="connsiteY30" fmla="*/ 2336802 h 3379472"/>
                  <a:gd name="connsiteX31" fmla="*/ 4356100 w 4367616"/>
                  <a:gd name="connsiteY31" fmla="*/ 2425702 h 3379472"/>
                  <a:gd name="connsiteX32" fmla="*/ 4367616 w 4367616"/>
                  <a:gd name="connsiteY32" fmla="*/ 2431984 h 3379472"/>
                  <a:gd name="connsiteX33" fmla="*/ 4316730 w 4367616"/>
                  <a:gd name="connsiteY33" fmla="*/ 2472692 h 3379472"/>
                  <a:gd name="connsiteX34" fmla="*/ 4187190 w 4367616"/>
                  <a:gd name="connsiteY34" fmla="*/ 2518412 h 3379472"/>
                  <a:gd name="connsiteX35" fmla="*/ 4126230 w 4367616"/>
                  <a:gd name="connsiteY35" fmla="*/ 2586992 h 3379472"/>
                  <a:gd name="connsiteX36" fmla="*/ 4110990 w 4367616"/>
                  <a:gd name="connsiteY36" fmla="*/ 2731772 h 3379472"/>
                  <a:gd name="connsiteX37" fmla="*/ 4057650 w 4367616"/>
                  <a:gd name="connsiteY37" fmla="*/ 2739392 h 3379472"/>
                  <a:gd name="connsiteX38" fmla="*/ 3935730 w 4367616"/>
                  <a:gd name="connsiteY38" fmla="*/ 2693672 h 3379472"/>
                  <a:gd name="connsiteX39" fmla="*/ 3768090 w 4367616"/>
                  <a:gd name="connsiteY39" fmla="*/ 2640332 h 3379472"/>
                  <a:gd name="connsiteX40" fmla="*/ 3798570 w 4367616"/>
                  <a:gd name="connsiteY40" fmla="*/ 2556512 h 3379472"/>
                  <a:gd name="connsiteX41" fmla="*/ 3722370 w 4367616"/>
                  <a:gd name="connsiteY41" fmla="*/ 2487932 h 3379472"/>
                  <a:gd name="connsiteX42" fmla="*/ 3653790 w 4367616"/>
                  <a:gd name="connsiteY42" fmla="*/ 2571752 h 3379472"/>
                  <a:gd name="connsiteX43" fmla="*/ 3341370 w 4367616"/>
                  <a:gd name="connsiteY43" fmla="*/ 2663192 h 3379472"/>
                  <a:gd name="connsiteX44" fmla="*/ 3227070 w 4367616"/>
                  <a:gd name="connsiteY44" fmla="*/ 2663192 h 3379472"/>
                  <a:gd name="connsiteX45" fmla="*/ 3173730 w 4367616"/>
                  <a:gd name="connsiteY45" fmla="*/ 2815592 h 3379472"/>
                  <a:gd name="connsiteX46" fmla="*/ 3105150 w 4367616"/>
                  <a:gd name="connsiteY46" fmla="*/ 2876552 h 3379472"/>
                  <a:gd name="connsiteX47" fmla="*/ 2792730 w 4367616"/>
                  <a:gd name="connsiteY47" fmla="*/ 2823212 h 3379472"/>
                  <a:gd name="connsiteX48" fmla="*/ 2739390 w 4367616"/>
                  <a:gd name="connsiteY48" fmla="*/ 2876552 h 3379472"/>
                  <a:gd name="connsiteX49" fmla="*/ 2625090 w 4367616"/>
                  <a:gd name="connsiteY49" fmla="*/ 2884172 h 3379472"/>
                  <a:gd name="connsiteX50" fmla="*/ 2487930 w 4367616"/>
                  <a:gd name="connsiteY50" fmla="*/ 3028952 h 3379472"/>
                  <a:gd name="connsiteX51" fmla="*/ 2426970 w 4367616"/>
                  <a:gd name="connsiteY51" fmla="*/ 2960372 h 3379472"/>
                  <a:gd name="connsiteX52" fmla="*/ 2350770 w 4367616"/>
                  <a:gd name="connsiteY52" fmla="*/ 2960372 h 3379472"/>
                  <a:gd name="connsiteX53" fmla="*/ 2335530 w 4367616"/>
                  <a:gd name="connsiteY53" fmla="*/ 3059432 h 3379472"/>
                  <a:gd name="connsiteX54" fmla="*/ 2221230 w 4367616"/>
                  <a:gd name="connsiteY54" fmla="*/ 3219452 h 3379472"/>
                  <a:gd name="connsiteX55" fmla="*/ 2007870 w 4367616"/>
                  <a:gd name="connsiteY55" fmla="*/ 3219452 h 3379472"/>
                  <a:gd name="connsiteX56" fmla="*/ 1847850 w 4367616"/>
                  <a:gd name="connsiteY56" fmla="*/ 3348992 h 3379472"/>
                  <a:gd name="connsiteX57" fmla="*/ 1764030 w 4367616"/>
                  <a:gd name="connsiteY57" fmla="*/ 3303272 h 3379472"/>
                  <a:gd name="connsiteX58" fmla="*/ 1741170 w 4367616"/>
                  <a:gd name="connsiteY58" fmla="*/ 3295652 h 3379472"/>
                  <a:gd name="connsiteX59" fmla="*/ 1642110 w 4367616"/>
                  <a:gd name="connsiteY59" fmla="*/ 3379472 h 3379472"/>
                  <a:gd name="connsiteX60" fmla="*/ 1558290 w 4367616"/>
                  <a:gd name="connsiteY60" fmla="*/ 3326132 h 3379472"/>
                  <a:gd name="connsiteX61" fmla="*/ 1611630 w 4367616"/>
                  <a:gd name="connsiteY61" fmla="*/ 3257552 h 3379472"/>
                  <a:gd name="connsiteX62" fmla="*/ 1497330 w 4367616"/>
                  <a:gd name="connsiteY62" fmla="*/ 3196592 h 3379472"/>
                  <a:gd name="connsiteX63" fmla="*/ 1421130 w 4367616"/>
                  <a:gd name="connsiteY63" fmla="*/ 3013712 h 3379472"/>
                  <a:gd name="connsiteX64" fmla="*/ 1413510 w 4367616"/>
                  <a:gd name="connsiteY64" fmla="*/ 2907032 h 3379472"/>
                  <a:gd name="connsiteX65" fmla="*/ 1436370 w 4367616"/>
                  <a:gd name="connsiteY65" fmla="*/ 2823212 h 3379472"/>
                  <a:gd name="connsiteX66" fmla="*/ 1367790 w 4367616"/>
                  <a:gd name="connsiteY66" fmla="*/ 2807972 h 3379472"/>
                  <a:gd name="connsiteX67" fmla="*/ 1268730 w 4367616"/>
                  <a:gd name="connsiteY67" fmla="*/ 2846072 h 3379472"/>
                  <a:gd name="connsiteX68" fmla="*/ 1131570 w 4367616"/>
                  <a:gd name="connsiteY68" fmla="*/ 2777492 h 3379472"/>
                  <a:gd name="connsiteX69" fmla="*/ 1032510 w 4367616"/>
                  <a:gd name="connsiteY69" fmla="*/ 2792732 h 3379472"/>
                  <a:gd name="connsiteX70" fmla="*/ 902970 w 4367616"/>
                  <a:gd name="connsiteY70" fmla="*/ 2807972 h 3379472"/>
                  <a:gd name="connsiteX71" fmla="*/ 864870 w 4367616"/>
                  <a:gd name="connsiteY71" fmla="*/ 2922272 h 3379472"/>
                  <a:gd name="connsiteX72" fmla="*/ 742950 w 4367616"/>
                  <a:gd name="connsiteY72" fmla="*/ 3036572 h 3379472"/>
                  <a:gd name="connsiteX73" fmla="*/ 613410 w 4367616"/>
                  <a:gd name="connsiteY73" fmla="*/ 3143252 h 3379472"/>
                  <a:gd name="connsiteX74" fmla="*/ 575310 w 4367616"/>
                  <a:gd name="connsiteY74" fmla="*/ 3219452 h 3379472"/>
                  <a:gd name="connsiteX75" fmla="*/ 628650 w 4367616"/>
                  <a:gd name="connsiteY75" fmla="*/ 3326132 h 3379472"/>
                  <a:gd name="connsiteX76" fmla="*/ 615398 w 4367616"/>
                  <a:gd name="connsiteY76" fmla="*/ 3331432 h 3379472"/>
                  <a:gd name="connsiteX77" fmla="*/ 499110 w 4367616"/>
                  <a:gd name="connsiteY77" fmla="*/ 3318512 h 3379472"/>
                  <a:gd name="connsiteX78" fmla="*/ 499110 w 4367616"/>
                  <a:gd name="connsiteY78" fmla="*/ 3257552 h 3379472"/>
                  <a:gd name="connsiteX79" fmla="*/ 407670 w 4367616"/>
                  <a:gd name="connsiteY79" fmla="*/ 3257552 h 3379472"/>
                  <a:gd name="connsiteX80" fmla="*/ 346710 w 4367616"/>
                  <a:gd name="connsiteY80" fmla="*/ 3242312 h 3379472"/>
                  <a:gd name="connsiteX81" fmla="*/ 339090 w 4367616"/>
                  <a:gd name="connsiteY81" fmla="*/ 3211832 h 3379472"/>
                  <a:gd name="connsiteX82" fmla="*/ 316230 w 4367616"/>
                  <a:gd name="connsiteY82" fmla="*/ 3143252 h 3379472"/>
                  <a:gd name="connsiteX83" fmla="*/ 316230 w 4367616"/>
                  <a:gd name="connsiteY83" fmla="*/ 3082292 h 3379472"/>
                  <a:gd name="connsiteX84" fmla="*/ 262890 w 4367616"/>
                  <a:gd name="connsiteY84" fmla="*/ 2945132 h 3379472"/>
                  <a:gd name="connsiteX85" fmla="*/ 285750 w 4367616"/>
                  <a:gd name="connsiteY85" fmla="*/ 2884172 h 3379472"/>
                  <a:gd name="connsiteX86" fmla="*/ 209550 w 4367616"/>
                  <a:gd name="connsiteY86" fmla="*/ 2876552 h 3379472"/>
                  <a:gd name="connsiteX87" fmla="*/ 201930 w 4367616"/>
                  <a:gd name="connsiteY87" fmla="*/ 2823212 h 3379472"/>
                  <a:gd name="connsiteX88" fmla="*/ 118110 w 4367616"/>
                  <a:gd name="connsiteY88" fmla="*/ 2769872 h 3379472"/>
                  <a:gd name="connsiteX89" fmla="*/ 118110 w 4367616"/>
                  <a:gd name="connsiteY89" fmla="*/ 2708912 h 3379472"/>
                  <a:gd name="connsiteX90" fmla="*/ 118110 w 4367616"/>
                  <a:gd name="connsiteY90" fmla="*/ 2594612 h 3379472"/>
                  <a:gd name="connsiteX91" fmla="*/ 118110 w 4367616"/>
                  <a:gd name="connsiteY91" fmla="*/ 2487932 h 3379472"/>
                  <a:gd name="connsiteX92" fmla="*/ 110490 w 4367616"/>
                  <a:gd name="connsiteY92" fmla="*/ 2373632 h 3379472"/>
                  <a:gd name="connsiteX93" fmla="*/ 96568 w 4367616"/>
                  <a:gd name="connsiteY93" fmla="*/ 2373632 h 3379472"/>
                  <a:gd name="connsiteX94" fmla="*/ 66674 w 4367616"/>
                  <a:gd name="connsiteY94" fmla="*/ 2276476 h 3379472"/>
                  <a:gd name="connsiteX95" fmla="*/ 0 w 4367616"/>
                  <a:gd name="connsiteY95" fmla="*/ 2247900 h 3379472"/>
                  <a:gd name="connsiteX96" fmla="*/ 57150 w 4367616"/>
                  <a:gd name="connsiteY96" fmla="*/ 2162176 h 3379472"/>
                  <a:gd name="connsiteX97" fmla="*/ 104774 w 4367616"/>
                  <a:gd name="connsiteY97" fmla="*/ 2152652 h 3379472"/>
                  <a:gd name="connsiteX98" fmla="*/ 247650 w 4367616"/>
                  <a:gd name="connsiteY98" fmla="*/ 2028828 h 3379472"/>
                  <a:gd name="connsiteX99" fmla="*/ 304800 w 4367616"/>
                  <a:gd name="connsiteY99" fmla="*/ 1885952 h 3379472"/>
                  <a:gd name="connsiteX100" fmla="*/ 247650 w 4367616"/>
                  <a:gd name="connsiteY100" fmla="*/ 1809752 h 3379472"/>
                  <a:gd name="connsiteX101" fmla="*/ 371474 w 4367616"/>
                  <a:gd name="connsiteY101" fmla="*/ 1552576 h 3379472"/>
                  <a:gd name="connsiteX102" fmla="*/ 304800 w 4367616"/>
                  <a:gd name="connsiteY102" fmla="*/ 1514476 h 3379472"/>
                  <a:gd name="connsiteX103" fmla="*/ 361950 w 4367616"/>
                  <a:gd name="connsiteY103" fmla="*/ 1438276 h 3379472"/>
                  <a:gd name="connsiteX104" fmla="*/ 561974 w 4367616"/>
                  <a:gd name="connsiteY104" fmla="*/ 1333500 h 3379472"/>
                  <a:gd name="connsiteX105" fmla="*/ 609600 w 4367616"/>
                  <a:gd name="connsiteY105" fmla="*/ 1228728 h 3379472"/>
                  <a:gd name="connsiteX106" fmla="*/ 609600 w 4367616"/>
                  <a:gd name="connsiteY106" fmla="*/ 1114428 h 3379472"/>
                  <a:gd name="connsiteX107" fmla="*/ 685800 w 4367616"/>
                  <a:gd name="connsiteY107" fmla="*/ 1114428 h 3379472"/>
                  <a:gd name="connsiteX108" fmla="*/ 771526 w 4367616"/>
                  <a:gd name="connsiteY108" fmla="*/ 1238252 h 3379472"/>
                  <a:gd name="connsiteX109" fmla="*/ 819150 w 4367616"/>
                  <a:gd name="connsiteY109" fmla="*/ 1152528 h 3379472"/>
                  <a:gd name="connsiteX110" fmla="*/ 876300 w 4367616"/>
                  <a:gd name="connsiteY110" fmla="*/ 1181100 h 3379472"/>
                  <a:gd name="connsiteX111" fmla="*/ 1019174 w 4367616"/>
                  <a:gd name="connsiteY111" fmla="*/ 1143000 h 3379472"/>
                  <a:gd name="connsiteX112" fmla="*/ 1085850 w 4367616"/>
                  <a:gd name="connsiteY112" fmla="*/ 1238252 h 3379472"/>
                  <a:gd name="connsiteX113" fmla="*/ 1171574 w 4367616"/>
                  <a:gd name="connsiteY113" fmla="*/ 1162052 h 3379472"/>
                  <a:gd name="connsiteX114" fmla="*/ 1190626 w 4367616"/>
                  <a:gd name="connsiteY114" fmla="*/ 1085852 h 3379472"/>
                  <a:gd name="connsiteX115" fmla="*/ 1304926 w 4367616"/>
                  <a:gd name="connsiteY115" fmla="*/ 1133476 h 3379472"/>
                  <a:gd name="connsiteX116" fmla="*/ 1543050 w 4367616"/>
                  <a:gd name="connsiteY116" fmla="*/ 1143000 h 3379472"/>
                  <a:gd name="connsiteX117" fmla="*/ 1771650 w 4367616"/>
                  <a:gd name="connsiteY117" fmla="*/ 1000128 h 3379472"/>
                  <a:gd name="connsiteX118" fmla="*/ 1924050 w 4367616"/>
                  <a:gd name="connsiteY118" fmla="*/ 1047752 h 3379472"/>
                  <a:gd name="connsiteX119" fmla="*/ 1971674 w 4367616"/>
                  <a:gd name="connsiteY119" fmla="*/ 971552 h 3379472"/>
                  <a:gd name="connsiteX120" fmla="*/ 2085974 w 4367616"/>
                  <a:gd name="connsiteY120" fmla="*/ 971552 h 3379472"/>
                  <a:gd name="connsiteX121" fmla="*/ 2076450 w 4367616"/>
                  <a:gd name="connsiteY121" fmla="*/ 866776 h 3379472"/>
                  <a:gd name="connsiteX122" fmla="*/ 1828800 w 4367616"/>
                  <a:gd name="connsiteY122" fmla="*/ 781052 h 3379472"/>
                  <a:gd name="connsiteX123" fmla="*/ 1981200 w 4367616"/>
                  <a:gd name="connsiteY123" fmla="*/ 571500 h 3379472"/>
                  <a:gd name="connsiteX124" fmla="*/ 2105026 w 4367616"/>
                  <a:gd name="connsiteY124" fmla="*/ 571500 h 3379472"/>
                  <a:gd name="connsiteX125" fmla="*/ 2209800 w 4367616"/>
                  <a:gd name="connsiteY125" fmla="*/ 504828 h 3379472"/>
                  <a:gd name="connsiteX126" fmla="*/ 2266950 w 4367616"/>
                  <a:gd name="connsiteY126" fmla="*/ 409576 h 3379472"/>
                  <a:gd name="connsiteX127" fmla="*/ 2400300 w 4367616"/>
                  <a:gd name="connsiteY127" fmla="*/ 238128 h 3379472"/>
                  <a:gd name="connsiteX128" fmla="*/ 2419350 w 4367616"/>
                  <a:gd name="connsiteY128" fmla="*/ 142876 h 3379472"/>
                  <a:gd name="connsiteX129" fmla="*/ 2552700 w 4367616"/>
                  <a:gd name="connsiteY129" fmla="*/ 28576 h 3379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</a:cxnLst>
                <a:rect l="l" t="t" r="r" b="b"/>
                <a:pathLst>
                  <a:path w="4367616" h="3379472">
                    <a:moveTo>
                      <a:pt x="2628900" y="0"/>
                    </a:moveTo>
                    <a:lnTo>
                      <a:pt x="2686050" y="76200"/>
                    </a:lnTo>
                    <a:lnTo>
                      <a:pt x="2828926" y="95252"/>
                    </a:lnTo>
                    <a:lnTo>
                      <a:pt x="2943226" y="28576"/>
                    </a:lnTo>
                    <a:lnTo>
                      <a:pt x="3105150" y="142876"/>
                    </a:lnTo>
                    <a:lnTo>
                      <a:pt x="3267074" y="47628"/>
                    </a:lnTo>
                    <a:lnTo>
                      <a:pt x="3355840" y="77216"/>
                    </a:lnTo>
                    <a:lnTo>
                      <a:pt x="3348990" y="110492"/>
                    </a:lnTo>
                    <a:lnTo>
                      <a:pt x="3615690" y="118112"/>
                    </a:lnTo>
                    <a:lnTo>
                      <a:pt x="3630930" y="140972"/>
                    </a:lnTo>
                    <a:lnTo>
                      <a:pt x="3691890" y="118112"/>
                    </a:lnTo>
                    <a:lnTo>
                      <a:pt x="3768090" y="156212"/>
                    </a:lnTo>
                    <a:lnTo>
                      <a:pt x="3778866" y="149746"/>
                    </a:lnTo>
                    <a:lnTo>
                      <a:pt x="3790950" y="222252"/>
                    </a:lnTo>
                    <a:lnTo>
                      <a:pt x="3873500" y="311152"/>
                    </a:lnTo>
                    <a:lnTo>
                      <a:pt x="3930650" y="361952"/>
                    </a:lnTo>
                    <a:lnTo>
                      <a:pt x="3949700" y="419102"/>
                    </a:lnTo>
                    <a:lnTo>
                      <a:pt x="3860800" y="546102"/>
                    </a:lnTo>
                    <a:lnTo>
                      <a:pt x="3898900" y="647702"/>
                    </a:lnTo>
                    <a:lnTo>
                      <a:pt x="3848100" y="806452"/>
                    </a:lnTo>
                    <a:lnTo>
                      <a:pt x="3956050" y="1016002"/>
                    </a:lnTo>
                    <a:lnTo>
                      <a:pt x="4108450" y="1085852"/>
                    </a:lnTo>
                    <a:lnTo>
                      <a:pt x="4038600" y="1428752"/>
                    </a:lnTo>
                    <a:lnTo>
                      <a:pt x="4133850" y="1606552"/>
                    </a:lnTo>
                    <a:lnTo>
                      <a:pt x="4178300" y="1619252"/>
                    </a:lnTo>
                    <a:lnTo>
                      <a:pt x="4140200" y="1809752"/>
                    </a:lnTo>
                    <a:lnTo>
                      <a:pt x="4191000" y="1917702"/>
                    </a:lnTo>
                    <a:lnTo>
                      <a:pt x="4241800" y="1943102"/>
                    </a:lnTo>
                    <a:lnTo>
                      <a:pt x="4324350" y="2063752"/>
                    </a:lnTo>
                    <a:lnTo>
                      <a:pt x="4349750" y="2241552"/>
                    </a:lnTo>
                    <a:lnTo>
                      <a:pt x="4298950" y="2336802"/>
                    </a:lnTo>
                    <a:lnTo>
                      <a:pt x="4356100" y="2425702"/>
                    </a:lnTo>
                    <a:lnTo>
                      <a:pt x="4367616" y="2431984"/>
                    </a:lnTo>
                    <a:lnTo>
                      <a:pt x="4316730" y="2472692"/>
                    </a:lnTo>
                    <a:lnTo>
                      <a:pt x="4187190" y="2518412"/>
                    </a:lnTo>
                    <a:lnTo>
                      <a:pt x="4126230" y="2586992"/>
                    </a:lnTo>
                    <a:lnTo>
                      <a:pt x="4110990" y="2731772"/>
                    </a:lnTo>
                    <a:lnTo>
                      <a:pt x="4057650" y="2739392"/>
                    </a:lnTo>
                    <a:lnTo>
                      <a:pt x="3935730" y="2693672"/>
                    </a:lnTo>
                    <a:lnTo>
                      <a:pt x="3768090" y="2640332"/>
                    </a:lnTo>
                    <a:lnTo>
                      <a:pt x="3798570" y="2556512"/>
                    </a:lnTo>
                    <a:lnTo>
                      <a:pt x="3722370" y="2487932"/>
                    </a:lnTo>
                    <a:lnTo>
                      <a:pt x="3653790" y="2571752"/>
                    </a:lnTo>
                    <a:lnTo>
                      <a:pt x="3341370" y="2663192"/>
                    </a:lnTo>
                    <a:lnTo>
                      <a:pt x="3227070" y="2663192"/>
                    </a:lnTo>
                    <a:lnTo>
                      <a:pt x="3173730" y="2815592"/>
                    </a:lnTo>
                    <a:lnTo>
                      <a:pt x="3105150" y="2876552"/>
                    </a:lnTo>
                    <a:lnTo>
                      <a:pt x="2792730" y="2823212"/>
                    </a:lnTo>
                    <a:lnTo>
                      <a:pt x="2739390" y="2876552"/>
                    </a:lnTo>
                    <a:lnTo>
                      <a:pt x="2625090" y="2884172"/>
                    </a:lnTo>
                    <a:lnTo>
                      <a:pt x="2487930" y="3028952"/>
                    </a:lnTo>
                    <a:lnTo>
                      <a:pt x="2426970" y="2960372"/>
                    </a:lnTo>
                    <a:lnTo>
                      <a:pt x="2350770" y="2960372"/>
                    </a:lnTo>
                    <a:lnTo>
                      <a:pt x="2335530" y="3059432"/>
                    </a:lnTo>
                    <a:lnTo>
                      <a:pt x="2221230" y="3219452"/>
                    </a:lnTo>
                    <a:lnTo>
                      <a:pt x="2007870" y="3219452"/>
                    </a:lnTo>
                    <a:lnTo>
                      <a:pt x="1847850" y="3348992"/>
                    </a:lnTo>
                    <a:cubicBezTo>
                      <a:pt x="1769472" y="3301964"/>
                      <a:pt x="1801270" y="3303272"/>
                      <a:pt x="1764030" y="3303272"/>
                    </a:cubicBezTo>
                    <a:lnTo>
                      <a:pt x="1741170" y="3295652"/>
                    </a:lnTo>
                    <a:lnTo>
                      <a:pt x="1642110" y="3379472"/>
                    </a:lnTo>
                    <a:lnTo>
                      <a:pt x="1558290" y="3326132"/>
                    </a:lnTo>
                    <a:lnTo>
                      <a:pt x="1611630" y="3257552"/>
                    </a:lnTo>
                    <a:lnTo>
                      <a:pt x="1497330" y="3196592"/>
                    </a:lnTo>
                    <a:lnTo>
                      <a:pt x="1421130" y="3013712"/>
                    </a:lnTo>
                    <a:lnTo>
                      <a:pt x="1413510" y="2907032"/>
                    </a:lnTo>
                    <a:lnTo>
                      <a:pt x="1436370" y="2823212"/>
                    </a:lnTo>
                    <a:lnTo>
                      <a:pt x="1367790" y="2807972"/>
                    </a:lnTo>
                    <a:lnTo>
                      <a:pt x="1268730" y="2846072"/>
                    </a:lnTo>
                    <a:lnTo>
                      <a:pt x="1131570" y="2777492"/>
                    </a:lnTo>
                    <a:lnTo>
                      <a:pt x="1032510" y="2792732"/>
                    </a:lnTo>
                    <a:lnTo>
                      <a:pt x="902970" y="2807972"/>
                    </a:lnTo>
                    <a:lnTo>
                      <a:pt x="864870" y="2922272"/>
                    </a:lnTo>
                    <a:lnTo>
                      <a:pt x="742950" y="3036572"/>
                    </a:lnTo>
                    <a:lnTo>
                      <a:pt x="613410" y="3143252"/>
                    </a:lnTo>
                    <a:lnTo>
                      <a:pt x="575310" y="3219452"/>
                    </a:lnTo>
                    <a:lnTo>
                      <a:pt x="628650" y="3326132"/>
                    </a:lnTo>
                    <a:lnTo>
                      <a:pt x="615398" y="3331432"/>
                    </a:lnTo>
                    <a:lnTo>
                      <a:pt x="499110" y="3318512"/>
                    </a:lnTo>
                    <a:lnTo>
                      <a:pt x="499110" y="3257552"/>
                    </a:lnTo>
                    <a:lnTo>
                      <a:pt x="407670" y="3257552"/>
                    </a:lnTo>
                    <a:lnTo>
                      <a:pt x="346710" y="3242312"/>
                    </a:lnTo>
                    <a:lnTo>
                      <a:pt x="339090" y="3211832"/>
                    </a:lnTo>
                    <a:lnTo>
                      <a:pt x="316230" y="3143252"/>
                    </a:lnTo>
                    <a:lnTo>
                      <a:pt x="316230" y="3082292"/>
                    </a:lnTo>
                    <a:lnTo>
                      <a:pt x="262890" y="2945132"/>
                    </a:lnTo>
                    <a:lnTo>
                      <a:pt x="285750" y="2884172"/>
                    </a:lnTo>
                    <a:lnTo>
                      <a:pt x="209550" y="2876552"/>
                    </a:lnTo>
                    <a:lnTo>
                      <a:pt x="201930" y="2823212"/>
                    </a:lnTo>
                    <a:lnTo>
                      <a:pt x="118110" y="2769872"/>
                    </a:lnTo>
                    <a:lnTo>
                      <a:pt x="118110" y="2708912"/>
                    </a:lnTo>
                    <a:lnTo>
                      <a:pt x="118110" y="2594612"/>
                    </a:lnTo>
                    <a:lnTo>
                      <a:pt x="118110" y="2487932"/>
                    </a:lnTo>
                    <a:lnTo>
                      <a:pt x="110490" y="2373632"/>
                    </a:lnTo>
                    <a:lnTo>
                      <a:pt x="96568" y="2373632"/>
                    </a:lnTo>
                    <a:lnTo>
                      <a:pt x="66674" y="2276476"/>
                    </a:lnTo>
                    <a:lnTo>
                      <a:pt x="0" y="2247900"/>
                    </a:lnTo>
                    <a:lnTo>
                      <a:pt x="57150" y="2162176"/>
                    </a:lnTo>
                    <a:lnTo>
                      <a:pt x="104774" y="2152652"/>
                    </a:lnTo>
                    <a:lnTo>
                      <a:pt x="247650" y="2028828"/>
                    </a:lnTo>
                    <a:lnTo>
                      <a:pt x="304800" y="1885952"/>
                    </a:lnTo>
                    <a:lnTo>
                      <a:pt x="247650" y="1809752"/>
                    </a:lnTo>
                    <a:lnTo>
                      <a:pt x="371474" y="1552576"/>
                    </a:lnTo>
                    <a:lnTo>
                      <a:pt x="304800" y="1514476"/>
                    </a:lnTo>
                    <a:lnTo>
                      <a:pt x="361950" y="1438276"/>
                    </a:lnTo>
                    <a:lnTo>
                      <a:pt x="561974" y="1333500"/>
                    </a:lnTo>
                    <a:lnTo>
                      <a:pt x="609600" y="1228728"/>
                    </a:lnTo>
                    <a:lnTo>
                      <a:pt x="609600" y="1114428"/>
                    </a:lnTo>
                    <a:lnTo>
                      <a:pt x="685800" y="1114428"/>
                    </a:lnTo>
                    <a:lnTo>
                      <a:pt x="771526" y="1238252"/>
                    </a:lnTo>
                    <a:lnTo>
                      <a:pt x="819150" y="1152528"/>
                    </a:lnTo>
                    <a:lnTo>
                      <a:pt x="876300" y="1181100"/>
                    </a:lnTo>
                    <a:lnTo>
                      <a:pt x="1019174" y="1143000"/>
                    </a:lnTo>
                    <a:lnTo>
                      <a:pt x="1085850" y="1238252"/>
                    </a:lnTo>
                    <a:lnTo>
                      <a:pt x="1171574" y="1162052"/>
                    </a:lnTo>
                    <a:lnTo>
                      <a:pt x="1190626" y="1085852"/>
                    </a:lnTo>
                    <a:lnTo>
                      <a:pt x="1304926" y="1133476"/>
                    </a:lnTo>
                    <a:lnTo>
                      <a:pt x="1543050" y="1143000"/>
                    </a:lnTo>
                    <a:lnTo>
                      <a:pt x="1771650" y="1000128"/>
                    </a:lnTo>
                    <a:lnTo>
                      <a:pt x="1924050" y="1047752"/>
                    </a:lnTo>
                    <a:lnTo>
                      <a:pt x="1971674" y="971552"/>
                    </a:lnTo>
                    <a:lnTo>
                      <a:pt x="2085974" y="971552"/>
                    </a:lnTo>
                    <a:lnTo>
                      <a:pt x="2076450" y="866776"/>
                    </a:lnTo>
                    <a:lnTo>
                      <a:pt x="1828800" y="781052"/>
                    </a:lnTo>
                    <a:lnTo>
                      <a:pt x="1981200" y="571500"/>
                    </a:lnTo>
                    <a:lnTo>
                      <a:pt x="2105026" y="571500"/>
                    </a:lnTo>
                    <a:lnTo>
                      <a:pt x="2209800" y="504828"/>
                    </a:lnTo>
                    <a:lnTo>
                      <a:pt x="2266950" y="409576"/>
                    </a:lnTo>
                    <a:lnTo>
                      <a:pt x="2400300" y="238128"/>
                    </a:lnTo>
                    <a:lnTo>
                      <a:pt x="2419350" y="142876"/>
                    </a:lnTo>
                    <a:lnTo>
                      <a:pt x="2552700" y="28576"/>
                    </a:lnTo>
                    <a:close/>
                  </a:path>
                </a:pathLst>
              </a:custGeom>
              <a:solidFill>
                <a:srgbClr val="92D050"/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sp>
          <p:nvSpPr>
            <p:cNvPr id="263" name="フリーフォーム: 図形 262">
              <a:extLst>
                <a:ext uri="{FF2B5EF4-FFF2-40B4-BE49-F238E27FC236}">
                  <a16:creationId xmlns:a16="http://schemas.microsoft.com/office/drawing/2014/main" id="{A91BA60B-7CC4-10AE-0073-210ED7B23CF3}"/>
                </a:ext>
              </a:extLst>
            </p:cNvPr>
            <p:cNvSpPr/>
            <p:nvPr/>
          </p:nvSpPr>
          <p:spPr>
            <a:xfrm>
              <a:off x="7168154" y="1266275"/>
              <a:ext cx="2410050" cy="2547144"/>
            </a:xfrm>
            <a:custGeom>
              <a:avLst/>
              <a:gdLst>
                <a:gd name="connsiteX0" fmla="*/ 368300 w 3695700"/>
                <a:gd name="connsiteY0" fmla="*/ 209550 h 3892550"/>
                <a:gd name="connsiteX1" fmla="*/ 482600 w 3695700"/>
                <a:gd name="connsiteY1" fmla="*/ 171450 h 3892550"/>
                <a:gd name="connsiteX2" fmla="*/ 622300 w 3695700"/>
                <a:gd name="connsiteY2" fmla="*/ 139700 h 3892550"/>
                <a:gd name="connsiteX3" fmla="*/ 812800 w 3695700"/>
                <a:gd name="connsiteY3" fmla="*/ 0 h 3892550"/>
                <a:gd name="connsiteX4" fmla="*/ 895350 w 3695700"/>
                <a:gd name="connsiteY4" fmla="*/ 0 h 3892550"/>
                <a:gd name="connsiteX5" fmla="*/ 933450 w 3695700"/>
                <a:gd name="connsiteY5" fmla="*/ 57150 h 3892550"/>
                <a:gd name="connsiteX6" fmla="*/ 1016000 w 3695700"/>
                <a:gd name="connsiteY6" fmla="*/ 31750 h 3892550"/>
                <a:gd name="connsiteX7" fmla="*/ 1117600 w 3695700"/>
                <a:gd name="connsiteY7" fmla="*/ 95250 h 3892550"/>
                <a:gd name="connsiteX8" fmla="*/ 1231900 w 3695700"/>
                <a:gd name="connsiteY8" fmla="*/ 44450 h 3892550"/>
                <a:gd name="connsiteX9" fmla="*/ 1346200 w 3695700"/>
                <a:gd name="connsiteY9" fmla="*/ 44450 h 3892550"/>
                <a:gd name="connsiteX10" fmla="*/ 1422400 w 3695700"/>
                <a:gd name="connsiteY10" fmla="*/ 0 h 3892550"/>
                <a:gd name="connsiteX11" fmla="*/ 1689100 w 3695700"/>
                <a:gd name="connsiteY11" fmla="*/ 0 h 3892550"/>
                <a:gd name="connsiteX12" fmla="*/ 1765300 w 3695700"/>
                <a:gd name="connsiteY12" fmla="*/ 57150 h 3892550"/>
                <a:gd name="connsiteX13" fmla="*/ 1854200 w 3695700"/>
                <a:gd name="connsiteY13" fmla="*/ 31750 h 3892550"/>
                <a:gd name="connsiteX14" fmla="*/ 1898650 w 3695700"/>
                <a:gd name="connsiteY14" fmla="*/ 177800 h 3892550"/>
                <a:gd name="connsiteX15" fmla="*/ 1822450 w 3695700"/>
                <a:gd name="connsiteY15" fmla="*/ 279400 h 3892550"/>
                <a:gd name="connsiteX16" fmla="*/ 2025650 w 3695700"/>
                <a:gd name="connsiteY16" fmla="*/ 482600 h 3892550"/>
                <a:gd name="connsiteX17" fmla="*/ 2019300 w 3695700"/>
                <a:gd name="connsiteY17" fmla="*/ 558800 h 3892550"/>
                <a:gd name="connsiteX18" fmla="*/ 2063750 w 3695700"/>
                <a:gd name="connsiteY18" fmla="*/ 603250 h 3892550"/>
                <a:gd name="connsiteX19" fmla="*/ 2279650 w 3695700"/>
                <a:gd name="connsiteY19" fmla="*/ 488950 h 3892550"/>
                <a:gd name="connsiteX20" fmla="*/ 2374900 w 3695700"/>
                <a:gd name="connsiteY20" fmla="*/ 482600 h 3892550"/>
                <a:gd name="connsiteX21" fmla="*/ 2419350 w 3695700"/>
                <a:gd name="connsiteY21" fmla="*/ 571500 h 3892550"/>
                <a:gd name="connsiteX22" fmla="*/ 2368550 w 3695700"/>
                <a:gd name="connsiteY22" fmla="*/ 622300 h 3892550"/>
                <a:gd name="connsiteX23" fmla="*/ 2393950 w 3695700"/>
                <a:gd name="connsiteY23" fmla="*/ 730250 h 3892550"/>
                <a:gd name="connsiteX24" fmla="*/ 2451100 w 3695700"/>
                <a:gd name="connsiteY24" fmla="*/ 812800 h 3892550"/>
                <a:gd name="connsiteX25" fmla="*/ 2432050 w 3695700"/>
                <a:gd name="connsiteY25" fmla="*/ 977900 h 3892550"/>
                <a:gd name="connsiteX26" fmla="*/ 2362200 w 3695700"/>
                <a:gd name="connsiteY26" fmla="*/ 977900 h 3892550"/>
                <a:gd name="connsiteX27" fmla="*/ 2260600 w 3695700"/>
                <a:gd name="connsiteY27" fmla="*/ 1060450 h 3892550"/>
                <a:gd name="connsiteX28" fmla="*/ 2241550 w 3695700"/>
                <a:gd name="connsiteY28" fmla="*/ 1028700 h 3892550"/>
                <a:gd name="connsiteX29" fmla="*/ 2101850 w 3695700"/>
                <a:gd name="connsiteY29" fmla="*/ 946150 h 3892550"/>
                <a:gd name="connsiteX30" fmla="*/ 2057400 w 3695700"/>
                <a:gd name="connsiteY30" fmla="*/ 996950 h 3892550"/>
                <a:gd name="connsiteX31" fmla="*/ 2044700 w 3695700"/>
                <a:gd name="connsiteY31" fmla="*/ 1168400 h 3892550"/>
                <a:gd name="connsiteX32" fmla="*/ 2012950 w 3695700"/>
                <a:gd name="connsiteY32" fmla="*/ 1206500 h 3892550"/>
                <a:gd name="connsiteX33" fmla="*/ 2051050 w 3695700"/>
                <a:gd name="connsiteY33" fmla="*/ 1238250 h 3892550"/>
                <a:gd name="connsiteX34" fmla="*/ 2044700 w 3695700"/>
                <a:gd name="connsiteY34" fmla="*/ 1339850 h 3892550"/>
                <a:gd name="connsiteX35" fmla="*/ 2305050 w 3695700"/>
                <a:gd name="connsiteY35" fmla="*/ 1441450 h 3892550"/>
                <a:gd name="connsiteX36" fmla="*/ 2336800 w 3695700"/>
                <a:gd name="connsiteY36" fmla="*/ 1504950 h 3892550"/>
                <a:gd name="connsiteX37" fmla="*/ 2438400 w 3695700"/>
                <a:gd name="connsiteY37" fmla="*/ 1504950 h 3892550"/>
                <a:gd name="connsiteX38" fmla="*/ 2514600 w 3695700"/>
                <a:gd name="connsiteY38" fmla="*/ 1587500 h 3892550"/>
                <a:gd name="connsiteX39" fmla="*/ 2622550 w 3695700"/>
                <a:gd name="connsiteY39" fmla="*/ 1524000 h 3892550"/>
                <a:gd name="connsiteX40" fmla="*/ 2768600 w 3695700"/>
                <a:gd name="connsiteY40" fmla="*/ 1524000 h 3892550"/>
                <a:gd name="connsiteX41" fmla="*/ 2787650 w 3695700"/>
                <a:gd name="connsiteY41" fmla="*/ 1600200 h 3892550"/>
                <a:gd name="connsiteX42" fmla="*/ 2736850 w 3695700"/>
                <a:gd name="connsiteY42" fmla="*/ 1651000 h 3892550"/>
                <a:gd name="connsiteX43" fmla="*/ 2844800 w 3695700"/>
                <a:gd name="connsiteY43" fmla="*/ 1689100 h 3892550"/>
                <a:gd name="connsiteX44" fmla="*/ 2895600 w 3695700"/>
                <a:gd name="connsiteY44" fmla="*/ 1733550 h 3892550"/>
                <a:gd name="connsiteX45" fmla="*/ 2857500 w 3695700"/>
                <a:gd name="connsiteY45" fmla="*/ 1822450 h 3892550"/>
                <a:gd name="connsiteX46" fmla="*/ 2927350 w 3695700"/>
                <a:gd name="connsiteY46" fmla="*/ 1892300 h 3892550"/>
                <a:gd name="connsiteX47" fmla="*/ 2971800 w 3695700"/>
                <a:gd name="connsiteY47" fmla="*/ 1879600 h 3892550"/>
                <a:gd name="connsiteX48" fmla="*/ 2990850 w 3695700"/>
                <a:gd name="connsiteY48" fmla="*/ 1841500 h 3892550"/>
                <a:gd name="connsiteX49" fmla="*/ 3098800 w 3695700"/>
                <a:gd name="connsiteY49" fmla="*/ 1835150 h 3892550"/>
                <a:gd name="connsiteX50" fmla="*/ 3187700 w 3695700"/>
                <a:gd name="connsiteY50" fmla="*/ 1879600 h 3892550"/>
                <a:gd name="connsiteX51" fmla="*/ 3124200 w 3695700"/>
                <a:gd name="connsiteY51" fmla="*/ 1943100 h 3892550"/>
                <a:gd name="connsiteX52" fmla="*/ 3187700 w 3695700"/>
                <a:gd name="connsiteY52" fmla="*/ 1962150 h 3892550"/>
                <a:gd name="connsiteX53" fmla="*/ 3276600 w 3695700"/>
                <a:gd name="connsiteY53" fmla="*/ 1936750 h 3892550"/>
                <a:gd name="connsiteX54" fmla="*/ 3276600 w 3695700"/>
                <a:gd name="connsiteY54" fmla="*/ 1936750 h 3892550"/>
                <a:gd name="connsiteX55" fmla="*/ 3314700 w 3695700"/>
                <a:gd name="connsiteY55" fmla="*/ 1987550 h 3892550"/>
                <a:gd name="connsiteX56" fmla="*/ 3492500 w 3695700"/>
                <a:gd name="connsiteY56" fmla="*/ 2012950 h 3892550"/>
                <a:gd name="connsiteX57" fmla="*/ 3473450 w 3695700"/>
                <a:gd name="connsiteY57" fmla="*/ 2082800 h 3892550"/>
                <a:gd name="connsiteX58" fmla="*/ 3505200 w 3695700"/>
                <a:gd name="connsiteY58" fmla="*/ 2184400 h 3892550"/>
                <a:gd name="connsiteX59" fmla="*/ 3409950 w 3695700"/>
                <a:gd name="connsiteY59" fmla="*/ 2305050 h 3892550"/>
                <a:gd name="connsiteX60" fmla="*/ 3340100 w 3695700"/>
                <a:gd name="connsiteY60" fmla="*/ 2317750 h 3892550"/>
                <a:gd name="connsiteX61" fmla="*/ 3295650 w 3695700"/>
                <a:gd name="connsiteY61" fmla="*/ 2368550 h 3892550"/>
                <a:gd name="connsiteX62" fmla="*/ 3352800 w 3695700"/>
                <a:gd name="connsiteY62" fmla="*/ 2413000 h 3892550"/>
                <a:gd name="connsiteX63" fmla="*/ 3378200 w 3695700"/>
                <a:gd name="connsiteY63" fmla="*/ 2552700 h 3892550"/>
                <a:gd name="connsiteX64" fmla="*/ 3340100 w 3695700"/>
                <a:gd name="connsiteY64" fmla="*/ 2609850 h 3892550"/>
                <a:gd name="connsiteX65" fmla="*/ 3390900 w 3695700"/>
                <a:gd name="connsiteY65" fmla="*/ 2673350 h 3892550"/>
                <a:gd name="connsiteX66" fmla="*/ 3454400 w 3695700"/>
                <a:gd name="connsiteY66" fmla="*/ 2660650 h 3892550"/>
                <a:gd name="connsiteX67" fmla="*/ 3498850 w 3695700"/>
                <a:gd name="connsiteY67" fmla="*/ 2705100 h 3892550"/>
                <a:gd name="connsiteX68" fmla="*/ 3657600 w 3695700"/>
                <a:gd name="connsiteY68" fmla="*/ 2749550 h 3892550"/>
                <a:gd name="connsiteX69" fmla="*/ 3695700 w 3695700"/>
                <a:gd name="connsiteY69" fmla="*/ 2768600 h 3892550"/>
                <a:gd name="connsiteX70" fmla="*/ 3689350 w 3695700"/>
                <a:gd name="connsiteY70" fmla="*/ 2813050 h 3892550"/>
                <a:gd name="connsiteX71" fmla="*/ 3587750 w 3695700"/>
                <a:gd name="connsiteY71" fmla="*/ 2806700 h 3892550"/>
                <a:gd name="connsiteX72" fmla="*/ 3549650 w 3695700"/>
                <a:gd name="connsiteY72" fmla="*/ 2825750 h 3892550"/>
                <a:gd name="connsiteX73" fmla="*/ 3625850 w 3695700"/>
                <a:gd name="connsiteY73" fmla="*/ 2927350 h 3892550"/>
                <a:gd name="connsiteX74" fmla="*/ 3600450 w 3695700"/>
                <a:gd name="connsiteY74" fmla="*/ 3054350 h 3892550"/>
                <a:gd name="connsiteX75" fmla="*/ 3581400 w 3695700"/>
                <a:gd name="connsiteY75" fmla="*/ 3213100 h 3892550"/>
                <a:gd name="connsiteX76" fmla="*/ 3638550 w 3695700"/>
                <a:gd name="connsiteY76" fmla="*/ 3302000 h 3892550"/>
                <a:gd name="connsiteX77" fmla="*/ 3625850 w 3695700"/>
                <a:gd name="connsiteY77" fmla="*/ 3352800 h 3892550"/>
                <a:gd name="connsiteX78" fmla="*/ 3676650 w 3695700"/>
                <a:gd name="connsiteY78" fmla="*/ 3390900 h 3892550"/>
                <a:gd name="connsiteX79" fmla="*/ 3670300 w 3695700"/>
                <a:gd name="connsiteY79" fmla="*/ 3505200 h 3892550"/>
                <a:gd name="connsiteX80" fmla="*/ 3549650 w 3695700"/>
                <a:gd name="connsiteY80" fmla="*/ 3594100 h 3892550"/>
                <a:gd name="connsiteX81" fmla="*/ 3409950 w 3695700"/>
                <a:gd name="connsiteY81" fmla="*/ 3644900 h 3892550"/>
                <a:gd name="connsiteX82" fmla="*/ 3321050 w 3695700"/>
                <a:gd name="connsiteY82" fmla="*/ 3568700 h 3892550"/>
                <a:gd name="connsiteX83" fmla="*/ 3244850 w 3695700"/>
                <a:gd name="connsiteY83" fmla="*/ 3575050 h 3892550"/>
                <a:gd name="connsiteX84" fmla="*/ 3181350 w 3695700"/>
                <a:gd name="connsiteY84" fmla="*/ 3568700 h 3892550"/>
                <a:gd name="connsiteX85" fmla="*/ 3130550 w 3695700"/>
                <a:gd name="connsiteY85" fmla="*/ 3606800 h 3892550"/>
                <a:gd name="connsiteX86" fmla="*/ 3054350 w 3695700"/>
                <a:gd name="connsiteY86" fmla="*/ 3670300 h 3892550"/>
                <a:gd name="connsiteX87" fmla="*/ 2990850 w 3695700"/>
                <a:gd name="connsiteY87" fmla="*/ 3613150 h 3892550"/>
                <a:gd name="connsiteX88" fmla="*/ 2870200 w 3695700"/>
                <a:gd name="connsiteY88" fmla="*/ 3695700 h 3892550"/>
                <a:gd name="connsiteX89" fmla="*/ 2838450 w 3695700"/>
                <a:gd name="connsiteY89" fmla="*/ 3727450 h 3892550"/>
                <a:gd name="connsiteX90" fmla="*/ 2838450 w 3695700"/>
                <a:gd name="connsiteY90" fmla="*/ 3784600 h 3892550"/>
                <a:gd name="connsiteX91" fmla="*/ 2432050 w 3695700"/>
                <a:gd name="connsiteY91" fmla="*/ 3892550 h 3892550"/>
                <a:gd name="connsiteX92" fmla="*/ 2349500 w 3695700"/>
                <a:gd name="connsiteY92" fmla="*/ 3829050 h 3892550"/>
                <a:gd name="connsiteX93" fmla="*/ 2184400 w 3695700"/>
                <a:gd name="connsiteY93" fmla="*/ 3829050 h 3892550"/>
                <a:gd name="connsiteX94" fmla="*/ 1835150 w 3695700"/>
                <a:gd name="connsiteY94" fmla="*/ 3575050 h 3892550"/>
                <a:gd name="connsiteX95" fmla="*/ 1752600 w 3695700"/>
                <a:gd name="connsiteY95" fmla="*/ 3594100 h 3892550"/>
                <a:gd name="connsiteX96" fmla="*/ 1682750 w 3695700"/>
                <a:gd name="connsiteY96" fmla="*/ 3492500 h 3892550"/>
                <a:gd name="connsiteX97" fmla="*/ 1619250 w 3695700"/>
                <a:gd name="connsiteY97" fmla="*/ 3454400 h 3892550"/>
                <a:gd name="connsiteX98" fmla="*/ 1574800 w 3695700"/>
                <a:gd name="connsiteY98" fmla="*/ 3422650 h 3892550"/>
                <a:gd name="connsiteX99" fmla="*/ 1530350 w 3695700"/>
                <a:gd name="connsiteY99" fmla="*/ 3359150 h 3892550"/>
                <a:gd name="connsiteX100" fmla="*/ 1435100 w 3695700"/>
                <a:gd name="connsiteY100" fmla="*/ 3346450 h 3892550"/>
                <a:gd name="connsiteX101" fmla="*/ 1358900 w 3695700"/>
                <a:gd name="connsiteY101" fmla="*/ 3346450 h 3892550"/>
                <a:gd name="connsiteX102" fmla="*/ 1333500 w 3695700"/>
                <a:gd name="connsiteY102" fmla="*/ 3365500 h 3892550"/>
                <a:gd name="connsiteX103" fmla="*/ 1162050 w 3695700"/>
                <a:gd name="connsiteY103" fmla="*/ 3340100 h 3892550"/>
                <a:gd name="connsiteX104" fmla="*/ 1009650 w 3695700"/>
                <a:gd name="connsiteY104" fmla="*/ 3403600 h 3892550"/>
                <a:gd name="connsiteX105" fmla="*/ 844550 w 3695700"/>
                <a:gd name="connsiteY105" fmla="*/ 3327400 h 3892550"/>
                <a:gd name="connsiteX106" fmla="*/ 787400 w 3695700"/>
                <a:gd name="connsiteY106" fmla="*/ 3359150 h 3892550"/>
                <a:gd name="connsiteX107" fmla="*/ 787400 w 3695700"/>
                <a:gd name="connsiteY107" fmla="*/ 3359150 h 3892550"/>
                <a:gd name="connsiteX108" fmla="*/ 704850 w 3695700"/>
                <a:gd name="connsiteY108" fmla="*/ 3359150 h 3892550"/>
                <a:gd name="connsiteX109" fmla="*/ 666750 w 3695700"/>
                <a:gd name="connsiteY109" fmla="*/ 3340100 h 3892550"/>
                <a:gd name="connsiteX110" fmla="*/ 666750 w 3695700"/>
                <a:gd name="connsiteY110" fmla="*/ 3340100 h 3892550"/>
                <a:gd name="connsiteX111" fmla="*/ 571500 w 3695700"/>
                <a:gd name="connsiteY111" fmla="*/ 3365500 h 3892550"/>
                <a:gd name="connsiteX112" fmla="*/ 552450 w 3695700"/>
                <a:gd name="connsiteY112" fmla="*/ 3403600 h 3892550"/>
                <a:gd name="connsiteX113" fmla="*/ 552450 w 3695700"/>
                <a:gd name="connsiteY113" fmla="*/ 3448050 h 3892550"/>
                <a:gd name="connsiteX114" fmla="*/ 488950 w 3695700"/>
                <a:gd name="connsiteY114" fmla="*/ 3486150 h 3892550"/>
                <a:gd name="connsiteX115" fmla="*/ 400050 w 3695700"/>
                <a:gd name="connsiteY115" fmla="*/ 3511550 h 3892550"/>
                <a:gd name="connsiteX116" fmla="*/ 336550 w 3695700"/>
                <a:gd name="connsiteY116" fmla="*/ 3435350 h 3892550"/>
                <a:gd name="connsiteX117" fmla="*/ 254000 w 3695700"/>
                <a:gd name="connsiteY117" fmla="*/ 3486150 h 3892550"/>
                <a:gd name="connsiteX118" fmla="*/ 203200 w 3695700"/>
                <a:gd name="connsiteY118" fmla="*/ 3486150 h 3892550"/>
                <a:gd name="connsiteX119" fmla="*/ 196850 w 3695700"/>
                <a:gd name="connsiteY119" fmla="*/ 3416300 h 3892550"/>
                <a:gd name="connsiteX120" fmla="*/ 241300 w 3695700"/>
                <a:gd name="connsiteY120" fmla="*/ 3365500 h 3892550"/>
                <a:gd name="connsiteX121" fmla="*/ 184150 w 3695700"/>
                <a:gd name="connsiteY121" fmla="*/ 3327400 h 3892550"/>
                <a:gd name="connsiteX122" fmla="*/ 184150 w 3695700"/>
                <a:gd name="connsiteY122" fmla="*/ 3232150 h 3892550"/>
                <a:gd name="connsiteX123" fmla="*/ 95250 w 3695700"/>
                <a:gd name="connsiteY123" fmla="*/ 3143250 h 3892550"/>
                <a:gd name="connsiteX124" fmla="*/ 44450 w 3695700"/>
                <a:gd name="connsiteY124" fmla="*/ 3143250 h 3892550"/>
                <a:gd name="connsiteX125" fmla="*/ 38100 w 3695700"/>
                <a:gd name="connsiteY125" fmla="*/ 3086100 h 3892550"/>
                <a:gd name="connsiteX126" fmla="*/ 6350 w 3695700"/>
                <a:gd name="connsiteY126" fmla="*/ 3054350 h 3892550"/>
                <a:gd name="connsiteX127" fmla="*/ 12700 w 3695700"/>
                <a:gd name="connsiteY127" fmla="*/ 2971800 h 3892550"/>
                <a:gd name="connsiteX128" fmla="*/ 57150 w 3695700"/>
                <a:gd name="connsiteY128" fmla="*/ 2882900 h 3892550"/>
                <a:gd name="connsiteX129" fmla="*/ 139700 w 3695700"/>
                <a:gd name="connsiteY129" fmla="*/ 2857500 h 3892550"/>
                <a:gd name="connsiteX130" fmla="*/ 63500 w 3695700"/>
                <a:gd name="connsiteY130" fmla="*/ 2749550 h 3892550"/>
                <a:gd name="connsiteX131" fmla="*/ 0 w 3695700"/>
                <a:gd name="connsiteY131" fmla="*/ 2736850 h 3892550"/>
                <a:gd name="connsiteX132" fmla="*/ 50800 w 3695700"/>
                <a:gd name="connsiteY132" fmla="*/ 2654300 h 3892550"/>
                <a:gd name="connsiteX133" fmla="*/ 50800 w 3695700"/>
                <a:gd name="connsiteY133" fmla="*/ 2565400 h 3892550"/>
                <a:gd name="connsiteX134" fmla="*/ 101600 w 3695700"/>
                <a:gd name="connsiteY134" fmla="*/ 2514600 h 3892550"/>
                <a:gd name="connsiteX135" fmla="*/ 38100 w 3695700"/>
                <a:gd name="connsiteY135" fmla="*/ 2489200 h 3892550"/>
                <a:gd name="connsiteX136" fmla="*/ 44450 w 3695700"/>
                <a:gd name="connsiteY136" fmla="*/ 2444750 h 3892550"/>
                <a:gd name="connsiteX137" fmla="*/ 44450 w 3695700"/>
                <a:gd name="connsiteY137" fmla="*/ 2444750 h 3892550"/>
                <a:gd name="connsiteX138" fmla="*/ 76200 w 3695700"/>
                <a:gd name="connsiteY138" fmla="*/ 2381250 h 3892550"/>
                <a:gd name="connsiteX139" fmla="*/ 177800 w 3695700"/>
                <a:gd name="connsiteY139" fmla="*/ 2336800 h 3892550"/>
                <a:gd name="connsiteX140" fmla="*/ 203200 w 3695700"/>
                <a:gd name="connsiteY140" fmla="*/ 2235200 h 3892550"/>
                <a:gd name="connsiteX141" fmla="*/ 241300 w 3695700"/>
                <a:gd name="connsiteY141" fmla="*/ 2159000 h 3892550"/>
                <a:gd name="connsiteX142" fmla="*/ 298450 w 3695700"/>
                <a:gd name="connsiteY142" fmla="*/ 2139950 h 3892550"/>
                <a:gd name="connsiteX143" fmla="*/ 336550 w 3695700"/>
                <a:gd name="connsiteY143" fmla="*/ 2019300 h 3892550"/>
                <a:gd name="connsiteX144" fmla="*/ 336550 w 3695700"/>
                <a:gd name="connsiteY144" fmla="*/ 1962150 h 3892550"/>
                <a:gd name="connsiteX145" fmla="*/ 406400 w 3695700"/>
                <a:gd name="connsiteY145" fmla="*/ 1911350 h 3892550"/>
                <a:gd name="connsiteX146" fmla="*/ 476250 w 3695700"/>
                <a:gd name="connsiteY146" fmla="*/ 1943100 h 3892550"/>
                <a:gd name="connsiteX147" fmla="*/ 476250 w 3695700"/>
                <a:gd name="connsiteY147" fmla="*/ 1898650 h 3892550"/>
                <a:gd name="connsiteX148" fmla="*/ 463550 w 3695700"/>
                <a:gd name="connsiteY148" fmla="*/ 1866900 h 3892550"/>
                <a:gd name="connsiteX149" fmla="*/ 469900 w 3695700"/>
                <a:gd name="connsiteY149" fmla="*/ 1828800 h 3892550"/>
                <a:gd name="connsiteX150" fmla="*/ 400050 w 3695700"/>
                <a:gd name="connsiteY150" fmla="*/ 1778000 h 3892550"/>
                <a:gd name="connsiteX151" fmla="*/ 374650 w 3695700"/>
                <a:gd name="connsiteY151" fmla="*/ 1695450 h 3892550"/>
                <a:gd name="connsiteX152" fmla="*/ 469900 w 3695700"/>
                <a:gd name="connsiteY152" fmla="*/ 1612900 h 3892550"/>
                <a:gd name="connsiteX153" fmla="*/ 565150 w 3695700"/>
                <a:gd name="connsiteY153" fmla="*/ 1638300 h 3892550"/>
                <a:gd name="connsiteX154" fmla="*/ 654050 w 3695700"/>
                <a:gd name="connsiteY154" fmla="*/ 1587500 h 3892550"/>
                <a:gd name="connsiteX155" fmla="*/ 787400 w 3695700"/>
                <a:gd name="connsiteY155" fmla="*/ 1466850 h 3892550"/>
                <a:gd name="connsiteX156" fmla="*/ 800100 w 3695700"/>
                <a:gd name="connsiteY156" fmla="*/ 1339850 h 3892550"/>
                <a:gd name="connsiteX157" fmla="*/ 749300 w 3695700"/>
                <a:gd name="connsiteY157" fmla="*/ 1308100 h 3892550"/>
                <a:gd name="connsiteX158" fmla="*/ 787400 w 3695700"/>
                <a:gd name="connsiteY158" fmla="*/ 1162050 h 3892550"/>
                <a:gd name="connsiteX159" fmla="*/ 679450 w 3695700"/>
                <a:gd name="connsiteY159" fmla="*/ 1098550 h 3892550"/>
                <a:gd name="connsiteX160" fmla="*/ 685800 w 3695700"/>
                <a:gd name="connsiteY160" fmla="*/ 914400 h 3892550"/>
                <a:gd name="connsiteX161" fmla="*/ 577850 w 3695700"/>
                <a:gd name="connsiteY161" fmla="*/ 850900 h 3892550"/>
                <a:gd name="connsiteX162" fmla="*/ 533400 w 3695700"/>
                <a:gd name="connsiteY162" fmla="*/ 609600 h 3892550"/>
                <a:gd name="connsiteX163" fmla="*/ 463550 w 3695700"/>
                <a:gd name="connsiteY163" fmla="*/ 571500 h 3892550"/>
                <a:gd name="connsiteX164" fmla="*/ 527050 w 3695700"/>
                <a:gd name="connsiteY164" fmla="*/ 508000 h 3892550"/>
                <a:gd name="connsiteX165" fmla="*/ 520700 w 3695700"/>
                <a:gd name="connsiteY165" fmla="*/ 393700 h 3892550"/>
                <a:gd name="connsiteX166" fmla="*/ 457200 w 3695700"/>
                <a:gd name="connsiteY166" fmla="*/ 374650 h 3892550"/>
                <a:gd name="connsiteX167" fmla="*/ 469900 w 3695700"/>
                <a:gd name="connsiteY167" fmla="*/ 298450 h 3892550"/>
                <a:gd name="connsiteX168" fmla="*/ 368300 w 3695700"/>
                <a:gd name="connsiteY168" fmla="*/ 209550 h 3892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</a:cxnLst>
              <a:rect l="l" t="t" r="r" b="b"/>
              <a:pathLst>
                <a:path w="3695700" h="3892550">
                  <a:moveTo>
                    <a:pt x="368300" y="209550"/>
                  </a:moveTo>
                  <a:lnTo>
                    <a:pt x="482600" y="171450"/>
                  </a:lnTo>
                  <a:lnTo>
                    <a:pt x="622300" y="139700"/>
                  </a:lnTo>
                  <a:lnTo>
                    <a:pt x="812800" y="0"/>
                  </a:lnTo>
                  <a:lnTo>
                    <a:pt x="895350" y="0"/>
                  </a:lnTo>
                  <a:lnTo>
                    <a:pt x="933450" y="57150"/>
                  </a:lnTo>
                  <a:lnTo>
                    <a:pt x="1016000" y="31750"/>
                  </a:lnTo>
                  <a:lnTo>
                    <a:pt x="1117600" y="95250"/>
                  </a:lnTo>
                  <a:lnTo>
                    <a:pt x="1231900" y="44450"/>
                  </a:lnTo>
                  <a:lnTo>
                    <a:pt x="1346200" y="44450"/>
                  </a:lnTo>
                  <a:lnTo>
                    <a:pt x="1422400" y="0"/>
                  </a:lnTo>
                  <a:lnTo>
                    <a:pt x="1689100" y="0"/>
                  </a:lnTo>
                  <a:lnTo>
                    <a:pt x="1765300" y="57150"/>
                  </a:lnTo>
                  <a:lnTo>
                    <a:pt x="1854200" y="31750"/>
                  </a:lnTo>
                  <a:lnTo>
                    <a:pt x="1898650" y="177800"/>
                  </a:lnTo>
                  <a:lnTo>
                    <a:pt x="1822450" y="279400"/>
                  </a:lnTo>
                  <a:lnTo>
                    <a:pt x="2025650" y="482600"/>
                  </a:lnTo>
                  <a:lnTo>
                    <a:pt x="2019300" y="558800"/>
                  </a:lnTo>
                  <a:lnTo>
                    <a:pt x="2063750" y="603250"/>
                  </a:lnTo>
                  <a:lnTo>
                    <a:pt x="2279650" y="488950"/>
                  </a:lnTo>
                  <a:lnTo>
                    <a:pt x="2374900" y="482600"/>
                  </a:lnTo>
                  <a:lnTo>
                    <a:pt x="2419350" y="571500"/>
                  </a:lnTo>
                  <a:lnTo>
                    <a:pt x="2368550" y="622300"/>
                  </a:lnTo>
                  <a:lnTo>
                    <a:pt x="2393950" y="730250"/>
                  </a:lnTo>
                  <a:lnTo>
                    <a:pt x="2451100" y="812800"/>
                  </a:lnTo>
                  <a:lnTo>
                    <a:pt x="2432050" y="977900"/>
                  </a:lnTo>
                  <a:lnTo>
                    <a:pt x="2362200" y="977900"/>
                  </a:lnTo>
                  <a:lnTo>
                    <a:pt x="2260600" y="1060450"/>
                  </a:lnTo>
                  <a:lnTo>
                    <a:pt x="2241550" y="1028700"/>
                  </a:lnTo>
                  <a:lnTo>
                    <a:pt x="2101850" y="946150"/>
                  </a:lnTo>
                  <a:lnTo>
                    <a:pt x="2057400" y="996950"/>
                  </a:lnTo>
                  <a:lnTo>
                    <a:pt x="2044700" y="1168400"/>
                  </a:lnTo>
                  <a:lnTo>
                    <a:pt x="2012950" y="1206500"/>
                  </a:lnTo>
                  <a:lnTo>
                    <a:pt x="2051050" y="1238250"/>
                  </a:lnTo>
                  <a:lnTo>
                    <a:pt x="2044700" y="1339850"/>
                  </a:lnTo>
                  <a:lnTo>
                    <a:pt x="2305050" y="1441450"/>
                  </a:lnTo>
                  <a:lnTo>
                    <a:pt x="2336800" y="1504950"/>
                  </a:lnTo>
                  <a:lnTo>
                    <a:pt x="2438400" y="1504950"/>
                  </a:lnTo>
                  <a:lnTo>
                    <a:pt x="2514600" y="1587500"/>
                  </a:lnTo>
                  <a:lnTo>
                    <a:pt x="2622550" y="1524000"/>
                  </a:lnTo>
                  <a:lnTo>
                    <a:pt x="2768600" y="1524000"/>
                  </a:lnTo>
                  <a:lnTo>
                    <a:pt x="2787650" y="1600200"/>
                  </a:lnTo>
                  <a:lnTo>
                    <a:pt x="2736850" y="1651000"/>
                  </a:lnTo>
                  <a:lnTo>
                    <a:pt x="2844800" y="1689100"/>
                  </a:lnTo>
                  <a:lnTo>
                    <a:pt x="2895600" y="1733550"/>
                  </a:lnTo>
                  <a:lnTo>
                    <a:pt x="2857500" y="1822450"/>
                  </a:lnTo>
                  <a:lnTo>
                    <a:pt x="2927350" y="1892300"/>
                  </a:lnTo>
                  <a:lnTo>
                    <a:pt x="2971800" y="1879600"/>
                  </a:lnTo>
                  <a:lnTo>
                    <a:pt x="2990850" y="1841500"/>
                  </a:lnTo>
                  <a:lnTo>
                    <a:pt x="3098800" y="1835150"/>
                  </a:lnTo>
                  <a:lnTo>
                    <a:pt x="3187700" y="1879600"/>
                  </a:lnTo>
                  <a:lnTo>
                    <a:pt x="3124200" y="1943100"/>
                  </a:lnTo>
                  <a:lnTo>
                    <a:pt x="3187700" y="1962150"/>
                  </a:lnTo>
                  <a:lnTo>
                    <a:pt x="3276600" y="1936750"/>
                  </a:lnTo>
                  <a:lnTo>
                    <a:pt x="3276600" y="1936750"/>
                  </a:lnTo>
                  <a:lnTo>
                    <a:pt x="3314700" y="1987550"/>
                  </a:lnTo>
                  <a:lnTo>
                    <a:pt x="3492500" y="2012950"/>
                  </a:lnTo>
                  <a:lnTo>
                    <a:pt x="3473450" y="2082800"/>
                  </a:lnTo>
                  <a:lnTo>
                    <a:pt x="3505200" y="2184400"/>
                  </a:lnTo>
                  <a:lnTo>
                    <a:pt x="3409950" y="2305050"/>
                  </a:lnTo>
                  <a:lnTo>
                    <a:pt x="3340100" y="2317750"/>
                  </a:lnTo>
                  <a:lnTo>
                    <a:pt x="3295650" y="2368550"/>
                  </a:lnTo>
                  <a:lnTo>
                    <a:pt x="3352800" y="2413000"/>
                  </a:lnTo>
                  <a:lnTo>
                    <a:pt x="3378200" y="2552700"/>
                  </a:lnTo>
                  <a:lnTo>
                    <a:pt x="3340100" y="2609850"/>
                  </a:lnTo>
                  <a:lnTo>
                    <a:pt x="3390900" y="2673350"/>
                  </a:lnTo>
                  <a:lnTo>
                    <a:pt x="3454400" y="2660650"/>
                  </a:lnTo>
                  <a:lnTo>
                    <a:pt x="3498850" y="2705100"/>
                  </a:lnTo>
                  <a:lnTo>
                    <a:pt x="3657600" y="2749550"/>
                  </a:lnTo>
                  <a:lnTo>
                    <a:pt x="3695700" y="2768600"/>
                  </a:lnTo>
                  <a:lnTo>
                    <a:pt x="3689350" y="2813050"/>
                  </a:lnTo>
                  <a:lnTo>
                    <a:pt x="3587750" y="2806700"/>
                  </a:lnTo>
                  <a:lnTo>
                    <a:pt x="3549650" y="2825750"/>
                  </a:lnTo>
                  <a:lnTo>
                    <a:pt x="3625850" y="2927350"/>
                  </a:lnTo>
                  <a:lnTo>
                    <a:pt x="3600450" y="3054350"/>
                  </a:lnTo>
                  <a:lnTo>
                    <a:pt x="3581400" y="3213100"/>
                  </a:lnTo>
                  <a:lnTo>
                    <a:pt x="3638550" y="3302000"/>
                  </a:lnTo>
                  <a:lnTo>
                    <a:pt x="3625850" y="3352800"/>
                  </a:lnTo>
                  <a:lnTo>
                    <a:pt x="3676650" y="3390900"/>
                  </a:lnTo>
                  <a:lnTo>
                    <a:pt x="3670300" y="3505200"/>
                  </a:lnTo>
                  <a:lnTo>
                    <a:pt x="3549650" y="3594100"/>
                  </a:lnTo>
                  <a:lnTo>
                    <a:pt x="3409950" y="3644900"/>
                  </a:lnTo>
                  <a:lnTo>
                    <a:pt x="3321050" y="3568700"/>
                  </a:lnTo>
                  <a:lnTo>
                    <a:pt x="3244850" y="3575050"/>
                  </a:lnTo>
                  <a:lnTo>
                    <a:pt x="3181350" y="3568700"/>
                  </a:lnTo>
                  <a:lnTo>
                    <a:pt x="3130550" y="3606800"/>
                  </a:lnTo>
                  <a:lnTo>
                    <a:pt x="3054350" y="3670300"/>
                  </a:lnTo>
                  <a:lnTo>
                    <a:pt x="2990850" y="3613150"/>
                  </a:lnTo>
                  <a:lnTo>
                    <a:pt x="2870200" y="3695700"/>
                  </a:lnTo>
                  <a:lnTo>
                    <a:pt x="2838450" y="3727450"/>
                  </a:lnTo>
                  <a:lnTo>
                    <a:pt x="2838450" y="3784600"/>
                  </a:lnTo>
                  <a:lnTo>
                    <a:pt x="2432050" y="3892550"/>
                  </a:lnTo>
                  <a:lnTo>
                    <a:pt x="2349500" y="3829050"/>
                  </a:lnTo>
                  <a:lnTo>
                    <a:pt x="2184400" y="3829050"/>
                  </a:lnTo>
                  <a:lnTo>
                    <a:pt x="1835150" y="3575050"/>
                  </a:lnTo>
                  <a:lnTo>
                    <a:pt x="1752600" y="3594100"/>
                  </a:lnTo>
                  <a:lnTo>
                    <a:pt x="1682750" y="3492500"/>
                  </a:lnTo>
                  <a:lnTo>
                    <a:pt x="1619250" y="3454400"/>
                  </a:lnTo>
                  <a:lnTo>
                    <a:pt x="1574800" y="3422650"/>
                  </a:lnTo>
                  <a:lnTo>
                    <a:pt x="1530350" y="3359150"/>
                  </a:lnTo>
                  <a:lnTo>
                    <a:pt x="1435100" y="3346450"/>
                  </a:lnTo>
                  <a:lnTo>
                    <a:pt x="1358900" y="3346450"/>
                  </a:lnTo>
                  <a:lnTo>
                    <a:pt x="1333500" y="3365500"/>
                  </a:lnTo>
                  <a:lnTo>
                    <a:pt x="1162050" y="3340100"/>
                  </a:lnTo>
                  <a:lnTo>
                    <a:pt x="1009650" y="3403600"/>
                  </a:lnTo>
                  <a:lnTo>
                    <a:pt x="844550" y="3327400"/>
                  </a:lnTo>
                  <a:lnTo>
                    <a:pt x="787400" y="3359150"/>
                  </a:lnTo>
                  <a:lnTo>
                    <a:pt x="787400" y="3359150"/>
                  </a:lnTo>
                  <a:lnTo>
                    <a:pt x="704850" y="3359150"/>
                  </a:lnTo>
                  <a:lnTo>
                    <a:pt x="666750" y="3340100"/>
                  </a:lnTo>
                  <a:lnTo>
                    <a:pt x="666750" y="3340100"/>
                  </a:lnTo>
                  <a:lnTo>
                    <a:pt x="571500" y="3365500"/>
                  </a:lnTo>
                  <a:lnTo>
                    <a:pt x="552450" y="3403600"/>
                  </a:lnTo>
                  <a:lnTo>
                    <a:pt x="552450" y="3448050"/>
                  </a:lnTo>
                  <a:lnTo>
                    <a:pt x="488950" y="3486150"/>
                  </a:lnTo>
                  <a:lnTo>
                    <a:pt x="400050" y="3511550"/>
                  </a:lnTo>
                  <a:lnTo>
                    <a:pt x="336550" y="3435350"/>
                  </a:lnTo>
                  <a:lnTo>
                    <a:pt x="254000" y="3486150"/>
                  </a:lnTo>
                  <a:lnTo>
                    <a:pt x="203200" y="3486150"/>
                  </a:lnTo>
                  <a:lnTo>
                    <a:pt x="196850" y="3416300"/>
                  </a:lnTo>
                  <a:lnTo>
                    <a:pt x="241300" y="3365500"/>
                  </a:lnTo>
                  <a:lnTo>
                    <a:pt x="184150" y="3327400"/>
                  </a:lnTo>
                  <a:lnTo>
                    <a:pt x="184150" y="3232150"/>
                  </a:lnTo>
                  <a:lnTo>
                    <a:pt x="95250" y="3143250"/>
                  </a:lnTo>
                  <a:lnTo>
                    <a:pt x="44450" y="3143250"/>
                  </a:lnTo>
                  <a:lnTo>
                    <a:pt x="38100" y="3086100"/>
                  </a:lnTo>
                  <a:lnTo>
                    <a:pt x="6350" y="3054350"/>
                  </a:lnTo>
                  <a:lnTo>
                    <a:pt x="12700" y="2971800"/>
                  </a:lnTo>
                  <a:lnTo>
                    <a:pt x="57150" y="2882900"/>
                  </a:lnTo>
                  <a:lnTo>
                    <a:pt x="139700" y="2857500"/>
                  </a:lnTo>
                  <a:lnTo>
                    <a:pt x="63500" y="2749550"/>
                  </a:lnTo>
                  <a:lnTo>
                    <a:pt x="0" y="2736850"/>
                  </a:lnTo>
                  <a:lnTo>
                    <a:pt x="50800" y="2654300"/>
                  </a:lnTo>
                  <a:lnTo>
                    <a:pt x="50800" y="2565400"/>
                  </a:lnTo>
                  <a:lnTo>
                    <a:pt x="101600" y="2514600"/>
                  </a:lnTo>
                  <a:lnTo>
                    <a:pt x="38100" y="2489200"/>
                  </a:lnTo>
                  <a:lnTo>
                    <a:pt x="44450" y="2444750"/>
                  </a:lnTo>
                  <a:lnTo>
                    <a:pt x="44450" y="2444750"/>
                  </a:lnTo>
                  <a:lnTo>
                    <a:pt x="76200" y="2381250"/>
                  </a:lnTo>
                  <a:lnTo>
                    <a:pt x="177800" y="2336800"/>
                  </a:lnTo>
                  <a:lnTo>
                    <a:pt x="203200" y="2235200"/>
                  </a:lnTo>
                  <a:lnTo>
                    <a:pt x="241300" y="2159000"/>
                  </a:lnTo>
                  <a:lnTo>
                    <a:pt x="298450" y="2139950"/>
                  </a:lnTo>
                  <a:lnTo>
                    <a:pt x="336550" y="2019300"/>
                  </a:lnTo>
                  <a:lnTo>
                    <a:pt x="336550" y="1962150"/>
                  </a:lnTo>
                  <a:lnTo>
                    <a:pt x="406400" y="1911350"/>
                  </a:lnTo>
                  <a:lnTo>
                    <a:pt x="476250" y="1943100"/>
                  </a:lnTo>
                  <a:lnTo>
                    <a:pt x="476250" y="1898650"/>
                  </a:lnTo>
                  <a:lnTo>
                    <a:pt x="463550" y="1866900"/>
                  </a:lnTo>
                  <a:lnTo>
                    <a:pt x="469900" y="1828800"/>
                  </a:lnTo>
                  <a:lnTo>
                    <a:pt x="400050" y="1778000"/>
                  </a:lnTo>
                  <a:lnTo>
                    <a:pt x="374650" y="1695450"/>
                  </a:lnTo>
                  <a:lnTo>
                    <a:pt x="469900" y="1612900"/>
                  </a:lnTo>
                  <a:lnTo>
                    <a:pt x="565150" y="1638300"/>
                  </a:lnTo>
                  <a:lnTo>
                    <a:pt x="654050" y="1587500"/>
                  </a:lnTo>
                  <a:lnTo>
                    <a:pt x="787400" y="1466850"/>
                  </a:lnTo>
                  <a:lnTo>
                    <a:pt x="800100" y="1339850"/>
                  </a:lnTo>
                  <a:lnTo>
                    <a:pt x="749300" y="1308100"/>
                  </a:lnTo>
                  <a:lnTo>
                    <a:pt x="787400" y="1162050"/>
                  </a:lnTo>
                  <a:lnTo>
                    <a:pt x="679450" y="1098550"/>
                  </a:lnTo>
                  <a:lnTo>
                    <a:pt x="685800" y="914400"/>
                  </a:lnTo>
                  <a:lnTo>
                    <a:pt x="577850" y="850900"/>
                  </a:lnTo>
                  <a:lnTo>
                    <a:pt x="533400" y="609600"/>
                  </a:lnTo>
                  <a:lnTo>
                    <a:pt x="463550" y="571500"/>
                  </a:lnTo>
                  <a:lnTo>
                    <a:pt x="527050" y="508000"/>
                  </a:lnTo>
                  <a:lnTo>
                    <a:pt x="520700" y="393700"/>
                  </a:lnTo>
                  <a:lnTo>
                    <a:pt x="457200" y="374650"/>
                  </a:lnTo>
                  <a:lnTo>
                    <a:pt x="469900" y="298450"/>
                  </a:lnTo>
                  <a:lnTo>
                    <a:pt x="368300" y="209550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295" name="グループ化 294">
              <a:extLst>
                <a:ext uri="{FF2B5EF4-FFF2-40B4-BE49-F238E27FC236}">
                  <a16:creationId xmlns:a16="http://schemas.microsoft.com/office/drawing/2014/main" id="{C33BC482-0685-5991-53B8-15206145F197}"/>
                </a:ext>
              </a:extLst>
            </p:cNvPr>
            <p:cNvGrpSpPr/>
            <p:nvPr/>
          </p:nvGrpSpPr>
          <p:grpSpPr>
            <a:xfrm>
              <a:off x="1624013" y="1546225"/>
              <a:ext cx="5545137" cy="3718719"/>
              <a:chOff x="1624013" y="1546225"/>
              <a:chExt cx="5545137" cy="3718719"/>
            </a:xfrm>
          </p:grpSpPr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D2E1D4BB-AB62-87E0-F49B-7D11B2682537}"/>
                  </a:ext>
                </a:extLst>
              </p:cNvPr>
              <p:cNvSpPr/>
              <p:nvPr/>
            </p:nvSpPr>
            <p:spPr>
              <a:xfrm>
                <a:off x="1624013" y="4433888"/>
                <a:ext cx="559593" cy="831056"/>
              </a:xfrm>
              <a:custGeom>
                <a:avLst/>
                <a:gdLst>
                  <a:gd name="connsiteX0" fmla="*/ 559593 w 559593"/>
                  <a:gd name="connsiteY0" fmla="*/ 0 h 831056"/>
                  <a:gd name="connsiteX1" fmla="*/ 502443 w 559593"/>
                  <a:gd name="connsiteY1" fmla="*/ 71437 h 831056"/>
                  <a:gd name="connsiteX2" fmla="*/ 454818 w 559593"/>
                  <a:gd name="connsiteY2" fmla="*/ 66675 h 831056"/>
                  <a:gd name="connsiteX3" fmla="*/ 454818 w 559593"/>
                  <a:gd name="connsiteY3" fmla="*/ 90487 h 831056"/>
                  <a:gd name="connsiteX4" fmla="*/ 416718 w 559593"/>
                  <a:gd name="connsiteY4" fmla="*/ 130968 h 831056"/>
                  <a:gd name="connsiteX5" fmla="*/ 400050 w 559593"/>
                  <a:gd name="connsiteY5" fmla="*/ 185737 h 831056"/>
                  <a:gd name="connsiteX6" fmla="*/ 359568 w 559593"/>
                  <a:gd name="connsiteY6" fmla="*/ 207168 h 831056"/>
                  <a:gd name="connsiteX7" fmla="*/ 345281 w 559593"/>
                  <a:gd name="connsiteY7" fmla="*/ 250031 h 831056"/>
                  <a:gd name="connsiteX8" fmla="*/ 340518 w 559593"/>
                  <a:gd name="connsiteY8" fmla="*/ 273843 h 831056"/>
                  <a:gd name="connsiteX9" fmla="*/ 326231 w 559593"/>
                  <a:gd name="connsiteY9" fmla="*/ 290512 h 831056"/>
                  <a:gd name="connsiteX10" fmla="*/ 328612 w 559593"/>
                  <a:gd name="connsiteY10" fmla="*/ 338137 h 831056"/>
                  <a:gd name="connsiteX11" fmla="*/ 354806 w 559593"/>
                  <a:gd name="connsiteY11" fmla="*/ 335756 h 831056"/>
                  <a:gd name="connsiteX12" fmla="*/ 373856 w 559593"/>
                  <a:gd name="connsiteY12" fmla="*/ 400050 h 831056"/>
                  <a:gd name="connsiteX13" fmla="*/ 328612 w 559593"/>
                  <a:gd name="connsiteY13" fmla="*/ 469106 h 831056"/>
                  <a:gd name="connsiteX14" fmla="*/ 300037 w 559593"/>
                  <a:gd name="connsiteY14" fmla="*/ 471487 h 831056"/>
                  <a:gd name="connsiteX15" fmla="*/ 292893 w 559593"/>
                  <a:gd name="connsiteY15" fmla="*/ 523875 h 831056"/>
                  <a:gd name="connsiteX16" fmla="*/ 226218 w 559593"/>
                  <a:gd name="connsiteY16" fmla="*/ 647700 h 831056"/>
                  <a:gd name="connsiteX17" fmla="*/ 216693 w 559593"/>
                  <a:gd name="connsiteY17" fmla="*/ 659606 h 831056"/>
                  <a:gd name="connsiteX18" fmla="*/ 176212 w 559593"/>
                  <a:gd name="connsiteY18" fmla="*/ 726281 h 831056"/>
                  <a:gd name="connsiteX19" fmla="*/ 47625 w 559593"/>
                  <a:gd name="connsiteY19" fmla="*/ 807243 h 831056"/>
                  <a:gd name="connsiteX20" fmla="*/ 0 w 559593"/>
                  <a:gd name="connsiteY20" fmla="*/ 831056 h 831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559593" h="831056">
                    <a:moveTo>
                      <a:pt x="559593" y="0"/>
                    </a:moveTo>
                    <a:lnTo>
                      <a:pt x="502443" y="71437"/>
                    </a:lnTo>
                    <a:lnTo>
                      <a:pt x="454818" y="66675"/>
                    </a:lnTo>
                    <a:lnTo>
                      <a:pt x="454818" y="90487"/>
                    </a:lnTo>
                    <a:lnTo>
                      <a:pt x="416718" y="130968"/>
                    </a:lnTo>
                    <a:lnTo>
                      <a:pt x="400050" y="185737"/>
                    </a:lnTo>
                    <a:lnTo>
                      <a:pt x="359568" y="207168"/>
                    </a:lnTo>
                    <a:lnTo>
                      <a:pt x="345281" y="250031"/>
                    </a:lnTo>
                    <a:lnTo>
                      <a:pt x="340518" y="273843"/>
                    </a:lnTo>
                    <a:lnTo>
                      <a:pt x="326231" y="290512"/>
                    </a:lnTo>
                    <a:lnTo>
                      <a:pt x="328612" y="338137"/>
                    </a:lnTo>
                    <a:lnTo>
                      <a:pt x="354806" y="335756"/>
                    </a:lnTo>
                    <a:lnTo>
                      <a:pt x="373856" y="400050"/>
                    </a:lnTo>
                    <a:lnTo>
                      <a:pt x="328612" y="469106"/>
                    </a:lnTo>
                    <a:lnTo>
                      <a:pt x="300037" y="471487"/>
                    </a:lnTo>
                    <a:lnTo>
                      <a:pt x="292893" y="523875"/>
                    </a:lnTo>
                    <a:lnTo>
                      <a:pt x="226218" y="647700"/>
                    </a:lnTo>
                    <a:lnTo>
                      <a:pt x="216693" y="659606"/>
                    </a:lnTo>
                    <a:lnTo>
                      <a:pt x="176212" y="726281"/>
                    </a:lnTo>
                    <a:lnTo>
                      <a:pt x="47625" y="807243"/>
                    </a:lnTo>
                    <a:lnTo>
                      <a:pt x="0" y="831056"/>
                    </a:lnTo>
                  </a:path>
                </a:pathLst>
              </a:custGeom>
              <a:noFill/>
              <a:ln w="1905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3D0CA992-3198-09F2-992C-AE6EE6DAA54B}"/>
                  </a:ext>
                </a:extLst>
              </p:cNvPr>
              <p:cNvSpPr/>
              <p:nvPr/>
            </p:nvSpPr>
            <p:spPr>
              <a:xfrm>
                <a:off x="2235994" y="3645694"/>
                <a:ext cx="381000" cy="842962"/>
              </a:xfrm>
              <a:custGeom>
                <a:avLst/>
                <a:gdLst>
                  <a:gd name="connsiteX0" fmla="*/ 73819 w 381000"/>
                  <a:gd name="connsiteY0" fmla="*/ 0 h 842962"/>
                  <a:gd name="connsiteX1" fmla="*/ 50006 w 381000"/>
                  <a:gd name="connsiteY1" fmla="*/ 90487 h 842962"/>
                  <a:gd name="connsiteX2" fmla="*/ 54769 w 381000"/>
                  <a:gd name="connsiteY2" fmla="*/ 116681 h 842962"/>
                  <a:gd name="connsiteX3" fmla="*/ 23812 w 381000"/>
                  <a:gd name="connsiteY3" fmla="*/ 116681 h 842962"/>
                  <a:gd name="connsiteX4" fmla="*/ 0 w 381000"/>
                  <a:gd name="connsiteY4" fmla="*/ 147637 h 842962"/>
                  <a:gd name="connsiteX5" fmla="*/ 21431 w 381000"/>
                  <a:gd name="connsiteY5" fmla="*/ 173831 h 842962"/>
                  <a:gd name="connsiteX6" fmla="*/ 9525 w 381000"/>
                  <a:gd name="connsiteY6" fmla="*/ 207169 h 842962"/>
                  <a:gd name="connsiteX7" fmla="*/ 33337 w 381000"/>
                  <a:gd name="connsiteY7" fmla="*/ 238125 h 842962"/>
                  <a:gd name="connsiteX8" fmla="*/ 21431 w 381000"/>
                  <a:gd name="connsiteY8" fmla="*/ 257175 h 842962"/>
                  <a:gd name="connsiteX9" fmla="*/ 11906 w 381000"/>
                  <a:gd name="connsiteY9" fmla="*/ 269081 h 842962"/>
                  <a:gd name="connsiteX10" fmla="*/ 19050 w 381000"/>
                  <a:gd name="connsiteY10" fmla="*/ 300037 h 842962"/>
                  <a:gd name="connsiteX11" fmla="*/ 0 w 381000"/>
                  <a:gd name="connsiteY11" fmla="*/ 319087 h 842962"/>
                  <a:gd name="connsiteX12" fmla="*/ 47625 w 381000"/>
                  <a:gd name="connsiteY12" fmla="*/ 357187 h 842962"/>
                  <a:gd name="connsiteX13" fmla="*/ 80962 w 381000"/>
                  <a:gd name="connsiteY13" fmla="*/ 352425 h 842962"/>
                  <a:gd name="connsiteX14" fmla="*/ 157162 w 381000"/>
                  <a:gd name="connsiteY14" fmla="*/ 416719 h 842962"/>
                  <a:gd name="connsiteX15" fmla="*/ 164306 w 381000"/>
                  <a:gd name="connsiteY15" fmla="*/ 438150 h 842962"/>
                  <a:gd name="connsiteX16" fmla="*/ 145256 w 381000"/>
                  <a:gd name="connsiteY16" fmla="*/ 452437 h 842962"/>
                  <a:gd name="connsiteX17" fmla="*/ 164306 w 381000"/>
                  <a:gd name="connsiteY17" fmla="*/ 500062 h 842962"/>
                  <a:gd name="connsiteX18" fmla="*/ 150019 w 381000"/>
                  <a:gd name="connsiteY18" fmla="*/ 511969 h 842962"/>
                  <a:gd name="connsiteX19" fmla="*/ 171450 w 381000"/>
                  <a:gd name="connsiteY19" fmla="*/ 531019 h 842962"/>
                  <a:gd name="connsiteX20" fmla="*/ 154781 w 381000"/>
                  <a:gd name="connsiteY20" fmla="*/ 583406 h 842962"/>
                  <a:gd name="connsiteX21" fmla="*/ 166687 w 381000"/>
                  <a:gd name="connsiteY21" fmla="*/ 621506 h 842962"/>
                  <a:gd name="connsiteX22" fmla="*/ 164306 w 381000"/>
                  <a:gd name="connsiteY22" fmla="*/ 626269 h 842962"/>
                  <a:gd name="connsiteX23" fmla="*/ 190500 w 381000"/>
                  <a:gd name="connsiteY23" fmla="*/ 635794 h 842962"/>
                  <a:gd name="connsiteX24" fmla="*/ 214312 w 381000"/>
                  <a:gd name="connsiteY24" fmla="*/ 659606 h 842962"/>
                  <a:gd name="connsiteX25" fmla="*/ 211931 w 381000"/>
                  <a:gd name="connsiteY25" fmla="*/ 669131 h 842962"/>
                  <a:gd name="connsiteX26" fmla="*/ 197644 w 381000"/>
                  <a:gd name="connsiteY26" fmla="*/ 683419 h 842962"/>
                  <a:gd name="connsiteX27" fmla="*/ 204787 w 381000"/>
                  <a:gd name="connsiteY27" fmla="*/ 697706 h 842962"/>
                  <a:gd name="connsiteX28" fmla="*/ 183356 w 381000"/>
                  <a:gd name="connsiteY28" fmla="*/ 740569 h 842962"/>
                  <a:gd name="connsiteX29" fmla="*/ 223837 w 381000"/>
                  <a:gd name="connsiteY29" fmla="*/ 762000 h 842962"/>
                  <a:gd name="connsiteX30" fmla="*/ 209550 w 381000"/>
                  <a:gd name="connsiteY30" fmla="*/ 807244 h 842962"/>
                  <a:gd name="connsiteX31" fmla="*/ 223837 w 381000"/>
                  <a:gd name="connsiteY31" fmla="*/ 809625 h 842962"/>
                  <a:gd name="connsiteX32" fmla="*/ 252412 w 381000"/>
                  <a:gd name="connsiteY32" fmla="*/ 783431 h 842962"/>
                  <a:gd name="connsiteX33" fmla="*/ 273844 w 381000"/>
                  <a:gd name="connsiteY33" fmla="*/ 840581 h 842962"/>
                  <a:gd name="connsiteX34" fmla="*/ 309562 w 381000"/>
                  <a:gd name="connsiteY34" fmla="*/ 842962 h 842962"/>
                  <a:gd name="connsiteX35" fmla="*/ 381000 w 381000"/>
                  <a:gd name="connsiteY35" fmla="*/ 797719 h 8429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81000" h="842962">
                    <a:moveTo>
                      <a:pt x="73819" y="0"/>
                    </a:moveTo>
                    <a:lnTo>
                      <a:pt x="50006" y="90487"/>
                    </a:lnTo>
                    <a:lnTo>
                      <a:pt x="54769" y="116681"/>
                    </a:lnTo>
                    <a:lnTo>
                      <a:pt x="23812" y="116681"/>
                    </a:lnTo>
                    <a:lnTo>
                      <a:pt x="0" y="147637"/>
                    </a:lnTo>
                    <a:lnTo>
                      <a:pt x="21431" y="173831"/>
                    </a:lnTo>
                    <a:lnTo>
                      <a:pt x="9525" y="207169"/>
                    </a:lnTo>
                    <a:lnTo>
                      <a:pt x="33337" y="238125"/>
                    </a:lnTo>
                    <a:lnTo>
                      <a:pt x="21431" y="257175"/>
                    </a:lnTo>
                    <a:lnTo>
                      <a:pt x="11906" y="269081"/>
                    </a:lnTo>
                    <a:lnTo>
                      <a:pt x="19050" y="300037"/>
                    </a:lnTo>
                    <a:lnTo>
                      <a:pt x="0" y="319087"/>
                    </a:lnTo>
                    <a:lnTo>
                      <a:pt x="47625" y="357187"/>
                    </a:lnTo>
                    <a:lnTo>
                      <a:pt x="80962" y="352425"/>
                    </a:lnTo>
                    <a:lnTo>
                      <a:pt x="157162" y="416719"/>
                    </a:lnTo>
                    <a:lnTo>
                      <a:pt x="164306" y="438150"/>
                    </a:lnTo>
                    <a:lnTo>
                      <a:pt x="145256" y="452437"/>
                    </a:lnTo>
                    <a:lnTo>
                      <a:pt x="164306" y="500062"/>
                    </a:lnTo>
                    <a:lnTo>
                      <a:pt x="150019" y="511969"/>
                    </a:lnTo>
                    <a:lnTo>
                      <a:pt x="171450" y="531019"/>
                    </a:lnTo>
                    <a:lnTo>
                      <a:pt x="154781" y="583406"/>
                    </a:lnTo>
                    <a:lnTo>
                      <a:pt x="166687" y="621506"/>
                    </a:lnTo>
                    <a:lnTo>
                      <a:pt x="164306" y="626269"/>
                    </a:lnTo>
                    <a:lnTo>
                      <a:pt x="190500" y="635794"/>
                    </a:lnTo>
                    <a:lnTo>
                      <a:pt x="214312" y="659606"/>
                    </a:lnTo>
                    <a:lnTo>
                      <a:pt x="211931" y="669131"/>
                    </a:lnTo>
                    <a:lnTo>
                      <a:pt x="197644" y="683419"/>
                    </a:lnTo>
                    <a:lnTo>
                      <a:pt x="204787" y="697706"/>
                    </a:lnTo>
                    <a:lnTo>
                      <a:pt x="183356" y="740569"/>
                    </a:lnTo>
                    <a:lnTo>
                      <a:pt x="223837" y="762000"/>
                    </a:lnTo>
                    <a:lnTo>
                      <a:pt x="209550" y="807244"/>
                    </a:lnTo>
                    <a:lnTo>
                      <a:pt x="223837" y="809625"/>
                    </a:lnTo>
                    <a:lnTo>
                      <a:pt x="252412" y="783431"/>
                    </a:lnTo>
                    <a:lnTo>
                      <a:pt x="273844" y="840581"/>
                    </a:lnTo>
                    <a:lnTo>
                      <a:pt x="309562" y="842962"/>
                    </a:lnTo>
                    <a:lnTo>
                      <a:pt x="381000" y="797719"/>
                    </a:lnTo>
                  </a:path>
                </a:pathLst>
              </a:custGeom>
              <a:noFill/>
              <a:ln w="1905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1E550DFB-BFFC-AC0F-1EA5-BB7A2A541DB1}"/>
                  </a:ext>
                </a:extLst>
              </p:cNvPr>
              <p:cNvSpPr/>
              <p:nvPr/>
            </p:nvSpPr>
            <p:spPr>
              <a:xfrm>
                <a:off x="2838450" y="4288631"/>
                <a:ext cx="304800" cy="547688"/>
              </a:xfrm>
              <a:custGeom>
                <a:avLst/>
                <a:gdLst>
                  <a:gd name="connsiteX0" fmla="*/ 28575 w 304800"/>
                  <a:gd name="connsiteY0" fmla="*/ 0 h 547688"/>
                  <a:gd name="connsiteX1" fmla="*/ 4763 w 304800"/>
                  <a:gd name="connsiteY1" fmla="*/ 23813 h 547688"/>
                  <a:gd name="connsiteX2" fmla="*/ 0 w 304800"/>
                  <a:gd name="connsiteY2" fmla="*/ 69057 h 547688"/>
                  <a:gd name="connsiteX3" fmla="*/ 16669 w 304800"/>
                  <a:gd name="connsiteY3" fmla="*/ 69057 h 547688"/>
                  <a:gd name="connsiteX4" fmla="*/ 14288 w 304800"/>
                  <a:gd name="connsiteY4" fmla="*/ 92869 h 547688"/>
                  <a:gd name="connsiteX5" fmla="*/ 45244 w 304800"/>
                  <a:gd name="connsiteY5" fmla="*/ 100013 h 547688"/>
                  <a:gd name="connsiteX6" fmla="*/ 66675 w 304800"/>
                  <a:gd name="connsiteY6" fmla="*/ 138113 h 547688"/>
                  <a:gd name="connsiteX7" fmla="*/ 90488 w 304800"/>
                  <a:gd name="connsiteY7" fmla="*/ 119063 h 547688"/>
                  <a:gd name="connsiteX8" fmla="*/ 104775 w 304800"/>
                  <a:gd name="connsiteY8" fmla="*/ 140494 h 547688"/>
                  <a:gd name="connsiteX9" fmla="*/ 140494 w 304800"/>
                  <a:gd name="connsiteY9" fmla="*/ 138113 h 547688"/>
                  <a:gd name="connsiteX10" fmla="*/ 152400 w 304800"/>
                  <a:gd name="connsiteY10" fmla="*/ 161925 h 547688"/>
                  <a:gd name="connsiteX11" fmla="*/ 152400 w 304800"/>
                  <a:gd name="connsiteY11" fmla="*/ 173832 h 547688"/>
                  <a:gd name="connsiteX12" fmla="*/ 109538 w 304800"/>
                  <a:gd name="connsiteY12" fmla="*/ 183357 h 547688"/>
                  <a:gd name="connsiteX13" fmla="*/ 104775 w 304800"/>
                  <a:gd name="connsiteY13" fmla="*/ 209550 h 547688"/>
                  <a:gd name="connsiteX14" fmla="*/ 104775 w 304800"/>
                  <a:gd name="connsiteY14" fmla="*/ 238125 h 547688"/>
                  <a:gd name="connsiteX15" fmla="*/ 76200 w 304800"/>
                  <a:gd name="connsiteY15" fmla="*/ 245269 h 547688"/>
                  <a:gd name="connsiteX16" fmla="*/ 52388 w 304800"/>
                  <a:gd name="connsiteY16" fmla="*/ 292894 h 547688"/>
                  <a:gd name="connsiteX17" fmla="*/ 90488 w 304800"/>
                  <a:gd name="connsiteY17" fmla="*/ 345282 h 547688"/>
                  <a:gd name="connsiteX18" fmla="*/ 95250 w 304800"/>
                  <a:gd name="connsiteY18" fmla="*/ 381000 h 547688"/>
                  <a:gd name="connsiteX19" fmla="*/ 102394 w 304800"/>
                  <a:gd name="connsiteY19" fmla="*/ 397669 h 547688"/>
                  <a:gd name="connsiteX20" fmla="*/ 102394 w 304800"/>
                  <a:gd name="connsiteY20" fmla="*/ 433388 h 547688"/>
                  <a:gd name="connsiteX21" fmla="*/ 102394 w 304800"/>
                  <a:gd name="connsiteY21" fmla="*/ 433388 h 547688"/>
                  <a:gd name="connsiteX22" fmla="*/ 111919 w 304800"/>
                  <a:gd name="connsiteY22" fmla="*/ 454819 h 547688"/>
                  <a:gd name="connsiteX23" fmla="*/ 114300 w 304800"/>
                  <a:gd name="connsiteY23" fmla="*/ 485775 h 547688"/>
                  <a:gd name="connsiteX24" fmla="*/ 216694 w 304800"/>
                  <a:gd name="connsiteY24" fmla="*/ 504825 h 547688"/>
                  <a:gd name="connsiteX25" fmla="*/ 228600 w 304800"/>
                  <a:gd name="connsiteY25" fmla="*/ 511969 h 547688"/>
                  <a:gd name="connsiteX26" fmla="*/ 223838 w 304800"/>
                  <a:gd name="connsiteY26" fmla="*/ 542925 h 547688"/>
                  <a:gd name="connsiteX27" fmla="*/ 242888 w 304800"/>
                  <a:gd name="connsiteY27" fmla="*/ 547688 h 547688"/>
                  <a:gd name="connsiteX28" fmla="*/ 304800 w 304800"/>
                  <a:gd name="connsiteY28" fmla="*/ 540544 h 5476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304800" h="547688">
                    <a:moveTo>
                      <a:pt x="28575" y="0"/>
                    </a:moveTo>
                    <a:lnTo>
                      <a:pt x="4763" y="23813"/>
                    </a:lnTo>
                    <a:lnTo>
                      <a:pt x="0" y="69057"/>
                    </a:lnTo>
                    <a:lnTo>
                      <a:pt x="16669" y="69057"/>
                    </a:lnTo>
                    <a:lnTo>
                      <a:pt x="14288" y="92869"/>
                    </a:lnTo>
                    <a:lnTo>
                      <a:pt x="45244" y="100013"/>
                    </a:lnTo>
                    <a:lnTo>
                      <a:pt x="66675" y="138113"/>
                    </a:lnTo>
                    <a:lnTo>
                      <a:pt x="90488" y="119063"/>
                    </a:lnTo>
                    <a:lnTo>
                      <a:pt x="104775" y="140494"/>
                    </a:lnTo>
                    <a:lnTo>
                      <a:pt x="140494" y="138113"/>
                    </a:lnTo>
                    <a:lnTo>
                      <a:pt x="152400" y="161925"/>
                    </a:lnTo>
                    <a:lnTo>
                      <a:pt x="152400" y="173832"/>
                    </a:lnTo>
                    <a:lnTo>
                      <a:pt x="109538" y="183357"/>
                    </a:lnTo>
                    <a:lnTo>
                      <a:pt x="104775" y="209550"/>
                    </a:lnTo>
                    <a:lnTo>
                      <a:pt x="104775" y="238125"/>
                    </a:lnTo>
                    <a:lnTo>
                      <a:pt x="76200" y="245269"/>
                    </a:lnTo>
                    <a:lnTo>
                      <a:pt x="52388" y="292894"/>
                    </a:lnTo>
                    <a:lnTo>
                      <a:pt x="90488" y="345282"/>
                    </a:lnTo>
                    <a:lnTo>
                      <a:pt x="95250" y="381000"/>
                    </a:lnTo>
                    <a:lnTo>
                      <a:pt x="102394" y="397669"/>
                    </a:lnTo>
                    <a:lnTo>
                      <a:pt x="102394" y="433388"/>
                    </a:lnTo>
                    <a:lnTo>
                      <a:pt x="102394" y="433388"/>
                    </a:lnTo>
                    <a:lnTo>
                      <a:pt x="111919" y="454819"/>
                    </a:lnTo>
                    <a:lnTo>
                      <a:pt x="114300" y="485775"/>
                    </a:lnTo>
                    <a:lnTo>
                      <a:pt x="216694" y="504825"/>
                    </a:lnTo>
                    <a:lnTo>
                      <a:pt x="228600" y="511969"/>
                    </a:lnTo>
                    <a:lnTo>
                      <a:pt x="223838" y="542925"/>
                    </a:lnTo>
                    <a:lnTo>
                      <a:pt x="242888" y="547688"/>
                    </a:lnTo>
                    <a:lnTo>
                      <a:pt x="304800" y="540544"/>
                    </a:lnTo>
                  </a:path>
                </a:pathLst>
              </a:custGeom>
              <a:noFill/>
              <a:ln w="1905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18BD755C-A0BD-692E-E506-92ABD2FD2F8C}"/>
                  </a:ext>
                </a:extLst>
              </p:cNvPr>
              <p:cNvSpPr/>
              <p:nvPr/>
            </p:nvSpPr>
            <p:spPr>
              <a:xfrm>
                <a:off x="2883694" y="3857625"/>
                <a:ext cx="800100" cy="535781"/>
              </a:xfrm>
              <a:custGeom>
                <a:avLst/>
                <a:gdLst>
                  <a:gd name="connsiteX0" fmla="*/ 0 w 800100"/>
                  <a:gd name="connsiteY0" fmla="*/ 354806 h 535781"/>
                  <a:gd name="connsiteX1" fmla="*/ 30956 w 800100"/>
                  <a:gd name="connsiteY1" fmla="*/ 311944 h 535781"/>
                  <a:gd name="connsiteX2" fmla="*/ 61912 w 800100"/>
                  <a:gd name="connsiteY2" fmla="*/ 311944 h 535781"/>
                  <a:gd name="connsiteX3" fmla="*/ 71437 w 800100"/>
                  <a:gd name="connsiteY3" fmla="*/ 292894 h 535781"/>
                  <a:gd name="connsiteX4" fmla="*/ 71437 w 800100"/>
                  <a:gd name="connsiteY4" fmla="*/ 259556 h 535781"/>
                  <a:gd name="connsiteX5" fmla="*/ 59531 w 800100"/>
                  <a:gd name="connsiteY5" fmla="*/ 254794 h 535781"/>
                  <a:gd name="connsiteX6" fmla="*/ 54769 w 800100"/>
                  <a:gd name="connsiteY6" fmla="*/ 219075 h 535781"/>
                  <a:gd name="connsiteX7" fmla="*/ 140494 w 800100"/>
                  <a:gd name="connsiteY7" fmla="*/ 114300 h 535781"/>
                  <a:gd name="connsiteX8" fmla="*/ 176212 w 800100"/>
                  <a:gd name="connsiteY8" fmla="*/ 119063 h 535781"/>
                  <a:gd name="connsiteX9" fmla="*/ 169069 w 800100"/>
                  <a:gd name="connsiteY9" fmla="*/ 95250 h 535781"/>
                  <a:gd name="connsiteX10" fmla="*/ 211931 w 800100"/>
                  <a:gd name="connsiteY10" fmla="*/ 71438 h 535781"/>
                  <a:gd name="connsiteX11" fmla="*/ 240506 w 800100"/>
                  <a:gd name="connsiteY11" fmla="*/ 76200 h 535781"/>
                  <a:gd name="connsiteX12" fmla="*/ 247650 w 800100"/>
                  <a:gd name="connsiteY12" fmla="*/ 88106 h 535781"/>
                  <a:gd name="connsiteX13" fmla="*/ 278606 w 800100"/>
                  <a:gd name="connsiteY13" fmla="*/ 88106 h 535781"/>
                  <a:gd name="connsiteX14" fmla="*/ 302419 w 800100"/>
                  <a:gd name="connsiteY14" fmla="*/ 83344 h 535781"/>
                  <a:gd name="connsiteX15" fmla="*/ 321469 w 800100"/>
                  <a:gd name="connsiteY15" fmla="*/ 95250 h 535781"/>
                  <a:gd name="connsiteX16" fmla="*/ 340519 w 800100"/>
                  <a:gd name="connsiteY16" fmla="*/ 85725 h 535781"/>
                  <a:gd name="connsiteX17" fmla="*/ 342900 w 800100"/>
                  <a:gd name="connsiteY17" fmla="*/ 57150 h 535781"/>
                  <a:gd name="connsiteX18" fmla="*/ 381000 w 800100"/>
                  <a:gd name="connsiteY18" fmla="*/ 30956 h 535781"/>
                  <a:gd name="connsiteX19" fmla="*/ 400050 w 800100"/>
                  <a:gd name="connsiteY19" fmla="*/ 7144 h 535781"/>
                  <a:gd name="connsiteX20" fmla="*/ 426244 w 800100"/>
                  <a:gd name="connsiteY20" fmla="*/ 0 h 535781"/>
                  <a:gd name="connsiteX21" fmla="*/ 426244 w 800100"/>
                  <a:gd name="connsiteY21" fmla="*/ 50006 h 535781"/>
                  <a:gd name="connsiteX22" fmla="*/ 426244 w 800100"/>
                  <a:gd name="connsiteY22" fmla="*/ 50006 h 535781"/>
                  <a:gd name="connsiteX23" fmla="*/ 414337 w 800100"/>
                  <a:gd name="connsiteY23" fmla="*/ 92869 h 535781"/>
                  <a:gd name="connsiteX24" fmla="*/ 411956 w 800100"/>
                  <a:gd name="connsiteY24" fmla="*/ 138113 h 535781"/>
                  <a:gd name="connsiteX25" fmla="*/ 466725 w 800100"/>
                  <a:gd name="connsiteY25" fmla="*/ 147638 h 535781"/>
                  <a:gd name="connsiteX26" fmla="*/ 514350 w 800100"/>
                  <a:gd name="connsiteY26" fmla="*/ 116681 h 535781"/>
                  <a:gd name="connsiteX27" fmla="*/ 538162 w 800100"/>
                  <a:gd name="connsiteY27" fmla="*/ 116681 h 535781"/>
                  <a:gd name="connsiteX28" fmla="*/ 557212 w 800100"/>
                  <a:gd name="connsiteY28" fmla="*/ 133350 h 535781"/>
                  <a:gd name="connsiteX29" fmla="*/ 569119 w 800100"/>
                  <a:gd name="connsiteY29" fmla="*/ 126206 h 535781"/>
                  <a:gd name="connsiteX30" fmla="*/ 592931 w 800100"/>
                  <a:gd name="connsiteY30" fmla="*/ 183356 h 535781"/>
                  <a:gd name="connsiteX31" fmla="*/ 642937 w 800100"/>
                  <a:gd name="connsiteY31" fmla="*/ 161925 h 535781"/>
                  <a:gd name="connsiteX32" fmla="*/ 657225 w 800100"/>
                  <a:gd name="connsiteY32" fmla="*/ 207169 h 535781"/>
                  <a:gd name="connsiteX33" fmla="*/ 702469 w 800100"/>
                  <a:gd name="connsiteY33" fmla="*/ 214313 h 535781"/>
                  <a:gd name="connsiteX34" fmla="*/ 707231 w 800100"/>
                  <a:gd name="connsiteY34" fmla="*/ 233363 h 535781"/>
                  <a:gd name="connsiteX35" fmla="*/ 733425 w 800100"/>
                  <a:gd name="connsiteY35" fmla="*/ 245269 h 535781"/>
                  <a:gd name="connsiteX36" fmla="*/ 745331 w 800100"/>
                  <a:gd name="connsiteY36" fmla="*/ 245269 h 535781"/>
                  <a:gd name="connsiteX37" fmla="*/ 766762 w 800100"/>
                  <a:gd name="connsiteY37" fmla="*/ 230981 h 535781"/>
                  <a:gd name="connsiteX38" fmla="*/ 800100 w 800100"/>
                  <a:gd name="connsiteY38" fmla="*/ 238125 h 535781"/>
                  <a:gd name="connsiteX39" fmla="*/ 800100 w 800100"/>
                  <a:gd name="connsiteY39" fmla="*/ 297656 h 535781"/>
                  <a:gd name="connsiteX40" fmla="*/ 757237 w 800100"/>
                  <a:gd name="connsiteY40" fmla="*/ 323850 h 535781"/>
                  <a:gd name="connsiteX41" fmla="*/ 750094 w 800100"/>
                  <a:gd name="connsiteY41" fmla="*/ 381000 h 535781"/>
                  <a:gd name="connsiteX42" fmla="*/ 747712 w 800100"/>
                  <a:gd name="connsiteY42" fmla="*/ 407194 h 535781"/>
                  <a:gd name="connsiteX43" fmla="*/ 716756 w 800100"/>
                  <a:gd name="connsiteY43" fmla="*/ 442913 h 535781"/>
                  <a:gd name="connsiteX44" fmla="*/ 681037 w 800100"/>
                  <a:gd name="connsiteY44" fmla="*/ 504825 h 535781"/>
                  <a:gd name="connsiteX45" fmla="*/ 676275 w 800100"/>
                  <a:gd name="connsiteY45" fmla="*/ 535781 h 535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800100" h="535781">
                    <a:moveTo>
                      <a:pt x="0" y="354806"/>
                    </a:moveTo>
                    <a:lnTo>
                      <a:pt x="30956" y="311944"/>
                    </a:lnTo>
                    <a:lnTo>
                      <a:pt x="61912" y="311944"/>
                    </a:lnTo>
                    <a:lnTo>
                      <a:pt x="71437" y="292894"/>
                    </a:lnTo>
                    <a:lnTo>
                      <a:pt x="71437" y="259556"/>
                    </a:lnTo>
                    <a:lnTo>
                      <a:pt x="59531" y="254794"/>
                    </a:lnTo>
                    <a:lnTo>
                      <a:pt x="54769" y="219075"/>
                    </a:lnTo>
                    <a:lnTo>
                      <a:pt x="140494" y="114300"/>
                    </a:lnTo>
                    <a:lnTo>
                      <a:pt x="176212" y="119063"/>
                    </a:lnTo>
                    <a:lnTo>
                      <a:pt x="169069" y="95250"/>
                    </a:lnTo>
                    <a:lnTo>
                      <a:pt x="211931" y="71438"/>
                    </a:lnTo>
                    <a:lnTo>
                      <a:pt x="240506" y="76200"/>
                    </a:lnTo>
                    <a:lnTo>
                      <a:pt x="247650" y="88106"/>
                    </a:lnTo>
                    <a:lnTo>
                      <a:pt x="278606" y="88106"/>
                    </a:lnTo>
                    <a:lnTo>
                      <a:pt x="302419" y="83344"/>
                    </a:lnTo>
                    <a:lnTo>
                      <a:pt x="321469" y="95250"/>
                    </a:lnTo>
                    <a:lnTo>
                      <a:pt x="340519" y="85725"/>
                    </a:lnTo>
                    <a:lnTo>
                      <a:pt x="342900" y="57150"/>
                    </a:lnTo>
                    <a:lnTo>
                      <a:pt x="381000" y="30956"/>
                    </a:lnTo>
                    <a:lnTo>
                      <a:pt x="400050" y="7144"/>
                    </a:lnTo>
                    <a:lnTo>
                      <a:pt x="426244" y="0"/>
                    </a:lnTo>
                    <a:lnTo>
                      <a:pt x="426244" y="50006"/>
                    </a:lnTo>
                    <a:lnTo>
                      <a:pt x="426244" y="50006"/>
                    </a:lnTo>
                    <a:lnTo>
                      <a:pt x="414337" y="92869"/>
                    </a:lnTo>
                    <a:lnTo>
                      <a:pt x="411956" y="138113"/>
                    </a:lnTo>
                    <a:lnTo>
                      <a:pt x="466725" y="147638"/>
                    </a:lnTo>
                    <a:lnTo>
                      <a:pt x="514350" y="116681"/>
                    </a:lnTo>
                    <a:lnTo>
                      <a:pt x="538162" y="116681"/>
                    </a:lnTo>
                    <a:lnTo>
                      <a:pt x="557212" y="133350"/>
                    </a:lnTo>
                    <a:lnTo>
                      <a:pt x="569119" y="126206"/>
                    </a:lnTo>
                    <a:lnTo>
                      <a:pt x="592931" y="183356"/>
                    </a:lnTo>
                    <a:lnTo>
                      <a:pt x="642937" y="161925"/>
                    </a:lnTo>
                    <a:lnTo>
                      <a:pt x="657225" y="207169"/>
                    </a:lnTo>
                    <a:lnTo>
                      <a:pt x="702469" y="214313"/>
                    </a:lnTo>
                    <a:lnTo>
                      <a:pt x="707231" y="233363"/>
                    </a:lnTo>
                    <a:lnTo>
                      <a:pt x="733425" y="245269"/>
                    </a:lnTo>
                    <a:lnTo>
                      <a:pt x="745331" y="245269"/>
                    </a:lnTo>
                    <a:lnTo>
                      <a:pt x="766762" y="230981"/>
                    </a:lnTo>
                    <a:lnTo>
                      <a:pt x="800100" y="238125"/>
                    </a:lnTo>
                    <a:lnTo>
                      <a:pt x="800100" y="297656"/>
                    </a:lnTo>
                    <a:lnTo>
                      <a:pt x="757237" y="323850"/>
                    </a:lnTo>
                    <a:lnTo>
                      <a:pt x="750094" y="381000"/>
                    </a:lnTo>
                    <a:lnTo>
                      <a:pt x="747712" y="407194"/>
                    </a:lnTo>
                    <a:lnTo>
                      <a:pt x="716756" y="442913"/>
                    </a:lnTo>
                    <a:lnTo>
                      <a:pt x="681037" y="504825"/>
                    </a:lnTo>
                    <a:lnTo>
                      <a:pt x="676275" y="535781"/>
                    </a:lnTo>
                  </a:path>
                </a:pathLst>
              </a:custGeom>
              <a:noFill/>
              <a:ln w="1905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4EF40CC3-7062-6536-994A-5A6B9154CDD6}"/>
                  </a:ext>
                </a:extLst>
              </p:cNvPr>
              <p:cNvSpPr/>
              <p:nvPr/>
            </p:nvSpPr>
            <p:spPr>
              <a:xfrm>
                <a:off x="3114675" y="2767013"/>
                <a:ext cx="1238250" cy="1050131"/>
              </a:xfrm>
              <a:custGeom>
                <a:avLst/>
                <a:gdLst>
                  <a:gd name="connsiteX0" fmla="*/ 0 w 1238250"/>
                  <a:gd name="connsiteY0" fmla="*/ 76200 h 1050131"/>
                  <a:gd name="connsiteX1" fmla="*/ 19050 w 1238250"/>
                  <a:gd name="connsiteY1" fmla="*/ 128587 h 1050131"/>
                  <a:gd name="connsiteX2" fmla="*/ 50006 w 1238250"/>
                  <a:gd name="connsiteY2" fmla="*/ 114300 h 1050131"/>
                  <a:gd name="connsiteX3" fmla="*/ 66675 w 1238250"/>
                  <a:gd name="connsiteY3" fmla="*/ 116681 h 1050131"/>
                  <a:gd name="connsiteX4" fmla="*/ 100013 w 1238250"/>
                  <a:gd name="connsiteY4" fmla="*/ 114300 h 1050131"/>
                  <a:gd name="connsiteX5" fmla="*/ 133350 w 1238250"/>
                  <a:gd name="connsiteY5" fmla="*/ 145256 h 1050131"/>
                  <a:gd name="connsiteX6" fmla="*/ 140494 w 1238250"/>
                  <a:gd name="connsiteY6" fmla="*/ 183356 h 1050131"/>
                  <a:gd name="connsiteX7" fmla="*/ 235744 w 1238250"/>
                  <a:gd name="connsiteY7" fmla="*/ 252412 h 1050131"/>
                  <a:gd name="connsiteX8" fmla="*/ 269081 w 1238250"/>
                  <a:gd name="connsiteY8" fmla="*/ 230981 h 1050131"/>
                  <a:gd name="connsiteX9" fmla="*/ 290513 w 1238250"/>
                  <a:gd name="connsiteY9" fmla="*/ 242887 h 1050131"/>
                  <a:gd name="connsiteX10" fmla="*/ 330994 w 1238250"/>
                  <a:gd name="connsiteY10" fmla="*/ 247650 h 1050131"/>
                  <a:gd name="connsiteX11" fmla="*/ 366713 w 1238250"/>
                  <a:gd name="connsiteY11" fmla="*/ 259556 h 1050131"/>
                  <a:gd name="connsiteX12" fmla="*/ 390525 w 1238250"/>
                  <a:gd name="connsiteY12" fmla="*/ 238125 h 1050131"/>
                  <a:gd name="connsiteX13" fmla="*/ 416719 w 1238250"/>
                  <a:gd name="connsiteY13" fmla="*/ 240506 h 1050131"/>
                  <a:gd name="connsiteX14" fmla="*/ 431006 w 1238250"/>
                  <a:gd name="connsiteY14" fmla="*/ 228600 h 1050131"/>
                  <a:gd name="connsiteX15" fmla="*/ 461963 w 1238250"/>
                  <a:gd name="connsiteY15" fmla="*/ 228600 h 1050131"/>
                  <a:gd name="connsiteX16" fmla="*/ 492919 w 1238250"/>
                  <a:gd name="connsiteY16" fmla="*/ 195262 h 1050131"/>
                  <a:gd name="connsiteX17" fmla="*/ 545306 w 1238250"/>
                  <a:gd name="connsiteY17" fmla="*/ 164306 h 1050131"/>
                  <a:gd name="connsiteX18" fmla="*/ 566738 w 1238250"/>
                  <a:gd name="connsiteY18" fmla="*/ 119062 h 1050131"/>
                  <a:gd name="connsiteX19" fmla="*/ 588169 w 1238250"/>
                  <a:gd name="connsiteY19" fmla="*/ 114300 h 1050131"/>
                  <a:gd name="connsiteX20" fmla="*/ 631031 w 1238250"/>
                  <a:gd name="connsiteY20" fmla="*/ 71437 h 1050131"/>
                  <a:gd name="connsiteX21" fmla="*/ 645319 w 1238250"/>
                  <a:gd name="connsiteY21" fmla="*/ 38100 h 1050131"/>
                  <a:gd name="connsiteX22" fmla="*/ 688181 w 1238250"/>
                  <a:gd name="connsiteY22" fmla="*/ 28575 h 1050131"/>
                  <a:gd name="connsiteX23" fmla="*/ 704850 w 1238250"/>
                  <a:gd name="connsiteY23" fmla="*/ 19050 h 1050131"/>
                  <a:gd name="connsiteX24" fmla="*/ 716756 w 1238250"/>
                  <a:gd name="connsiteY24" fmla="*/ 0 h 1050131"/>
                  <a:gd name="connsiteX25" fmla="*/ 740569 w 1238250"/>
                  <a:gd name="connsiteY25" fmla="*/ 2381 h 1050131"/>
                  <a:gd name="connsiteX26" fmla="*/ 745331 w 1238250"/>
                  <a:gd name="connsiteY26" fmla="*/ 45243 h 1050131"/>
                  <a:gd name="connsiteX27" fmla="*/ 781050 w 1238250"/>
                  <a:gd name="connsiteY27" fmla="*/ 47625 h 1050131"/>
                  <a:gd name="connsiteX28" fmla="*/ 781050 w 1238250"/>
                  <a:gd name="connsiteY28" fmla="*/ 47625 h 1050131"/>
                  <a:gd name="connsiteX29" fmla="*/ 809625 w 1238250"/>
                  <a:gd name="connsiteY29" fmla="*/ 83343 h 1050131"/>
                  <a:gd name="connsiteX30" fmla="*/ 773906 w 1238250"/>
                  <a:gd name="connsiteY30" fmla="*/ 150018 h 1050131"/>
                  <a:gd name="connsiteX31" fmla="*/ 823913 w 1238250"/>
                  <a:gd name="connsiteY31" fmla="*/ 204787 h 1050131"/>
                  <a:gd name="connsiteX32" fmla="*/ 833438 w 1238250"/>
                  <a:gd name="connsiteY32" fmla="*/ 295275 h 1050131"/>
                  <a:gd name="connsiteX33" fmla="*/ 804863 w 1238250"/>
                  <a:gd name="connsiteY33" fmla="*/ 321468 h 1050131"/>
                  <a:gd name="connsiteX34" fmla="*/ 804863 w 1238250"/>
                  <a:gd name="connsiteY34" fmla="*/ 383381 h 1050131"/>
                  <a:gd name="connsiteX35" fmla="*/ 854869 w 1238250"/>
                  <a:gd name="connsiteY35" fmla="*/ 378618 h 1050131"/>
                  <a:gd name="connsiteX36" fmla="*/ 862013 w 1238250"/>
                  <a:gd name="connsiteY36" fmla="*/ 404812 h 1050131"/>
                  <a:gd name="connsiteX37" fmla="*/ 892969 w 1238250"/>
                  <a:gd name="connsiteY37" fmla="*/ 397668 h 1050131"/>
                  <a:gd name="connsiteX38" fmla="*/ 904875 w 1238250"/>
                  <a:gd name="connsiteY38" fmla="*/ 419100 h 1050131"/>
                  <a:gd name="connsiteX39" fmla="*/ 952500 w 1238250"/>
                  <a:gd name="connsiteY39" fmla="*/ 419100 h 1050131"/>
                  <a:gd name="connsiteX40" fmla="*/ 962025 w 1238250"/>
                  <a:gd name="connsiteY40" fmla="*/ 452437 h 1050131"/>
                  <a:gd name="connsiteX41" fmla="*/ 990600 w 1238250"/>
                  <a:gd name="connsiteY41" fmla="*/ 526256 h 1050131"/>
                  <a:gd name="connsiteX42" fmla="*/ 969169 w 1238250"/>
                  <a:gd name="connsiteY42" fmla="*/ 564356 h 1050131"/>
                  <a:gd name="connsiteX43" fmla="*/ 964406 w 1238250"/>
                  <a:gd name="connsiteY43" fmla="*/ 578643 h 1050131"/>
                  <a:gd name="connsiteX44" fmla="*/ 1116806 w 1238250"/>
                  <a:gd name="connsiteY44" fmla="*/ 614362 h 1050131"/>
                  <a:gd name="connsiteX45" fmla="*/ 1209675 w 1238250"/>
                  <a:gd name="connsiteY45" fmla="*/ 588168 h 1050131"/>
                  <a:gd name="connsiteX46" fmla="*/ 1238250 w 1238250"/>
                  <a:gd name="connsiteY46" fmla="*/ 600075 h 1050131"/>
                  <a:gd name="connsiteX47" fmla="*/ 1212056 w 1238250"/>
                  <a:gd name="connsiteY47" fmla="*/ 650081 h 1050131"/>
                  <a:gd name="connsiteX48" fmla="*/ 1223963 w 1238250"/>
                  <a:gd name="connsiteY48" fmla="*/ 673893 h 1050131"/>
                  <a:gd name="connsiteX49" fmla="*/ 1223963 w 1238250"/>
                  <a:gd name="connsiteY49" fmla="*/ 681037 h 1050131"/>
                  <a:gd name="connsiteX50" fmla="*/ 1207294 w 1238250"/>
                  <a:gd name="connsiteY50" fmla="*/ 697706 h 1050131"/>
                  <a:gd name="connsiteX51" fmla="*/ 1162050 w 1238250"/>
                  <a:gd name="connsiteY51" fmla="*/ 697706 h 1050131"/>
                  <a:gd name="connsiteX52" fmla="*/ 1145381 w 1238250"/>
                  <a:gd name="connsiteY52" fmla="*/ 733425 h 1050131"/>
                  <a:gd name="connsiteX53" fmla="*/ 1152525 w 1238250"/>
                  <a:gd name="connsiteY53" fmla="*/ 757237 h 1050131"/>
                  <a:gd name="connsiteX54" fmla="*/ 1123950 w 1238250"/>
                  <a:gd name="connsiteY54" fmla="*/ 776287 h 1050131"/>
                  <a:gd name="connsiteX55" fmla="*/ 1088231 w 1238250"/>
                  <a:gd name="connsiteY55" fmla="*/ 854868 h 1050131"/>
                  <a:gd name="connsiteX56" fmla="*/ 1066800 w 1238250"/>
                  <a:gd name="connsiteY56" fmla="*/ 878681 h 1050131"/>
                  <a:gd name="connsiteX57" fmla="*/ 1059656 w 1238250"/>
                  <a:gd name="connsiteY57" fmla="*/ 919162 h 1050131"/>
                  <a:gd name="connsiteX58" fmla="*/ 1002506 w 1238250"/>
                  <a:gd name="connsiteY58" fmla="*/ 916781 h 1050131"/>
                  <a:gd name="connsiteX59" fmla="*/ 985838 w 1238250"/>
                  <a:gd name="connsiteY59" fmla="*/ 942975 h 1050131"/>
                  <a:gd name="connsiteX60" fmla="*/ 954881 w 1238250"/>
                  <a:gd name="connsiteY60" fmla="*/ 976312 h 1050131"/>
                  <a:gd name="connsiteX61" fmla="*/ 919163 w 1238250"/>
                  <a:gd name="connsiteY61" fmla="*/ 983456 h 1050131"/>
                  <a:gd name="connsiteX62" fmla="*/ 909638 w 1238250"/>
                  <a:gd name="connsiteY62" fmla="*/ 1002506 h 1050131"/>
                  <a:gd name="connsiteX63" fmla="*/ 873919 w 1238250"/>
                  <a:gd name="connsiteY63" fmla="*/ 1009650 h 1050131"/>
                  <a:gd name="connsiteX64" fmla="*/ 852488 w 1238250"/>
                  <a:gd name="connsiteY64" fmla="*/ 1050131 h 1050131"/>
                  <a:gd name="connsiteX65" fmla="*/ 816769 w 1238250"/>
                  <a:gd name="connsiteY65" fmla="*/ 1033462 h 1050131"/>
                  <a:gd name="connsiteX66" fmla="*/ 776288 w 1238250"/>
                  <a:gd name="connsiteY66" fmla="*/ 992981 h 1050131"/>
                  <a:gd name="connsiteX67" fmla="*/ 776288 w 1238250"/>
                  <a:gd name="connsiteY67" fmla="*/ 992981 h 1050131"/>
                  <a:gd name="connsiteX68" fmla="*/ 762000 w 1238250"/>
                  <a:gd name="connsiteY68" fmla="*/ 964406 h 1050131"/>
                  <a:gd name="connsiteX69" fmla="*/ 762000 w 1238250"/>
                  <a:gd name="connsiteY69" fmla="*/ 935831 h 1050131"/>
                  <a:gd name="connsiteX70" fmla="*/ 692944 w 1238250"/>
                  <a:gd name="connsiteY70" fmla="*/ 919162 h 1050131"/>
                  <a:gd name="connsiteX71" fmla="*/ 676275 w 1238250"/>
                  <a:gd name="connsiteY71" fmla="*/ 928687 h 1050131"/>
                  <a:gd name="connsiteX72" fmla="*/ 654844 w 1238250"/>
                  <a:gd name="connsiteY72" fmla="*/ 892968 h 1050131"/>
                  <a:gd name="connsiteX73" fmla="*/ 654844 w 1238250"/>
                  <a:gd name="connsiteY73" fmla="*/ 850106 h 1050131"/>
                  <a:gd name="connsiteX74" fmla="*/ 669131 w 1238250"/>
                  <a:gd name="connsiteY74" fmla="*/ 842962 h 1050131"/>
                  <a:gd name="connsiteX75" fmla="*/ 669131 w 1238250"/>
                  <a:gd name="connsiteY75" fmla="*/ 781050 h 1050131"/>
                  <a:gd name="connsiteX76" fmla="*/ 631031 w 1238250"/>
                  <a:gd name="connsiteY76" fmla="*/ 778668 h 1050131"/>
                  <a:gd name="connsiteX77" fmla="*/ 600075 w 1238250"/>
                  <a:gd name="connsiteY77" fmla="*/ 795337 h 1050131"/>
                  <a:gd name="connsiteX78" fmla="*/ 590550 w 1238250"/>
                  <a:gd name="connsiteY78" fmla="*/ 762000 h 1050131"/>
                  <a:gd name="connsiteX79" fmla="*/ 554831 w 1238250"/>
                  <a:gd name="connsiteY79" fmla="*/ 757237 h 1050131"/>
                  <a:gd name="connsiteX80" fmla="*/ 547688 w 1238250"/>
                  <a:gd name="connsiteY80" fmla="*/ 752475 h 1050131"/>
                  <a:gd name="connsiteX81" fmla="*/ 552450 w 1238250"/>
                  <a:gd name="connsiteY81" fmla="*/ 719137 h 1050131"/>
                  <a:gd name="connsiteX82" fmla="*/ 473869 w 1238250"/>
                  <a:gd name="connsiteY82" fmla="*/ 695325 h 1050131"/>
                  <a:gd name="connsiteX83" fmla="*/ 433388 w 1238250"/>
                  <a:gd name="connsiteY83" fmla="*/ 711993 h 1050131"/>
                  <a:gd name="connsiteX84" fmla="*/ 333375 w 1238250"/>
                  <a:gd name="connsiteY84" fmla="*/ 702468 h 1050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</a:cxnLst>
                <a:rect l="l" t="t" r="r" b="b"/>
                <a:pathLst>
                  <a:path w="1238250" h="1050131">
                    <a:moveTo>
                      <a:pt x="0" y="76200"/>
                    </a:moveTo>
                    <a:lnTo>
                      <a:pt x="19050" y="128587"/>
                    </a:lnTo>
                    <a:lnTo>
                      <a:pt x="50006" y="114300"/>
                    </a:lnTo>
                    <a:lnTo>
                      <a:pt x="66675" y="116681"/>
                    </a:lnTo>
                    <a:lnTo>
                      <a:pt x="100013" y="114300"/>
                    </a:lnTo>
                    <a:lnTo>
                      <a:pt x="133350" y="145256"/>
                    </a:lnTo>
                    <a:lnTo>
                      <a:pt x="140494" y="183356"/>
                    </a:lnTo>
                    <a:lnTo>
                      <a:pt x="235744" y="252412"/>
                    </a:lnTo>
                    <a:lnTo>
                      <a:pt x="269081" y="230981"/>
                    </a:lnTo>
                    <a:lnTo>
                      <a:pt x="290513" y="242887"/>
                    </a:lnTo>
                    <a:lnTo>
                      <a:pt x="330994" y="247650"/>
                    </a:lnTo>
                    <a:lnTo>
                      <a:pt x="366713" y="259556"/>
                    </a:lnTo>
                    <a:lnTo>
                      <a:pt x="390525" y="238125"/>
                    </a:lnTo>
                    <a:lnTo>
                      <a:pt x="416719" y="240506"/>
                    </a:lnTo>
                    <a:lnTo>
                      <a:pt x="431006" y="228600"/>
                    </a:lnTo>
                    <a:lnTo>
                      <a:pt x="461963" y="228600"/>
                    </a:lnTo>
                    <a:lnTo>
                      <a:pt x="492919" y="195262"/>
                    </a:lnTo>
                    <a:lnTo>
                      <a:pt x="545306" y="164306"/>
                    </a:lnTo>
                    <a:lnTo>
                      <a:pt x="566738" y="119062"/>
                    </a:lnTo>
                    <a:lnTo>
                      <a:pt x="588169" y="114300"/>
                    </a:lnTo>
                    <a:lnTo>
                      <a:pt x="631031" y="71437"/>
                    </a:lnTo>
                    <a:lnTo>
                      <a:pt x="645319" y="38100"/>
                    </a:lnTo>
                    <a:lnTo>
                      <a:pt x="688181" y="28575"/>
                    </a:lnTo>
                    <a:lnTo>
                      <a:pt x="704850" y="19050"/>
                    </a:lnTo>
                    <a:lnTo>
                      <a:pt x="716756" y="0"/>
                    </a:lnTo>
                    <a:lnTo>
                      <a:pt x="740569" y="2381"/>
                    </a:lnTo>
                    <a:lnTo>
                      <a:pt x="745331" y="45243"/>
                    </a:lnTo>
                    <a:lnTo>
                      <a:pt x="781050" y="47625"/>
                    </a:lnTo>
                    <a:lnTo>
                      <a:pt x="781050" y="47625"/>
                    </a:lnTo>
                    <a:lnTo>
                      <a:pt x="809625" y="83343"/>
                    </a:lnTo>
                    <a:lnTo>
                      <a:pt x="773906" y="150018"/>
                    </a:lnTo>
                    <a:lnTo>
                      <a:pt x="823913" y="204787"/>
                    </a:lnTo>
                    <a:lnTo>
                      <a:pt x="833438" y="295275"/>
                    </a:lnTo>
                    <a:lnTo>
                      <a:pt x="804863" y="321468"/>
                    </a:lnTo>
                    <a:lnTo>
                      <a:pt x="804863" y="383381"/>
                    </a:lnTo>
                    <a:lnTo>
                      <a:pt x="854869" y="378618"/>
                    </a:lnTo>
                    <a:lnTo>
                      <a:pt x="862013" y="404812"/>
                    </a:lnTo>
                    <a:lnTo>
                      <a:pt x="892969" y="397668"/>
                    </a:lnTo>
                    <a:lnTo>
                      <a:pt x="904875" y="419100"/>
                    </a:lnTo>
                    <a:lnTo>
                      <a:pt x="952500" y="419100"/>
                    </a:lnTo>
                    <a:lnTo>
                      <a:pt x="962025" y="452437"/>
                    </a:lnTo>
                    <a:lnTo>
                      <a:pt x="990600" y="526256"/>
                    </a:lnTo>
                    <a:lnTo>
                      <a:pt x="969169" y="564356"/>
                    </a:lnTo>
                    <a:lnTo>
                      <a:pt x="964406" y="578643"/>
                    </a:lnTo>
                    <a:lnTo>
                      <a:pt x="1116806" y="614362"/>
                    </a:lnTo>
                    <a:lnTo>
                      <a:pt x="1209675" y="588168"/>
                    </a:lnTo>
                    <a:lnTo>
                      <a:pt x="1238250" y="600075"/>
                    </a:lnTo>
                    <a:lnTo>
                      <a:pt x="1212056" y="650081"/>
                    </a:lnTo>
                    <a:lnTo>
                      <a:pt x="1223963" y="673893"/>
                    </a:lnTo>
                    <a:lnTo>
                      <a:pt x="1223963" y="681037"/>
                    </a:lnTo>
                    <a:lnTo>
                      <a:pt x="1207294" y="697706"/>
                    </a:lnTo>
                    <a:lnTo>
                      <a:pt x="1162050" y="697706"/>
                    </a:lnTo>
                    <a:lnTo>
                      <a:pt x="1145381" y="733425"/>
                    </a:lnTo>
                    <a:lnTo>
                      <a:pt x="1152525" y="757237"/>
                    </a:lnTo>
                    <a:lnTo>
                      <a:pt x="1123950" y="776287"/>
                    </a:lnTo>
                    <a:lnTo>
                      <a:pt x="1088231" y="854868"/>
                    </a:lnTo>
                    <a:lnTo>
                      <a:pt x="1066800" y="878681"/>
                    </a:lnTo>
                    <a:lnTo>
                      <a:pt x="1059656" y="919162"/>
                    </a:lnTo>
                    <a:lnTo>
                      <a:pt x="1002506" y="916781"/>
                    </a:lnTo>
                    <a:lnTo>
                      <a:pt x="985838" y="942975"/>
                    </a:lnTo>
                    <a:lnTo>
                      <a:pt x="954881" y="976312"/>
                    </a:lnTo>
                    <a:lnTo>
                      <a:pt x="919163" y="983456"/>
                    </a:lnTo>
                    <a:lnTo>
                      <a:pt x="909638" y="1002506"/>
                    </a:lnTo>
                    <a:lnTo>
                      <a:pt x="873919" y="1009650"/>
                    </a:lnTo>
                    <a:lnTo>
                      <a:pt x="852488" y="1050131"/>
                    </a:lnTo>
                    <a:lnTo>
                      <a:pt x="816769" y="1033462"/>
                    </a:lnTo>
                    <a:lnTo>
                      <a:pt x="776288" y="992981"/>
                    </a:lnTo>
                    <a:lnTo>
                      <a:pt x="776288" y="992981"/>
                    </a:lnTo>
                    <a:lnTo>
                      <a:pt x="762000" y="964406"/>
                    </a:lnTo>
                    <a:lnTo>
                      <a:pt x="762000" y="935831"/>
                    </a:lnTo>
                    <a:lnTo>
                      <a:pt x="692944" y="919162"/>
                    </a:lnTo>
                    <a:lnTo>
                      <a:pt x="676275" y="928687"/>
                    </a:lnTo>
                    <a:lnTo>
                      <a:pt x="654844" y="892968"/>
                    </a:lnTo>
                    <a:lnTo>
                      <a:pt x="654844" y="850106"/>
                    </a:lnTo>
                    <a:lnTo>
                      <a:pt x="669131" y="842962"/>
                    </a:lnTo>
                    <a:lnTo>
                      <a:pt x="669131" y="781050"/>
                    </a:lnTo>
                    <a:lnTo>
                      <a:pt x="631031" y="778668"/>
                    </a:lnTo>
                    <a:lnTo>
                      <a:pt x="600075" y="795337"/>
                    </a:lnTo>
                    <a:lnTo>
                      <a:pt x="590550" y="762000"/>
                    </a:lnTo>
                    <a:lnTo>
                      <a:pt x="554831" y="757237"/>
                    </a:lnTo>
                    <a:lnTo>
                      <a:pt x="547688" y="752475"/>
                    </a:lnTo>
                    <a:lnTo>
                      <a:pt x="552450" y="719137"/>
                    </a:lnTo>
                    <a:lnTo>
                      <a:pt x="473869" y="695325"/>
                    </a:lnTo>
                    <a:lnTo>
                      <a:pt x="433388" y="711993"/>
                    </a:lnTo>
                    <a:lnTo>
                      <a:pt x="333375" y="702468"/>
                    </a:lnTo>
                  </a:path>
                </a:pathLst>
              </a:custGeom>
              <a:noFill/>
              <a:ln w="1905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45F173D4-A2D3-4C07-EA91-C543A2E4C57D}"/>
                  </a:ext>
                </a:extLst>
              </p:cNvPr>
              <p:cNvSpPr/>
              <p:nvPr/>
            </p:nvSpPr>
            <p:spPr>
              <a:xfrm>
                <a:off x="4648200" y="3817144"/>
                <a:ext cx="831056" cy="452437"/>
              </a:xfrm>
              <a:custGeom>
                <a:avLst/>
                <a:gdLst>
                  <a:gd name="connsiteX0" fmla="*/ 0 w 831056"/>
                  <a:gd name="connsiteY0" fmla="*/ 119062 h 452437"/>
                  <a:gd name="connsiteX1" fmla="*/ 76200 w 831056"/>
                  <a:gd name="connsiteY1" fmla="*/ 116681 h 452437"/>
                  <a:gd name="connsiteX2" fmla="*/ 111919 w 831056"/>
                  <a:gd name="connsiteY2" fmla="*/ 95250 h 452437"/>
                  <a:gd name="connsiteX3" fmla="*/ 188119 w 831056"/>
                  <a:gd name="connsiteY3" fmla="*/ 76200 h 452437"/>
                  <a:gd name="connsiteX4" fmla="*/ 219075 w 831056"/>
                  <a:gd name="connsiteY4" fmla="*/ 73819 h 452437"/>
                  <a:gd name="connsiteX5" fmla="*/ 245269 w 831056"/>
                  <a:gd name="connsiteY5" fmla="*/ 66675 h 452437"/>
                  <a:gd name="connsiteX6" fmla="*/ 252413 w 831056"/>
                  <a:gd name="connsiteY6" fmla="*/ 38100 h 452437"/>
                  <a:gd name="connsiteX7" fmla="*/ 228600 w 831056"/>
                  <a:gd name="connsiteY7" fmla="*/ 0 h 452437"/>
                  <a:gd name="connsiteX8" fmla="*/ 285750 w 831056"/>
                  <a:gd name="connsiteY8" fmla="*/ 19050 h 452437"/>
                  <a:gd name="connsiteX9" fmla="*/ 304800 w 831056"/>
                  <a:gd name="connsiteY9" fmla="*/ 95250 h 452437"/>
                  <a:gd name="connsiteX10" fmla="*/ 330994 w 831056"/>
                  <a:gd name="connsiteY10" fmla="*/ 85725 h 452437"/>
                  <a:gd name="connsiteX11" fmla="*/ 364331 w 831056"/>
                  <a:gd name="connsiteY11" fmla="*/ 97631 h 452437"/>
                  <a:gd name="connsiteX12" fmla="*/ 402431 w 831056"/>
                  <a:gd name="connsiteY12" fmla="*/ 66675 h 452437"/>
                  <a:gd name="connsiteX13" fmla="*/ 404813 w 831056"/>
                  <a:gd name="connsiteY13" fmla="*/ 154781 h 452437"/>
                  <a:gd name="connsiteX14" fmla="*/ 447675 w 831056"/>
                  <a:gd name="connsiteY14" fmla="*/ 169069 h 452437"/>
                  <a:gd name="connsiteX15" fmla="*/ 461963 w 831056"/>
                  <a:gd name="connsiteY15" fmla="*/ 147637 h 452437"/>
                  <a:gd name="connsiteX16" fmla="*/ 483394 w 831056"/>
                  <a:gd name="connsiteY16" fmla="*/ 138112 h 452437"/>
                  <a:gd name="connsiteX17" fmla="*/ 514350 w 831056"/>
                  <a:gd name="connsiteY17" fmla="*/ 178594 h 452437"/>
                  <a:gd name="connsiteX18" fmla="*/ 569119 w 831056"/>
                  <a:gd name="connsiteY18" fmla="*/ 183356 h 452437"/>
                  <a:gd name="connsiteX19" fmla="*/ 583406 w 831056"/>
                  <a:gd name="connsiteY19" fmla="*/ 204787 h 452437"/>
                  <a:gd name="connsiteX20" fmla="*/ 619125 w 831056"/>
                  <a:gd name="connsiteY20" fmla="*/ 204787 h 452437"/>
                  <a:gd name="connsiteX21" fmla="*/ 676275 w 831056"/>
                  <a:gd name="connsiteY21" fmla="*/ 226219 h 452437"/>
                  <a:gd name="connsiteX22" fmla="*/ 726281 w 831056"/>
                  <a:gd name="connsiteY22" fmla="*/ 235744 h 452437"/>
                  <a:gd name="connsiteX23" fmla="*/ 709613 w 831056"/>
                  <a:gd name="connsiteY23" fmla="*/ 295275 h 452437"/>
                  <a:gd name="connsiteX24" fmla="*/ 754856 w 831056"/>
                  <a:gd name="connsiteY24" fmla="*/ 395287 h 452437"/>
                  <a:gd name="connsiteX25" fmla="*/ 804863 w 831056"/>
                  <a:gd name="connsiteY25" fmla="*/ 435769 h 452437"/>
                  <a:gd name="connsiteX26" fmla="*/ 831056 w 831056"/>
                  <a:gd name="connsiteY26" fmla="*/ 452437 h 4524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831056" h="452437">
                    <a:moveTo>
                      <a:pt x="0" y="119062"/>
                    </a:moveTo>
                    <a:lnTo>
                      <a:pt x="76200" y="116681"/>
                    </a:lnTo>
                    <a:lnTo>
                      <a:pt x="111919" y="95250"/>
                    </a:lnTo>
                    <a:lnTo>
                      <a:pt x="188119" y="76200"/>
                    </a:lnTo>
                    <a:lnTo>
                      <a:pt x="219075" y="73819"/>
                    </a:lnTo>
                    <a:lnTo>
                      <a:pt x="245269" y="66675"/>
                    </a:lnTo>
                    <a:lnTo>
                      <a:pt x="252413" y="38100"/>
                    </a:lnTo>
                    <a:lnTo>
                      <a:pt x="228600" y="0"/>
                    </a:lnTo>
                    <a:lnTo>
                      <a:pt x="285750" y="19050"/>
                    </a:lnTo>
                    <a:lnTo>
                      <a:pt x="304800" y="95250"/>
                    </a:lnTo>
                    <a:lnTo>
                      <a:pt x="330994" y="85725"/>
                    </a:lnTo>
                    <a:lnTo>
                      <a:pt x="364331" y="97631"/>
                    </a:lnTo>
                    <a:lnTo>
                      <a:pt x="402431" y="66675"/>
                    </a:lnTo>
                    <a:lnTo>
                      <a:pt x="404813" y="154781"/>
                    </a:lnTo>
                    <a:lnTo>
                      <a:pt x="447675" y="169069"/>
                    </a:lnTo>
                    <a:lnTo>
                      <a:pt x="461963" y="147637"/>
                    </a:lnTo>
                    <a:lnTo>
                      <a:pt x="483394" y="138112"/>
                    </a:lnTo>
                    <a:lnTo>
                      <a:pt x="514350" y="178594"/>
                    </a:lnTo>
                    <a:lnTo>
                      <a:pt x="569119" y="183356"/>
                    </a:lnTo>
                    <a:lnTo>
                      <a:pt x="583406" y="204787"/>
                    </a:lnTo>
                    <a:lnTo>
                      <a:pt x="619125" y="204787"/>
                    </a:lnTo>
                    <a:lnTo>
                      <a:pt x="676275" y="226219"/>
                    </a:lnTo>
                    <a:lnTo>
                      <a:pt x="726281" y="235744"/>
                    </a:lnTo>
                    <a:lnTo>
                      <a:pt x="709613" y="295275"/>
                    </a:lnTo>
                    <a:lnTo>
                      <a:pt x="754856" y="395287"/>
                    </a:lnTo>
                    <a:lnTo>
                      <a:pt x="804863" y="435769"/>
                    </a:lnTo>
                    <a:lnTo>
                      <a:pt x="831056" y="452437"/>
                    </a:lnTo>
                  </a:path>
                </a:pathLst>
              </a:custGeom>
              <a:noFill/>
              <a:ln w="1905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DE7B9941-0E5C-D451-B5E0-0058947551F5}"/>
                  </a:ext>
                </a:extLst>
              </p:cNvPr>
              <p:cNvSpPr/>
              <p:nvPr/>
            </p:nvSpPr>
            <p:spPr>
              <a:xfrm>
                <a:off x="5545931" y="2726531"/>
                <a:ext cx="623888" cy="1369219"/>
              </a:xfrm>
              <a:custGeom>
                <a:avLst/>
                <a:gdLst>
                  <a:gd name="connsiteX0" fmla="*/ 519113 w 623888"/>
                  <a:gd name="connsiteY0" fmla="*/ 1369219 h 1369219"/>
                  <a:gd name="connsiteX1" fmla="*/ 528638 w 623888"/>
                  <a:gd name="connsiteY1" fmla="*/ 1254919 h 1369219"/>
                  <a:gd name="connsiteX2" fmla="*/ 547688 w 623888"/>
                  <a:gd name="connsiteY2" fmla="*/ 1183482 h 1369219"/>
                  <a:gd name="connsiteX3" fmla="*/ 616744 w 623888"/>
                  <a:gd name="connsiteY3" fmla="*/ 1138238 h 1369219"/>
                  <a:gd name="connsiteX4" fmla="*/ 623888 w 623888"/>
                  <a:gd name="connsiteY4" fmla="*/ 1109663 h 1369219"/>
                  <a:gd name="connsiteX5" fmla="*/ 619125 w 623888"/>
                  <a:gd name="connsiteY5" fmla="*/ 1090613 h 1369219"/>
                  <a:gd name="connsiteX6" fmla="*/ 590550 w 623888"/>
                  <a:gd name="connsiteY6" fmla="*/ 1083469 h 1369219"/>
                  <a:gd name="connsiteX7" fmla="*/ 585788 w 623888"/>
                  <a:gd name="connsiteY7" fmla="*/ 1014413 h 1369219"/>
                  <a:gd name="connsiteX8" fmla="*/ 564357 w 623888"/>
                  <a:gd name="connsiteY8" fmla="*/ 971550 h 1369219"/>
                  <a:gd name="connsiteX9" fmla="*/ 578644 w 623888"/>
                  <a:gd name="connsiteY9" fmla="*/ 935832 h 1369219"/>
                  <a:gd name="connsiteX10" fmla="*/ 583407 w 623888"/>
                  <a:gd name="connsiteY10" fmla="*/ 902494 h 1369219"/>
                  <a:gd name="connsiteX11" fmla="*/ 564357 w 623888"/>
                  <a:gd name="connsiteY11" fmla="*/ 897732 h 1369219"/>
                  <a:gd name="connsiteX12" fmla="*/ 531019 w 623888"/>
                  <a:gd name="connsiteY12" fmla="*/ 883444 h 1369219"/>
                  <a:gd name="connsiteX13" fmla="*/ 492919 w 623888"/>
                  <a:gd name="connsiteY13" fmla="*/ 890588 h 1369219"/>
                  <a:gd name="connsiteX14" fmla="*/ 481013 w 623888"/>
                  <a:gd name="connsiteY14" fmla="*/ 866775 h 1369219"/>
                  <a:gd name="connsiteX15" fmla="*/ 447675 w 623888"/>
                  <a:gd name="connsiteY15" fmla="*/ 866775 h 1369219"/>
                  <a:gd name="connsiteX16" fmla="*/ 397669 w 623888"/>
                  <a:gd name="connsiteY16" fmla="*/ 852488 h 1369219"/>
                  <a:gd name="connsiteX17" fmla="*/ 409575 w 623888"/>
                  <a:gd name="connsiteY17" fmla="*/ 835819 h 1369219"/>
                  <a:gd name="connsiteX18" fmla="*/ 381000 w 623888"/>
                  <a:gd name="connsiteY18" fmla="*/ 795338 h 1369219"/>
                  <a:gd name="connsiteX19" fmla="*/ 328613 w 623888"/>
                  <a:gd name="connsiteY19" fmla="*/ 754857 h 1369219"/>
                  <a:gd name="connsiteX20" fmla="*/ 321469 w 623888"/>
                  <a:gd name="connsiteY20" fmla="*/ 719138 h 1369219"/>
                  <a:gd name="connsiteX21" fmla="*/ 338138 w 623888"/>
                  <a:gd name="connsiteY21" fmla="*/ 692944 h 1369219"/>
                  <a:gd name="connsiteX22" fmla="*/ 357188 w 623888"/>
                  <a:gd name="connsiteY22" fmla="*/ 607219 h 1369219"/>
                  <a:gd name="connsiteX23" fmla="*/ 316707 w 623888"/>
                  <a:gd name="connsiteY23" fmla="*/ 573882 h 1369219"/>
                  <a:gd name="connsiteX24" fmla="*/ 316707 w 623888"/>
                  <a:gd name="connsiteY24" fmla="*/ 547688 h 1369219"/>
                  <a:gd name="connsiteX25" fmla="*/ 259557 w 623888"/>
                  <a:gd name="connsiteY25" fmla="*/ 526257 h 1369219"/>
                  <a:gd name="connsiteX26" fmla="*/ 259557 w 623888"/>
                  <a:gd name="connsiteY26" fmla="*/ 483394 h 1369219"/>
                  <a:gd name="connsiteX27" fmla="*/ 223838 w 623888"/>
                  <a:gd name="connsiteY27" fmla="*/ 471488 h 1369219"/>
                  <a:gd name="connsiteX28" fmla="*/ 223838 w 623888"/>
                  <a:gd name="connsiteY28" fmla="*/ 428625 h 1369219"/>
                  <a:gd name="connsiteX29" fmla="*/ 173832 w 623888"/>
                  <a:gd name="connsiteY29" fmla="*/ 385763 h 1369219"/>
                  <a:gd name="connsiteX30" fmla="*/ 173832 w 623888"/>
                  <a:gd name="connsiteY30" fmla="*/ 347663 h 1369219"/>
                  <a:gd name="connsiteX31" fmla="*/ 142875 w 623888"/>
                  <a:gd name="connsiteY31" fmla="*/ 321469 h 1369219"/>
                  <a:gd name="connsiteX32" fmla="*/ 111919 w 623888"/>
                  <a:gd name="connsiteY32" fmla="*/ 328613 h 1369219"/>
                  <a:gd name="connsiteX33" fmla="*/ 109538 w 623888"/>
                  <a:gd name="connsiteY33" fmla="*/ 292894 h 1369219"/>
                  <a:gd name="connsiteX34" fmla="*/ 83344 w 623888"/>
                  <a:gd name="connsiteY34" fmla="*/ 283369 h 1369219"/>
                  <a:gd name="connsiteX35" fmla="*/ 78582 w 623888"/>
                  <a:gd name="connsiteY35" fmla="*/ 269082 h 1369219"/>
                  <a:gd name="connsiteX36" fmla="*/ 78582 w 623888"/>
                  <a:gd name="connsiteY36" fmla="*/ 269082 h 1369219"/>
                  <a:gd name="connsiteX37" fmla="*/ 54769 w 623888"/>
                  <a:gd name="connsiteY37" fmla="*/ 207169 h 1369219"/>
                  <a:gd name="connsiteX38" fmla="*/ 7144 w 623888"/>
                  <a:gd name="connsiteY38" fmla="*/ 180975 h 1369219"/>
                  <a:gd name="connsiteX39" fmla="*/ 0 w 623888"/>
                  <a:gd name="connsiteY39" fmla="*/ 100013 h 1369219"/>
                  <a:gd name="connsiteX40" fmla="*/ 0 w 623888"/>
                  <a:gd name="connsiteY40" fmla="*/ 69057 h 1369219"/>
                  <a:gd name="connsiteX41" fmla="*/ 45244 w 623888"/>
                  <a:gd name="connsiteY41" fmla="*/ 61913 h 1369219"/>
                  <a:gd name="connsiteX42" fmla="*/ 42863 w 623888"/>
                  <a:gd name="connsiteY42" fmla="*/ 0 h 13692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623888" h="1369219">
                    <a:moveTo>
                      <a:pt x="519113" y="1369219"/>
                    </a:moveTo>
                    <a:lnTo>
                      <a:pt x="528638" y="1254919"/>
                    </a:lnTo>
                    <a:lnTo>
                      <a:pt x="547688" y="1183482"/>
                    </a:lnTo>
                    <a:lnTo>
                      <a:pt x="616744" y="1138238"/>
                    </a:lnTo>
                    <a:lnTo>
                      <a:pt x="623888" y="1109663"/>
                    </a:lnTo>
                    <a:lnTo>
                      <a:pt x="619125" y="1090613"/>
                    </a:lnTo>
                    <a:lnTo>
                      <a:pt x="590550" y="1083469"/>
                    </a:lnTo>
                    <a:lnTo>
                      <a:pt x="585788" y="1014413"/>
                    </a:lnTo>
                    <a:lnTo>
                      <a:pt x="564357" y="971550"/>
                    </a:lnTo>
                    <a:lnTo>
                      <a:pt x="578644" y="935832"/>
                    </a:lnTo>
                    <a:lnTo>
                      <a:pt x="583407" y="902494"/>
                    </a:lnTo>
                    <a:lnTo>
                      <a:pt x="564357" y="897732"/>
                    </a:lnTo>
                    <a:lnTo>
                      <a:pt x="531019" y="883444"/>
                    </a:lnTo>
                    <a:lnTo>
                      <a:pt x="492919" y="890588"/>
                    </a:lnTo>
                    <a:lnTo>
                      <a:pt x="481013" y="866775"/>
                    </a:lnTo>
                    <a:lnTo>
                      <a:pt x="447675" y="866775"/>
                    </a:lnTo>
                    <a:lnTo>
                      <a:pt x="397669" y="852488"/>
                    </a:lnTo>
                    <a:lnTo>
                      <a:pt x="409575" y="835819"/>
                    </a:lnTo>
                    <a:lnTo>
                      <a:pt x="381000" y="795338"/>
                    </a:lnTo>
                    <a:lnTo>
                      <a:pt x="328613" y="754857"/>
                    </a:lnTo>
                    <a:lnTo>
                      <a:pt x="321469" y="719138"/>
                    </a:lnTo>
                    <a:lnTo>
                      <a:pt x="338138" y="692944"/>
                    </a:lnTo>
                    <a:lnTo>
                      <a:pt x="357188" y="607219"/>
                    </a:lnTo>
                    <a:lnTo>
                      <a:pt x="316707" y="573882"/>
                    </a:lnTo>
                    <a:lnTo>
                      <a:pt x="316707" y="547688"/>
                    </a:lnTo>
                    <a:lnTo>
                      <a:pt x="259557" y="526257"/>
                    </a:lnTo>
                    <a:lnTo>
                      <a:pt x="259557" y="483394"/>
                    </a:lnTo>
                    <a:lnTo>
                      <a:pt x="223838" y="471488"/>
                    </a:lnTo>
                    <a:lnTo>
                      <a:pt x="223838" y="428625"/>
                    </a:lnTo>
                    <a:lnTo>
                      <a:pt x="173832" y="385763"/>
                    </a:lnTo>
                    <a:lnTo>
                      <a:pt x="173832" y="347663"/>
                    </a:lnTo>
                    <a:lnTo>
                      <a:pt x="142875" y="321469"/>
                    </a:lnTo>
                    <a:lnTo>
                      <a:pt x="111919" y="328613"/>
                    </a:lnTo>
                    <a:lnTo>
                      <a:pt x="109538" y="292894"/>
                    </a:lnTo>
                    <a:lnTo>
                      <a:pt x="83344" y="283369"/>
                    </a:lnTo>
                    <a:lnTo>
                      <a:pt x="78582" y="269082"/>
                    </a:lnTo>
                    <a:lnTo>
                      <a:pt x="78582" y="269082"/>
                    </a:lnTo>
                    <a:lnTo>
                      <a:pt x="54769" y="207169"/>
                    </a:lnTo>
                    <a:lnTo>
                      <a:pt x="7144" y="180975"/>
                    </a:lnTo>
                    <a:lnTo>
                      <a:pt x="0" y="100013"/>
                    </a:lnTo>
                    <a:lnTo>
                      <a:pt x="0" y="69057"/>
                    </a:lnTo>
                    <a:lnTo>
                      <a:pt x="45244" y="61913"/>
                    </a:lnTo>
                    <a:cubicBezTo>
                      <a:pt x="44450" y="41275"/>
                      <a:pt x="43657" y="20638"/>
                      <a:pt x="42863" y="0"/>
                    </a:cubicBezTo>
                  </a:path>
                </a:pathLst>
              </a:custGeom>
              <a:noFill/>
              <a:ln w="1905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F17DACA1-72EB-4908-82EB-6612C85AAF5E}"/>
                  </a:ext>
                </a:extLst>
              </p:cNvPr>
              <p:cNvSpPr/>
              <p:nvPr/>
            </p:nvSpPr>
            <p:spPr>
              <a:xfrm>
                <a:off x="5967413" y="2193131"/>
                <a:ext cx="661987" cy="1707357"/>
              </a:xfrm>
              <a:custGeom>
                <a:avLst/>
                <a:gdLst>
                  <a:gd name="connsiteX0" fmla="*/ 0 w 661987"/>
                  <a:gd name="connsiteY0" fmla="*/ 35719 h 1707357"/>
                  <a:gd name="connsiteX1" fmla="*/ 78581 w 661987"/>
                  <a:gd name="connsiteY1" fmla="*/ 47625 h 1707357"/>
                  <a:gd name="connsiteX2" fmla="*/ 107156 w 661987"/>
                  <a:gd name="connsiteY2" fmla="*/ 16669 h 1707357"/>
                  <a:gd name="connsiteX3" fmla="*/ 166687 w 661987"/>
                  <a:gd name="connsiteY3" fmla="*/ 0 h 1707357"/>
                  <a:gd name="connsiteX4" fmla="*/ 183356 w 661987"/>
                  <a:gd name="connsiteY4" fmla="*/ 19050 h 1707357"/>
                  <a:gd name="connsiteX5" fmla="*/ 164306 w 661987"/>
                  <a:gd name="connsiteY5" fmla="*/ 57150 h 1707357"/>
                  <a:gd name="connsiteX6" fmla="*/ 166687 w 661987"/>
                  <a:gd name="connsiteY6" fmla="*/ 85725 h 1707357"/>
                  <a:gd name="connsiteX7" fmla="*/ 190500 w 661987"/>
                  <a:gd name="connsiteY7" fmla="*/ 107157 h 1707357"/>
                  <a:gd name="connsiteX8" fmla="*/ 178593 w 661987"/>
                  <a:gd name="connsiteY8" fmla="*/ 157163 h 1707357"/>
                  <a:gd name="connsiteX9" fmla="*/ 152400 w 661987"/>
                  <a:gd name="connsiteY9" fmla="*/ 150019 h 1707357"/>
                  <a:gd name="connsiteX10" fmla="*/ 128587 w 661987"/>
                  <a:gd name="connsiteY10" fmla="*/ 135732 h 1707357"/>
                  <a:gd name="connsiteX11" fmla="*/ 109537 w 661987"/>
                  <a:gd name="connsiteY11" fmla="*/ 169069 h 1707357"/>
                  <a:gd name="connsiteX12" fmla="*/ 180975 w 661987"/>
                  <a:gd name="connsiteY12" fmla="*/ 197644 h 1707357"/>
                  <a:gd name="connsiteX13" fmla="*/ 176212 w 661987"/>
                  <a:gd name="connsiteY13" fmla="*/ 273844 h 1707357"/>
                  <a:gd name="connsiteX14" fmla="*/ 159543 w 661987"/>
                  <a:gd name="connsiteY14" fmla="*/ 309563 h 1707357"/>
                  <a:gd name="connsiteX15" fmla="*/ 154781 w 661987"/>
                  <a:gd name="connsiteY15" fmla="*/ 335757 h 1707357"/>
                  <a:gd name="connsiteX16" fmla="*/ 147637 w 661987"/>
                  <a:gd name="connsiteY16" fmla="*/ 357188 h 1707357"/>
                  <a:gd name="connsiteX17" fmla="*/ 121443 w 661987"/>
                  <a:gd name="connsiteY17" fmla="*/ 381000 h 1707357"/>
                  <a:gd name="connsiteX18" fmla="*/ 135731 w 661987"/>
                  <a:gd name="connsiteY18" fmla="*/ 450057 h 1707357"/>
                  <a:gd name="connsiteX19" fmla="*/ 128587 w 661987"/>
                  <a:gd name="connsiteY19" fmla="*/ 459582 h 1707357"/>
                  <a:gd name="connsiteX20" fmla="*/ 107156 w 661987"/>
                  <a:gd name="connsiteY20" fmla="*/ 457200 h 1707357"/>
                  <a:gd name="connsiteX21" fmla="*/ 90487 w 661987"/>
                  <a:gd name="connsiteY21" fmla="*/ 492919 h 1707357"/>
                  <a:gd name="connsiteX22" fmla="*/ 78581 w 661987"/>
                  <a:gd name="connsiteY22" fmla="*/ 519113 h 1707357"/>
                  <a:gd name="connsiteX23" fmla="*/ 142875 w 661987"/>
                  <a:gd name="connsiteY23" fmla="*/ 507207 h 1707357"/>
                  <a:gd name="connsiteX24" fmla="*/ 219075 w 661987"/>
                  <a:gd name="connsiteY24" fmla="*/ 533400 h 1707357"/>
                  <a:gd name="connsiteX25" fmla="*/ 228600 w 661987"/>
                  <a:gd name="connsiteY25" fmla="*/ 602457 h 1707357"/>
                  <a:gd name="connsiteX26" fmla="*/ 211931 w 661987"/>
                  <a:gd name="connsiteY26" fmla="*/ 647700 h 1707357"/>
                  <a:gd name="connsiteX27" fmla="*/ 214312 w 661987"/>
                  <a:gd name="connsiteY27" fmla="*/ 661988 h 1707357"/>
                  <a:gd name="connsiteX28" fmla="*/ 235743 w 661987"/>
                  <a:gd name="connsiteY28" fmla="*/ 661988 h 1707357"/>
                  <a:gd name="connsiteX29" fmla="*/ 261937 w 661987"/>
                  <a:gd name="connsiteY29" fmla="*/ 704850 h 1707357"/>
                  <a:gd name="connsiteX30" fmla="*/ 271462 w 661987"/>
                  <a:gd name="connsiteY30" fmla="*/ 723900 h 1707357"/>
                  <a:gd name="connsiteX31" fmla="*/ 300037 w 661987"/>
                  <a:gd name="connsiteY31" fmla="*/ 750094 h 1707357"/>
                  <a:gd name="connsiteX32" fmla="*/ 323850 w 661987"/>
                  <a:gd name="connsiteY32" fmla="*/ 773907 h 1707357"/>
                  <a:gd name="connsiteX33" fmla="*/ 340518 w 661987"/>
                  <a:gd name="connsiteY33" fmla="*/ 773907 h 1707357"/>
                  <a:gd name="connsiteX34" fmla="*/ 340518 w 661987"/>
                  <a:gd name="connsiteY34" fmla="*/ 800100 h 1707357"/>
                  <a:gd name="connsiteX35" fmla="*/ 333375 w 661987"/>
                  <a:gd name="connsiteY35" fmla="*/ 838200 h 1707357"/>
                  <a:gd name="connsiteX36" fmla="*/ 366712 w 661987"/>
                  <a:gd name="connsiteY36" fmla="*/ 838200 h 1707357"/>
                  <a:gd name="connsiteX37" fmla="*/ 426243 w 661987"/>
                  <a:gd name="connsiteY37" fmla="*/ 902494 h 1707357"/>
                  <a:gd name="connsiteX38" fmla="*/ 421481 w 661987"/>
                  <a:gd name="connsiteY38" fmla="*/ 923925 h 1707357"/>
                  <a:gd name="connsiteX39" fmla="*/ 485775 w 661987"/>
                  <a:gd name="connsiteY39" fmla="*/ 957263 h 1707357"/>
                  <a:gd name="connsiteX40" fmla="*/ 488156 w 661987"/>
                  <a:gd name="connsiteY40" fmla="*/ 978694 h 1707357"/>
                  <a:gd name="connsiteX41" fmla="*/ 535781 w 661987"/>
                  <a:gd name="connsiteY41" fmla="*/ 1028700 h 1707357"/>
                  <a:gd name="connsiteX42" fmla="*/ 516731 w 661987"/>
                  <a:gd name="connsiteY42" fmla="*/ 1102519 h 1707357"/>
                  <a:gd name="connsiteX43" fmla="*/ 540543 w 661987"/>
                  <a:gd name="connsiteY43" fmla="*/ 1109663 h 1707357"/>
                  <a:gd name="connsiteX44" fmla="*/ 540543 w 661987"/>
                  <a:gd name="connsiteY44" fmla="*/ 1109663 h 1707357"/>
                  <a:gd name="connsiteX45" fmla="*/ 571500 w 661987"/>
                  <a:gd name="connsiteY45" fmla="*/ 1116807 h 1707357"/>
                  <a:gd name="connsiteX46" fmla="*/ 571500 w 661987"/>
                  <a:gd name="connsiteY46" fmla="*/ 1131094 h 1707357"/>
                  <a:gd name="connsiteX47" fmla="*/ 595312 w 661987"/>
                  <a:gd name="connsiteY47" fmla="*/ 1171575 h 1707357"/>
                  <a:gd name="connsiteX48" fmla="*/ 559593 w 661987"/>
                  <a:gd name="connsiteY48" fmla="*/ 1252538 h 1707357"/>
                  <a:gd name="connsiteX49" fmla="*/ 581025 w 661987"/>
                  <a:gd name="connsiteY49" fmla="*/ 1281113 h 1707357"/>
                  <a:gd name="connsiteX50" fmla="*/ 614362 w 661987"/>
                  <a:gd name="connsiteY50" fmla="*/ 1257300 h 1707357"/>
                  <a:gd name="connsiteX51" fmla="*/ 652462 w 661987"/>
                  <a:gd name="connsiteY51" fmla="*/ 1285875 h 1707357"/>
                  <a:gd name="connsiteX52" fmla="*/ 635793 w 661987"/>
                  <a:gd name="connsiteY52" fmla="*/ 1319213 h 1707357"/>
                  <a:gd name="connsiteX53" fmla="*/ 633412 w 661987"/>
                  <a:gd name="connsiteY53" fmla="*/ 1366838 h 1707357"/>
                  <a:gd name="connsiteX54" fmla="*/ 661987 w 661987"/>
                  <a:gd name="connsiteY54" fmla="*/ 1397794 h 1707357"/>
                  <a:gd name="connsiteX55" fmla="*/ 604837 w 661987"/>
                  <a:gd name="connsiteY55" fmla="*/ 1414463 h 1707357"/>
                  <a:gd name="connsiteX56" fmla="*/ 564356 w 661987"/>
                  <a:gd name="connsiteY56" fmla="*/ 1490663 h 1707357"/>
                  <a:gd name="connsiteX57" fmla="*/ 576262 w 661987"/>
                  <a:gd name="connsiteY57" fmla="*/ 1528763 h 1707357"/>
                  <a:gd name="connsiteX58" fmla="*/ 552450 w 661987"/>
                  <a:gd name="connsiteY58" fmla="*/ 1562100 h 1707357"/>
                  <a:gd name="connsiteX59" fmla="*/ 661987 w 661987"/>
                  <a:gd name="connsiteY59" fmla="*/ 1707357 h 1707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661987" h="1707357">
                    <a:moveTo>
                      <a:pt x="0" y="35719"/>
                    </a:moveTo>
                    <a:lnTo>
                      <a:pt x="78581" y="47625"/>
                    </a:lnTo>
                    <a:lnTo>
                      <a:pt x="107156" y="16669"/>
                    </a:lnTo>
                    <a:lnTo>
                      <a:pt x="166687" y="0"/>
                    </a:lnTo>
                    <a:lnTo>
                      <a:pt x="183356" y="19050"/>
                    </a:lnTo>
                    <a:lnTo>
                      <a:pt x="164306" y="57150"/>
                    </a:lnTo>
                    <a:lnTo>
                      <a:pt x="166687" y="85725"/>
                    </a:lnTo>
                    <a:lnTo>
                      <a:pt x="190500" y="107157"/>
                    </a:lnTo>
                    <a:lnTo>
                      <a:pt x="178593" y="157163"/>
                    </a:lnTo>
                    <a:lnTo>
                      <a:pt x="152400" y="150019"/>
                    </a:lnTo>
                    <a:lnTo>
                      <a:pt x="128587" y="135732"/>
                    </a:lnTo>
                    <a:lnTo>
                      <a:pt x="109537" y="169069"/>
                    </a:lnTo>
                    <a:lnTo>
                      <a:pt x="180975" y="197644"/>
                    </a:lnTo>
                    <a:lnTo>
                      <a:pt x="176212" y="273844"/>
                    </a:lnTo>
                    <a:lnTo>
                      <a:pt x="159543" y="309563"/>
                    </a:lnTo>
                    <a:lnTo>
                      <a:pt x="154781" y="335757"/>
                    </a:lnTo>
                    <a:lnTo>
                      <a:pt x="147637" y="357188"/>
                    </a:lnTo>
                    <a:lnTo>
                      <a:pt x="121443" y="381000"/>
                    </a:lnTo>
                    <a:lnTo>
                      <a:pt x="135731" y="450057"/>
                    </a:lnTo>
                    <a:lnTo>
                      <a:pt x="128587" y="459582"/>
                    </a:lnTo>
                    <a:lnTo>
                      <a:pt x="107156" y="457200"/>
                    </a:lnTo>
                    <a:lnTo>
                      <a:pt x="90487" y="492919"/>
                    </a:lnTo>
                    <a:lnTo>
                      <a:pt x="78581" y="519113"/>
                    </a:lnTo>
                    <a:lnTo>
                      <a:pt x="142875" y="507207"/>
                    </a:lnTo>
                    <a:lnTo>
                      <a:pt x="219075" y="533400"/>
                    </a:lnTo>
                    <a:lnTo>
                      <a:pt x="228600" y="602457"/>
                    </a:lnTo>
                    <a:lnTo>
                      <a:pt x="211931" y="647700"/>
                    </a:lnTo>
                    <a:lnTo>
                      <a:pt x="214312" y="661988"/>
                    </a:lnTo>
                    <a:lnTo>
                      <a:pt x="235743" y="661988"/>
                    </a:lnTo>
                    <a:lnTo>
                      <a:pt x="261937" y="704850"/>
                    </a:lnTo>
                    <a:lnTo>
                      <a:pt x="271462" y="723900"/>
                    </a:lnTo>
                    <a:lnTo>
                      <a:pt x="300037" y="750094"/>
                    </a:lnTo>
                    <a:lnTo>
                      <a:pt x="323850" y="773907"/>
                    </a:lnTo>
                    <a:lnTo>
                      <a:pt x="340518" y="773907"/>
                    </a:lnTo>
                    <a:lnTo>
                      <a:pt x="340518" y="800100"/>
                    </a:lnTo>
                    <a:lnTo>
                      <a:pt x="333375" y="838200"/>
                    </a:lnTo>
                    <a:lnTo>
                      <a:pt x="366712" y="838200"/>
                    </a:lnTo>
                    <a:lnTo>
                      <a:pt x="426243" y="902494"/>
                    </a:lnTo>
                    <a:lnTo>
                      <a:pt x="421481" y="923925"/>
                    </a:lnTo>
                    <a:lnTo>
                      <a:pt x="485775" y="957263"/>
                    </a:lnTo>
                    <a:lnTo>
                      <a:pt x="488156" y="978694"/>
                    </a:lnTo>
                    <a:lnTo>
                      <a:pt x="535781" y="1028700"/>
                    </a:lnTo>
                    <a:lnTo>
                      <a:pt x="516731" y="1102519"/>
                    </a:lnTo>
                    <a:lnTo>
                      <a:pt x="540543" y="1109663"/>
                    </a:lnTo>
                    <a:lnTo>
                      <a:pt x="540543" y="1109663"/>
                    </a:lnTo>
                    <a:lnTo>
                      <a:pt x="571500" y="1116807"/>
                    </a:lnTo>
                    <a:lnTo>
                      <a:pt x="571500" y="1131094"/>
                    </a:lnTo>
                    <a:lnTo>
                      <a:pt x="595312" y="1171575"/>
                    </a:lnTo>
                    <a:lnTo>
                      <a:pt x="559593" y="1252538"/>
                    </a:lnTo>
                    <a:lnTo>
                      <a:pt x="581025" y="1281113"/>
                    </a:lnTo>
                    <a:lnTo>
                      <a:pt x="614362" y="1257300"/>
                    </a:lnTo>
                    <a:lnTo>
                      <a:pt x="652462" y="1285875"/>
                    </a:lnTo>
                    <a:lnTo>
                      <a:pt x="635793" y="1319213"/>
                    </a:lnTo>
                    <a:lnTo>
                      <a:pt x="633412" y="1366838"/>
                    </a:lnTo>
                    <a:lnTo>
                      <a:pt x="661987" y="1397794"/>
                    </a:lnTo>
                    <a:lnTo>
                      <a:pt x="604837" y="1414463"/>
                    </a:lnTo>
                    <a:lnTo>
                      <a:pt x="564356" y="1490663"/>
                    </a:lnTo>
                    <a:lnTo>
                      <a:pt x="576262" y="1528763"/>
                    </a:lnTo>
                    <a:lnTo>
                      <a:pt x="552450" y="1562100"/>
                    </a:lnTo>
                    <a:lnTo>
                      <a:pt x="661987" y="1707357"/>
                    </a:lnTo>
                  </a:path>
                </a:pathLst>
              </a:custGeom>
              <a:noFill/>
              <a:ln w="1905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506938B3-493F-0BE2-50D5-1D596F273449}"/>
                  </a:ext>
                </a:extLst>
              </p:cNvPr>
              <p:cNvSpPr/>
              <p:nvPr/>
            </p:nvSpPr>
            <p:spPr>
              <a:xfrm>
                <a:off x="6434138" y="2138363"/>
                <a:ext cx="523875" cy="1638300"/>
              </a:xfrm>
              <a:custGeom>
                <a:avLst/>
                <a:gdLst>
                  <a:gd name="connsiteX0" fmla="*/ 304800 w 523875"/>
                  <a:gd name="connsiteY0" fmla="*/ 1638300 h 1638300"/>
                  <a:gd name="connsiteX1" fmla="*/ 378618 w 523875"/>
                  <a:gd name="connsiteY1" fmla="*/ 1559718 h 1638300"/>
                  <a:gd name="connsiteX2" fmla="*/ 400050 w 523875"/>
                  <a:gd name="connsiteY2" fmla="*/ 1488281 h 1638300"/>
                  <a:gd name="connsiteX3" fmla="*/ 442912 w 523875"/>
                  <a:gd name="connsiteY3" fmla="*/ 1457325 h 1638300"/>
                  <a:gd name="connsiteX4" fmla="*/ 447675 w 523875"/>
                  <a:gd name="connsiteY4" fmla="*/ 1397793 h 1638300"/>
                  <a:gd name="connsiteX5" fmla="*/ 419100 w 523875"/>
                  <a:gd name="connsiteY5" fmla="*/ 1378743 h 1638300"/>
                  <a:gd name="connsiteX6" fmla="*/ 416718 w 523875"/>
                  <a:gd name="connsiteY6" fmla="*/ 1328737 h 1638300"/>
                  <a:gd name="connsiteX7" fmla="*/ 452437 w 523875"/>
                  <a:gd name="connsiteY7" fmla="*/ 1276350 h 1638300"/>
                  <a:gd name="connsiteX8" fmla="*/ 521493 w 523875"/>
                  <a:gd name="connsiteY8" fmla="*/ 1262062 h 1638300"/>
                  <a:gd name="connsiteX9" fmla="*/ 523875 w 523875"/>
                  <a:gd name="connsiteY9" fmla="*/ 1238250 h 1638300"/>
                  <a:gd name="connsiteX10" fmla="*/ 476250 w 523875"/>
                  <a:gd name="connsiteY10" fmla="*/ 1138237 h 1638300"/>
                  <a:gd name="connsiteX11" fmla="*/ 431006 w 523875"/>
                  <a:gd name="connsiteY11" fmla="*/ 1143000 h 1638300"/>
                  <a:gd name="connsiteX12" fmla="*/ 435768 w 523875"/>
                  <a:gd name="connsiteY12" fmla="*/ 1121568 h 1638300"/>
                  <a:gd name="connsiteX13" fmla="*/ 452437 w 523875"/>
                  <a:gd name="connsiteY13" fmla="*/ 1100137 h 1638300"/>
                  <a:gd name="connsiteX14" fmla="*/ 447675 w 523875"/>
                  <a:gd name="connsiteY14" fmla="*/ 1052512 h 1638300"/>
                  <a:gd name="connsiteX15" fmla="*/ 445293 w 523875"/>
                  <a:gd name="connsiteY15" fmla="*/ 1026318 h 1638300"/>
                  <a:gd name="connsiteX16" fmla="*/ 414337 w 523875"/>
                  <a:gd name="connsiteY16" fmla="*/ 1016793 h 1638300"/>
                  <a:gd name="connsiteX17" fmla="*/ 442912 w 523875"/>
                  <a:gd name="connsiteY17" fmla="*/ 962025 h 1638300"/>
                  <a:gd name="connsiteX18" fmla="*/ 426243 w 523875"/>
                  <a:gd name="connsiteY18" fmla="*/ 947737 h 1638300"/>
                  <a:gd name="connsiteX19" fmla="*/ 423862 w 523875"/>
                  <a:gd name="connsiteY19" fmla="*/ 919162 h 1638300"/>
                  <a:gd name="connsiteX20" fmla="*/ 390525 w 523875"/>
                  <a:gd name="connsiteY20" fmla="*/ 916781 h 1638300"/>
                  <a:gd name="connsiteX21" fmla="*/ 354806 w 523875"/>
                  <a:gd name="connsiteY21" fmla="*/ 892968 h 1638300"/>
                  <a:gd name="connsiteX22" fmla="*/ 352425 w 523875"/>
                  <a:gd name="connsiteY22" fmla="*/ 869156 h 1638300"/>
                  <a:gd name="connsiteX23" fmla="*/ 323850 w 523875"/>
                  <a:gd name="connsiteY23" fmla="*/ 838200 h 1638300"/>
                  <a:gd name="connsiteX24" fmla="*/ 307181 w 523875"/>
                  <a:gd name="connsiteY24" fmla="*/ 802481 h 1638300"/>
                  <a:gd name="connsiteX25" fmla="*/ 316706 w 523875"/>
                  <a:gd name="connsiteY25" fmla="*/ 778668 h 1638300"/>
                  <a:gd name="connsiteX26" fmla="*/ 295275 w 523875"/>
                  <a:gd name="connsiteY26" fmla="*/ 714375 h 1638300"/>
                  <a:gd name="connsiteX27" fmla="*/ 304800 w 523875"/>
                  <a:gd name="connsiteY27" fmla="*/ 657225 h 1638300"/>
                  <a:gd name="connsiteX28" fmla="*/ 285750 w 523875"/>
                  <a:gd name="connsiteY28" fmla="*/ 650081 h 1638300"/>
                  <a:gd name="connsiteX29" fmla="*/ 283368 w 523875"/>
                  <a:gd name="connsiteY29" fmla="*/ 621506 h 1638300"/>
                  <a:gd name="connsiteX30" fmla="*/ 178593 w 523875"/>
                  <a:gd name="connsiteY30" fmla="*/ 621506 h 1638300"/>
                  <a:gd name="connsiteX31" fmla="*/ 145256 w 523875"/>
                  <a:gd name="connsiteY31" fmla="*/ 638175 h 1638300"/>
                  <a:gd name="connsiteX32" fmla="*/ 121443 w 523875"/>
                  <a:gd name="connsiteY32" fmla="*/ 623887 h 1638300"/>
                  <a:gd name="connsiteX33" fmla="*/ 40481 w 523875"/>
                  <a:gd name="connsiteY33" fmla="*/ 523875 h 1638300"/>
                  <a:gd name="connsiteX34" fmla="*/ 45243 w 523875"/>
                  <a:gd name="connsiteY34" fmla="*/ 502443 h 1638300"/>
                  <a:gd name="connsiteX35" fmla="*/ 19050 w 523875"/>
                  <a:gd name="connsiteY35" fmla="*/ 500062 h 1638300"/>
                  <a:gd name="connsiteX36" fmla="*/ 30956 w 523875"/>
                  <a:gd name="connsiteY36" fmla="*/ 440531 h 1638300"/>
                  <a:gd name="connsiteX37" fmla="*/ 0 w 523875"/>
                  <a:gd name="connsiteY37" fmla="*/ 435768 h 1638300"/>
                  <a:gd name="connsiteX38" fmla="*/ 0 w 523875"/>
                  <a:gd name="connsiteY38" fmla="*/ 416718 h 1638300"/>
                  <a:gd name="connsiteX39" fmla="*/ 35718 w 523875"/>
                  <a:gd name="connsiteY39" fmla="*/ 392906 h 1638300"/>
                  <a:gd name="connsiteX40" fmla="*/ 35718 w 523875"/>
                  <a:gd name="connsiteY40" fmla="*/ 352425 h 1638300"/>
                  <a:gd name="connsiteX41" fmla="*/ 52387 w 523875"/>
                  <a:gd name="connsiteY41" fmla="*/ 333375 h 1638300"/>
                  <a:gd name="connsiteX42" fmla="*/ 50006 w 523875"/>
                  <a:gd name="connsiteY42" fmla="*/ 288131 h 1638300"/>
                  <a:gd name="connsiteX43" fmla="*/ 61912 w 523875"/>
                  <a:gd name="connsiteY43" fmla="*/ 242887 h 1638300"/>
                  <a:gd name="connsiteX44" fmla="*/ 95250 w 523875"/>
                  <a:gd name="connsiteY44" fmla="*/ 161925 h 1638300"/>
                  <a:gd name="connsiteX45" fmla="*/ 88106 w 523875"/>
                  <a:gd name="connsiteY45" fmla="*/ 114300 h 1638300"/>
                  <a:gd name="connsiteX46" fmla="*/ 85725 w 523875"/>
                  <a:gd name="connsiteY46" fmla="*/ 80962 h 1638300"/>
                  <a:gd name="connsiteX47" fmla="*/ 147637 w 523875"/>
                  <a:gd name="connsiteY47" fmla="*/ 45243 h 1638300"/>
                  <a:gd name="connsiteX48" fmla="*/ 169068 w 523875"/>
                  <a:gd name="connsiteY48" fmla="*/ 47625 h 1638300"/>
                  <a:gd name="connsiteX49" fmla="*/ 197643 w 523875"/>
                  <a:gd name="connsiteY49" fmla="*/ 45243 h 1638300"/>
                  <a:gd name="connsiteX50" fmla="*/ 214312 w 523875"/>
                  <a:gd name="connsiteY50" fmla="*/ 0 h 1638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523875" h="1638300">
                    <a:moveTo>
                      <a:pt x="304800" y="1638300"/>
                    </a:moveTo>
                    <a:lnTo>
                      <a:pt x="378618" y="1559718"/>
                    </a:lnTo>
                    <a:lnTo>
                      <a:pt x="400050" y="1488281"/>
                    </a:lnTo>
                    <a:lnTo>
                      <a:pt x="442912" y="1457325"/>
                    </a:lnTo>
                    <a:lnTo>
                      <a:pt x="447675" y="1397793"/>
                    </a:lnTo>
                    <a:lnTo>
                      <a:pt x="419100" y="1378743"/>
                    </a:lnTo>
                    <a:lnTo>
                      <a:pt x="416718" y="1328737"/>
                    </a:lnTo>
                    <a:lnTo>
                      <a:pt x="452437" y="1276350"/>
                    </a:lnTo>
                    <a:lnTo>
                      <a:pt x="521493" y="1262062"/>
                    </a:lnTo>
                    <a:lnTo>
                      <a:pt x="523875" y="1238250"/>
                    </a:lnTo>
                    <a:lnTo>
                      <a:pt x="476250" y="1138237"/>
                    </a:lnTo>
                    <a:lnTo>
                      <a:pt x="431006" y="1143000"/>
                    </a:lnTo>
                    <a:lnTo>
                      <a:pt x="435768" y="1121568"/>
                    </a:lnTo>
                    <a:lnTo>
                      <a:pt x="452437" y="1100137"/>
                    </a:lnTo>
                    <a:lnTo>
                      <a:pt x="447675" y="1052512"/>
                    </a:lnTo>
                    <a:lnTo>
                      <a:pt x="445293" y="1026318"/>
                    </a:lnTo>
                    <a:lnTo>
                      <a:pt x="414337" y="1016793"/>
                    </a:lnTo>
                    <a:lnTo>
                      <a:pt x="442912" y="962025"/>
                    </a:lnTo>
                    <a:lnTo>
                      <a:pt x="426243" y="947737"/>
                    </a:lnTo>
                    <a:lnTo>
                      <a:pt x="423862" y="919162"/>
                    </a:lnTo>
                    <a:lnTo>
                      <a:pt x="390525" y="916781"/>
                    </a:lnTo>
                    <a:lnTo>
                      <a:pt x="354806" y="892968"/>
                    </a:lnTo>
                    <a:lnTo>
                      <a:pt x="352425" y="869156"/>
                    </a:lnTo>
                    <a:lnTo>
                      <a:pt x="323850" y="838200"/>
                    </a:lnTo>
                    <a:lnTo>
                      <a:pt x="307181" y="802481"/>
                    </a:lnTo>
                    <a:lnTo>
                      <a:pt x="316706" y="778668"/>
                    </a:lnTo>
                    <a:lnTo>
                      <a:pt x="295275" y="714375"/>
                    </a:lnTo>
                    <a:lnTo>
                      <a:pt x="304800" y="657225"/>
                    </a:lnTo>
                    <a:lnTo>
                      <a:pt x="285750" y="650081"/>
                    </a:lnTo>
                    <a:lnTo>
                      <a:pt x="283368" y="621506"/>
                    </a:lnTo>
                    <a:lnTo>
                      <a:pt x="178593" y="621506"/>
                    </a:lnTo>
                    <a:lnTo>
                      <a:pt x="145256" y="638175"/>
                    </a:lnTo>
                    <a:lnTo>
                      <a:pt x="121443" y="623887"/>
                    </a:lnTo>
                    <a:lnTo>
                      <a:pt x="40481" y="523875"/>
                    </a:lnTo>
                    <a:lnTo>
                      <a:pt x="45243" y="502443"/>
                    </a:lnTo>
                    <a:lnTo>
                      <a:pt x="19050" y="500062"/>
                    </a:lnTo>
                    <a:lnTo>
                      <a:pt x="30956" y="440531"/>
                    </a:lnTo>
                    <a:lnTo>
                      <a:pt x="0" y="435768"/>
                    </a:lnTo>
                    <a:lnTo>
                      <a:pt x="0" y="416718"/>
                    </a:lnTo>
                    <a:lnTo>
                      <a:pt x="35718" y="392906"/>
                    </a:lnTo>
                    <a:lnTo>
                      <a:pt x="35718" y="352425"/>
                    </a:lnTo>
                    <a:lnTo>
                      <a:pt x="52387" y="333375"/>
                    </a:lnTo>
                    <a:lnTo>
                      <a:pt x="50006" y="288131"/>
                    </a:lnTo>
                    <a:lnTo>
                      <a:pt x="61912" y="242887"/>
                    </a:lnTo>
                    <a:lnTo>
                      <a:pt x="95250" y="161925"/>
                    </a:lnTo>
                    <a:lnTo>
                      <a:pt x="88106" y="114300"/>
                    </a:lnTo>
                    <a:lnTo>
                      <a:pt x="85725" y="80962"/>
                    </a:lnTo>
                    <a:lnTo>
                      <a:pt x="147637" y="45243"/>
                    </a:lnTo>
                    <a:lnTo>
                      <a:pt x="169068" y="47625"/>
                    </a:lnTo>
                    <a:lnTo>
                      <a:pt x="197643" y="45243"/>
                    </a:lnTo>
                    <a:lnTo>
                      <a:pt x="214312" y="0"/>
                    </a:lnTo>
                  </a:path>
                </a:pathLst>
              </a:custGeom>
              <a:noFill/>
              <a:ln w="1905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AF84F7EF-5803-AD5A-00F1-21315338F34E}"/>
                  </a:ext>
                </a:extLst>
              </p:cNvPr>
              <p:cNvSpPr/>
              <p:nvPr/>
            </p:nvSpPr>
            <p:spPr>
              <a:xfrm>
                <a:off x="4213225" y="1546225"/>
                <a:ext cx="981075" cy="911225"/>
              </a:xfrm>
              <a:custGeom>
                <a:avLst/>
                <a:gdLst>
                  <a:gd name="connsiteX0" fmla="*/ 981075 w 981075"/>
                  <a:gd name="connsiteY0" fmla="*/ 0 h 911225"/>
                  <a:gd name="connsiteX1" fmla="*/ 847725 w 981075"/>
                  <a:gd name="connsiteY1" fmla="*/ 19050 h 911225"/>
                  <a:gd name="connsiteX2" fmla="*/ 812800 w 981075"/>
                  <a:gd name="connsiteY2" fmla="*/ 60325 h 911225"/>
                  <a:gd name="connsiteX3" fmla="*/ 844550 w 981075"/>
                  <a:gd name="connsiteY3" fmla="*/ 127000 h 911225"/>
                  <a:gd name="connsiteX4" fmla="*/ 835025 w 981075"/>
                  <a:gd name="connsiteY4" fmla="*/ 177800 h 911225"/>
                  <a:gd name="connsiteX5" fmla="*/ 631825 w 981075"/>
                  <a:gd name="connsiteY5" fmla="*/ 250825 h 911225"/>
                  <a:gd name="connsiteX6" fmla="*/ 558800 w 981075"/>
                  <a:gd name="connsiteY6" fmla="*/ 190500 h 911225"/>
                  <a:gd name="connsiteX7" fmla="*/ 454025 w 981075"/>
                  <a:gd name="connsiteY7" fmla="*/ 250825 h 911225"/>
                  <a:gd name="connsiteX8" fmla="*/ 282575 w 981075"/>
                  <a:gd name="connsiteY8" fmla="*/ 263525 h 911225"/>
                  <a:gd name="connsiteX9" fmla="*/ 95250 w 981075"/>
                  <a:gd name="connsiteY9" fmla="*/ 304800 h 911225"/>
                  <a:gd name="connsiteX10" fmla="*/ 0 w 981075"/>
                  <a:gd name="connsiteY10" fmla="*/ 381000 h 911225"/>
                  <a:gd name="connsiteX11" fmla="*/ 9525 w 981075"/>
                  <a:gd name="connsiteY11" fmla="*/ 492125 h 911225"/>
                  <a:gd name="connsiteX12" fmla="*/ 133350 w 981075"/>
                  <a:gd name="connsiteY12" fmla="*/ 495300 h 911225"/>
                  <a:gd name="connsiteX13" fmla="*/ 244475 w 981075"/>
                  <a:gd name="connsiteY13" fmla="*/ 581025 h 911225"/>
                  <a:gd name="connsiteX14" fmla="*/ 215900 w 981075"/>
                  <a:gd name="connsiteY14" fmla="*/ 657225 h 911225"/>
                  <a:gd name="connsiteX15" fmla="*/ 215900 w 981075"/>
                  <a:gd name="connsiteY15" fmla="*/ 673100 h 911225"/>
                  <a:gd name="connsiteX16" fmla="*/ 228600 w 981075"/>
                  <a:gd name="connsiteY16" fmla="*/ 701675 h 911225"/>
                  <a:gd name="connsiteX17" fmla="*/ 225425 w 981075"/>
                  <a:gd name="connsiteY17" fmla="*/ 768350 h 911225"/>
                  <a:gd name="connsiteX18" fmla="*/ 244475 w 981075"/>
                  <a:gd name="connsiteY18" fmla="*/ 784225 h 911225"/>
                  <a:gd name="connsiteX19" fmla="*/ 241300 w 981075"/>
                  <a:gd name="connsiteY19" fmla="*/ 822325 h 911225"/>
                  <a:gd name="connsiteX20" fmla="*/ 295275 w 981075"/>
                  <a:gd name="connsiteY20" fmla="*/ 831850 h 911225"/>
                  <a:gd name="connsiteX21" fmla="*/ 352425 w 981075"/>
                  <a:gd name="connsiteY21" fmla="*/ 796925 h 911225"/>
                  <a:gd name="connsiteX22" fmla="*/ 422275 w 981075"/>
                  <a:gd name="connsiteY22" fmla="*/ 822325 h 911225"/>
                  <a:gd name="connsiteX23" fmla="*/ 447675 w 981075"/>
                  <a:gd name="connsiteY23" fmla="*/ 860425 h 911225"/>
                  <a:gd name="connsiteX24" fmla="*/ 581025 w 981075"/>
                  <a:gd name="connsiteY24" fmla="*/ 892175 h 911225"/>
                  <a:gd name="connsiteX25" fmla="*/ 587375 w 981075"/>
                  <a:gd name="connsiteY25" fmla="*/ 911225 h 911225"/>
                  <a:gd name="connsiteX26" fmla="*/ 625475 w 981075"/>
                  <a:gd name="connsiteY26" fmla="*/ 911225 h 911225"/>
                  <a:gd name="connsiteX27" fmla="*/ 666750 w 981075"/>
                  <a:gd name="connsiteY27" fmla="*/ 895350 h 911225"/>
                  <a:gd name="connsiteX28" fmla="*/ 730250 w 981075"/>
                  <a:gd name="connsiteY28" fmla="*/ 904875 h 911225"/>
                  <a:gd name="connsiteX29" fmla="*/ 739775 w 981075"/>
                  <a:gd name="connsiteY29" fmla="*/ 882650 h 911225"/>
                  <a:gd name="connsiteX30" fmla="*/ 781050 w 981075"/>
                  <a:gd name="connsiteY30" fmla="*/ 869950 h 911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981075" h="911225">
                    <a:moveTo>
                      <a:pt x="981075" y="0"/>
                    </a:moveTo>
                    <a:lnTo>
                      <a:pt x="847725" y="19050"/>
                    </a:lnTo>
                    <a:lnTo>
                      <a:pt x="812800" y="60325"/>
                    </a:lnTo>
                    <a:lnTo>
                      <a:pt x="844550" y="127000"/>
                    </a:lnTo>
                    <a:lnTo>
                      <a:pt x="835025" y="177800"/>
                    </a:lnTo>
                    <a:lnTo>
                      <a:pt x="631825" y="250825"/>
                    </a:lnTo>
                    <a:lnTo>
                      <a:pt x="558800" y="190500"/>
                    </a:lnTo>
                    <a:lnTo>
                      <a:pt x="454025" y="250825"/>
                    </a:lnTo>
                    <a:lnTo>
                      <a:pt x="282575" y="263525"/>
                    </a:lnTo>
                    <a:lnTo>
                      <a:pt x="95250" y="304800"/>
                    </a:lnTo>
                    <a:lnTo>
                      <a:pt x="0" y="381000"/>
                    </a:lnTo>
                    <a:lnTo>
                      <a:pt x="9525" y="492125"/>
                    </a:lnTo>
                    <a:lnTo>
                      <a:pt x="133350" y="495300"/>
                    </a:lnTo>
                    <a:lnTo>
                      <a:pt x="244475" y="581025"/>
                    </a:lnTo>
                    <a:lnTo>
                      <a:pt x="215900" y="657225"/>
                    </a:lnTo>
                    <a:lnTo>
                      <a:pt x="215900" y="673100"/>
                    </a:lnTo>
                    <a:lnTo>
                      <a:pt x="228600" y="701675"/>
                    </a:lnTo>
                    <a:lnTo>
                      <a:pt x="225425" y="768350"/>
                    </a:lnTo>
                    <a:lnTo>
                      <a:pt x="244475" y="784225"/>
                    </a:lnTo>
                    <a:lnTo>
                      <a:pt x="241300" y="822325"/>
                    </a:lnTo>
                    <a:lnTo>
                      <a:pt x="295275" y="831850"/>
                    </a:lnTo>
                    <a:lnTo>
                      <a:pt x="352425" y="796925"/>
                    </a:lnTo>
                    <a:lnTo>
                      <a:pt x="422275" y="822325"/>
                    </a:lnTo>
                    <a:lnTo>
                      <a:pt x="447675" y="860425"/>
                    </a:lnTo>
                    <a:lnTo>
                      <a:pt x="581025" y="892175"/>
                    </a:lnTo>
                    <a:lnTo>
                      <a:pt x="587375" y="911225"/>
                    </a:lnTo>
                    <a:lnTo>
                      <a:pt x="625475" y="911225"/>
                    </a:lnTo>
                    <a:lnTo>
                      <a:pt x="666750" y="895350"/>
                    </a:lnTo>
                    <a:lnTo>
                      <a:pt x="730250" y="904875"/>
                    </a:lnTo>
                    <a:lnTo>
                      <a:pt x="739775" y="882650"/>
                    </a:lnTo>
                    <a:lnTo>
                      <a:pt x="781050" y="869950"/>
                    </a:lnTo>
                  </a:path>
                </a:pathLst>
              </a:custGeom>
              <a:noFill/>
              <a:ln w="1905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8C22BE2A-B170-7743-F4BE-00686D801AD0}"/>
                  </a:ext>
                </a:extLst>
              </p:cNvPr>
              <p:cNvSpPr/>
              <p:nvPr/>
            </p:nvSpPr>
            <p:spPr>
              <a:xfrm>
                <a:off x="5057775" y="1795462"/>
                <a:ext cx="565150" cy="808037"/>
              </a:xfrm>
              <a:custGeom>
                <a:avLst/>
                <a:gdLst>
                  <a:gd name="connsiteX0" fmla="*/ 339725 w 565150"/>
                  <a:gd name="connsiteY0" fmla="*/ 0 h 825500"/>
                  <a:gd name="connsiteX1" fmla="*/ 323850 w 565150"/>
                  <a:gd name="connsiteY1" fmla="*/ 104775 h 825500"/>
                  <a:gd name="connsiteX2" fmla="*/ 400050 w 565150"/>
                  <a:gd name="connsiteY2" fmla="*/ 152400 h 825500"/>
                  <a:gd name="connsiteX3" fmla="*/ 450850 w 565150"/>
                  <a:gd name="connsiteY3" fmla="*/ 254000 h 825500"/>
                  <a:gd name="connsiteX4" fmla="*/ 450850 w 565150"/>
                  <a:gd name="connsiteY4" fmla="*/ 304800 h 825500"/>
                  <a:gd name="connsiteX5" fmla="*/ 539750 w 565150"/>
                  <a:gd name="connsiteY5" fmla="*/ 387350 h 825500"/>
                  <a:gd name="connsiteX6" fmla="*/ 565150 w 565150"/>
                  <a:gd name="connsiteY6" fmla="*/ 441325 h 825500"/>
                  <a:gd name="connsiteX7" fmla="*/ 539750 w 565150"/>
                  <a:gd name="connsiteY7" fmla="*/ 485775 h 825500"/>
                  <a:gd name="connsiteX8" fmla="*/ 466725 w 565150"/>
                  <a:gd name="connsiteY8" fmla="*/ 539750 h 825500"/>
                  <a:gd name="connsiteX9" fmla="*/ 381000 w 565150"/>
                  <a:gd name="connsiteY9" fmla="*/ 581025 h 825500"/>
                  <a:gd name="connsiteX10" fmla="*/ 323850 w 565150"/>
                  <a:gd name="connsiteY10" fmla="*/ 638175 h 825500"/>
                  <a:gd name="connsiteX11" fmla="*/ 257175 w 565150"/>
                  <a:gd name="connsiteY11" fmla="*/ 647700 h 825500"/>
                  <a:gd name="connsiteX12" fmla="*/ 225425 w 565150"/>
                  <a:gd name="connsiteY12" fmla="*/ 701675 h 825500"/>
                  <a:gd name="connsiteX13" fmla="*/ 155575 w 565150"/>
                  <a:gd name="connsiteY13" fmla="*/ 733425 h 825500"/>
                  <a:gd name="connsiteX14" fmla="*/ 107950 w 565150"/>
                  <a:gd name="connsiteY14" fmla="*/ 742950 h 825500"/>
                  <a:gd name="connsiteX15" fmla="*/ 76200 w 565150"/>
                  <a:gd name="connsiteY15" fmla="*/ 803275 h 825500"/>
                  <a:gd name="connsiteX16" fmla="*/ 0 w 565150"/>
                  <a:gd name="connsiteY16" fmla="*/ 825500 h 825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65150" h="825500">
                    <a:moveTo>
                      <a:pt x="339725" y="0"/>
                    </a:moveTo>
                    <a:lnTo>
                      <a:pt x="323850" y="104775"/>
                    </a:lnTo>
                    <a:lnTo>
                      <a:pt x="400050" y="152400"/>
                    </a:lnTo>
                    <a:lnTo>
                      <a:pt x="450850" y="254000"/>
                    </a:lnTo>
                    <a:lnTo>
                      <a:pt x="450850" y="304800"/>
                    </a:lnTo>
                    <a:lnTo>
                      <a:pt x="539750" y="387350"/>
                    </a:lnTo>
                    <a:lnTo>
                      <a:pt x="565150" y="441325"/>
                    </a:lnTo>
                    <a:lnTo>
                      <a:pt x="539750" y="485775"/>
                    </a:lnTo>
                    <a:lnTo>
                      <a:pt x="466725" y="539750"/>
                    </a:lnTo>
                    <a:lnTo>
                      <a:pt x="381000" y="581025"/>
                    </a:lnTo>
                    <a:lnTo>
                      <a:pt x="323850" y="638175"/>
                    </a:lnTo>
                    <a:lnTo>
                      <a:pt x="257175" y="647700"/>
                    </a:lnTo>
                    <a:lnTo>
                      <a:pt x="225425" y="701675"/>
                    </a:lnTo>
                    <a:lnTo>
                      <a:pt x="155575" y="733425"/>
                    </a:lnTo>
                    <a:lnTo>
                      <a:pt x="107950" y="742950"/>
                    </a:lnTo>
                    <a:lnTo>
                      <a:pt x="76200" y="803275"/>
                    </a:lnTo>
                    <a:lnTo>
                      <a:pt x="0" y="825500"/>
                    </a:lnTo>
                  </a:path>
                </a:pathLst>
              </a:custGeom>
              <a:noFill/>
              <a:ln w="1905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6A23A502-07AB-C403-1CD7-086A4EEAA6BF}"/>
                  </a:ext>
                </a:extLst>
              </p:cNvPr>
              <p:cNvSpPr/>
              <p:nvPr/>
            </p:nvSpPr>
            <p:spPr>
              <a:xfrm>
                <a:off x="6307931" y="1685925"/>
                <a:ext cx="57150" cy="428625"/>
              </a:xfrm>
              <a:custGeom>
                <a:avLst/>
                <a:gdLst>
                  <a:gd name="connsiteX0" fmla="*/ 47625 w 57150"/>
                  <a:gd name="connsiteY0" fmla="*/ 0 h 428625"/>
                  <a:gd name="connsiteX1" fmla="*/ 6350 w 57150"/>
                  <a:gd name="connsiteY1" fmla="*/ 69850 h 428625"/>
                  <a:gd name="connsiteX2" fmla="*/ 57150 w 57150"/>
                  <a:gd name="connsiteY2" fmla="*/ 234950 h 428625"/>
                  <a:gd name="connsiteX3" fmla="*/ 47625 w 57150"/>
                  <a:gd name="connsiteY3" fmla="*/ 307975 h 428625"/>
                  <a:gd name="connsiteX4" fmla="*/ 0 w 57150"/>
                  <a:gd name="connsiteY4" fmla="*/ 428625 h 428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150" h="428625">
                    <a:moveTo>
                      <a:pt x="47625" y="0"/>
                    </a:moveTo>
                    <a:lnTo>
                      <a:pt x="6350" y="69850"/>
                    </a:lnTo>
                    <a:lnTo>
                      <a:pt x="57150" y="234950"/>
                    </a:lnTo>
                    <a:lnTo>
                      <a:pt x="47625" y="307975"/>
                    </a:lnTo>
                    <a:lnTo>
                      <a:pt x="0" y="428625"/>
                    </a:lnTo>
                  </a:path>
                </a:pathLst>
              </a:custGeom>
              <a:noFill/>
              <a:ln w="1905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24D8D5CC-FCDA-42A2-BD34-806358939796}"/>
                  </a:ext>
                </a:extLst>
              </p:cNvPr>
              <p:cNvSpPr/>
              <p:nvPr/>
            </p:nvSpPr>
            <p:spPr>
              <a:xfrm>
                <a:off x="7045325" y="1588294"/>
                <a:ext cx="123825" cy="672306"/>
              </a:xfrm>
              <a:custGeom>
                <a:avLst/>
                <a:gdLst>
                  <a:gd name="connsiteX0" fmla="*/ 12700 w 123825"/>
                  <a:gd name="connsiteY0" fmla="*/ 0 h 695325"/>
                  <a:gd name="connsiteX1" fmla="*/ 41275 w 123825"/>
                  <a:gd name="connsiteY1" fmla="*/ 104775 h 695325"/>
                  <a:gd name="connsiteX2" fmla="*/ 28575 w 123825"/>
                  <a:gd name="connsiteY2" fmla="*/ 273050 h 695325"/>
                  <a:gd name="connsiteX3" fmla="*/ 12700 w 123825"/>
                  <a:gd name="connsiteY3" fmla="*/ 320675 h 695325"/>
                  <a:gd name="connsiteX4" fmla="*/ 15875 w 123825"/>
                  <a:gd name="connsiteY4" fmla="*/ 419100 h 695325"/>
                  <a:gd name="connsiteX5" fmla="*/ 31750 w 123825"/>
                  <a:gd name="connsiteY5" fmla="*/ 444500 h 695325"/>
                  <a:gd name="connsiteX6" fmla="*/ 6350 w 123825"/>
                  <a:gd name="connsiteY6" fmla="*/ 476250 h 695325"/>
                  <a:gd name="connsiteX7" fmla="*/ 0 w 123825"/>
                  <a:gd name="connsiteY7" fmla="*/ 574675 h 695325"/>
                  <a:gd name="connsiteX8" fmla="*/ 63500 w 123825"/>
                  <a:gd name="connsiteY8" fmla="*/ 628650 h 695325"/>
                  <a:gd name="connsiteX9" fmla="*/ 60325 w 123825"/>
                  <a:gd name="connsiteY9" fmla="*/ 666750 h 695325"/>
                  <a:gd name="connsiteX10" fmla="*/ 123825 w 123825"/>
                  <a:gd name="connsiteY10" fmla="*/ 695325 h 69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3825" h="695325">
                    <a:moveTo>
                      <a:pt x="12700" y="0"/>
                    </a:moveTo>
                    <a:lnTo>
                      <a:pt x="41275" y="104775"/>
                    </a:lnTo>
                    <a:lnTo>
                      <a:pt x="28575" y="273050"/>
                    </a:lnTo>
                    <a:lnTo>
                      <a:pt x="12700" y="320675"/>
                    </a:lnTo>
                    <a:lnTo>
                      <a:pt x="15875" y="419100"/>
                    </a:lnTo>
                    <a:lnTo>
                      <a:pt x="31750" y="444500"/>
                    </a:lnTo>
                    <a:lnTo>
                      <a:pt x="6350" y="476250"/>
                    </a:lnTo>
                    <a:lnTo>
                      <a:pt x="0" y="574675"/>
                    </a:lnTo>
                    <a:lnTo>
                      <a:pt x="63500" y="628650"/>
                    </a:lnTo>
                    <a:lnTo>
                      <a:pt x="60325" y="666750"/>
                    </a:lnTo>
                    <a:lnTo>
                      <a:pt x="123825" y="695325"/>
                    </a:lnTo>
                  </a:path>
                </a:pathLst>
              </a:custGeom>
              <a:noFill/>
              <a:ln w="1905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94" name="グループ化 293">
              <a:extLst>
                <a:ext uri="{FF2B5EF4-FFF2-40B4-BE49-F238E27FC236}">
                  <a16:creationId xmlns:a16="http://schemas.microsoft.com/office/drawing/2014/main" id="{D2578EAF-EE01-9683-1234-B46C3C551877}"/>
                </a:ext>
              </a:extLst>
            </p:cNvPr>
            <p:cNvGrpSpPr/>
            <p:nvPr/>
          </p:nvGrpSpPr>
          <p:grpSpPr>
            <a:xfrm>
              <a:off x="1358555" y="1258216"/>
              <a:ext cx="5961875" cy="4357300"/>
              <a:chOff x="1358555" y="1258216"/>
              <a:chExt cx="5961875" cy="4357300"/>
            </a:xfrm>
          </p:grpSpPr>
          <p:sp>
            <p:nvSpPr>
              <p:cNvPr id="266" name="テキスト ボックス 265">
                <a:extLst>
                  <a:ext uri="{FF2B5EF4-FFF2-40B4-BE49-F238E27FC236}">
                    <a16:creationId xmlns:a16="http://schemas.microsoft.com/office/drawing/2014/main" id="{2C54F0CD-4258-6C6C-BC0E-42FDD4AE9AA2}"/>
                  </a:ext>
                </a:extLst>
              </p:cNvPr>
              <p:cNvSpPr txBox="1"/>
              <p:nvPr/>
            </p:nvSpPr>
            <p:spPr>
              <a:xfrm>
                <a:off x="1947985" y="3371116"/>
                <a:ext cx="5309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たかつがわ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高津川</a:t>
                </a:r>
                <a:endParaRPr kumimoji="1" lang="en-US" altLang="ja-JP" sz="9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69" name="テキスト ボックス 268">
                <a:extLst>
                  <a:ext uri="{FF2B5EF4-FFF2-40B4-BE49-F238E27FC236}">
                    <a16:creationId xmlns:a16="http://schemas.microsoft.com/office/drawing/2014/main" id="{4B1EB737-3957-B275-6D97-E52EE3D349DA}"/>
                  </a:ext>
                </a:extLst>
              </p:cNvPr>
              <p:cNvSpPr txBox="1"/>
              <p:nvPr/>
            </p:nvSpPr>
            <p:spPr>
              <a:xfrm>
                <a:off x="1358555" y="5307739"/>
                <a:ext cx="5309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さばがわ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佐波川</a:t>
                </a:r>
                <a:endParaRPr kumimoji="1" lang="en-US" altLang="ja-JP" sz="9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70" name="テキスト ボックス 269">
                <a:extLst>
                  <a:ext uri="{FF2B5EF4-FFF2-40B4-BE49-F238E27FC236}">
                    <a16:creationId xmlns:a16="http://schemas.microsoft.com/office/drawing/2014/main" id="{9165F701-8A6F-5909-7D3F-AD356929188E}"/>
                  </a:ext>
                </a:extLst>
              </p:cNvPr>
              <p:cNvSpPr txBox="1"/>
              <p:nvPr/>
            </p:nvSpPr>
            <p:spPr>
              <a:xfrm>
                <a:off x="2988021" y="4834122"/>
                <a:ext cx="5309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おぜがわ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小瀬川</a:t>
                </a:r>
                <a:endParaRPr kumimoji="1" lang="en-US" altLang="ja-JP" sz="9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71" name="テキスト ボックス 270">
                <a:extLst>
                  <a:ext uri="{FF2B5EF4-FFF2-40B4-BE49-F238E27FC236}">
                    <a16:creationId xmlns:a16="http://schemas.microsoft.com/office/drawing/2014/main" id="{0C165A5B-D7F2-0660-4C84-BAE87DEFF7BE}"/>
                  </a:ext>
                </a:extLst>
              </p:cNvPr>
              <p:cNvSpPr txBox="1"/>
              <p:nvPr/>
            </p:nvSpPr>
            <p:spPr>
              <a:xfrm>
                <a:off x="3282869" y="4411749"/>
                <a:ext cx="5309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おおたがわ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太田川</a:t>
                </a:r>
                <a:endParaRPr kumimoji="1" lang="en-US" altLang="ja-JP" sz="9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72" name="テキスト ボックス 271">
                <a:extLst>
                  <a:ext uri="{FF2B5EF4-FFF2-40B4-BE49-F238E27FC236}">
                    <a16:creationId xmlns:a16="http://schemas.microsoft.com/office/drawing/2014/main" id="{9C84B2FC-9C89-C1DC-9B65-6FD8C6B5BE59}"/>
                  </a:ext>
                </a:extLst>
              </p:cNvPr>
              <p:cNvSpPr txBox="1"/>
              <p:nvPr/>
            </p:nvSpPr>
            <p:spPr>
              <a:xfrm>
                <a:off x="2663530" y="2603499"/>
                <a:ext cx="5309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ごうのかわ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江の川</a:t>
                </a:r>
                <a:endParaRPr kumimoji="1" lang="en-US" altLang="ja-JP" sz="9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73" name="テキスト ボックス 272">
                <a:extLst>
                  <a:ext uri="{FF2B5EF4-FFF2-40B4-BE49-F238E27FC236}">
                    <a16:creationId xmlns:a16="http://schemas.microsoft.com/office/drawing/2014/main" id="{46DA4DAB-9628-8459-755F-DECE9501C38B}"/>
                  </a:ext>
                </a:extLst>
              </p:cNvPr>
              <p:cNvSpPr txBox="1"/>
              <p:nvPr/>
            </p:nvSpPr>
            <p:spPr>
              <a:xfrm>
                <a:off x="5201664" y="4316005"/>
                <a:ext cx="5309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あしだがわ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芦田川</a:t>
                </a:r>
                <a:endParaRPr kumimoji="1" lang="en-US" altLang="ja-JP" sz="9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74" name="テキスト ボックス 273">
                <a:extLst>
                  <a:ext uri="{FF2B5EF4-FFF2-40B4-BE49-F238E27FC236}">
                    <a16:creationId xmlns:a16="http://schemas.microsoft.com/office/drawing/2014/main" id="{E9451012-47EF-BD7B-098C-656AA153C104}"/>
                  </a:ext>
                </a:extLst>
              </p:cNvPr>
              <p:cNvSpPr txBox="1"/>
              <p:nvPr/>
            </p:nvSpPr>
            <p:spPr>
              <a:xfrm>
                <a:off x="5804544" y="4117303"/>
                <a:ext cx="56938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たかはしがわ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高梁川</a:t>
                </a:r>
                <a:endParaRPr kumimoji="1" lang="en-US" altLang="ja-JP" sz="9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75" name="テキスト ボックス 274">
                <a:extLst>
                  <a:ext uri="{FF2B5EF4-FFF2-40B4-BE49-F238E27FC236}">
                    <a16:creationId xmlns:a16="http://schemas.microsoft.com/office/drawing/2014/main" id="{243B1053-5A25-13E9-6B13-4FCE0A0033BC}"/>
                  </a:ext>
                </a:extLst>
              </p:cNvPr>
              <p:cNvSpPr txBox="1"/>
              <p:nvPr/>
            </p:nvSpPr>
            <p:spPr>
              <a:xfrm>
                <a:off x="6395330" y="3903948"/>
                <a:ext cx="50526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あさひがわ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旭川</a:t>
                </a:r>
                <a:endParaRPr kumimoji="1" lang="en-US" altLang="ja-JP" sz="9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76" name="テキスト ボックス 275">
                <a:extLst>
                  <a:ext uri="{FF2B5EF4-FFF2-40B4-BE49-F238E27FC236}">
                    <a16:creationId xmlns:a16="http://schemas.microsoft.com/office/drawing/2014/main" id="{E2A878F8-2BD1-42C1-793C-6818F977C97C}"/>
                  </a:ext>
                </a:extLst>
              </p:cNvPr>
              <p:cNvSpPr txBox="1"/>
              <p:nvPr/>
            </p:nvSpPr>
            <p:spPr>
              <a:xfrm>
                <a:off x="6751043" y="3671385"/>
                <a:ext cx="5309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よしいがわ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吉井川</a:t>
                </a:r>
                <a:endParaRPr kumimoji="1" lang="en-US" altLang="ja-JP" sz="9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77" name="テキスト ボックス 276">
                <a:extLst>
                  <a:ext uri="{FF2B5EF4-FFF2-40B4-BE49-F238E27FC236}">
                    <a16:creationId xmlns:a16="http://schemas.microsoft.com/office/drawing/2014/main" id="{EC74EF72-FC8D-E6E2-6A0B-5FD7D9FB17FD}"/>
                  </a:ext>
                </a:extLst>
              </p:cNvPr>
              <p:cNvSpPr txBox="1"/>
              <p:nvPr/>
            </p:nvSpPr>
            <p:spPr>
              <a:xfrm>
                <a:off x="6751043" y="1300936"/>
                <a:ext cx="56938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せんだいがわ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千代川</a:t>
                </a:r>
                <a:endParaRPr kumimoji="1" lang="en-US" altLang="ja-JP" sz="9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78" name="テキスト ボックス 277">
                <a:extLst>
                  <a:ext uri="{FF2B5EF4-FFF2-40B4-BE49-F238E27FC236}">
                    <a16:creationId xmlns:a16="http://schemas.microsoft.com/office/drawing/2014/main" id="{8CA29E1C-0A8A-D3C5-1ADB-A235F7EE3F76}"/>
                  </a:ext>
                </a:extLst>
              </p:cNvPr>
              <p:cNvSpPr txBox="1"/>
              <p:nvPr/>
            </p:nvSpPr>
            <p:spPr>
              <a:xfrm>
                <a:off x="6060165" y="1395694"/>
                <a:ext cx="56938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てんじんがわ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天神川</a:t>
                </a:r>
                <a:endParaRPr kumimoji="1" lang="en-US" altLang="ja-JP" sz="9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79" name="テキスト ボックス 278">
                <a:extLst>
                  <a:ext uri="{FF2B5EF4-FFF2-40B4-BE49-F238E27FC236}">
                    <a16:creationId xmlns:a16="http://schemas.microsoft.com/office/drawing/2014/main" id="{3E2538BA-E3D9-2765-3DD1-2AB66A1B06A7}"/>
                  </a:ext>
                </a:extLst>
              </p:cNvPr>
              <p:cNvSpPr txBox="1"/>
              <p:nvPr/>
            </p:nvSpPr>
            <p:spPr>
              <a:xfrm>
                <a:off x="5201663" y="1532036"/>
                <a:ext cx="5309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ひのがわ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日野川</a:t>
                </a:r>
                <a:endParaRPr kumimoji="1" lang="en-US" altLang="ja-JP" sz="9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86" name="テキスト ボックス 285">
                <a:extLst>
                  <a:ext uri="{FF2B5EF4-FFF2-40B4-BE49-F238E27FC236}">
                    <a16:creationId xmlns:a16="http://schemas.microsoft.com/office/drawing/2014/main" id="{90EC242C-C162-D043-0DA4-24F1F46CD77B}"/>
                  </a:ext>
                </a:extLst>
              </p:cNvPr>
              <p:cNvSpPr txBox="1"/>
              <p:nvPr/>
            </p:nvSpPr>
            <p:spPr>
              <a:xfrm>
                <a:off x="4899478" y="1258216"/>
                <a:ext cx="5309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ひいかわ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斐伊川</a:t>
                </a:r>
                <a:endParaRPr kumimoji="1" lang="en-US" altLang="ja-JP" sz="9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293" name="グループ化 292">
              <a:extLst>
                <a:ext uri="{FF2B5EF4-FFF2-40B4-BE49-F238E27FC236}">
                  <a16:creationId xmlns:a16="http://schemas.microsoft.com/office/drawing/2014/main" id="{6C6D5C21-2D97-BDCE-DF94-C581814577A1}"/>
                </a:ext>
              </a:extLst>
            </p:cNvPr>
            <p:cNvGrpSpPr/>
            <p:nvPr/>
          </p:nvGrpSpPr>
          <p:grpSpPr>
            <a:xfrm>
              <a:off x="1222628" y="1716434"/>
              <a:ext cx="7315876" cy="3280327"/>
              <a:chOff x="1222628" y="1716434"/>
              <a:chExt cx="7315876" cy="3280327"/>
            </a:xfrm>
          </p:grpSpPr>
          <p:sp>
            <p:nvSpPr>
              <p:cNvPr id="265" name="テキスト ボックス 264">
                <a:extLst>
                  <a:ext uri="{FF2B5EF4-FFF2-40B4-BE49-F238E27FC236}">
                    <a16:creationId xmlns:a16="http://schemas.microsoft.com/office/drawing/2014/main" id="{CFE01782-71B6-2706-ED9E-FBE80C98F1DE}"/>
                  </a:ext>
                </a:extLst>
              </p:cNvPr>
              <p:cNvSpPr txBox="1"/>
              <p:nvPr/>
            </p:nvSpPr>
            <p:spPr>
              <a:xfrm>
                <a:off x="7943469" y="2539847"/>
                <a:ext cx="59503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6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兵庫</a:t>
                </a:r>
                <a:endParaRPr kumimoji="1" lang="ja-JP" altLang="en-US" sz="2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68" name="テキスト ボックス 267">
                <a:extLst>
                  <a:ext uri="{FF2B5EF4-FFF2-40B4-BE49-F238E27FC236}">
                    <a16:creationId xmlns:a16="http://schemas.microsoft.com/office/drawing/2014/main" id="{6E1AC21E-67CA-0D9A-F807-E7BB6BCEBBE7}"/>
                  </a:ext>
                </a:extLst>
              </p:cNvPr>
              <p:cNvSpPr txBox="1"/>
              <p:nvPr/>
            </p:nvSpPr>
            <p:spPr>
              <a:xfrm>
                <a:off x="1222628" y="4658207"/>
                <a:ext cx="59503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6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山口</a:t>
                </a:r>
                <a:endParaRPr kumimoji="1" lang="ja-JP" altLang="en-US" sz="2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87" name="テキスト ボックス 286">
                <a:extLst>
                  <a:ext uri="{FF2B5EF4-FFF2-40B4-BE49-F238E27FC236}">
                    <a16:creationId xmlns:a16="http://schemas.microsoft.com/office/drawing/2014/main" id="{C376D181-A360-4E56-9A72-D9DCFE7C9C8E}"/>
                  </a:ext>
                </a:extLst>
              </p:cNvPr>
              <p:cNvSpPr txBox="1"/>
              <p:nvPr/>
            </p:nvSpPr>
            <p:spPr>
              <a:xfrm>
                <a:off x="3204476" y="2455148"/>
                <a:ext cx="59503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6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島根</a:t>
                </a:r>
                <a:endParaRPr kumimoji="1" lang="ja-JP" altLang="en-US" sz="2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88" name="テキスト ボックス 287">
                <a:extLst>
                  <a:ext uri="{FF2B5EF4-FFF2-40B4-BE49-F238E27FC236}">
                    <a16:creationId xmlns:a16="http://schemas.microsoft.com/office/drawing/2014/main" id="{D4548992-1385-26D0-B22C-C084ACD8B607}"/>
                  </a:ext>
                </a:extLst>
              </p:cNvPr>
              <p:cNvSpPr txBox="1"/>
              <p:nvPr/>
            </p:nvSpPr>
            <p:spPr>
              <a:xfrm>
                <a:off x="5634444" y="1716434"/>
                <a:ext cx="59503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6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鳥取</a:t>
                </a:r>
                <a:endParaRPr kumimoji="1" lang="ja-JP" altLang="en-US" sz="2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89" name="テキスト ボックス 288">
                <a:extLst>
                  <a:ext uri="{FF2B5EF4-FFF2-40B4-BE49-F238E27FC236}">
                    <a16:creationId xmlns:a16="http://schemas.microsoft.com/office/drawing/2014/main" id="{87558D65-915B-8686-B0BF-E344DBB2A6DE}"/>
                  </a:ext>
                </a:extLst>
              </p:cNvPr>
              <p:cNvSpPr txBox="1"/>
              <p:nvPr/>
            </p:nvSpPr>
            <p:spPr>
              <a:xfrm>
                <a:off x="5696216" y="2866628"/>
                <a:ext cx="59503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6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岡山</a:t>
                </a:r>
                <a:endParaRPr kumimoji="1" lang="ja-JP" altLang="en-US" sz="2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90" name="テキスト ボックス 289">
                <a:extLst>
                  <a:ext uri="{FF2B5EF4-FFF2-40B4-BE49-F238E27FC236}">
                    <a16:creationId xmlns:a16="http://schemas.microsoft.com/office/drawing/2014/main" id="{3CEF4DB3-5397-2C28-7559-8CB26909A5B8}"/>
                  </a:ext>
                </a:extLst>
              </p:cNvPr>
              <p:cNvSpPr txBox="1"/>
              <p:nvPr/>
            </p:nvSpPr>
            <p:spPr>
              <a:xfrm>
                <a:off x="3951236" y="3864848"/>
                <a:ext cx="59503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6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広島</a:t>
                </a:r>
                <a:endParaRPr kumimoji="1" lang="ja-JP" altLang="en-US" sz="2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sp>
        <p:nvSpPr>
          <p:cNvPr id="292" name="テキスト ボックス 291">
            <a:extLst>
              <a:ext uri="{FF2B5EF4-FFF2-40B4-BE49-F238E27FC236}">
                <a16:creationId xmlns:a16="http://schemas.microsoft.com/office/drawing/2014/main" id="{62DA0EF4-C159-26DB-37CE-0047CD814F2A}"/>
              </a:ext>
            </a:extLst>
          </p:cNvPr>
          <p:cNvSpPr txBox="1"/>
          <p:nvPr/>
        </p:nvSpPr>
        <p:spPr>
          <a:xfrm>
            <a:off x="276046" y="232912"/>
            <a:ext cx="2262158" cy="369332"/>
          </a:xfrm>
          <a:prstGeom prst="rect">
            <a:avLst/>
          </a:prstGeom>
          <a:solidFill>
            <a:srgbClr val="002060"/>
          </a:solidFill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b="1" dirty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中国</a:t>
            </a:r>
            <a:r>
              <a:rPr kumimoji="1" lang="ja-JP" altLang="en-US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地方の一級河川</a:t>
            </a:r>
          </a:p>
        </p:txBody>
      </p:sp>
    </p:spTree>
    <p:extLst>
      <p:ext uri="{BB962C8B-B14F-4D97-AF65-F5344CB8AC3E}">
        <p14:creationId xmlns:p14="http://schemas.microsoft.com/office/powerpoint/2010/main" val="2451031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4178E4-EA30-7864-FE6E-001900CD38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CB3AC930-34DC-88C4-9820-AB89BD30FD9C}"/>
              </a:ext>
            </a:extLst>
          </p:cNvPr>
          <p:cNvGrpSpPr/>
          <p:nvPr/>
        </p:nvGrpSpPr>
        <p:grpSpPr>
          <a:xfrm>
            <a:off x="375283" y="1258216"/>
            <a:ext cx="9202921" cy="4492296"/>
            <a:chOff x="375283" y="1258216"/>
            <a:chExt cx="9202921" cy="4492296"/>
          </a:xfrm>
        </p:grpSpPr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510F9221-9645-3FA2-42B8-A3BE49342A5B}"/>
                </a:ext>
              </a:extLst>
            </p:cNvPr>
            <p:cNvGrpSpPr/>
            <p:nvPr/>
          </p:nvGrpSpPr>
          <p:grpSpPr>
            <a:xfrm>
              <a:off x="375283" y="1266275"/>
              <a:ext cx="9202921" cy="4484237"/>
              <a:chOff x="375283" y="1266275"/>
              <a:chExt cx="9202921" cy="4484237"/>
            </a:xfrm>
            <a:solidFill>
              <a:schemeClr val="bg1">
                <a:lumMod val="85000"/>
              </a:schemeClr>
            </a:solidFill>
          </p:grpSpPr>
          <p:grpSp>
            <p:nvGrpSpPr>
              <p:cNvPr id="7" name="グループ化 6">
                <a:extLst>
                  <a:ext uri="{FF2B5EF4-FFF2-40B4-BE49-F238E27FC236}">
                    <a16:creationId xmlns:a16="http://schemas.microsoft.com/office/drawing/2014/main" id="{EB5FBCE2-D0EC-60A2-80B6-A491EA647D8B}"/>
                  </a:ext>
                </a:extLst>
              </p:cNvPr>
              <p:cNvGrpSpPr/>
              <p:nvPr/>
            </p:nvGrpSpPr>
            <p:grpSpPr>
              <a:xfrm>
                <a:off x="375283" y="1406426"/>
                <a:ext cx="7315202" cy="4344086"/>
                <a:chOff x="980413" y="1884621"/>
                <a:chExt cx="2156205" cy="1280447"/>
              </a:xfrm>
              <a:grpFill/>
            </p:grpSpPr>
            <p:sp>
              <p:nvSpPr>
                <p:cNvPr id="8" name="フリーフォーム: 図形 7">
                  <a:extLst>
                    <a:ext uri="{FF2B5EF4-FFF2-40B4-BE49-F238E27FC236}">
                      <a16:creationId xmlns:a16="http://schemas.microsoft.com/office/drawing/2014/main" id="{0795B3DE-574D-AB0C-9425-14B1C424B653}"/>
                    </a:ext>
                  </a:extLst>
                </p:cNvPr>
                <p:cNvSpPr/>
                <p:nvPr/>
              </p:nvSpPr>
              <p:spPr>
                <a:xfrm>
                  <a:off x="2319863" y="1884621"/>
                  <a:ext cx="816755" cy="395323"/>
                </a:xfrm>
                <a:custGeom>
                  <a:avLst/>
                  <a:gdLst>
                    <a:gd name="connsiteX0" fmla="*/ 3808038 w 4232910"/>
                    <a:gd name="connsiteY0" fmla="*/ 0 h 2048798"/>
                    <a:gd name="connsiteX1" fmla="*/ 3902710 w 4232910"/>
                    <a:gd name="connsiteY1" fmla="*/ 82838 h 2048798"/>
                    <a:gd name="connsiteX2" fmla="*/ 3890010 w 4232910"/>
                    <a:gd name="connsiteY2" fmla="*/ 159038 h 2048798"/>
                    <a:gd name="connsiteX3" fmla="*/ 3953510 w 4232910"/>
                    <a:gd name="connsiteY3" fmla="*/ 178088 h 2048798"/>
                    <a:gd name="connsiteX4" fmla="*/ 3959860 w 4232910"/>
                    <a:gd name="connsiteY4" fmla="*/ 292388 h 2048798"/>
                    <a:gd name="connsiteX5" fmla="*/ 3896360 w 4232910"/>
                    <a:gd name="connsiteY5" fmla="*/ 355888 h 2048798"/>
                    <a:gd name="connsiteX6" fmla="*/ 3966210 w 4232910"/>
                    <a:gd name="connsiteY6" fmla="*/ 393988 h 2048798"/>
                    <a:gd name="connsiteX7" fmla="*/ 4010660 w 4232910"/>
                    <a:gd name="connsiteY7" fmla="*/ 635288 h 2048798"/>
                    <a:gd name="connsiteX8" fmla="*/ 4118610 w 4232910"/>
                    <a:gd name="connsiteY8" fmla="*/ 698788 h 2048798"/>
                    <a:gd name="connsiteX9" fmla="*/ 4112260 w 4232910"/>
                    <a:gd name="connsiteY9" fmla="*/ 882938 h 2048798"/>
                    <a:gd name="connsiteX10" fmla="*/ 4220210 w 4232910"/>
                    <a:gd name="connsiteY10" fmla="*/ 946438 h 2048798"/>
                    <a:gd name="connsiteX11" fmla="*/ 4182110 w 4232910"/>
                    <a:gd name="connsiteY11" fmla="*/ 1092488 h 2048798"/>
                    <a:gd name="connsiteX12" fmla="*/ 4232910 w 4232910"/>
                    <a:gd name="connsiteY12" fmla="*/ 1124238 h 2048798"/>
                    <a:gd name="connsiteX13" fmla="*/ 4220210 w 4232910"/>
                    <a:gd name="connsiteY13" fmla="*/ 1251238 h 2048798"/>
                    <a:gd name="connsiteX14" fmla="*/ 4086860 w 4232910"/>
                    <a:gd name="connsiteY14" fmla="*/ 1371888 h 2048798"/>
                    <a:gd name="connsiteX15" fmla="*/ 3997960 w 4232910"/>
                    <a:gd name="connsiteY15" fmla="*/ 1422688 h 2048798"/>
                    <a:gd name="connsiteX16" fmla="*/ 3902936 w 4232910"/>
                    <a:gd name="connsiteY16" fmla="*/ 1397348 h 2048798"/>
                    <a:gd name="connsiteX17" fmla="*/ 3855720 w 4232910"/>
                    <a:gd name="connsiteY17" fmla="*/ 1355378 h 2048798"/>
                    <a:gd name="connsiteX18" fmla="*/ 3779520 w 4232910"/>
                    <a:gd name="connsiteY18" fmla="*/ 1408718 h 2048798"/>
                    <a:gd name="connsiteX19" fmla="*/ 3649980 w 4232910"/>
                    <a:gd name="connsiteY19" fmla="*/ 1454438 h 2048798"/>
                    <a:gd name="connsiteX20" fmla="*/ 3619500 w 4232910"/>
                    <a:gd name="connsiteY20" fmla="*/ 1530638 h 2048798"/>
                    <a:gd name="connsiteX21" fmla="*/ 3482340 w 4232910"/>
                    <a:gd name="connsiteY21" fmla="*/ 1553498 h 2048798"/>
                    <a:gd name="connsiteX22" fmla="*/ 3444240 w 4232910"/>
                    <a:gd name="connsiteY22" fmla="*/ 1507778 h 2048798"/>
                    <a:gd name="connsiteX23" fmla="*/ 3375660 w 4232910"/>
                    <a:gd name="connsiteY23" fmla="*/ 1553498 h 2048798"/>
                    <a:gd name="connsiteX24" fmla="*/ 3253740 w 4232910"/>
                    <a:gd name="connsiteY24" fmla="*/ 1576358 h 2048798"/>
                    <a:gd name="connsiteX25" fmla="*/ 3177540 w 4232910"/>
                    <a:gd name="connsiteY25" fmla="*/ 1652558 h 2048798"/>
                    <a:gd name="connsiteX26" fmla="*/ 3124200 w 4232910"/>
                    <a:gd name="connsiteY26" fmla="*/ 1515398 h 2048798"/>
                    <a:gd name="connsiteX27" fmla="*/ 3162300 w 4232910"/>
                    <a:gd name="connsiteY27" fmla="*/ 1408718 h 2048798"/>
                    <a:gd name="connsiteX28" fmla="*/ 3078480 w 4232910"/>
                    <a:gd name="connsiteY28" fmla="*/ 1393478 h 2048798"/>
                    <a:gd name="connsiteX29" fmla="*/ 3086100 w 4232910"/>
                    <a:gd name="connsiteY29" fmla="*/ 1309658 h 2048798"/>
                    <a:gd name="connsiteX30" fmla="*/ 3086100 w 4232910"/>
                    <a:gd name="connsiteY30" fmla="*/ 1248698 h 2048798"/>
                    <a:gd name="connsiteX31" fmla="*/ 3040380 w 4232910"/>
                    <a:gd name="connsiteY31" fmla="*/ 1225838 h 2048798"/>
                    <a:gd name="connsiteX32" fmla="*/ 2933700 w 4232910"/>
                    <a:gd name="connsiteY32" fmla="*/ 1142018 h 2048798"/>
                    <a:gd name="connsiteX33" fmla="*/ 2842260 w 4232910"/>
                    <a:gd name="connsiteY33" fmla="*/ 1157258 h 2048798"/>
                    <a:gd name="connsiteX34" fmla="*/ 2758440 w 4232910"/>
                    <a:gd name="connsiteY34" fmla="*/ 1157258 h 2048798"/>
                    <a:gd name="connsiteX35" fmla="*/ 2651760 w 4232910"/>
                    <a:gd name="connsiteY35" fmla="*/ 1119158 h 2048798"/>
                    <a:gd name="connsiteX36" fmla="*/ 2697480 w 4232910"/>
                    <a:gd name="connsiteY36" fmla="*/ 1020098 h 2048798"/>
                    <a:gd name="connsiteX37" fmla="*/ 2667000 w 4232910"/>
                    <a:gd name="connsiteY37" fmla="*/ 974378 h 2048798"/>
                    <a:gd name="connsiteX38" fmla="*/ 2590800 w 4232910"/>
                    <a:gd name="connsiteY38" fmla="*/ 981998 h 2048798"/>
                    <a:gd name="connsiteX39" fmla="*/ 2446020 w 4232910"/>
                    <a:gd name="connsiteY39" fmla="*/ 1058198 h 2048798"/>
                    <a:gd name="connsiteX40" fmla="*/ 2438400 w 4232910"/>
                    <a:gd name="connsiteY40" fmla="*/ 1134398 h 2048798"/>
                    <a:gd name="connsiteX41" fmla="*/ 2354580 w 4232910"/>
                    <a:gd name="connsiteY41" fmla="*/ 1134398 h 2048798"/>
                    <a:gd name="connsiteX42" fmla="*/ 2346960 w 4232910"/>
                    <a:gd name="connsiteY42" fmla="*/ 1187738 h 2048798"/>
                    <a:gd name="connsiteX43" fmla="*/ 2240280 w 4232910"/>
                    <a:gd name="connsiteY43" fmla="*/ 1202978 h 2048798"/>
                    <a:gd name="connsiteX44" fmla="*/ 2240280 w 4232910"/>
                    <a:gd name="connsiteY44" fmla="*/ 1263938 h 2048798"/>
                    <a:gd name="connsiteX45" fmla="*/ 2194560 w 4232910"/>
                    <a:gd name="connsiteY45" fmla="*/ 1340138 h 2048798"/>
                    <a:gd name="connsiteX46" fmla="*/ 2118360 w 4232910"/>
                    <a:gd name="connsiteY46" fmla="*/ 1347758 h 2048798"/>
                    <a:gd name="connsiteX47" fmla="*/ 2034540 w 4232910"/>
                    <a:gd name="connsiteY47" fmla="*/ 1172498 h 2048798"/>
                    <a:gd name="connsiteX48" fmla="*/ 1783080 w 4232910"/>
                    <a:gd name="connsiteY48" fmla="*/ 1073438 h 2048798"/>
                    <a:gd name="connsiteX49" fmla="*/ 1684020 w 4232910"/>
                    <a:gd name="connsiteY49" fmla="*/ 1081058 h 2048798"/>
                    <a:gd name="connsiteX50" fmla="*/ 1470660 w 4232910"/>
                    <a:gd name="connsiteY50" fmla="*/ 1012478 h 2048798"/>
                    <a:gd name="connsiteX51" fmla="*/ 1417320 w 4232910"/>
                    <a:gd name="connsiteY51" fmla="*/ 1020098 h 2048798"/>
                    <a:gd name="connsiteX52" fmla="*/ 1356360 w 4232910"/>
                    <a:gd name="connsiteY52" fmla="*/ 1142018 h 2048798"/>
                    <a:gd name="connsiteX53" fmla="*/ 1325880 w 4232910"/>
                    <a:gd name="connsiteY53" fmla="*/ 1286798 h 2048798"/>
                    <a:gd name="connsiteX54" fmla="*/ 1303020 w 4232910"/>
                    <a:gd name="connsiteY54" fmla="*/ 1370618 h 2048798"/>
                    <a:gd name="connsiteX55" fmla="*/ 1188720 w 4232910"/>
                    <a:gd name="connsiteY55" fmla="*/ 1393478 h 2048798"/>
                    <a:gd name="connsiteX56" fmla="*/ 1158240 w 4232910"/>
                    <a:gd name="connsiteY56" fmla="*/ 1454438 h 2048798"/>
                    <a:gd name="connsiteX57" fmla="*/ 1219200 w 4232910"/>
                    <a:gd name="connsiteY57" fmla="*/ 1576358 h 2048798"/>
                    <a:gd name="connsiteX58" fmla="*/ 960120 w 4232910"/>
                    <a:gd name="connsiteY58" fmla="*/ 1644938 h 2048798"/>
                    <a:gd name="connsiteX59" fmla="*/ 822960 w 4232910"/>
                    <a:gd name="connsiteY59" fmla="*/ 1599218 h 2048798"/>
                    <a:gd name="connsiteX60" fmla="*/ 845820 w 4232910"/>
                    <a:gd name="connsiteY60" fmla="*/ 1835438 h 2048798"/>
                    <a:gd name="connsiteX61" fmla="*/ 754380 w 4232910"/>
                    <a:gd name="connsiteY61" fmla="*/ 1904018 h 2048798"/>
                    <a:gd name="connsiteX62" fmla="*/ 624840 w 4232910"/>
                    <a:gd name="connsiteY62" fmla="*/ 1896398 h 2048798"/>
                    <a:gd name="connsiteX63" fmla="*/ 571500 w 4232910"/>
                    <a:gd name="connsiteY63" fmla="*/ 1934498 h 2048798"/>
                    <a:gd name="connsiteX64" fmla="*/ 525780 w 4232910"/>
                    <a:gd name="connsiteY64" fmla="*/ 1904018 h 2048798"/>
                    <a:gd name="connsiteX65" fmla="*/ 480060 w 4232910"/>
                    <a:gd name="connsiteY65" fmla="*/ 1919258 h 2048798"/>
                    <a:gd name="connsiteX66" fmla="*/ 495300 w 4232910"/>
                    <a:gd name="connsiteY66" fmla="*/ 2003078 h 2048798"/>
                    <a:gd name="connsiteX67" fmla="*/ 419100 w 4232910"/>
                    <a:gd name="connsiteY67" fmla="*/ 2048798 h 2048798"/>
                    <a:gd name="connsiteX68" fmla="*/ 342900 w 4232910"/>
                    <a:gd name="connsiteY68" fmla="*/ 2010698 h 2048798"/>
                    <a:gd name="connsiteX69" fmla="*/ 281940 w 4232910"/>
                    <a:gd name="connsiteY69" fmla="*/ 2033558 h 2048798"/>
                    <a:gd name="connsiteX70" fmla="*/ 266700 w 4232910"/>
                    <a:gd name="connsiteY70" fmla="*/ 2010698 h 2048798"/>
                    <a:gd name="connsiteX71" fmla="*/ 0 w 4232910"/>
                    <a:gd name="connsiteY71" fmla="*/ 2003078 h 2048798"/>
                    <a:gd name="connsiteX72" fmla="*/ 53340 w 4232910"/>
                    <a:gd name="connsiteY72" fmla="*/ 1743998 h 2048798"/>
                    <a:gd name="connsiteX73" fmla="*/ 175260 w 4232910"/>
                    <a:gd name="connsiteY73" fmla="*/ 1652558 h 2048798"/>
                    <a:gd name="connsiteX74" fmla="*/ 137160 w 4232910"/>
                    <a:gd name="connsiteY74" fmla="*/ 1507778 h 2048798"/>
                    <a:gd name="connsiteX75" fmla="*/ 83820 w 4232910"/>
                    <a:gd name="connsiteY75" fmla="*/ 1500158 h 2048798"/>
                    <a:gd name="connsiteX76" fmla="*/ 121920 w 4232910"/>
                    <a:gd name="connsiteY76" fmla="*/ 1439198 h 2048798"/>
                    <a:gd name="connsiteX77" fmla="*/ 297180 w 4232910"/>
                    <a:gd name="connsiteY77" fmla="*/ 1362998 h 2048798"/>
                    <a:gd name="connsiteX78" fmla="*/ 525780 w 4232910"/>
                    <a:gd name="connsiteY78" fmla="*/ 1279178 h 2048798"/>
                    <a:gd name="connsiteX79" fmla="*/ 525780 w 4232910"/>
                    <a:gd name="connsiteY79" fmla="*/ 959138 h 2048798"/>
                    <a:gd name="connsiteX80" fmla="*/ 586740 w 4232910"/>
                    <a:gd name="connsiteY80" fmla="*/ 882938 h 2048798"/>
                    <a:gd name="connsiteX81" fmla="*/ 571500 w 4232910"/>
                    <a:gd name="connsiteY81" fmla="*/ 844838 h 2048798"/>
                    <a:gd name="connsiteX82" fmla="*/ 586740 w 4232910"/>
                    <a:gd name="connsiteY82" fmla="*/ 783878 h 2048798"/>
                    <a:gd name="connsiteX83" fmla="*/ 518160 w 4232910"/>
                    <a:gd name="connsiteY83" fmla="*/ 677198 h 2048798"/>
                    <a:gd name="connsiteX84" fmla="*/ 304800 w 4232910"/>
                    <a:gd name="connsiteY84" fmla="*/ 517178 h 2048798"/>
                    <a:gd name="connsiteX85" fmla="*/ 198120 w 4232910"/>
                    <a:gd name="connsiteY85" fmla="*/ 288578 h 2048798"/>
                    <a:gd name="connsiteX86" fmla="*/ 281940 w 4232910"/>
                    <a:gd name="connsiteY86" fmla="*/ 227618 h 2048798"/>
                    <a:gd name="connsiteX87" fmla="*/ 396240 w 4232910"/>
                    <a:gd name="connsiteY87" fmla="*/ 227618 h 2048798"/>
                    <a:gd name="connsiteX88" fmla="*/ 381000 w 4232910"/>
                    <a:gd name="connsiteY88" fmla="*/ 387638 h 2048798"/>
                    <a:gd name="connsiteX89" fmla="*/ 434340 w 4232910"/>
                    <a:gd name="connsiteY89" fmla="*/ 440978 h 2048798"/>
                    <a:gd name="connsiteX90" fmla="*/ 670560 w 4232910"/>
                    <a:gd name="connsiteY90" fmla="*/ 562898 h 2048798"/>
                    <a:gd name="connsiteX91" fmla="*/ 899160 w 4232910"/>
                    <a:gd name="connsiteY91" fmla="*/ 570518 h 2048798"/>
                    <a:gd name="connsiteX92" fmla="*/ 937260 w 4232910"/>
                    <a:gd name="connsiteY92" fmla="*/ 448598 h 2048798"/>
                    <a:gd name="connsiteX93" fmla="*/ 1082040 w 4232910"/>
                    <a:gd name="connsiteY93" fmla="*/ 372398 h 2048798"/>
                    <a:gd name="connsiteX94" fmla="*/ 1409700 w 4232910"/>
                    <a:gd name="connsiteY94" fmla="*/ 280958 h 2048798"/>
                    <a:gd name="connsiteX95" fmla="*/ 1623060 w 4232910"/>
                    <a:gd name="connsiteY95" fmla="*/ 395258 h 2048798"/>
                    <a:gd name="connsiteX96" fmla="*/ 1844040 w 4232910"/>
                    <a:gd name="connsiteY96" fmla="*/ 410498 h 2048798"/>
                    <a:gd name="connsiteX97" fmla="*/ 2186940 w 4232910"/>
                    <a:gd name="connsiteY97" fmla="*/ 410498 h 2048798"/>
                    <a:gd name="connsiteX98" fmla="*/ 2651760 w 4232910"/>
                    <a:gd name="connsiteY98" fmla="*/ 334298 h 2048798"/>
                    <a:gd name="connsiteX99" fmla="*/ 2689860 w 4232910"/>
                    <a:gd name="connsiteY99" fmla="*/ 280958 h 2048798"/>
                    <a:gd name="connsiteX100" fmla="*/ 2781300 w 4232910"/>
                    <a:gd name="connsiteY100" fmla="*/ 341918 h 2048798"/>
                    <a:gd name="connsiteX101" fmla="*/ 3139440 w 4232910"/>
                    <a:gd name="connsiteY101" fmla="*/ 296198 h 2048798"/>
                    <a:gd name="connsiteX102" fmla="*/ 3200400 w 4232910"/>
                    <a:gd name="connsiteY102" fmla="*/ 219998 h 2048798"/>
                    <a:gd name="connsiteX103" fmla="*/ 3284220 w 4232910"/>
                    <a:gd name="connsiteY103" fmla="*/ 265718 h 2048798"/>
                    <a:gd name="connsiteX104" fmla="*/ 3497580 w 4232910"/>
                    <a:gd name="connsiteY104" fmla="*/ 204758 h 2048798"/>
                    <a:gd name="connsiteX105" fmla="*/ 3566160 w 4232910"/>
                    <a:gd name="connsiteY105" fmla="*/ 75218 h 2048798"/>
                    <a:gd name="connsiteX106" fmla="*/ 3672840 w 4232910"/>
                    <a:gd name="connsiteY106" fmla="*/ 67598 h 20487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</a:cxnLst>
                  <a:rect l="l" t="t" r="r" b="b"/>
                  <a:pathLst>
                    <a:path w="4232910" h="2048798">
                      <a:moveTo>
                        <a:pt x="3808038" y="0"/>
                      </a:moveTo>
                      <a:lnTo>
                        <a:pt x="3902710" y="82838"/>
                      </a:lnTo>
                      <a:lnTo>
                        <a:pt x="3890010" y="159038"/>
                      </a:lnTo>
                      <a:lnTo>
                        <a:pt x="3953510" y="178088"/>
                      </a:lnTo>
                      <a:lnTo>
                        <a:pt x="3959860" y="292388"/>
                      </a:lnTo>
                      <a:lnTo>
                        <a:pt x="3896360" y="355888"/>
                      </a:lnTo>
                      <a:lnTo>
                        <a:pt x="3966210" y="393988"/>
                      </a:lnTo>
                      <a:lnTo>
                        <a:pt x="4010660" y="635288"/>
                      </a:lnTo>
                      <a:lnTo>
                        <a:pt x="4118610" y="698788"/>
                      </a:lnTo>
                      <a:lnTo>
                        <a:pt x="4112260" y="882938"/>
                      </a:lnTo>
                      <a:lnTo>
                        <a:pt x="4220210" y="946438"/>
                      </a:lnTo>
                      <a:lnTo>
                        <a:pt x="4182110" y="1092488"/>
                      </a:lnTo>
                      <a:lnTo>
                        <a:pt x="4232910" y="1124238"/>
                      </a:lnTo>
                      <a:lnTo>
                        <a:pt x="4220210" y="1251238"/>
                      </a:lnTo>
                      <a:lnTo>
                        <a:pt x="4086860" y="1371888"/>
                      </a:lnTo>
                      <a:lnTo>
                        <a:pt x="3997960" y="1422688"/>
                      </a:lnTo>
                      <a:lnTo>
                        <a:pt x="3902936" y="1397348"/>
                      </a:lnTo>
                      <a:lnTo>
                        <a:pt x="3855720" y="1355378"/>
                      </a:lnTo>
                      <a:lnTo>
                        <a:pt x="3779520" y="1408718"/>
                      </a:lnTo>
                      <a:lnTo>
                        <a:pt x="3649980" y="1454438"/>
                      </a:lnTo>
                      <a:lnTo>
                        <a:pt x="3619500" y="1530638"/>
                      </a:lnTo>
                      <a:lnTo>
                        <a:pt x="3482340" y="1553498"/>
                      </a:lnTo>
                      <a:lnTo>
                        <a:pt x="3444240" y="1507778"/>
                      </a:lnTo>
                      <a:lnTo>
                        <a:pt x="3375660" y="1553498"/>
                      </a:lnTo>
                      <a:lnTo>
                        <a:pt x="3253740" y="1576358"/>
                      </a:lnTo>
                      <a:lnTo>
                        <a:pt x="3177540" y="1652558"/>
                      </a:lnTo>
                      <a:lnTo>
                        <a:pt x="3124200" y="1515398"/>
                      </a:lnTo>
                      <a:lnTo>
                        <a:pt x="3162300" y="1408718"/>
                      </a:lnTo>
                      <a:lnTo>
                        <a:pt x="3078480" y="1393478"/>
                      </a:lnTo>
                      <a:lnTo>
                        <a:pt x="3086100" y="1309658"/>
                      </a:lnTo>
                      <a:lnTo>
                        <a:pt x="3086100" y="1248698"/>
                      </a:lnTo>
                      <a:lnTo>
                        <a:pt x="3040380" y="1225838"/>
                      </a:lnTo>
                      <a:lnTo>
                        <a:pt x="2933700" y="1142018"/>
                      </a:lnTo>
                      <a:lnTo>
                        <a:pt x="2842260" y="1157258"/>
                      </a:lnTo>
                      <a:lnTo>
                        <a:pt x="2758440" y="1157258"/>
                      </a:lnTo>
                      <a:lnTo>
                        <a:pt x="2651760" y="1119158"/>
                      </a:lnTo>
                      <a:lnTo>
                        <a:pt x="2697480" y="1020098"/>
                      </a:lnTo>
                      <a:lnTo>
                        <a:pt x="2667000" y="974378"/>
                      </a:lnTo>
                      <a:lnTo>
                        <a:pt x="2590800" y="981998"/>
                      </a:lnTo>
                      <a:lnTo>
                        <a:pt x="2446020" y="1058198"/>
                      </a:lnTo>
                      <a:lnTo>
                        <a:pt x="2438400" y="1134398"/>
                      </a:lnTo>
                      <a:lnTo>
                        <a:pt x="2354580" y="1134398"/>
                      </a:lnTo>
                      <a:lnTo>
                        <a:pt x="2346960" y="1187738"/>
                      </a:lnTo>
                      <a:lnTo>
                        <a:pt x="2240280" y="1202978"/>
                      </a:lnTo>
                      <a:lnTo>
                        <a:pt x="2240280" y="1263938"/>
                      </a:lnTo>
                      <a:lnTo>
                        <a:pt x="2194560" y="1340138"/>
                      </a:lnTo>
                      <a:lnTo>
                        <a:pt x="2118360" y="1347758"/>
                      </a:lnTo>
                      <a:lnTo>
                        <a:pt x="2034540" y="1172498"/>
                      </a:lnTo>
                      <a:lnTo>
                        <a:pt x="1783080" y="1073438"/>
                      </a:lnTo>
                      <a:lnTo>
                        <a:pt x="1684020" y="1081058"/>
                      </a:lnTo>
                      <a:lnTo>
                        <a:pt x="1470660" y="1012478"/>
                      </a:lnTo>
                      <a:lnTo>
                        <a:pt x="1417320" y="1020098"/>
                      </a:lnTo>
                      <a:lnTo>
                        <a:pt x="1356360" y="1142018"/>
                      </a:lnTo>
                      <a:lnTo>
                        <a:pt x="1325880" y="1286798"/>
                      </a:lnTo>
                      <a:lnTo>
                        <a:pt x="1303020" y="1370618"/>
                      </a:lnTo>
                      <a:lnTo>
                        <a:pt x="1188720" y="1393478"/>
                      </a:lnTo>
                      <a:lnTo>
                        <a:pt x="1158240" y="1454438"/>
                      </a:lnTo>
                      <a:lnTo>
                        <a:pt x="1219200" y="1576358"/>
                      </a:lnTo>
                      <a:lnTo>
                        <a:pt x="960120" y="1644938"/>
                      </a:lnTo>
                      <a:lnTo>
                        <a:pt x="822960" y="1599218"/>
                      </a:lnTo>
                      <a:lnTo>
                        <a:pt x="845820" y="1835438"/>
                      </a:lnTo>
                      <a:lnTo>
                        <a:pt x="754380" y="1904018"/>
                      </a:lnTo>
                      <a:lnTo>
                        <a:pt x="624840" y="1896398"/>
                      </a:lnTo>
                      <a:lnTo>
                        <a:pt x="571500" y="1934498"/>
                      </a:lnTo>
                      <a:lnTo>
                        <a:pt x="525780" y="1904018"/>
                      </a:lnTo>
                      <a:lnTo>
                        <a:pt x="480060" y="1919258"/>
                      </a:lnTo>
                      <a:lnTo>
                        <a:pt x="495300" y="2003078"/>
                      </a:lnTo>
                      <a:lnTo>
                        <a:pt x="419100" y="2048798"/>
                      </a:lnTo>
                      <a:lnTo>
                        <a:pt x="342900" y="2010698"/>
                      </a:lnTo>
                      <a:lnTo>
                        <a:pt x="281940" y="2033558"/>
                      </a:lnTo>
                      <a:lnTo>
                        <a:pt x="266700" y="2010698"/>
                      </a:lnTo>
                      <a:lnTo>
                        <a:pt x="0" y="2003078"/>
                      </a:lnTo>
                      <a:lnTo>
                        <a:pt x="53340" y="1743998"/>
                      </a:lnTo>
                      <a:lnTo>
                        <a:pt x="175260" y="1652558"/>
                      </a:lnTo>
                      <a:lnTo>
                        <a:pt x="137160" y="1507778"/>
                      </a:lnTo>
                      <a:lnTo>
                        <a:pt x="83820" y="1500158"/>
                      </a:lnTo>
                      <a:lnTo>
                        <a:pt x="121920" y="1439198"/>
                      </a:lnTo>
                      <a:lnTo>
                        <a:pt x="297180" y="1362998"/>
                      </a:lnTo>
                      <a:lnTo>
                        <a:pt x="525780" y="1279178"/>
                      </a:lnTo>
                      <a:lnTo>
                        <a:pt x="525780" y="959138"/>
                      </a:lnTo>
                      <a:lnTo>
                        <a:pt x="586740" y="882938"/>
                      </a:lnTo>
                      <a:lnTo>
                        <a:pt x="571500" y="844838"/>
                      </a:lnTo>
                      <a:lnTo>
                        <a:pt x="586740" y="783878"/>
                      </a:lnTo>
                      <a:lnTo>
                        <a:pt x="518160" y="677198"/>
                      </a:lnTo>
                      <a:lnTo>
                        <a:pt x="304800" y="517178"/>
                      </a:lnTo>
                      <a:lnTo>
                        <a:pt x="198120" y="288578"/>
                      </a:lnTo>
                      <a:lnTo>
                        <a:pt x="281940" y="227618"/>
                      </a:lnTo>
                      <a:lnTo>
                        <a:pt x="396240" y="227618"/>
                      </a:lnTo>
                      <a:lnTo>
                        <a:pt x="381000" y="387638"/>
                      </a:lnTo>
                      <a:lnTo>
                        <a:pt x="434340" y="440978"/>
                      </a:lnTo>
                      <a:lnTo>
                        <a:pt x="670560" y="562898"/>
                      </a:lnTo>
                      <a:lnTo>
                        <a:pt x="899160" y="570518"/>
                      </a:lnTo>
                      <a:lnTo>
                        <a:pt x="937260" y="448598"/>
                      </a:lnTo>
                      <a:lnTo>
                        <a:pt x="1082040" y="372398"/>
                      </a:lnTo>
                      <a:lnTo>
                        <a:pt x="1409700" y="280958"/>
                      </a:lnTo>
                      <a:lnTo>
                        <a:pt x="1623060" y="395258"/>
                      </a:lnTo>
                      <a:lnTo>
                        <a:pt x="1844040" y="410498"/>
                      </a:lnTo>
                      <a:lnTo>
                        <a:pt x="2186940" y="410498"/>
                      </a:lnTo>
                      <a:lnTo>
                        <a:pt x="2651760" y="334298"/>
                      </a:lnTo>
                      <a:lnTo>
                        <a:pt x="2689860" y="280958"/>
                      </a:lnTo>
                      <a:lnTo>
                        <a:pt x="2781300" y="341918"/>
                      </a:lnTo>
                      <a:lnTo>
                        <a:pt x="3139440" y="296198"/>
                      </a:lnTo>
                      <a:lnTo>
                        <a:pt x="3200400" y="219998"/>
                      </a:lnTo>
                      <a:lnTo>
                        <a:pt x="3284220" y="265718"/>
                      </a:lnTo>
                      <a:lnTo>
                        <a:pt x="3497580" y="204758"/>
                      </a:lnTo>
                      <a:lnTo>
                        <a:pt x="3566160" y="75218"/>
                      </a:lnTo>
                      <a:lnTo>
                        <a:pt x="3672840" y="67598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9" name="フリーフォーム: 図形 8">
                  <a:extLst>
                    <a:ext uri="{FF2B5EF4-FFF2-40B4-BE49-F238E27FC236}">
                      <a16:creationId xmlns:a16="http://schemas.microsoft.com/office/drawing/2014/main" id="{391DF6B4-8970-76AB-D514-BDD6A449E859}"/>
                    </a:ext>
                  </a:extLst>
                </p:cNvPr>
                <p:cNvSpPr/>
                <p:nvPr/>
              </p:nvSpPr>
              <p:spPr>
                <a:xfrm>
                  <a:off x="980413" y="2556361"/>
                  <a:ext cx="823372" cy="608707"/>
                </a:xfrm>
                <a:custGeom>
                  <a:avLst/>
                  <a:gdLst>
                    <a:gd name="connsiteX0" fmla="*/ 2506980 w 4267200"/>
                    <a:gd name="connsiteY0" fmla="*/ 0 h 3154680"/>
                    <a:gd name="connsiteX1" fmla="*/ 2560320 w 4267200"/>
                    <a:gd name="connsiteY1" fmla="*/ 220980 h 3154680"/>
                    <a:gd name="connsiteX2" fmla="*/ 2621280 w 4267200"/>
                    <a:gd name="connsiteY2" fmla="*/ 259080 h 3154680"/>
                    <a:gd name="connsiteX3" fmla="*/ 2644140 w 4267200"/>
                    <a:gd name="connsiteY3" fmla="*/ 396240 h 3154680"/>
                    <a:gd name="connsiteX4" fmla="*/ 2575560 w 4267200"/>
                    <a:gd name="connsiteY4" fmla="*/ 426720 h 3154680"/>
                    <a:gd name="connsiteX5" fmla="*/ 2583180 w 4267200"/>
                    <a:gd name="connsiteY5" fmla="*/ 502920 h 3154680"/>
                    <a:gd name="connsiteX6" fmla="*/ 2491740 w 4267200"/>
                    <a:gd name="connsiteY6" fmla="*/ 617220 h 3154680"/>
                    <a:gd name="connsiteX7" fmla="*/ 2522220 w 4267200"/>
                    <a:gd name="connsiteY7" fmla="*/ 708660 h 3154680"/>
                    <a:gd name="connsiteX8" fmla="*/ 2560320 w 4267200"/>
                    <a:gd name="connsiteY8" fmla="*/ 861060 h 3154680"/>
                    <a:gd name="connsiteX9" fmla="*/ 2621280 w 4267200"/>
                    <a:gd name="connsiteY9" fmla="*/ 929640 h 3154680"/>
                    <a:gd name="connsiteX10" fmla="*/ 2682240 w 4267200"/>
                    <a:gd name="connsiteY10" fmla="*/ 929640 h 3154680"/>
                    <a:gd name="connsiteX11" fmla="*/ 2712720 w 4267200"/>
                    <a:gd name="connsiteY11" fmla="*/ 899160 h 3154680"/>
                    <a:gd name="connsiteX12" fmla="*/ 2857500 w 4267200"/>
                    <a:gd name="connsiteY12" fmla="*/ 899160 h 3154680"/>
                    <a:gd name="connsiteX13" fmla="*/ 2857500 w 4267200"/>
                    <a:gd name="connsiteY13" fmla="*/ 944880 h 3154680"/>
                    <a:gd name="connsiteX14" fmla="*/ 2773680 w 4267200"/>
                    <a:gd name="connsiteY14" fmla="*/ 1120140 h 3154680"/>
                    <a:gd name="connsiteX15" fmla="*/ 2766060 w 4267200"/>
                    <a:gd name="connsiteY15" fmla="*/ 1158240 h 3154680"/>
                    <a:gd name="connsiteX16" fmla="*/ 2796540 w 4267200"/>
                    <a:gd name="connsiteY16" fmla="*/ 1211580 h 3154680"/>
                    <a:gd name="connsiteX17" fmla="*/ 2811780 w 4267200"/>
                    <a:gd name="connsiteY17" fmla="*/ 1280160 h 3154680"/>
                    <a:gd name="connsiteX18" fmla="*/ 2918460 w 4267200"/>
                    <a:gd name="connsiteY18" fmla="*/ 1379220 h 3154680"/>
                    <a:gd name="connsiteX19" fmla="*/ 3139440 w 4267200"/>
                    <a:gd name="connsiteY19" fmla="*/ 1379220 h 3154680"/>
                    <a:gd name="connsiteX20" fmla="*/ 3131820 w 4267200"/>
                    <a:gd name="connsiteY20" fmla="*/ 1303020 h 3154680"/>
                    <a:gd name="connsiteX21" fmla="*/ 3238500 w 4267200"/>
                    <a:gd name="connsiteY21" fmla="*/ 1280160 h 3154680"/>
                    <a:gd name="connsiteX22" fmla="*/ 3360420 w 4267200"/>
                    <a:gd name="connsiteY22" fmla="*/ 1348740 h 3154680"/>
                    <a:gd name="connsiteX23" fmla="*/ 3467100 w 4267200"/>
                    <a:gd name="connsiteY23" fmla="*/ 1181100 h 3154680"/>
                    <a:gd name="connsiteX24" fmla="*/ 3520440 w 4267200"/>
                    <a:gd name="connsiteY24" fmla="*/ 1143000 h 3154680"/>
                    <a:gd name="connsiteX25" fmla="*/ 3543300 w 4267200"/>
                    <a:gd name="connsiteY25" fmla="*/ 1112520 h 3154680"/>
                    <a:gd name="connsiteX26" fmla="*/ 3451860 w 4267200"/>
                    <a:gd name="connsiteY26" fmla="*/ 990600 h 3154680"/>
                    <a:gd name="connsiteX27" fmla="*/ 3482340 w 4267200"/>
                    <a:gd name="connsiteY27" fmla="*/ 929640 h 3154680"/>
                    <a:gd name="connsiteX28" fmla="*/ 3550920 w 4267200"/>
                    <a:gd name="connsiteY28" fmla="*/ 845820 h 3154680"/>
                    <a:gd name="connsiteX29" fmla="*/ 3581400 w 4267200"/>
                    <a:gd name="connsiteY29" fmla="*/ 784860 h 3154680"/>
                    <a:gd name="connsiteX30" fmla="*/ 3703320 w 4267200"/>
                    <a:gd name="connsiteY30" fmla="*/ 784860 h 3154680"/>
                    <a:gd name="connsiteX31" fmla="*/ 3710940 w 4267200"/>
                    <a:gd name="connsiteY31" fmla="*/ 899160 h 3154680"/>
                    <a:gd name="connsiteX32" fmla="*/ 3710940 w 4267200"/>
                    <a:gd name="connsiteY32" fmla="*/ 1005840 h 3154680"/>
                    <a:gd name="connsiteX33" fmla="*/ 3710940 w 4267200"/>
                    <a:gd name="connsiteY33" fmla="*/ 1120140 h 3154680"/>
                    <a:gd name="connsiteX34" fmla="*/ 3710940 w 4267200"/>
                    <a:gd name="connsiteY34" fmla="*/ 1181100 h 3154680"/>
                    <a:gd name="connsiteX35" fmla="*/ 3794760 w 4267200"/>
                    <a:gd name="connsiteY35" fmla="*/ 1234440 h 3154680"/>
                    <a:gd name="connsiteX36" fmla="*/ 3802380 w 4267200"/>
                    <a:gd name="connsiteY36" fmla="*/ 1287780 h 3154680"/>
                    <a:gd name="connsiteX37" fmla="*/ 3878580 w 4267200"/>
                    <a:gd name="connsiteY37" fmla="*/ 1295400 h 3154680"/>
                    <a:gd name="connsiteX38" fmla="*/ 3855720 w 4267200"/>
                    <a:gd name="connsiteY38" fmla="*/ 1356360 h 3154680"/>
                    <a:gd name="connsiteX39" fmla="*/ 3909060 w 4267200"/>
                    <a:gd name="connsiteY39" fmla="*/ 1493520 h 3154680"/>
                    <a:gd name="connsiteX40" fmla="*/ 3909060 w 4267200"/>
                    <a:gd name="connsiteY40" fmla="*/ 1554480 h 3154680"/>
                    <a:gd name="connsiteX41" fmla="*/ 3931920 w 4267200"/>
                    <a:gd name="connsiteY41" fmla="*/ 1623060 h 3154680"/>
                    <a:gd name="connsiteX42" fmla="*/ 3939540 w 4267200"/>
                    <a:gd name="connsiteY42" fmla="*/ 1653540 h 3154680"/>
                    <a:gd name="connsiteX43" fmla="*/ 4000500 w 4267200"/>
                    <a:gd name="connsiteY43" fmla="*/ 1668780 h 3154680"/>
                    <a:gd name="connsiteX44" fmla="*/ 4091940 w 4267200"/>
                    <a:gd name="connsiteY44" fmla="*/ 1668780 h 3154680"/>
                    <a:gd name="connsiteX45" fmla="*/ 4091940 w 4267200"/>
                    <a:gd name="connsiteY45" fmla="*/ 1729740 h 3154680"/>
                    <a:gd name="connsiteX46" fmla="*/ 4229100 w 4267200"/>
                    <a:gd name="connsiteY46" fmla="*/ 1744980 h 3154680"/>
                    <a:gd name="connsiteX47" fmla="*/ 4198620 w 4267200"/>
                    <a:gd name="connsiteY47" fmla="*/ 1821180 h 3154680"/>
                    <a:gd name="connsiteX48" fmla="*/ 4236720 w 4267200"/>
                    <a:gd name="connsiteY48" fmla="*/ 1889760 h 3154680"/>
                    <a:gd name="connsiteX49" fmla="*/ 4267200 w 4267200"/>
                    <a:gd name="connsiteY49" fmla="*/ 2004060 h 3154680"/>
                    <a:gd name="connsiteX50" fmla="*/ 4114800 w 4267200"/>
                    <a:gd name="connsiteY50" fmla="*/ 2065020 h 3154680"/>
                    <a:gd name="connsiteX51" fmla="*/ 4145280 w 4267200"/>
                    <a:gd name="connsiteY51" fmla="*/ 2362200 h 3154680"/>
                    <a:gd name="connsiteX52" fmla="*/ 4122420 w 4267200"/>
                    <a:gd name="connsiteY52" fmla="*/ 2529840 h 3154680"/>
                    <a:gd name="connsiteX53" fmla="*/ 4061460 w 4267200"/>
                    <a:gd name="connsiteY53" fmla="*/ 2636520 h 3154680"/>
                    <a:gd name="connsiteX54" fmla="*/ 3886200 w 4267200"/>
                    <a:gd name="connsiteY54" fmla="*/ 2689860 h 3154680"/>
                    <a:gd name="connsiteX55" fmla="*/ 3916680 w 4267200"/>
                    <a:gd name="connsiteY55" fmla="*/ 2979420 h 3154680"/>
                    <a:gd name="connsiteX56" fmla="*/ 3939540 w 4267200"/>
                    <a:gd name="connsiteY56" fmla="*/ 3048000 h 3154680"/>
                    <a:gd name="connsiteX57" fmla="*/ 3939540 w 4267200"/>
                    <a:gd name="connsiteY57" fmla="*/ 3124200 h 3154680"/>
                    <a:gd name="connsiteX58" fmla="*/ 3893820 w 4267200"/>
                    <a:gd name="connsiteY58" fmla="*/ 3154680 h 3154680"/>
                    <a:gd name="connsiteX59" fmla="*/ 3825240 w 4267200"/>
                    <a:gd name="connsiteY59" fmla="*/ 3116580 h 3154680"/>
                    <a:gd name="connsiteX60" fmla="*/ 3832860 w 4267200"/>
                    <a:gd name="connsiteY60" fmla="*/ 3002280 h 3154680"/>
                    <a:gd name="connsiteX61" fmla="*/ 3672840 w 4267200"/>
                    <a:gd name="connsiteY61" fmla="*/ 2872740 h 3154680"/>
                    <a:gd name="connsiteX62" fmla="*/ 3604260 w 4267200"/>
                    <a:gd name="connsiteY62" fmla="*/ 2903220 h 3154680"/>
                    <a:gd name="connsiteX63" fmla="*/ 3451860 w 4267200"/>
                    <a:gd name="connsiteY63" fmla="*/ 2811780 h 3154680"/>
                    <a:gd name="connsiteX64" fmla="*/ 3406140 w 4267200"/>
                    <a:gd name="connsiteY64" fmla="*/ 2811780 h 3154680"/>
                    <a:gd name="connsiteX65" fmla="*/ 3375660 w 4267200"/>
                    <a:gd name="connsiteY65" fmla="*/ 2727960 h 3154680"/>
                    <a:gd name="connsiteX66" fmla="*/ 3322320 w 4267200"/>
                    <a:gd name="connsiteY66" fmla="*/ 2750820 h 3154680"/>
                    <a:gd name="connsiteX67" fmla="*/ 3147060 w 4267200"/>
                    <a:gd name="connsiteY67" fmla="*/ 2590800 h 3154680"/>
                    <a:gd name="connsiteX68" fmla="*/ 3063240 w 4267200"/>
                    <a:gd name="connsiteY68" fmla="*/ 2522220 h 3154680"/>
                    <a:gd name="connsiteX69" fmla="*/ 2979708 w 4267200"/>
                    <a:gd name="connsiteY69" fmla="*/ 2477668 h 3154680"/>
                    <a:gd name="connsiteX70" fmla="*/ 2916556 w 4267200"/>
                    <a:gd name="connsiteY70" fmla="*/ 2549844 h 3154680"/>
                    <a:gd name="connsiteX71" fmla="*/ 2830830 w 4267200"/>
                    <a:gd name="connsiteY71" fmla="*/ 2530792 h 3154680"/>
                    <a:gd name="connsiteX72" fmla="*/ 2914792 w 4267200"/>
                    <a:gd name="connsiteY72" fmla="*/ 2417628 h 3154680"/>
                    <a:gd name="connsiteX73" fmla="*/ 2811780 w 4267200"/>
                    <a:gd name="connsiteY73" fmla="*/ 2286000 h 3154680"/>
                    <a:gd name="connsiteX74" fmla="*/ 2773680 w 4267200"/>
                    <a:gd name="connsiteY74" fmla="*/ 2308860 h 3154680"/>
                    <a:gd name="connsiteX75" fmla="*/ 2705100 w 4267200"/>
                    <a:gd name="connsiteY75" fmla="*/ 2278380 h 3154680"/>
                    <a:gd name="connsiteX76" fmla="*/ 2590800 w 4267200"/>
                    <a:gd name="connsiteY76" fmla="*/ 2316480 h 3154680"/>
                    <a:gd name="connsiteX77" fmla="*/ 2423160 w 4267200"/>
                    <a:gd name="connsiteY77" fmla="*/ 2377440 h 3154680"/>
                    <a:gd name="connsiteX78" fmla="*/ 2324100 w 4267200"/>
                    <a:gd name="connsiteY78" fmla="*/ 2369820 h 3154680"/>
                    <a:gd name="connsiteX79" fmla="*/ 2133600 w 4267200"/>
                    <a:gd name="connsiteY79" fmla="*/ 2499360 h 3154680"/>
                    <a:gd name="connsiteX80" fmla="*/ 1996440 w 4267200"/>
                    <a:gd name="connsiteY80" fmla="*/ 2468880 h 3154680"/>
                    <a:gd name="connsiteX81" fmla="*/ 1866900 w 4267200"/>
                    <a:gd name="connsiteY81" fmla="*/ 2400300 h 3154680"/>
                    <a:gd name="connsiteX82" fmla="*/ 1866900 w 4267200"/>
                    <a:gd name="connsiteY82" fmla="*/ 2476500 h 3154680"/>
                    <a:gd name="connsiteX83" fmla="*/ 1844040 w 4267200"/>
                    <a:gd name="connsiteY83" fmla="*/ 2514600 h 3154680"/>
                    <a:gd name="connsiteX84" fmla="*/ 1744980 w 4267200"/>
                    <a:gd name="connsiteY84" fmla="*/ 2575560 h 3154680"/>
                    <a:gd name="connsiteX85" fmla="*/ 1714500 w 4267200"/>
                    <a:gd name="connsiteY85" fmla="*/ 2491740 h 3154680"/>
                    <a:gd name="connsiteX86" fmla="*/ 1676400 w 4267200"/>
                    <a:gd name="connsiteY86" fmla="*/ 2400300 h 3154680"/>
                    <a:gd name="connsiteX87" fmla="*/ 1638300 w 4267200"/>
                    <a:gd name="connsiteY87" fmla="*/ 2400300 h 3154680"/>
                    <a:gd name="connsiteX88" fmla="*/ 1577340 w 4267200"/>
                    <a:gd name="connsiteY88" fmla="*/ 2522220 h 3154680"/>
                    <a:gd name="connsiteX89" fmla="*/ 1508760 w 4267200"/>
                    <a:gd name="connsiteY89" fmla="*/ 2606040 h 3154680"/>
                    <a:gd name="connsiteX90" fmla="*/ 1493520 w 4267200"/>
                    <a:gd name="connsiteY90" fmla="*/ 2644140 h 3154680"/>
                    <a:gd name="connsiteX91" fmla="*/ 1249680 w 4267200"/>
                    <a:gd name="connsiteY91" fmla="*/ 2781300 h 3154680"/>
                    <a:gd name="connsiteX92" fmla="*/ 1097280 w 4267200"/>
                    <a:gd name="connsiteY92" fmla="*/ 2712720 h 3154680"/>
                    <a:gd name="connsiteX93" fmla="*/ 1005840 w 4267200"/>
                    <a:gd name="connsiteY93" fmla="*/ 2758440 h 3154680"/>
                    <a:gd name="connsiteX94" fmla="*/ 944880 w 4267200"/>
                    <a:gd name="connsiteY94" fmla="*/ 2682240 h 3154680"/>
                    <a:gd name="connsiteX95" fmla="*/ 967740 w 4267200"/>
                    <a:gd name="connsiteY95" fmla="*/ 2613660 h 3154680"/>
                    <a:gd name="connsiteX96" fmla="*/ 906780 w 4267200"/>
                    <a:gd name="connsiteY96" fmla="*/ 2537460 h 3154680"/>
                    <a:gd name="connsiteX97" fmla="*/ 822960 w 4267200"/>
                    <a:gd name="connsiteY97" fmla="*/ 2499360 h 3154680"/>
                    <a:gd name="connsiteX98" fmla="*/ 746760 w 4267200"/>
                    <a:gd name="connsiteY98" fmla="*/ 2407920 h 3154680"/>
                    <a:gd name="connsiteX99" fmla="*/ 601980 w 4267200"/>
                    <a:gd name="connsiteY99" fmla="*/ 2385060 h 3154680"/>
                    <a:gd name="connsiteX100" fmla="*/ 525780 w 4267200"/>
                    <a:gd name="connsiteY100" fmla="*/ 2324100 h 3154680"/>
                    <a:gd name="connsiteX101" fmla="*/ 457200 w 4267200"/>
                    <a:gd name="connsiteY101" fmla="*/ 2522220 h 3154680"/>
                    <a:gd name="connsiteX102" fmla="*/ 403860 w 4267200"/>
                    <a:gd name="connsiteY102" fmla="*/ 2598420 h 3154680"/>
                    <a:gd name="connsiteX103" fmla="*/ 167640 w 4267200"/>
                    <a:gd name="connsiteY103" fmla="*/ 2720340 h 3154680"/>
                    <a:gd name="connsiteX104" fmla="*/ 144780 w 4267200"/>
                    <a:gd name="connsiteY104" fmla="*/ 2613660 h 3154680"/>
                    <a:gd name="connsiteX105" fmla="*/ 160020 w 4267200"/>
                    <a:gd name="connsiteY105" fmla="*/ 2293620 h 3154680"/>
                    <a:gd name="connsiteX106" fmla="*/ 53340 w 4267200"/>
                    <a:gd name="connsiteY106" fmla="*/ 2209800 h 3154680"/>
                    <a:gd name="connsiteX107" fmla="*/ 0 w 4267200"/>
                    <a:gd name="connsiteY107" fmla="*/ 2080260 h 3154680"/>
                    <a:gd name="connsiteX108" fmla="*/ 22860 w 4267200"/>
                    <a:gd name="connsiteY108" fmla="*/ 2019300 h 3154680"/>
                    <a:gd name="connsiteX109" fmla="*/ 91440 w 4267200"/>
                    <a:gd name="connsiteY109" fmla="*/ 2004060 h 3154680"/>
                    <a:gd name="connsiteX110" fmla="*/ 175260 w 4267200"/>
                    <a:gd name="connsiteY110" fmla="*/ 1920240 h 3154680"/>
                    <a:gd name="connsiteX111" fmla="*/ 220980 w 4267200"/>
                    <a:gd name="connsiteY111" fmla="*/ 1859280 h 3154680"/>
                    <a:gd name="connsiteX112" fmla="*/ 175260 w 4267200"/>
                    <a:gd name="connsiteY112" fmla="*/ 1706880 h 3154680"/>
                    <a:gd name="connsiteX113" fmla="*/ 182880 w 4267200"/>
                    <a:gd name="connsiteY113" fmla="*/ 1645920 h 3154680"/>
                    <a:gd name="connsiteX114" fmla="*/ 0 w 4267200"/>
                    <a:gd name="connsiteY114" fmla="*/ 1470660 h 3154680"/>
                    <a:gd name="connsiteX115" fmla="*/ 45720 w 4267200"/>
                    <a:gd name="connsiteY115" fmla="*/ 1386840 h 3154680"/>
                    <a:gd name="connsiteX116" fmla="*/ 137160 w 4267200"/>
                    <a:gd name="connsiteY116" fmla="*/ 1181100 h 3154680"/>
                    <a:gd name="connsiteX117" fmla="*/ 190500 w 4267200"/>
                    <a:gd name="connsiteY117" fmla="*/ 1242060 h 3154680"/>
                    <a:gd name="connsiteX118" fmla="*/ 335280 w 4267200"/>
                    <a:gd name="connsiteY118" fmla="*/ 1150620 h 3154680"/>
                    <a:gd name="connsiteX119" fmla="*/ 502920 w 4267200"/>
                    <a:gd name="connsiteY119" fmla="*/ 1143000 h 3154680"/>
                    <a:gd name="connsiteX120" fmla="*/ 487680 w 4267200"/>
                    <a:gd name="connsiteY120" fmla="*/ 1066800 h 3154680"/>
                    <a:gd name="connsiteX121" fmla="*/ 320040 w 4267200"/>
                    <a:gd name="connsiteY121" fmla="*/ 1043940 h 3154680"/>
                    <a:gd name="connsiteX122" fmla="*/ 289560 w 4267200"/>
                    <a:gd name="connsiteY122" fmla="*/ 1005840 h 3154680"/>
                    <a:gd name="connsiteX123" fmla="*/ 289560 w 4267200"/>
                    <a:gd name="connsiteY123" fmla="*/ 944880 h 3154680"/>
                    <a:gd name="connsiteX124" fmla="*/ 373380 w 4267200"/>
                    <a:gd name="connsiteY124" fmla="*/ 906780 h 3154680"/>
                    <a:gd name="connsiteX125" fmla="*/ 434340 w 4267200"/>
                    <a:gd name="connsiteY125" fmla="*/ 906780 h 3154680"/>
                    <a:gd name="connsiteX126" fmla="*/ 472440 w 4267200"/>
                    <a:gd name="connsiteY126" fmla="*/ 990600 h 3154680"/>
                    <a:gd name="connsiteX127" fmla="*/ 739140 w 4267200"/>
                    <a:gd name="connsiteY127" fmla="*/ 944880 h 3154680"/>
                    <a:gd name="connsiteX128" fmla="*/ 754380 w 4267200"/>
                    <a:gd name="connsiteY128" fmla="*/ 998220 h 3154680"/>
                    <a:gd name="connsiteX129" fmla="*/ 822960 w 4267200"/>
                    <a:gd name="connsiteY129" fmla="*/ 990600 h 3154680"/>
                    <a:gd name="connsiteX130" fmla="*/ 861060 w 4267200"/>
                    <a:gd name="connsiteY130" fmla="*/ 1120140 h 3154680"/>
                    <a:gd name="connsiteX131" fmla="*/ 982980 w 4267200"/>
                    <a:gd name="connsiteY131" fmla="*/ 1112520 h 3154680"/>
                    <a:gd name="connsiteX132" fmla="*/ 1005840 w 4267200"/>
                    <a:gd name="connsiteY132" fmla="*/ 1066800 h 3154680"/>
                    <a:gd name="connsiteX133" fmla="*/ 967740 w 4267200"/>
                    <a:gd name="connsiteY133" fmla="*/ 1036320 h 3154680"/>
                    <a:gd name="connsiteX134" fmla="*/ 960120 w 4267200"/>
                    <a:gd name="connsiteY134" fmla="*/ 967740 h 3154680"/>
                    <a:gd name="connsiteX135" fmla="*/ 1059180 w 4267200"/>
                    <a:gd name="connsiteY135" fmla="*/ 967740 h 3154680"/>
                    <a:gd name="connsiteX136" fmla="*/ 1165860 w 4267200"/>
                    <a:gd name="connsiteY136" fmla="*/ 922020 h 3154680"/>
                    <a:gd name="connsiteX137" fmla="*/ 1196340 w 4267200"/>
                    <a:gd name="connsiteY137" fmla="*/ 906780 h 3154680"/>
                    <a:gd name="connsiteX138" fmla="*/ 1272540 w 4267200"/>
                    <a:gd name="connsiteY138" fmla="*/ 967740 h 3154680"/>
                    <a:gd name="connsiteX139" fmla="*/ 1257300 w 4267200"/>
                    <a:gd name="connsiteY139" fmla="*/ 990600 h 3154680"/>
                    <a:gd name="connsiteX140" fmla="*/ 1165860 w 4267200"/>
                    <a:gd name="connsiteY140" fmla="*/ 975360 h 3154680"/>
                    <a:gd name="connsiteX141" fmla="*/ 1074420 w 4267200"/>
                    <a:gd name="connsiteY141" fmla="*/ 990600 h 3154680"/>
                    <a:gd name="connsiteX142" fmla="*/ 1066800 w 4267200"/>
                    <a:gd name="connsiteY142" fmla="*/ 1059180 h 3154680"/>
                    <a:gd name="connsiteX143" fmla="*/ 1082040 w 4267200"/>
                    <a:gd name="connsiteY143" fmla="*/ 1120140 h 3154680"/>
                    <a:gd name="connsiteX144" fmla="*/ 1135380 w 4267200"/>
                    <a:gd name="connsiteY144" fmla="*/ 1074420 h 3154680"/>
                    <a:gd name="connsiteX145" fmla="*/ 1219200 w 4267200"/>
                    <a:gd name="connsiteY145" fmla="*/ 1082040 h 3154680"/>
                    <a:gd name="connsiteX146" fmla="*/ 1341120 w 4267200"/>
                    <a:gd name="connsiteY146" fmla="*/ 1112520 h 3154680"/>
                    <a:gd name="connsiteX147" fmla="*/ 1417320 w 4267200"/>
                    <a:gd name="connsiteY147" fmla="*/ 1036320 h 3154680"/>
                    <a:gd name="connsiteX148" fmla="*/ 1417320 w 4267200"/>
                    <a:gd name="connsiteY148" fmla="*/ 975360 h 3154680"/>
                    <a:gd name="connsiteX149" fmla="*/ 1493520 w 4267200"/>
                    <a:gd name="connsiteY149" fmla="*/ 944880 h 3154680"/>
                    <a:gd name="connsiteX150" fmla="*/ 1539240 w 4267200"/>
                    <a:gd name="connsiteY150" fmla="*/ 990600 h 3154680"/>
                    <a:gd name="connsiteX151" fmla="*/ 1630680 w 4267200"/>
                    <a:gd name="connsiteY151" fmla="*/ 944880 h 3154680"/>
                    <a:gd name="connsiteX152" fmla="*/ 1714500 w 4267200"/>
                    <a:gd name="connsiteY152" fmla="*/ 922020 h 3154680"/>
                    <a:gd name="connsiteX153" fmla="*/ 1729740 w 4267200"/>
                    <a:gd name="connsiteY153" fmla="*/ 838200 h 3154680"/>
                    <a:gd name="connsiteX154" fmla="*/ 1767840 w 4267200"/>
                    <a:gd name="connsiteY154" fmla="*/ 731520 h 3154680"/>
                    <a:gd name="connsiteX155" fmla="*/ 1828800 w 4267200"/>
                    <a:gd name="connsiteY155" fmla="*/ 701040 h 3154680"/>
                    <a:gd name="connsiteX156" fmla="*/ 1805940 w 4267200"/>
                    <a:gd name="connsiteY156" fmla="*/ 586740 h 3154680"/>
                    <a:gd name="connsiteX157" fmla="*/ 1859280 w 4267200"/>
                    <a:gd name="connsiteY157" fmla="*/ 533400 h 3154680"/>
                    <a:gd name="connsiteX158" fmla="*/ 1981200 w 4267200"/>
                    <a:gd name="connsiteY158" fmla="*/ 541020 h 3154680"/>
                    <a:gd name="connsiteX159" fmla="*/ 2004060 w 4267200"/>
                    <a:gd name="connsiteY159" fmla="*/ 472440 h 3154680"/>
                    <a:gd name="connsiteX160" fmla="*/ 2072640 w 4267200"/>
                    <a:gd name="connsiteY160" fmla="*/ 449580 h 3154680"/>
                    <a:gd name="connsiteX161" fmla="*/ 2095500 w 4267200"/>
                    <a:gd name="connsiteY161" fmla="*/ 388620 h 3154680"/>
                    <a:gd name="connsiteX162" fmla="*/ 2133600 w 4267200"/>
                    <a:gd name="connsiteY162" fmla="*/ 243840 h 3154680"/>
                    <a:gd name="connsiteX163" fmla="*/ 2164080 w 4267200"/>
                    <a:gd name="connsiteY163" fmla="*/ 213360 h 3154680"/>
                    <a:gd name="connsiteX164" fmla="*/ 2247900 w 4267200"/>
                    <a:gd name="connsiteY164" fmla="*/ 213360 h 3154680"/>
                    <a:gd name="connsiteX165" fmla="*/ 2247900 w 4267200"/>
                    <a:gd name="connsiteY165" fmla="*/ 114300 h 3154680"/>
                    <a:gd name="connsiteX166" fmla="*/ 2308860 w 4267200"/>
                    <a:gd name="connsiteY166" fmla="*/ 45720 h 3154680"/>
                    <a:gd name="connsiteX167" fmla="*/ 2369820 w 4267200"/>
                    <a:gd name="connsiteY167" fmla="*/ 76200 h 3154680"/>
                    <a:gd name="connsiteX168" fmla="*/ 2400300 w 4267200"/>
                    <a:gd name="connsiteY168" fmla="*/ 114300 h 3154680"/>
                    <a:gd name="connsiteX169" fmla="*/ 2453640 w 4267200"/>
                    <a:gd name="connsiteY169" fmla="*/ 99060 h 31546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</a:cxnLst>
                  <a:rect l="l" t="t" r="r" b="b"/>
                  <a:pathLst>
                    <a:path w="4267200" h="3154680">
                      <a:moveTo>
                        <a:pt x="2506980" y="0"/>
                      </a:moveTo>
                      <a:lnTo>
                        <a:pt x="2560320" y="220980"/>
                      </a:lnTo>
                      <a:lnTo>
                        <a:pt x="2621280" y="259080"/>
                      </a:lnTo>
                      <a:lnTo>
                        <a:pt x="2644140" y="396240"/>
                      </a:lnTo>
                      <a:lnTo>
                        <a:pt x="2575560" y="426720"/>
                      </a:lnTo>
                      <a:lnTo>
                        <a:pt x="2583180" y="502920"/>
                      </a:lnTo>
                      <a:lnTo>
                        <a:pt x="2491740" y="617220"/>
                      </a:lnTo>
                      <a:lnTo>
                        <a:pt x="2522220" y="708660"/>
                      </a:lnTo>
                      <a:lnTo>
                        <a:pt x="2560320" y="861060"/>
                      </a:lnTo>
                      <a:lnTo>
                        <a:pt x="2621280" y="929640"/>
                      </a:lnTo>
                      <a:lnTo>
                        <a:pt x="2682240" y="929640"/>
                      </a:lnTo>
                      <a:lnTo>
                        <a:pt x="2712720" y="899160"/>
                      </a:lnTo>
                      <a:lnTo>
                        <a:pt x="2857500" y="899160"/>
                      </a:lnTo>
                      <a:lnTo>
                        <a:pt x="2857500" y="944880"/>
                      </a:lnTo>
                      <a:lnTo>
                        <a:pt x="2773680" y="1120140"/>
                      </a:lnTo>
                      <a:lnTo>
                        <a:pt x="2766060" y="1158240"/>
                      </a:lnTo>
                      <a:lnTo>
                        <a:pt x="2796540" y="1211580"/>
                      </a:lnTo>
                      <a:lnTo>
                        <a:pt x="2811780" y="1280160"/>
                      </a:lnTo>
                      <a:lnTo>
                        <a:pt x="2918460" y="1379220"/>
                      </a:lnTo>
                      <a:lnTo>
                        <a:pt x="3139440" y="1379220"/>
                      </a:lnTo>
                      <a:lnTo>
                        <a:pt x="3131820" y="1303020"/>
                      </a:lnTo>
                      <a:lnTo>
                        <a:pt x="3238500" y="1280160"/>
                      </a:lnTo>
                      <a:lnTo>
                        <a:pt x="3360420" y="1348740"/>
                      </a:lnTo>
                      <a:lnTo>
                        <a:pt x="3467100" y="1181100"/>
                      </a:lnTo>
                      <a:lnTo>
                        <a:pt x="3520440" y="1143000"/>
                      </a:lnTo>
                      <a:lnTo>
                        <a:pt x="3543300" y="1112520"/>
                      </a:lnTo>
                      <a:lnTo>
                        <a:pt x="3451860" y="990600"/>
                      </a:lnTo>
                      <a:lnTo>
                        <a:pt x="3482340" y="929640"/>
                      </a:lnTo>
                      <a:lnTo>
                        <a:pt x="3550920" y="845820"/>
                      </a:lnTo>
                      <a:lnTo>
                        <a:pt x="3581400" y="784860"/>
                      </a:lnTo>
                      <a:lnTo>
                        <a:pt x="3703320" y="784860"/>
                      </a:lnTo>
                      <a:lnTo>
                        <a:pt x="3710940" y="899160"/>
                      </a:lnTo>
                      <a:lnTo>
                        <a:pt x="3710940" y="1005840"/>
                      </a:lnTo>
                      <a:lnTo>
                        <a:pt x="3710940" y="1120140"/>
                      </a:lnTo>
                      <a:lnTo>
                        <a:pt x="3710940" y="1181100"/>
                      </a:lnTo>
                      <a:lnTo>
                        <a:pt x="3794760" y="1234440"/>
                      </a:lnTo>
                      <a:lnTo>
                        <a:pt x="3802380" y="1287780"/>
                      </a:lnTo>
                      <a:lnTo>
                        <a:pt x="3878580" y="1295400"/>
                      </a:lnTo>
                      <a:lnTo>
                        <a:pt x="3855720" y="1356360"/>
                      </a:lnTo>
                      <a:lnTo>
                        <a:pt x="3909060" y="1493520"/>
                      </a:lnTo>
                      <a:lnTo>
                        <a:pt x="3909060" y="1554480"/>
                      </a:lnTo>
                      <a:lnTo>
                        <a:pt x="3931920" y="1623060"/>
                      </a:lnTo>
                      <a:lnTo>
                        <a:pt x="3939540" y="1653540"/>
                      </a:lnTo>
                      <a:lnTo>
                        <a:pt x="4000500" y="1668780"/>
                      </a:lnTo>
                      <a:lnTo>
                        <a:pt x="4091940" y="1668780"/>
                      </a:lnTo>
                      <a:lnTo>
                        <a:pt x="4091940" y="1729740"/>
                      </a:lnTo>
                      <a:lnTo>
                        <a:pt x="4229100" y="1744980"/>
                      </a:lnTo>
                      <a:lnTo>
                        <a:pt x="4198620" y="1821180"/>
                      </a:lnTo>
                      <a:lnTo>
                        <a:pt x="4236720" y="1889760"/>
                      </a:lnTo>
                      <a:lnTo>
                        <a:pt x="4267200" y="2004060"/>
                      </a:lnTo>
                      <a:lnTo>
                        <a:pt x="4114800" y="2065020"/>
                      </a:lnTo>
                      <a:lnTo>
                        <a:pt x="4145280" y="2362200"/>
                      </a:lnTo>
                      <a:lnTo>
                        <a:pt x="4122420" y="2529840"/>
                      </a:lnTo>
                      <a:lnTo>
                        <a:pt x="4061460" y="2636520"/>
                      </a:lnTo>
                      <a:lnTo>
                        <a:pt x="3886200" y="2689860"/>
                      </a:lnTo>
                      <a:lnTo>
                        <a:pt x="3916680" y="2979420"/>
                      </a:lnTo>
                      <a:lnTo>
                        <a:pt x="3939540" y="3048000"/>
                      </a:lnTo>
                      <a:lnTo>
                        <a:pt x="3939540" y="3124200"/>
                      </a:lnTo>
                      <a:lnTo>
                        <a:pt x="3893820" y="3154680"/>
                      </a:lnTo>
                      <a:lnTo>
                        <a:pt x="3825240" y="3116580"/>
                      </a:lnTo>
                      <a:lnTo>
                        <a:pt x="3832860" y="3002280"/>
                      </a:lnTo>
                      <a:lnTo>
                        <a:pt x="3672840" y="2872740"/>
                      </a:lnTo>
                      <a:lnTo>
                        <a:pt x="3604260" y="2903220"/>
                      </a:lnTo>
                      <a:lnTo>
                        <a:pt x="3451860" y="2811780"/>
                      </a:lnTo>
                      <a:lnTo>
                        <a:pt x="3406140" y="2811780"/>
                      </a:lnTo>
                      <a:lnTo>
                        <a:pt x="3375660" y="2727960"/>
                      </a:lnTo>
                      <a:lnTo>
                        <a:pt x="3322320" y="2750820"/>
                      </a:lnTo>
                      <a:lnTo>
                        <a:pt x="3147060" y="2590800"/>
                      </a:lnTo>
                      <a:lnTo>
                        <a:pt x="3063240" y="2522220"/>
                      </a:lnTo>
                      <a:lnTo>
                        <a:pt x="2979708" y="2477668"/>
                      </a:lnTo>
                      <a:lnTo>
                        <a:pt x="2916556" y="2549844"/>
                      </a:lnTo>
                      <a:lnTo>
                        <a:pt x="2830830" y="2530792"/>
                      </a:lnTo>
                      <a:lnTo>
                        <a:pt x="2914792" y="2417628"/>
                      </a:lnTo>
                      <a:lnTo>
                        <a:pt x="2811780" y="2286000"/>
                      </a:lnTo>
                      <a:lnTo>
                        <a:pt x="2773680" y="2308860"/>
                      </a:lnTo>
                      <a:lnTo>
                        <a:pt x="2705100" y="2278380"/>
                      </a:lnTo>
                      <a:lnTo>
                        <a:pt x="2590800" y="2316480"/>
                      </a:lnTo>
                      <a:lnTo>
                        <a:pt x="2423160" y="2377440"/>
                      </a:lnTo>
                      <a:lnTo>
                        <a:pt x="2324100" y="2369820"/>
                      </a:lnTo>
                      <a:lnTo>
                        <a:pt x="2133600" y="2499360"/>
                      </a:lnTo>
                      <a:lnTo>
                        <a:pt x="1996440" y="2468880"/>
                      </a:lnTo>
                      <a:lnTo>
                        <a:pt x="1866900" y="2400300"/>
                      </a:lnTo>
                      <a:lnTo>
                        <a:pt x="1866900" y="2476500"/>
                      </a:lnTo>
                      <a:lnTo>
                        <a:pt x="1844040" y="2514600"/>
                      </a:lnTo>
                      <a:lnTo>
                        <a:pt x="1744980" y="2575560"/>
                      </a:lnTo>
                      <a:lnTo>
                        <a:pt x="1714500" y="2491740"/>
                      </a:lnTo>
                      <a:lnTo>
                        <a:pt x="1676400" y="2400300"/>
                      </a:lnTo>
                      <a:lnTo>
                        <a:pt x="1638300" y="2400300"/>
                      </a:lnTo>
                      <a:lnTo>
                        <a:pt x="1577340" y="2522220"/>
                      </a:lnTo>
                      <a:lnTo>
                        <a:pt x="1508760" y="2606040"/>
                      </a:lnTo>
                      <a:lnTo>
                        <a:pt x="1493520" y="2644140"/>
                      </a:lnTo>
                      <a:lnTo>
                        <a:pt x="1249680" y="2781300"/>
                      </a:lnTo>
                      <a:lnTo>
                        <a:pt x="1097280" y="2712720"/>
                      </a:lnTo>
                      <a:lnTo>
                        <a:pt x="1005840" y="2758440"/>
                      </a:lnTo>
                      <a:lnTo>
                        <a:pt x="944880" y="2682240"/>
                      </a:lnTo>
                      <a:lnTo>
                        <a:pt x="967740" y="2613660"/>
                      </a:lnTo>
                      <a:lnTo>
                        <a:pt x="906780" y="2537460"/>
                      </a:lnTo>
                      <a:lnTo>
                        <a:pt x="822960" y="2499360"/>
                      </a:lnTo>
                      <a:lnTo>
                        <a:pt x="746760" y="2407920"/>
                      </a:lnTo>
                      <a:lnTo>
                        <a:pt x="601980" y="2385060"/>
                      </a:lnTo>
                      <a:lnTo>
                        <a:pt x="525780" y="2324100"/>
                      </a:lnTo>
                      <a:lnTo>
                        <a:pt x="457200" y="2522220"/>
                      </a:lnTo>
                      <a:lnTo>
                        <a:pt x="403860" y="2598420"/>
                      </a:lnTo>
                      <a:lnTo>
                        <a:pt x="167640" y="2720340"/>
                      </a:lnTo>
                      <a:lnTo>
                        <a:pt x="144780" y="2613660"/>
                      </a:lnTo>
                      <a:lnTo>
                        <a:pt x="160020" y="2293620"/>
                      </a:lnTo>
                      <a:lnTo>
                        <a:pt x="53340" y="2209800"/>
                      </a:lnTo>
                      <a:lnTo>
                        <a:pt x="0" y="2080260"/>
                      </a:lnTo>
                      <a:lnTo>
                        <a:pt x="22860" y="2019300"/>
                      </a:lnTo>
                      <a:lnTo>
                        <a:pt x="91440" y="2004060"/>
                      </a:lnTo>
                      <a:lnTo>
                        <a:pt x="175260" y="1920240"/>
                      </a:lnTo>
                      <a:lnTo>
                        <a:pt x="220980" y="1859280"/>
                      </a:lnTo>
                      <a:lnTo>
                        <a:pt x="175260" y="1706880"/>
                      </a:lnTo>
                      <a:lnTo>
                        <a:pt x="182880" y="1645920"/>
                      </a:lnTo>
                      <a:lnTo>
                        <a:pt x="0" y="1470660"/>
                      </a:lnTo>
                      <a:lnTo>
                        <a:pt x="45720" y="1386840"/>
                      </a:lnTo>
                      <a:lnTo>
                        <a:pt x="137160" y="1181100"/>
                      </a:lnTo>
                      <a:lnTo>
                        <a:pt x="190500" y="1242060"/>
                      </a:lnTo>
                      <a:lnTo>
                        <a:pt x="335280" y="1150620"/>
                      </a:lnTo>
                      <a:lnTo>
                        <a:pt x="502920" y="1143000"/>
                      </a:lnTo>
                      <a:lnTo>
                        <a:pt x="487680" y="1066800"/>
                      </a:lnTo>
                      <a:lnTo>
                        <a:pt x="320040" y="1043940"/>
                      </a:lnTo>
                      <a:lnTo>
                        <a:pt x="289560" y="1005840"/>
                      </a:lnTo>
                      <a:lnTo>
                        <a:pt x="289560" y="944880"/>
                      </a:lnTo>
                      <a:lnTo>
                        <a:pt x="373380" y="906780"/>
                      </a:lnTo>
                      <a:lnTo>
                        <a:pt x="434340" y="906780"/>
                      </a:lnTo>
                      <a:lnTo>
                        <a:pt x="472440" y="990600"/>
                      </a:lnTo>
                      <a:lnTo>
                        <a:pt x="739140" y="944880"/>
                      </a:lnTo>
                      <a:lnTo>
                        <a:pt x="754380" y="998220"/>
                      </a:lnTo>
                      <a:lnTo>
                        <a:pt x="822960" y="990600"/>
                      </a:lnTo>
                      <a:lnTo>
                        <a:pt x="861060" y="1120140"/>
                      </a:lnTo>
                      <a:lnTo>
                        <a:pt x="982980" y="1112520"/>
                      </a:lnTo>
                      <a:lnTo>
                        <a:pt x="1005840" y="1066800"/>
                      </a:lnTo>
                      <a:lnTo>
                        <a:pt x="967740" y="1036320"/>
                      </a:lnTo>
                      <a:lnTo>
                        <a:pt x="960120" y="967740"/>
                      </a:lnTo>
                      <a:lnTo>
                        <a:pt x="1059180" y="967740"/>
                      </a:lnTo>
                      <a:lnTo>
                        <a:pt x="1165860" y="922020"/>
                      </a:lnTo>
                      <a:lnTo>
                        <a:pt x="1196340" y="906780"/>
                      </a:lnTo>
                      <a:lnTo>
                        <a:pt x="1272540" y="967740"/>
                      </a:lnTo>
                      <a:lnTo>
                        <a:pt x="1257300" y="990600"/>
                      </a:lnTo>
                      <a:lnTo>
                        <a:pt x="1165860" y="975360"/>
                      </a:lnTo>
                      <a:lnTo>
                        <a:pt x="1074420" y="990600"/>
                      </a:lnTo>
                      <a:lnTo>
                        <a:pt x="1066800" y="1059180"/>
                      </a:lnTo>
                      <a:lnTo>
                        <a:pt x="1082040" y="1120140"/>
                      </a:lnTo>
                      <a:lnTo>
                        <a:pt x="1135380" y="1074420"/>
                      </a:lnTo>
                      <a:lnTo>
                        <a:pt x="1219200" y="1082040"/>
                      </a:lnTo>
                      <a:lnTo>
                        <a:pt x="1341120" y="1112520"/>
                      </a:lnTo>
                      <a:lnTo>
                        <a:pt x="1417320" y="1036320"/>
                      </a:lnTo>
                      <a:lnTo>
                        <a:pt x="1417320" y="975360"/>
                      </a:lnTo>
                      <a:lnTo>
                        <a:pt x="1493520" y="944880"/>
                      </a:lnTo>
                      <a:lnTo>
                        <a:pt x="1539240" y="990600"/>
                      </a:lnTo>
                      <a:lnTo>
                        <a:pt x="1630680" y="944880"/>
                      </a:lnTo>
                      <a:lnTo>
                        <a:pt x="1714500" y="922020"/>
                      </a:lnTo>
                      <a:lnTo>
                        <a:pt x="1729740" y="838200"/>
                      </a:lnTo>
                      <a:lnTo>
                        <a:pt x="1767840" y="731520"/>
                      </a:lnTo>
                      <a:lnTo>
                        <a:pt x="1828800" y="701040"/>
                      </a:lnTo>
                      <a:lnTo>
                        <a:pt x="1805940" y="586740"/>
                      </a:lnTo>
                      <a:lnTo>
                        <a:pt x="1859280" y="533400"/>
                      </a:lnTo>
                      <a:lnTo>
                        <a:pt x="1981200" y="541020"/>
                      </a:lnTo>
                      <a:lnTo>
                        <a:pt x="2004060" y="472440"/>
                      </a:lnTo>
                      <a:lnTo>
                        <a:pt x="2072640" y="449580"/>
                      </a:lnTo>
                      <a:lnTo>
                        <a:pt x="2095500" y="388620"/>
                      </a:lnTo>
                      <a:lnTo>
                        <a:pt x="2133600" y="243840"/>
                      </a:lnTo>
                      <a:lnTo>
                        <a:pt x="2164080" y="213360"/>
                      </a:lnTo>
                      <a:lnTo>
                        <a:pt x="2247900" y="213360"/>
                      </a:lnTo>
                      <a:lnTo>
                        <a:pt x="2247900" y="114300"/>
                      </a:lnTo>
                      <a:lnTo>
                        <a:pt x="2308860" y="45720"/>
                      </a:lnTo>
                      <a:lnTo>
                        <a:pt x="2369820" y="76200"/>
                      </a:lnTo>
                      <a:lnTo>
                        <a:pt x="2400300" y="114300"/>
                      </a:lnTo>
                      <a:lnTo>
                        <a:pt x="2453640" y="9906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0" name="フリーフォーム: 図形 9">
                  <a:extLst>
                    <a:ext uri="{FF2B5EF4-FFF2-40B4-BE49-F238E27FC236}">
                      <a16:creationId xmlns:a16="http://schemas.microsoft.com/office/drawing/2014/main" id="{6DD52ACE-C7C9-5311-67F3-4609ABB6278C}"/>
                    </a:ext>
                  </a:extLst>
                </p:cNvPr>
                <p:cNvSpPr/>
                <p:nvPr/>
              </p:nvSpPr>
              <p:spPr>
                <a:xfrm>
                  <a:off x="1461204" y="1895091"/>
                  <a:ext cx="975181" cy="927396"/>
                </a:xfrm>
                <a:custGeom>
                  <a:avLst/>
                  <a:gdLst>
                    <a:gd name="connsiteX0" fmla="*/ 4368164 w 5053964"/>
                    <a:gd name="connsiteY0" fmla="*/ 0 h 4806316"/>
                    <a:gd name="connsiteX1" fmla="*/ 4482464 w 5053964"/>
                    <a:gd name="connsiteY1" fmla="*/ 85724 h 4806316"/>
                    <a:gd name="connsiteX2" fmla="*/ 4806316 w 5053964"/>
                    <a:gd name="connsiteY2" fmla="*/ 47624 h 4806316"/>
                    <a:gd name="connsiteX3" fmla="*/ 5053964 w 5053964"/>
                    <a:gd name="connsiteY3" fmla="*/ 95252 h 4806316"/>
                    <a:gd name="connsiteX4" fmla="*/ 4872990 w 5053964"/>
                    <a:gd name="connsiteY4" fmla="*/ 161924 h 4806316"/>
                    <a:gd name="connsiteX5" fmla="*/ 4845108 w 5053964"/>
                    <a:gd name="connsiteY5" fmla="*/ 186092 h 4806316"/>
                    <a:gd name="connsiteX6" fmla="*/ 4846320 w 5053964"/>
                    <a:gd name="connsiteY6" fmla="*/ 173356 h 4806316"/>
                    <a:gd name="connsiteX7" fmla="*/ 4732020 w 5053964"/>
                    <a:gd name="connsiteY7" fmla="*/ 173356 h 4806316"/>
                    <a:gd name="connsiteX8" fmla="*/ 4648200 w 5053964"/>
                    <a:gd name="connsiteY8" fmla="*/ 234316 h 4806316"/>
                    <a:gd name="connsiteX9" fmla="*/ 4754880 w 5053964"/>
                    <a:gd name="connsiteY9" fmla="*/ 462916 h 4806316"/>
                    <a:gd name="connsiteX10" fmla="*/ 4968240 w 5053964"/>
                    <a:gd name="connsiteY10" fmla="*/ 622936 h 4806316"/>
                    <a:gd name="connsiteX11" fmla="*/ 5036820 w 5053964"/>
                    <a:gd name="connsiteY11" fmla="*/ 729616 h 4806316"/>
                    <a:gd name="connsiteX12" fmla="*/ 5021580 w 5053964"/>
                    <a:gd name="connsiteY12" fmla="*/ 790576 h 4806316"/>
                    <a:gd name="connsiteX13" fmla="*/ 5036820 w 5053964"/>
                    <a:gd name="connsiteY13" fmla="*/ 828676 h 4806316"/>
                    <a:gd name="connsiteX14" fmla="*/ 4975860 w 5053964"/>
                    <a:gd name="connsiteY14" fmla="*/ 904876 h 4806316"/>
                    <a:gd name="connsiteX15" fmla="*/ 4975860 w 5053964"/>
                    <a:gd name="connsiteY15" fmla="*/ 1224916 h 4806316"/>
                    <a:gd name="connsiteX16" fmla="*/ 4747260 w 5053964"/>
                    <a:gd name="connsiteY16" fmla="*/ 1308736 h 4806316"/>
                    <a:gd name="connsiteX17" fmla="*/ 4572000 w 5053964"/>
                    <a:gd name="connsiteY17" fmla="*/ 1384936 h 4806316"/>
                    <a:gd name="connsiteX18" fmla="*/ 4533900 w 5053964"/>
                    <a:gd name="connsiteY18" fmla="*/ 1445896 h 4806316"/>
                    <a:gd name="connsiteX19" fmla="*/ 4587240 w 5053964"/>
                    <a:gd name="connsiteY19" fmla="*/ 1453516 h 4806316"/>
                    <a:gd name="connsiteX20" fmla="*/ 4625340 w 5053964"/>
                    <a:gd name="connsiteY20" fmla="*/ 1598296 h 4806316"/>
                    <a:gd name="connsiteX21" fmla="*/ 4503420 w 5053964"/>
                    <a:gd name="connsiteY21" fmla="*/ 1689736 h 4806316"/>
                    <a:gd name="connsiteX22" fmla="*/ 4456930 w 5053964"/>
                    <a:gd name="connsiteY22" fmla="*/ 1915540 h 4806316"/>
                    <a:gd name="connsiteX23" fmla="*/ 4368164 w 5053964"/>
                    <a:gd name="connsiteY23" fmla="*/ 1885952 h 4806316"/>
                    <a:gd name="connsiteX24" fmla="*/ 4206240 w 5053964"/>
                    <a:gd name="connsiteY24" fmla="*/ 1981200 h 4806316"/>
                    <a:gd name="connsiteX25" fmla="*/ 4044316 w 5053964"/>
                    <a:gd name="connsiteY25" fmla="*/ 1866900 h 4806316"/>
                    <a:gd name="connsiteX26" fmla="*/ 3930016 w 5053964"/>
                    <a:gd name="connsiteY26" fmla="*/ 1933576 h 4806316"/>
                    <a:gd name="connsiteX27" fmla="*/ 3787140 w 5053964"/>
                    <a:gd name="connsiteY27" fmla="*/ 1914524 h 4806316"/>
                    <a:gd name="connsiteX28" fmla="*/ 3729990 w 5053964"/>
                    <a:gd name="connsiteY28" fmla="*/ 1838324 h 4806316"/>
                    <a:gd name="connsiteX29" fmla="*/ 3653790 w 5053964"/>
                    <a:gd name="connsiteY29" fmla="*/ 1866900 h 4806316"/>
                    <a:gd name="connsiteX30" fmla="*/ 3520440 w 5053964"/>
                    <a:gd name="connsiteY30" fmla="*/ 1981200 h 4806316"/>
                    <a:gd name="connsiteX31" fmla="*/ 3501390 w 5053964"/>
                    <a:gd name="connsiteY31" fmla="*/ 2076452 h 4806316"/>
                    <a:gd name="connsiteX32" fmla="*/ 3368040 w 5053964"/>
                    <a:gd name="connsiteY32" fmla="*/ 2247900 h 4806316"/>
                    <a:gd name="connsiteX33" fmla="*/ 3310890 w 5053964"/>
                    <a:gd name="connsiteY33" fmla="*/ 2343152 h 4806316"/>
                    <a:gd name="connsiteX34" fmla="*/ 3206116 w 5053964"/>
                    <a:gd name="connsiteY34" fmla="*/ 2409824 h 4806316"/>
                    <a:gd name="connsiteX35" fmla="*/ 3082290 w 5053964"/>
                    <a:gd name="connsiteY35" fmla="*/ 2409824 h 4806316"/>
                    <a:gd name="connsiteX36" fmla="*/ 2929890 w 5053964"/>
                    <a:gd name="connsiteY36" fmla="*/ 2619376 h 4806316"/>
                    <a:gd name="connsiteX37" fmla="*/ 3177540 w 5053964"/>
                    <a:gd name="connsiteY37" fmla="*/ 2705100 h 4806316"/>
                    <a:gd name="connsiteX38" fmla="*/ 3187064 w 5053964"/>
                    <a:gd name="connsiteY38" fmla="*/ 2809876 h 4806316"/>
                    <a:gd name="connsiteX39" fmla="*/ 3072764 w 5053964"/>
                    <a:gd name="connsiteY39" fmla="*/ 2809876 h 4806316"/>
                    <a:gd name="connsiteX40" fmla="*/ 3025140 w 5053964"/>
                    <a:gd name="connsiteY40" fmla="*/ 2886076 h 4806316"/>
                    <a:gd name="connsiteX41" fmla="*/ 2872740 w 5053964"/>
                    <a:gd name="connsiteY41" fmla="*/ 2838452 h 4806316"/>
                    <a:gd name="connsiteX42" fmla="*/ 2644140 w 5053964"/>
                    <a:gd name="connsiteY42" fmla="*/ 2981324 h 4806316"/>
                    <a:gd name="connsiteX43" fmla="*/ 2406016 w 5053964"/>
                    <a:gd name="connsiteY43" fmla="*/ 2971800 h 4806316"/>
                    <a:gd name="connsiteX44" fmla="*/ 2291716 w 5053964"/>
                    <a:gd name="connsiteY44" fmla="*/ 2924176 h 4806316"/>
                    <a:gd name="connsiteX45" fmla="*/ 2272664 w 5053964"/>
                    <a:gd name="connsiteY45" fmla="*/ 3000376 h 4806316"/>
                    <a:gd name="connsiteX46" fmla="*/ 2186940 w 5053964"/>
                    <a:gd name="connsiteY46" fmla="*/ 3076576 h 4806316"/>
                    <a:gd name="connsiteX47" fmla="*/ 2120264 w 5053964"/>
                    <a:gd name="connsiteY47" fmla="*/ 2981324 h 4806316"/>
                    <a:gd name="connsiteX48" fmla="*/ 1977390 w 5053964"/>
                    <a:gd name="connsiteY48" fmla="*/ 3019424 h 4806316"/>
                    <a:gd name="connsiteX49" fmla="*/ 1920240 w 5053964"/>
                    <a:gd name="connsiteY49" fmla="*/ 2990852 h 4806316"/>
                    <a:gd name="connsiteX50" fmla="*/ 1872616 w 5053964"/>
                    <a:gd name="connsiteY50" fmla="*/ 3076576 h 4806316"/>
                    <a:gd name="connsiteX51" fmla="*/ 1786890 w 5053964"/>
                    <a:gd name="connsiteY51" fmla="*/ 2952752 h 4806316"/>
                    <a:gd name="connsiteX52" fmla="*/ 1710690 w 5053964"/>
                    <a:gd name="connsiteY52" fmla="*/ 2952752 h 4806316"/>
                    <a:gd name="connsiteX53" fmla="*/ 1710690 w 5053964"/>
                    <a:gd name="connsiteY53" fmla="*/ 3067052 h 4806316"/>
                    <a:gd name="connsiteX54" fmla="*/ 1663064 w 5053964"/>
                    <a:gd name="connsiteY54" fmla="*/ 3171824 h 4806316"/>
                    <a:gd name="connsiteX55" fmla="*/ 1463040 w 5053964"/>
                    <a:gd name="connsiteY55" fmla="*/ 3276600 h 4806316"/>
                    <a:gd name="connsiteX56" fmla="*/ 1405890 w 5053964"/>
                    <a:gd name="connsiteY56" fmla="*/ 3352800 h 4806316"/>
                    <a:gd name="connsiteX57" fmla="*/ 1472564 w 5053964"/>
                    <a:gd name="connsiteY57" fmla="*/ 3390900 h 4806316"/>
                    <a:gd name="connsiteX58" fmla="*/ 1348740 w 5053964"/>
                    <a:gd name="connsiteY58" fmla="*/ 3648076 h 4806316"/>
                    <a:gd name="connsiteX59" fmla="*/ 1405890 w 5053964"/>
                    <a:gd name="connsiteY59" fmla="*/ 3724276 h 4806316"/>
                    <a:gd name="connsiteX60" fmla="*/ 1348740 w 5053964"/>
                    <a:gd name="connsiteY60" fmla="*/ 3867152 h 4806316"/>
                    <a:gd name="connsiteX61" fmla="*/ 1205864 w 5053964"/>
                    <a:gd name="connsiteY61" fmla="*/ 3990976 h 4806316"/>
                    <a:gd name="connsiteX62" fmla="*/ 1158240 w 5053964"/>
                    <a:gd name="connsiteY62" fmla="*/ 4000500 h 4806316"/>
                    <a:gd name="connsiteX63" fmla="*/ 1101090 w 5053964"/>
                    <a:gd name="connsiteY63" fmla="*/ 4086224 h 4806316"/>
                    <a:gd name="connsiteX64" fmla="*/ 1167764 w 5053964"/>
                    <a:gd name="connsiteY64" fmla="*/ 4114800 h 4806316"/>
                    <a:gd name="connsiteX65" fmla="*/ 1197658 w 5053964"/>
                    <a:gd name="connsiteY65" fmla="*/ 4211956 h 4806316"/>
                    <a:gd name="connsiteX66" fmla="*/ 1089660 w 5053964"/>
                    <a:gd name="connsiteY66" fmla="*/ 4211956 h 4806316"/>
                    <a:gd name="connsiteX67" fmla="*/ 1059180 w 5053964"/>
                    <a:gd name="connsiteY67" fmla="*/ 4272916 h 4806316"/>
                    <a:gd name="connsiteX68" fmla="*/ 990600 w 5053964"/>
                    <a:gd name="connsiteY68" fmla="*/ 4356736 h 4806316"/>
                    <a:gd name="connsiteX69" fmla="*/ 960120 w 5053964"/>
                    <a:gd name="connsiteY69" fmla="*/ 4417696 h 4806316"/>
                    <a:gd name="connsiteX70" fmla="*/ 1051560 w 5053964"/>
                    <a:gd name="connsiteY70" fmla="*/ 4539616 h 4806316"/>
                    <a:gd name="connsiteX71" fmla="*/ 1028700 w 5053964"/>
                    <a:gd name="connsiteY71" fmla="*/ 4570096 h 4806316"/>
                    <a:gd name="connsiteX72" fmla="*/ 975360 w 5053964"/>
                    <a:gd name="connsiteY72" fmla="*/ 4608196 h 4806316"/>
                    <a:gd name="connsiteX73" fmla="*/ 868680 w 5053964"/>
                    <a:gd name="connsiteY73" fmla="*/ 4775836 h 4806316"/>
                    <a:gd name="connsiteX74" fmla="*/ 746760 w 5053964"/>
                    <a:gd name="connsiteY74" fmla="*/ 4707256 h 4806316"/>
                    <a:gd name="connsiteX75" fmla="*/ 640080 w 5053964"/>
                    <a:gd name="connsiteY75" fmla="*/ 4730116 h 4806316"/>
                    <a:gd name="connsiteX76" fmla="*/ 647700 w 5053964"/>
                    <a:gd name="connsiteY76" fmla="*/ 4806316 h 4806316"/>
                    <a:gd name="connsiteX77" fmla="*/ 426720 w 5053964"/>
                    <a:gd name="connsiteY77" fmla="*/ 4806316 h 4806316"/>
                    <a:gd name="connsiteX78" fmla="*/ 320040 w 5053964"/>
                    <a:gd name="connsiteY78" fmla="*/ 4707256 h 4806316"/>
                    <a:gd name="connsiteX79" fmla="*/ 304800 w 5053964"/>
                    <a:gd name="connsiteY79" fmla="*/ 4638676 h 4806316"/>
                    <a:gd name="connsiteX80" fmla="*/ 274320 w 5053964"/>
                    <a:gd name="connsiteY80" fmla="*/ 4585336 h 4806316"/>
                    <a:gd name="connsiteX81" fmla="*/ 281940 w 5053964"/>
                    <a:gd name="connsiteY81" fmla="*/ 4547236 h 4806316"/>
                    <a:gd name="connsiteX82" fmla="*/ 365760 w 5053964"/>
                    <a:gd name="connsiteY82" fmla="*/ 4371976 h 4806316"/>
                    <a:gd name="connsiteX83" fmla="*/ 365760 w 5053964"/>
                    <a:gd name="connsiteY83" fmla="*/ 4326256 h 4806316"/>
                    <a:gd name="connsiteX84" fmla="*/ 220980 w 5053964"/>
                    <a:gd name="connsiteY84" fmla="*/ 4326256 h 4806316"/>
                    <a:gd name="connsiteX85" fmla="*/ 190500 w 5053964"/>
                    <a:gd name="connsiteY85" fmla="*/ 4356736 h 4806316"/>
                    <a:gd name="connsiteX86" fmla="*/ 129540 w 5053964"/>
                    <a:gd name="connsiteY86" fmla="*/ 4356736 h 4806316"/>
                    <a:gd name="connsiteX87" fmla="*/ 68580 w 5053964"/>
                    <a:gd name="connsiteY87" fmla="*/ 4288156 h 4806316"/>
                    <a:gd name="connsiteX88" fmla="*/ 30480 w 5053964"/>
                    <a:gd name="connsiteY88" fmla="*/ 4135756 h 4806316"/>
                    <a:gd name="connsiteX89" fmla="*/ 0 w 5053964"/>
                    <a:gd name="connsiteY89" fmla="*/ 4044316 h 4806316"/>
                    <a:gd name="connsiteX90" fmla="*/ 91440 w 5053964"/>
                    <a:gd name="connsiteY90" fmla="*/ 3930016 h 4806316"/>
                    <a:gd name="connsiteX91" fmla="*/ 83820 w 5053964"/>
                    <a:gd name="connsiteY91" fmla="*/ 3853816 h 4806316"/>
                    <a:gd name="connsiteX92" fmla="*/ 152400 w 5053964"/>
                    <a:gd name="connsiteY92" fmla="*/ 3823336 h 4806316"/>
                    <a:gd name="connsiteX93" fmla="*/ 129540 w 5053964"/>
                    <a:gd name="connsiteY93" fmla="*/ 3686176 h 4806316"/>
                    <a:gd name="connsiteX94" fmla="*/ 68580 w 5053964"/>
                    <a:gd name="connsiteY94" fmla="*/ 3648076 h 4806316"/>
                    <a:gd name="connsiteX95" fmla="*/ 15474 w 5053964"/>
                    <a:gd name="connsiteY95" fmla="*/ 3428062 h 4806316"/>
                    <a:gd name="connsiteX96" fmla="*/ 24764 w 5053964"/>
                    <a:gd name="connsiteY96" fmla="*/ 3390900 h 4806316"/>
                    <a:gd name="connsiteX97" fmla="*/ 272416 w 5053964"/>
                    <a:gd name="connsiteY97" fmla="*/ 3448052 h 4806316"/>
                    <a:gd name="connsiteX98" fmla="*/ 453390 w 5053964"/>
                    <a:gd name="connsiteY98" fmla="*/ 3352800 h 4806316"/>
                    <a:gd name="connsiteX99" fmla="*/ 586740 w 5053964"/>
                    <a:gd name="connsiteY99" fmla="*/ 3267076 h 4806316"/>
                    <a:gd name="connsiteX100" fmla="*/ 624840 w 5053964"/>
                    <a:gd name="connsiteY100" fmla="*/ 3152776 h 4806316"/>
                    <a:gd name="connsiteX101" fmla="*/ 701040 w 5053964"/>
                    <a:gd name="connsiteY101" fmla="*/ 3143252 h 4806316"/>
                    <a:gd name="connsiteX102" fmla="*/ 777240 w 5053964"/>
                    <a:gd name="connsiteY102" fmla="*/ 3019424 h 4806316"/>
                    <a:gd name="connsiteX103" fmla="*/ 843916 w 5053964"/>
                    <a:gd name="connsiteY103" fmla="*/ 2952752 h 4806316"/>
                    <a:gd name="connsiteX104" fmla="*/ 958216 w 5053964"/>
                    <a:gd name="connsiteY104" fmla="*/ 2867024 h 4806316"/>
                    <a:gd name="connsiteX105" fmla="*/ 996316 w 5053964"/>
                    <a:gd name="connsiteY105" fmla="*/ 2771776 h 4806316"/>
                    <a:gd name="connsiteX106" fmla="*/ 1062990 w 5053964"/>
                    <a:gd name="connsiteY106" fmla="*/ 2733676 h 4806316"/>
                    <a:gd name="connsiteX107" fmla="*/ 1167764 w 5053964"/>
                    <a:gd name="connsiteY107" fmla="*/ 2619376 h 4806316"/>
                    <a:gd name="connsiteX108" fmla="*/ 1263016 w 5053964"/>
                    <a:gd name="connsiteY108" fmla="*/ 2533652 h 4806316"/>
                    <a:gd name="connsiteX109" fmla="*/ 1434464 w 5053964"/>
                    <a:gd name="connsiteY109" fmla="*/ 2352676 h 4806316"/>
                    <a:gd name="connsiteX110" fmla="*/ 1758316 w 5053964"/>
                    <a:gd name="connsiteY110" fmla="*/ 2076452 h 4806316"/>
                    <a:gd name="connsiteX111" fmla="*/ 1948816 w 5053964"/>
                    <a:gd name="connsiteY111" fmla="*/ 2047876 h 4806316"/>
                    <a:gd name="connsiteX112" fmla="*/ 2025016 w 5053964"/>
                    <a:gd name="connsiteY112" fmla="*/ 1885952 h 4806316"/>
                    <a:gd name="connsiteX113" fmla="*/ 2196464 w 5053964"/>
                    <a:gd name="connsiteY113" fmla="*/ 1685924 h 4806316"/>
                    <a:gd name="connsiteX114" fmla="*/ 2244090 w 5053964"/>
                    <a:gd name="connsiteY114" fmla="*/ 1552576 h 4806316"/>
                    <a:gd name="connsiteX115" fmla="*/ 2491740 w 5053964"/>
                    <a:gd name="connsiteY115" fmla="*/ 1362076 h 4806316"/>
                    <a:gd name="connsiteX116" fmla="*/ 2787016 w 5053964"/>
                    <a:gd name="connsiteY116" fmla="*/ 1209676 h 4806316"/>
                    <a:gd name="connsiteX117" fmla="*/ 2948940 w 5053964"/>
                    <a:gd name="connsiteY117" fmla="*/ 1152524 h 4806316"/>
                    <a:gd name="connsiteX118" fmla="*/ 3025140 w 5053964"/>
                    <a:gd name="connsiteY118" fmla="*/ 1009652 h 4806316"/>
                    <a:gd name="connsiteX119" fmla="*/ 3053716 w 5053964"/>
                    <a:gd name="connsiteY119" fmla="*/ 771524 h 4806316"/>
                    <a:gd name="connsiteX120" fmla="*/ 2910840 w 5053964"/>
                    <a:gd name="connsiteY120" fmla="*/ 619124 h 4806316"/>
                    <a:gd name="connsiteX121" fmla="*/ 3063240 w 5053964"/>
                    <a:gd name="connsiteY121" fmla="*/ 561976 h 4806316"/>
                    <a:gd name="connsiteX122" fmla="*/ 3206116 w 5053964"/>
                    <a:gd name="connsiteY122" fmla="*/ 590552 h 4806316"/>
                    <a:gd name="connsiteX123" fmla="*/ 3310890 w 5053964"/>
                    <a:gd name="connsiteY123" fmla="*/ 561976 h 4806316"/>
                    <a:gd name="connsiteX124" fmla="*/ 3244216 w 5053964"/>
                    <a:gd name="connsiteY124" fmla="*/ 457200 h 4806316"/>
                    <a:gd name="connsiteX125" fmla="*/ 3387090 w 5053964"/>
                    <a:gd name="connsiteY125" fmla="*/ 438152 h 4806316"/>
                    <a:gd name="connsiteX126" fmla="*/ 3491864 w 5053964"/>
                    <a:gd name="connsiteY126" fmla="*/ 323852 h 4806316"/>
                    <a:gd name="connsiteX127" fmla="*/ 3977640 w 5053964"/>
                    <a:gd name="connsiteY127" fmla="*/ 314324 h 4806316"/>
                    <a:gd name="connsiteX128" fmla="*/ 3949064 w 5053964"/>
                    <a:gd name="connsiteY128" fmla="*/ 200024 h 4806316"/>
                    <a:gd name="connsiteX129" fmla="*/ 4120516 w 5053964"/>
                    <a:gd name="connsiteY129" fmla="*/ 190500 h 4806316"/>
                    <a:gd name="connsiteX130" fmla="*/ 4177664 w 5053964"/>
                    <a:gd name="connsiteY130" fmla="*/ 161924 h 4806316"/>
                    <a:gd name="connsiteX131" fmla="*/ 4244340 w 5053964"/>
                    <a:gd name="connsiteY131" fmla="*/ 47624 h 48063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</a:cxnLst>
                  <a:rect l="l" t="t" r="r" b="b"/>
                  <a:pathLst>
                    <a:path w="5053964" h="4806316">
                      <a:moveTo>
                        <a:pt x="4368164" y="0"/>
                      </a:moveTo>
                      <a:lnTo>
                        <a:pt x="4482464" y="85724"/>
                      </a:lnTo>
                      <a:lnTo>
                        <a:pt x="4806316" y="47624"/>
                      </a:lnTo>
                      <a:lnTo>
                        <a:pt x="5053964" y="95252"/>
                      </a:lnTo>
                      <a:lnTo>
                        <a:pt x="4872990" y="161924"/>
                      </a:lnTo>
                      <a:lnTo>
                        <a:pt x="4845108" y="186092"/>
                      </a:lnTo>
                      <a:lnTo>
                        <a:pt x="4846320" y="173356"/>
                      </a:lnTo>
                      <a:lnTo>
                        <a:pt x="4732020" y="173356"/>
                      </a:lnTo>
                      <a:lnTo>
                        <a:pt x="4648200" y="234316"/>
                      </a:lnTo>
                      <a:lnTo>
                        <a:pt x="4754880" y="462916"/>
                      </a:lnTo>
                      <a:lnTo>
                        <a:pt x="4968240" y="622936"/>
                      </a:lnTo>
                      <a:lnTo>
                        <a:pt x="5036820" y="729616"/>
                      </a:lnTo>
                      <a:lnTo>
                        <a:pt x="5021580" y="790576"/>
                      </a:lnTo>
                      <a:lnTo>
                        <a:pt x="5036820" y="828676"/>
                      </a:lnTo>
                      <a:lnTo>
                        <a:pt x="4975860" y="904876"/>
                      </a:lnTo>
                      <a:lnTo>
                        <a:pt x="4975860" y="1224916"/>
                      </a:lnTo>
                      <a:lnTo>
                        <a:pt x="4747260" y="1308736"/>
                      </a:lnTo>
                      <a:lnTo>
                        <a:pt x="4572000" y="1384936"/>
                      </a:lnTo>
                      <a:lnTo>
                        <a:pt x="4533900" y="1445896"/>
                      </a:lnTo>
                      <a:lnTo>
                        <a:pt x="4587240" y="1453516"/>
                      </a:lnTo>
                      <a:lnTo>
                        <a:pt x="4625340" y="1598296"/>
                      </a:lnTo>
                      <a:lnTo>
                        <a:pt x="4503420" y="1689736"/>
                      </a:lnTo>
                      <a:lnTo>
                        <a:pt x="4456930" y="1915540"/>
                      </a:lnTo>
                      <a:lnTo>
                        <a:pt x="4368164" y="1885952"/>
                      </a:lnTo>
                      <a:lnTo>
                        <a:pt x="4206240" y="1981200"/>
                      </a:lnTo>
                      <a:lnTo>
                        <a:pt x="4044316" y="1866900"/>
                      </a:lnTo>
                      <a:lnTo>
                        <a:pt x="3930016" y="1933576"/>
                      </a:lnTo>
                      <a:lnTo>
                        <a:pt x="3787140" y="1914524"/>
                      </a:lnTo>
                      <a:lnTo>
                        <a:pt x="3729990" y="1838324"/>
                      </a:lnTo>
                      <a:lnTo>
                        <a:pt x="3653790" y="1866900"/>
                      </a:lnTo>
                      <a:lnTo>
                        <a:pt x="3520440" y="1981200"/>
                      </a:lnTo>
                      <a:lnTo>
                        <a:pt x="3501390" y="2076452"/>
                      </a:lnTo>
                      <a:lnTo>
                        <a:pt x="3368040" y="2247900"/>
                      </a:lnTo>
                      <a:lnTo>
                        <a:pt x="3310890" y="2343152"/>
                      </a:lnTo>
                      <a:lnTo>
                        <a:pt x="3206116" y="2409824"/>
                      </a:lnTo>
                      <a:lnTo>
                        <a:pt x="3082290" y="2409824"/>
                      </a:lnTo>
                      <a:lnTo>
                        <a:pt x="2929890" y="2619376"/>
                      </a:lnTo>
                      <a:lnTo>
                        <a:pt x="3177540" y="2705100"/>
                      </a:lnTo>
                      <a:lnTo>
                        <a:pt x="3187064" y="2809876"/>
                      </a:lnTo>
                      <a:lnTo>
                        <a:pt x="3072764" y="2809876"/>
                      </a:lnTo>
                      <a:lnTo>
                        <a:pt x="3025140" y="2886076"/>
                      </a:lnTo>
                      <a:lnTo>
                        <a:pt x="2872740" y="2838452"/>
                      </a:lnTo>
                      <a:lnTo>
                        <a:pt x="2644140" y="2981324"/>
                      </a:lnTo>
                      <a:lnTo>
                        <a:pt x="2406016" y="2971800"/>
                      </a:lnTo>
                      <a:lnTo>
                        <a:pt x="2291716" y="2924176"/>
                      </a:lnTo>
                      <a:lnTo>
                        <a:pt x="2272664" y="3000376"/>
                      </a:lnTo>
                      <a:lnTo>
                        <a:pt x="2186940" y="3076576"/>
                      </a:lnTo>
                      <a:lnTo>
                        <a:pt x="2120264" y="2981324"/>
                      </a:lnTo>
                      <a:lnTo>
                        <a:pt x="1977390" y="3019424"/>
                      </a:lnTo>
                      <a:lnTo>
                        <a:pt x="1920240" y="2990852"/>
                      </a:lnTo>
                      <a:lnTo>
                        <a:pt x="1872616" y="3076576"/>
                      </a:lnTo>
                      <a:lnTo>
                        <a:pt x="1786890" y="2952752"/>
                      </a:lnTo>
                      <a:lnTo>
                        <a:pt x="1710690" y="2952752"/>
                      </a:lnTo>
                      <a:lnTo>
                        <a:pt x="1710690" y="3067052"/>
                      </a:lnTo>
                      <a:lnTo>
                        <a:pt x="1663064" y="3171824"/>
                      </a:lnTo>
                      <a:lnTo>
                        <a:pt x="1463040" y="3276600"/>
                      </a:lnTo>
                      <a:lnTo>
                        <a:pt x="1405890" y="3352800"/>
                      </a:lnTo>
                      <a:lnTo>
                        <a:pt x="1472564" y="3390900"/>
                      </a:lnTo>
                      <a:lnTo>
                        <a:pt x="1348740" y="3648076"/>
                      </a:lnTo>
                      <a:lnTo>
                        <a:pt x="1405890" y="3724276"/>
                      </a:lnTo>
                      <a:lnTo>
                        <a:pt x="1348740" y="3867152"/>
                      </a:lnTo>
                      <a:lnTo>
                        <a:pt x="1205864" y="3990976"/>
                      </a:lnTo>
                      <a:lnTo>
                        <a:pt x="1158240" y="4000500"/>
                      </a:lnTo>
                      <a:lnTo>
                        <a:pt x="1101090" y="4086224"/>
                      </a:lnTo>
                      <a:lnTo>
                        <a:pt x="1167764" y="4114800"/>
                      </a:lnTo>
                      <a:lnTo>
                        <a:pt x="1197658" y="4211956"/>
                      </a:lnTo>
                      <a:lnTo>
                        <a:pt x="1089660" y="4211956"/>
                      </a:lnTo>
                      <a:lnTo>
                        <a:pt x="1059180" y="4272916"/>
                      </a:lnTo>
                      <a:lnTo>
                        <a:pt x="990600" y="4356736"/>
                      </a:lnTo>
                      <a:lnTo>
                        <a:pt x="960120" y="4417696"/>
                      </a:lnTo>
                      <a:lnTo>
                        <a:pt x="1051560" y="4539616"/>
                      </a:lnTo>
                      <a:lnTo>
                        <a:pt x="1028700" y="4570096"/>
                      </a:lnTo>
                      <a:lnTo>
                        <a:pt x="975360" y="4608196"/>
                      </a:lnTo>
                      <a:lnTo>
                        <a:pt x="868680" y="4775836"/>
                      </a:lnTo>
                      <a:lnTo>
                        <a:pt x="746760" y="4707256"/>
                      </a:lnTo>
                      <a:lnTo>
                        <a:pt x="640080" y="4730116"/>
                      </a:lnTo>
                      <a:lnTo>
                        <a:pt x="647700" y="4806316"/>
                      </a:lnTo>
                      <a:lnTo>
                        <a:pt x="426720" y="4806316"/>
                      </a:lnTo>
                      <a:lnTo>
                        <a:pt x="320040" y="4707256"/>
                      </a:lnTo>
                      <a:lnTo>
                        <a:pt x="304800" y="4638676"/>
                      </a:lnTo>
                      <a:lnTo>
                        <a:pt x="274320" y="4585336"/>
                      </a:lnTo>
                      <a:lnTo>
                        <a:pt x="281940" y="4547236"/>
                      </a:lnTo>
                      <a:lnTo>
                        <a:pt x="365760" y="4371976"/>
                      </a:lnTo>
                      <a:lnTo>
                        <a:pt x="365760" y="4326256"/>
                      </a:lnTo>
                      <a:lnTo>
                        <a:pt x="220980" y="4326256"/>
                      </a:lnTo>
                      <a:lnTo>
                        <a:pt x="190500" y="4356736"/>
                      </a:lnTo>
                      <a:lnTo>
                        <a:pt x="129540" y="4356736"/>
                      </a:lnTo>
                      <a:lnTo>
                        <a:pt x="68580" y="4288156"/>
                      </a:lnTo>
                      <a:lnTo>
                        <a:pt x="30480" y="4135756"/>
                      </a:lnTo>
                      <a:lnTo>
                        <a:pt x="0" y="4044316"/>
                      </a:lnTo>
                      <a:lnTo>
                        <a:pt x="91440" y="3930016"/>
                      </a:lnTo>
                      <a:lnTo>
                        <a:pt x="83820" y="3853816"/>
                      </a:lnTo>
                      <a:lnTo>
                        <a:pt x="152400" y="3823336"/>
                      </a:lnTo>
                      <a:lnTo>
                        <a:pt x="129540" y="3686176"/>
                      </a:lnTo>
                      <a:lnTo>
                        <a:pt x="68580" y="3648076"/>
                      </a:lnTo>
                      <a:lnTo>
                        <a:pt x="15474" y="3428062"/>
                      </a:lnTo>
                      <a:lnTo>
                        <a:pt x="24764" y="3390900"/>
                      </a:lnTo>
                      <a:lnTo>
                        <a:pt x="272416" y="3448052"/>
                      </a:lnTo>
                      <a:lnTo>
                        <a:pt x="453390" y="3352800"/>
                      </a:lnTo>
                      <a:lnTo>
                        <a:pt x="586740" y="3267076"/>
                      </a:lnTo>
                      <a:lnTo>
                        <a:pt x="624840" y="3152776"/>
                      </a:lnTo>
                      <a:lnTo>
                        <a:pt x="701040" y="3143252"/>
                      </a:lnTo>
                      <a:lnTo>
                        <a:pt x="777240" y="3019424"/>
                      </a:lnTo>
                      <a:lnTo>
                        <a:pt x="843916" y="2952752"/>
                      </a:lnTo>
                      <a:lnTo>
                        <a:pt x="958216" y="2867024"/>
                      </a:lnTo>
                      <a:lnTo>
                        <a:pt x="996316" y="2771776"/>
                      </a:lnTo>
                      <a:lnTo>
                        <a:pt x="1062990" y="2733676"/>
                      </a:lnTo>
                      <a:lnTo>
                        <a:pt x="1167764" y="2619376"/>
                      </a:lnTo>
                      <a:lnTo>
                        <a:pt x="1263016" y="2533652"/>
                      </a:lnTo>
                      <a:lnTo>
                        <a:pt x="1434464" y="2352676"/>
                      </a:lnTo>
                      <a:lnTo>
                        <a:pt x="1758316" y="2076452"/>
                      </a:lnTo>
                      <a:lnTo>
                        <a:pt x="1948816" y="2047876"/>
                      </a:lnTo>
                      <a:lnTo>
                        <a:pt x="2025016" y="1885952"/>
                      </a:lnTo>
                      <a:lnTo>
                        <a:pt x="2196464" y="1685924"/>
                      </a:lnTo>
                      <a:lnTo>
                        <a:pt x="2244090" y="1552576"/>
                      </a:lnTo>
                      <a:lnTo>
                        <a:pt x="2491740" y="1362076"/>
                      </a:lnTo>
                      <a:lnTo>
                        <a:pt x="2787016" y="1209676"/>
                      </a:lnTo>
                      <a:lnTo>
                        <a:pt x="2948940" y="1152524"/>
                      </a:lnTo>
                      <a:lnTo>
                        <a:pt x="3025140" y="1009652"/>
                      </a:lnTo>
                      <a:lnTo>
                        <a:pt x="3053716" y="771524"/>
                      </a:lnTo>
                      <a:lnTo>
                        <a:pt x="2910840" y="619124"/>
                      </a:lnTo>
                      <a:lnTo>
                        <a:pt x="3063240" y="561976"/>
                      </a:lnTo>
                      <a:lnTo>
                        <a:pt x="3206116" y="590552"/>
                      </a:lnTo>
                      <a:lnTo>
                        <a:pt x="3310890" y="561976"/>
                      </a:lnTo>
                      <a:lnTo>
                        <a:pt x="3244216" y="457200"/>
                      </a:lnTo>
                      <a:lnTo>
                        <a:pt x="3387090" y="438152"/>
                      </a:lnTo>
                      <a:lnTo>
                        <a:pt x="3491864" y="323852"/>
                      </a:lnTo>
                      <a:lnTo>
                        <a:pt x="3977640" y="314324"/>
                      </a:lnTo>
                      <a:lnTo>
                        <a:pt x="3949064" y="200024"/>
                      </a:lnTo>
                      <a:lnTo>
                        <a:pt x="4120516" y="190500"/>
                      </a:lnTo>
                      <a:lnTo>
                        <a:pt x="4177664" y="161924"/>
                      </a:lnTo>
                      <a:lnTo>
                        <a:pt x="4244340" y="47624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4800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1" name="フリーフォーム: 図形 10">
                  <a:extLst>
                    <a:ext uri="{FF2B5EF4-FFF2-40B4-BE49-F238E27FC236}">
                      <a16:creationId xmlns:a16="http://schemas.microsoft.com/office/drawing/2014/main" id="{D5F0F03D-F9D5-2BD6-8358-914E7E729CCC}"/>
                    </a:ext>
                  </a:extLst>
                </p:cNvPr>
                <p:cNvSpPr/>
                <p:nvPr/>
              </p:nvSpPr>
              <p:spPr>
                <a:xfrm>
                  <a:off x="2402809" y="2072630"/>
                  <a:ext cx="688475" cy="655022"/>
                </a:xfrm>
                <a:custGeom>
                  <a:avLst/>
                  <a:gdLst>
                    <a:gd name="connsiteX0" fmla="*/ 2237124 w 3568084"/>
                    <a:gd name="connsiteY0" fmla="*/ 0 h 3394710"/>
                    <a:gd name="connsiteX1" fmla="*/ 2267604 w 3568084"/>
                    <a:gd name="connsiteY1" fmla="*/ 45720 h 3394710"/>
                    <a:gd name="connsiteX2" fmla="*/ 2221884 w 3568084"/>
                    <a:gd name="connsiteY2" fmla="*/ 144780 h 3394710"/>
                    <a:gd name="connsiteX3" fmla="*/ 2328564 w 3568084"/>
                    <a:gd name="connsiteY3" fmla="*/ 182880 h 3394710"/>
                    <a:gd name="connsiteX4" fmla="*/ 2412384 w 3568084"/>
                    <a:gd name="connsiteY4" fmla="*/ 182880 h 3394710"/>
                    <a:gd name="connsiteX5" fmla="*/ 2503824 w 3568084"/>
                    <a:gd name="connsiteY5" fmla="*/ 167640 h 3394710"/>
                    <a:gd name="connsiteX6" fmla="*/ 2610504 w 3568084"/>
                    <a:gd name="connsiteY6" fmla="*/ 251460 h 3394710"/>
                    <a:gd name="connsiteX7" fmla="*/ 2656224 w 3568084"/>
                    <a:gd name="connsiteY7" fmla="*/ 274320 h 3394710"/>
                    <a:gd name="connsiteX8" fmla="*/ 2656224 w 3568084"/>
                    <a:gd name="connsiteY8" fmla="*/ 335280 h 3394710"/>
                    <a:gd name="connsiteX9" fmla="*/ 2648604 w 3568084"/>
                    <a:gd name="connsiteY9" fmla="*/ 419100 h 3394710"/>
                    <a:gd name="connsiteX10" fmla="*/ 2732424 w 3568084"/>
                    <a:gd name="connsiteY10" fmla="*/ 434340 h 3394710"/>
                    <a:gd name="connsiteX11" fmla="*/ 2694324 w 3568084"/>
                    <a:gd name="connsiteY11" fmla="*/ 541020 h 3394710"/>
                    <a:gd name="connsiteX12" fmla="*/ 2747664 w 3568084"/>
                    <a:gd name="connsiteY12" fmla="*/ 678180 h 3394710"/>
                    <a:gd name="connsiteX13" fmla="*/ 2823864 w 3568084"/>
                    <a:gd name="connsiteY13" fmla="*/ 601980 h 3394710"/>
                    <a:gd name="connsiteX14" fmla="*/ 2945784 w 3568084"/>
                    <a:gd name="connsiteY14" fmla="*/ 579120 h 3394710"/>
                    <a:gd name="connsiteX15" fmla="*/ 3014364 w 3568084"/>
                    <a:gd name="connsiteY15" fmla="*/ 533400 h 3394710"/>
                    <a:gd name="connsiteX16" fmla="*/ 3052464 w 3568084"/>
                    <a:gd name="connsiteY16" fmla="*/ 579120 h 3394710"/>
                    <a:gd name="connsiteX17" fmla="*/ 3189624 w 3568084"/>
                    <a:gd name="connsiteY17" fmla="*/ 556260 h 3394710"/>
                    <a:gd name="connsiteX18" fmla="*/ 3220104 w 3568084"/>
                    <a:gd name="connsiteY18" fmla="*/ 480060 h 3394710"/>
                    <a:gd name="connsiteX19" fmla="*/ 3349644 w 3568084"/>
                    <a:gd name="connsiteY19" fmla="*/ 434340 h 3394710"/>
                    <a:gd name="connsiteX20" fmla="*/ 3425844 w 3568084"/>
                    <a:gd name="connsiteY20" fmla="*/ 381000 h 3394710"/>
                    <a:gd name="connsiteX21" fmla="*/ 3473060 w 3568084"/>
                    <a:gd name="connsiteY21" fmla="*/ 422970 h 3394710"/>
                    <a:gd name="connsiteX22" fmla="*/ 3568084 w 3568084"/>
                    <a:gd name="connsiteY22" fmla="*/ 448310 h 3394710"/>
                    <a:gd name="connsiteX23" fmla="*/ 3472834 w 3568084"/>
                    <a:gd name="connsiteY23" fmla="*/ 422910 h 3394710"/>
                    <a:gd name="connsiteX24" fmla="*/ 3377584 w 3568084"/>
                    <a:gd name="connsiteY24" fmla="*/ 505460 h 3394710"/>
                    <a:gd name="connsiteX25" fmla="*/ 3402984 w 3568084"/>
                    <a:gd name="connsiteY25" fmla="*/ 588010 h 3394710"/>
                    <a:gd name="connsiteX26" fmla="*/ 3472834 w 3568084"/>
                    <a:gd name="connsiteY26" fmla="*/ 638810 h 3394710"/>
                    <a:gd name="connsiteX27" fmla="*/ 3466484 w 3568084"/>
                    <a:gd name="connsiteY27" fmla="*/ 676910 h 3394710"/>
                    <a:gd name="connsiteX28" fmla="*/ 3479184 w 3568084"/>
                    <a:gd name="connsiteY28" fmla="*/ 708660 h 3394710"/>
                    <a:gd name="connsiteX29" fmla="*/ 3479184 w 3568084"/>
                    <a:gd name="connsiteY29" fmla="*/ 753110 h 3394710"/>
                    <a:gd name="connsiteX30" fmla="*/ 3409334 w 3568084"/>
                    <a:gd name="connsiteY30" fmla="*/ 721360 h 3394710"/>
                    <a:gd name="connsiteX31" fmla="*/ 3339484 w 3568084"/>
                    <a:gd name="connsiteY31" fmla="*/ 772160 h 3394710"/>
                    <a:gd name="connsiteX32" fmla="*/ 3339484 w 3568084"/>
                    <a:gd name="connsiteY32" fmla="*/ 829310 h 3394710"/>
                    <a:gd name="connsiteX33" fmla="*/ 3301384 w 3568084"/>
                    <a:gd name="connsiteY33" fmla="*/ 949960 h 3394710"/>
                    <a:gd name="connsiteX34" fmla="*/ 3244234 w 3568084"/>
                    <a:gd name="connsiteY34" fmla="*/ 969010 h 3394710"/>
                    <a:gd name="connsiteX35" fmla="*/ 3206134 w 3568084"/>
                    <a:gd name="connsiteY35" fmla="*/ 1045210 h 3394710"/>
                    <a:gd name="connsiteX36" fmla="*/ 3180734 w 3568084"/>
                    <a:gd name="connsiteY36" fmla="*/ 1146810 h 3394710"/>
                    <a:gd name="connsiteX37" fmla="*/ 3079134 w 3568084"/>
                    <a:gd name="connsiteY37" fmla="*/ 1191260 h 3394710"/>
                    <a:gd name="connsiteX38" fmla="*/ 3047384 w 3568084"/>
                    <a:gd name="connsiteY38" fmla="*/ 1254760 h 3394710"/>
                    <a:gd name="connsiteX39" fmla="*/ 3041034 w 3568084"/>
                    <a:gd name="connsiteY39" fmla="*/ 1299210 h 3394710"/>
                    <a:gd name="connsiteX40" fmla="*/ 3104534 w 3568084"/>
                    <a:gd name="connsiteY40" fmla="*/ 1324610 h 3394710"/>
                    <a:gd name="connsiteX41" fmla="*/ 3053734 w 3568084"/>
                    <a:gd name="connsiteY41" fmla="*/ 1375410 h 3394710"/>
                    <a:gd name="connsiteX42" fmla="*/ 3053734 w 3568084"/>
                    <a:gd name="connsiteY42" fmla="*/ 1464310 h 3394710"/>
                    <a:gd name="connsiteX43" fmla="*/ 3002934 w 3568084"/>
                    <a:gd name="connsiteY43" fmla="*/ 1546860 h 3394710"/>
                    <a:gd name="connsiteX44" fmla="*/ 3066434 w 3568084"/>
                    <a:gd name="connsiteY44" fmla="*/ 1559560 h 3394710"/>
                    <a:gd name="connsiteX45" fmla="*/ 3142634 w 3568084"/>
                    <a:gd name="connsiteY45" fmla="*/ 1667510 h 3394710"/>
                    <a:gd name="connsiteX46" fmla="*/ 3060084 w 3568084"/>
                    <a:gd name="connsiteY46" fmla="*/ 1692910 h 3394710"/>
                    <a:gd name="connsiteX47" fmla="*/ 3015634 w 3568084"/>
                    <a:gd name="connsiteY47" fmla="*/ 1781810 h 3394710"/>
                    <a:gd name="connsiteX48" fmla="*/ 3009284 w 3568084"/>
                    <a:gd name="connsiteY48" fmla="*/ 1864360 h 3394710"/>
                    <a:gd name="connsiteX49" fmla="*/ 3041034 w 3568084"/>
                    <a:gd name="connsiteY49" fmla="*/ 1896110 h 3394710"/>
                    <a:gd name="connsiteX50" fmla="*/ 3047384 w 3568084"/>
                    <a:gd name="connsiteY50" fmla="*/ 1953260 h 3394710"/>
                    <a:gd name="connsiteX51" fmla="*/ 3098184 w 3568084"/>
                    <a:gd name="connsiteY51" fmla="*/ 1953260 h 3394710"/>
                    <a:gd name="connsiteX52" fmla="*/ 3187084 w 3568084"/>
                    <a:gd name="connsiteY52" fmla="*/ 2042160 h 3394710"/>
                    <a:gd name="connsiteX53" fmla="*/ 3187084 w 3568084"/>
                    <a:gd name="connsiteY53" fmla="*/ 2137410 h 3394710"/>
                    <a:gd name="connsiteX54" fmla="*/ 3244234 w 3568084"/>
                    <a:gd name="connsiteY54" fmla="*/ 2175510 h 3394710"/>
                    <a:gd name="connsiteX55" fmla="*/ 3199784 w 3568084"/>
                    <a:gd name="connsiteY55" fmla="*/ 2226310 h 3394710"/>
                    <a:gd name="connsiteX56" fmla="*/ 3206134 w 3568084"/>
                    <a:gd name="connsiteY56" fmla="*/ 2296160 h 3394710"/>
                    <a:gd name="connsiteX57" fmla="*/ 3123584 w 3568084"/>
                    <a:gd name="connsiteY57" fmla="*/ 2296160 h 3394710"/>
                    <a:gd name="connsiteX58" fmla="*/ 3066434 w 3568084"/>
                    <a:gd name="connsiteY58" fmla="*/ 2353310 h 3394710"/>
                    <a:gd name="connsiteX59" fmla="*/ 2971184 w 3568084"/>
                    <a:gd name="connsiteY59" fmla="*/ 2359660 h 3394710"/>
                    <a:gd name="connsiteX60" fmla="*/ 2964834 w 3568084"/>
                    <a:gd name="connsiteY60" fmla="*/ 2429510 h 3394710"/>
                    <a:gd name="connsiteX61" fmla="*/ 2780684 w 3568084"/>
                    <a:gd name="connsiteY61" fmla="*/ 2607310 h 3394710"/>
                    <a:gd name="connsiteX62" fmla="*/ 2767984 w 3568084"/>
                    <a:gd name="connsiteY62" fmla="*/ 2747010 h 3394710"/>
                    <a:gd name="connsiteX63" fmla="*/ 2685434 w 3568084"/>
                    <a:gd name="connsiteY63" fmla="*/ 2759710 h 3394710"/>
                    <a:gd name="connsiteX64" fmla="*/ 2615584 w 3568084"/>
                    <a:gd name="connsiteY64" fmla="*/ 2823210 h 3394710"/>
                    <a:gd name="connsiteX65" fmla="*/ 2513984 w 3568084"/>
                    <a:gd name="connsiteY65" fmla="*/ 2848610 h 3394710"/>
                    <a:gd name="connsiteX66" fmla="*/ 2367934 w 3568084"/>
                    <a:gd name="connsiteY66" fmla="*/ 2785110 h 3394710"/>
                    <a:gd name="connsiteX67" fmla="*/ 2355234 w 3568084"/>
                    <a:gd name="connsiteY67" fmla="*/ 2905760 h 3394710"/>
                    <a:gd name="connsiteX68" fmla="*/ 2259984 w 3568084"/>
                    <a:gd name="connsiteY68" fmla="*/ 2975610 h 3394710"/>
                    <a:gd name="connsiteX69" fmla="*/ 2215534 w 3568084"/>
                    <a:gd name="connsiteY69" fmla="*/ 3026410 h 3394710"/>
                    <a:gd name="connsiteX70" fmla="*/ 2253634 w 3568084"/>
                    <a:gd name="connsiteY70" fmla="*/ 3108960 h 3394710"/>
                    <a:gd name="connsiteX71" fmla="*/ 2158384 w 3568084"/>
                    <a:gd name="connsiteY71" fmla="*/ 3064510 h 3394710"/>
                    <a:gd name="connsiteX72" fmla="*/ 2101234 w 3568084"/>
                    <a:gd name="connsiteY72" fmla="*/ 3096260 h 3394710"/>
                    <a:gd name="connsiteX73" fmla="*/ 2107584 w 3568084"/>
                    <a:gd name="connsiteY73" fmla="*/ 3166110 h 3394710"/>
                    <a:gd name="connsiteX74" fmla="*/ 2056784 w 3568084"/>
                    <a:gd name="connsiteY74" fmla="*/ 3229610 h 3394710"/>
                    <a:gd name="connsiteX75" fmla="*/ 2037734 w 3568084"/>
                    <a:gd name="connsiteY75" fmla="*/ 3274060 h 3394710"/>
                    <a:gd name="connsiteX76" fmla="*/ 2063134 w 3568084"/>
                    <a:gd name="connsiteY76" fmla="*/ 3337560 h 3394710"/>
                    <a:gd name="connsiteX77" fmla="*/ 1929784 w 3568084"/>
                    <a:gd name="connsiteY77" fmla="*/ 3356610 h 3394710"/>
                    <a:gd name="connsiteX78" fmla="*/ 1853584 w 3568084"/>
                    <a:gd name="connsiteY78" fmla="*/ 3337560 h 3394710"/>
                    <a:gd name="connsiteX79" fmla="*/ 1796434 w 3568084"/>
                    <a:gd name="connsiteY79" fmla="*/ 3286760 h 3394710"/>
                    <a:gd name="connsiteX80" fmla="*/ 1701184 w 3568084"/>
                    <a:gd name="connsiteY80" fmla="*/ 3280410 h 3394710"/>
                    <a:gd name="connsiteX81" fmla="*/ 1675784 w 3568084"/>
                    <a:gd name="connsiteY81" fmla="*/ 3337560 h 3394710"/>
                    <a:gd name="connsiteX82" fmla="*/ 1663084 w 3568084"/>
                    <a:gd name="connsiteY82" fmla="*/ 3394710 h 3394710"/>
                    <a:gd name="connsiteX83" fmla="*/ 1580534 w 3568084"/>
                    <a:gd name="connsiteY83" fmla="*/ 3394710 h 3394710"/>
                    <a:gd name="connsiteX84" fmla="*/ 1523384 w 3568084"/>
                    <a:gd name="connsiteY84" fmla="*/ 3312160 h 3394710"/>
                    <a:gd name="connsiteX85" fmla="*/ 1485284 w 3568084"/>
                    <a:gd name="connsiteY85" fmla="*/ 3223260 h 3394710"/>
                    <a:gd name="connsiteX86" fmla="*/ 1447184 w 3568084"/>
                    <a:gd name="connsiteY86" fmla="*/ 3210560 h 3394710"/>
                    <a:gd name="connsiteX87" fmla="*/ 1402734 w 3568084"/>
                    <a:gd name="connsiteY87" fmla="*/ 3191510 h 3394710"/>
                    <a:gd name="connsiteX88" fmla="*/ 1320184 w 3568084"/>
                    <a:gd name="connsiteY88" fmla="*/ 3134360 h 3394710"/>
                    <a:gd name="connsiteX89" fmla="*/ 1275734 w 3568084"/>
                    <a:gd name="connsiteY89" fmla="*/ 3153410 h 3394710"/>
                    <a:gd name="connsiteX90" fmla="*/ 1243984 w 3568084"/>
                    <a:gd name="connsiteY90" fmla="*/ 3204210 h 3394710"/>
                    <a:gd name="connsiteX91" fmla="*/ 1174134 w 3568084"/>
                    <a:gd name="connsiteY91" fmla="*/ 3153410 h 3394710"/>
                    <a:gd name="connsiteX92" fmla="*/ 1047134 w 3568084"/>
                    <a:gd name="connsiteY92" fmla="*/ 3172460 h 3394710"/>
                    <a:gd name="connsiteX93" fmla="*/ 1021734 w 3568084"/>
                    <a:gd name="connsiteY93" fmla="*/ 3216910 h 3394710"/>
                    <a:gd name="connsiteX94" fmla="*/ 989984 w 3568084"/>
                    <a:gd name="connsiteY94" fmla="*/ 3280410 h 3394710"/>
                    <a:gd name="connsiteX95" fmla="*/ 856634 w 3568084"/>
                    <a:gd name="connsiteY95" fmla="*/ 3286760 h 3394710"/>
                    <a:gd name="connsiteX96" fmla="*/ 761384 w 3568084"/>
                    <a:gd name="connsiteY96" fmla="*/ 3293110 h 3394710"/>
                    <a:gd name="connsiteX97" fmla="*/ 742334 w 3568084"/>
                    <a:gd name="connsiteY97" fmla="*/ 3343910 h 3394710"/>
                    <a:gd name="connsiteX98" fmla="*/ 647084 w 3568084"/>
                    <a:gd name="connsiteY98" fmla="*/ 3382010 h 3394710"/>
                    <a:gd name="connsiteX99" fmla="*/ 577234 w 3568084"/>
                    <a:gd name="connsiteY99" fmla="*/ 3343910 h 3394710"/>
                    <a:gd name="connsiteX100" fmla="*/ 520084 w 3568084"/>
                    <a:gd name="connsiteY100" fmla="*/ 3255010 h 3394710"/>
                    <a:gd name="connsiteX101" fmla="*/ 570884 w 3568084"/>
                    <a:gd name="connsiteY101" fmla="*/ 3159760 h 3394710"/>
                    <a:gd name="connsiteX102" fmla="*/ 545484 w 3568084"/>
                    <a:gd name="connsiteY102" fmla="*/ 2981960 h 3394710"/>
                    <a:gd name="connsiteX103" fmla="*/ 462934 w 3568084"/>
                    <a:gd name="connsiteY103" fmla="*/ 2861310 h 3394710"/>
                    <a:gd name="connsiteX104" fmla="*/ 412134 w 3568084"/>
                    <a:gd name="connsiteY104" fmla="*/ 2835910 h 3394710"/>
                    <a:gd name="connsiteX105" fmla="*/ 361334 w 3568084"/>
                    <a:gd name="connsiteY105" fmla="*/ 2727960 h 3394710"/>
                    <a:gd name="connsiteX106" fmla="*/ 399434 w 3568084"/>
                    <a:gd name="connsiteY106" fmla="*/ 2537460 h 3394710"/>
                    <a:gd name="connsiteX107" fmla="*/ 354984 w 3568084"/>
                    <a:gd name="connsiteY107" fmla="*/ 2524760 h 3394710"/>
                    <a:gd name="connsiteX108" fmla="*/ 259734 w 3568084"/>
                    <a:gd name="connsiteY108" fmla="*/ 2346960 h 3394710"/>
                    <a:gd name="connsiteX109" fmla="*/ 329584 w 3568084"/>
                    <a:gd name="connsiteY109" fmla="*/ 2004060 h 3394710"/>
                    <a:gd name="connsiteX110" fmla="*/ 177184 w 3568084"/>
                    <a:gd name="connsiteY110" fmla="*/ 1934210 h 3394710"/>
                    <a:gd name="connsiteX111" fmla="*/ 69234 w 3568084"/>
                    <a:gd name="connsiteY111" fmla="*/ 1724660 h 3394710"/>
                    <a:gd name="connsiteX112" fmla="*/ 120034 w 3568084"/>
                    <a:gd name="connsiteY112" fmla="*/ 1565910 h 3394710"/>
                    <a:gd name="connsiteX113" fmla="*/ 81934 w 3568084"/>
                    <a:gd name="connsiteY113" fmla="*/ 1464310 h 3394710"/>
                    <a:gd name="connsiteX114" fmla="*/ 170834 w 3568084"/>
                    <a:gd name="connsiteY114" fmla="*/ 1337310 h 3394710"/>
                    <a:gd name="connsiteX115" fmla="*/ 151784 w 3568084"/>
                    <a:gd name="connsiteY115" fmla="*/ 1280160 h 3394710"/>
                    <a:gd name="connsiteX116" fmla="*/ 94634 w 3568084"/>
                    <a:gd name="connsiteY116" fmla="*/ 1229360 h 3394710"/>
                    <a:gd name="connsiteX117" fmla="*/ 12084 w 3568084"/>
                    <a:gd name="connsiteY117" fmla="*/ 1140460 h 3394710"/>
                    <a:gd name="connsiteX118" fmla="*/ 0 w 3568084"/>
                    <a:gd name="connsiteY118" fmla="*/ 1067954 h 3394710"/>
                    <a:gd name="connsiteX119" fmla="*/ 65424 w 3568084"/>
                    <a:gd name="connsiteY119" fmla="*/ 1028700 h 3394710"/>
                    <a:gd name="connsiteX120" fmla="*/ 50184 w 3568084"/>
                    <a:gd name="connsiteY120" fmla="*/ 944880 h 3394710"/>
                    <a:gd name="connsiteX121" fmla="*/ 95904 w 3568084"/>
                    <a:gd name="connsiteY121" fmla="*/ 929640 h 3394710"/>
                    <a:gd name="connsiteX122" fmla="*/ 141624 w 3568084"/>
                    <a:gd name="connsiteY122" fmla="*/ 960120 h 3394710"/>
                    <a:gd name="connsiteX123" fmla="*/ 194964 w 3568084"/>
                    <a:gd name="connsiteY123" fmla="*/ 922020 h 3394710"/>
                    <a:gd name="connsiteX124" fmla="*/ 324504 w 3568084"/>
                    <a:gd name="connsiteY124" fmla="*/ 929640 h 3394710"/>
                    <a:gd name="connsiteX125" fmla="*/ 415944 w 3568084"/>
                    <a:gd name="connsiteY125" fmla="*/ 861060 h 3394710"/>
                    <a:gd name="connsiteX126" fmla="*/ 393084 w 3568084"/>
                    <a:gd name="connsiteY126" fmla="*/ 624840 h 3394710"/>
                    <a:gd name="connsiteX127" fmla="*/ 530244 w 3568084"/>
                    <a:gd name="connsiteY127" fmla="*/ 670560 h 3394710"/>
                    <a:gd name="connsiteX128" fmla="*/ 789324 w 3568084"/>
                    <a:gd name="connsiteY128" fmla="*/ 601980 h 3394710"/>
                    <a:gd name="connsiteX129" fmla="*/ 728364 w 3568084"/>
                    <a:gd name="connsiteY129" fmla="*/ 480060 h 3394710"/>
                    <a:gd name="connsiteX130" fmla="*/ 758844 w 3568084"/>
                    <a:gd name="connsiteY130" fmla="*/ 419100 h 3394710"/>
                    <a:gd name="connsiteX131" fmla="*/ 873144 w 3568084"/>
                    <a:gd name="connsiteY131" fmla="*/ 396240 h 3394710"/>
                    <a:gd name="connsiteX132" fmla="*/ 896004 w 3568084"/>
                    <a:gd name="connsiteY132" fmla="*/ 312420 h 3394710"/>
                    <a:gd name="connsiteX133" fmla="*/ 926484 w 3568084"/>
                    <a:gd name="connsiteY133" fmla="*/ 167640 h 3394710"/>
                    <a:gd name="connsiteX134" fmla="*/ 987444 w 3568084"/>
                    <a:gd name="connsiteY134" fmla="*/ 45720 h 3394710"/>
                    <a:gd name="connsiteX135" fmla="*/ 1040784 w 3568084"/>
                    <a:gd name="connsiteY135" fmla="*/ 38100 h 3394710"/>
                    <a:gd name="connsiteX136" fmla="*/ 1254144 w 3568084"/>
                    <a:gd name="connsiteY136" fmla="*/ 106680 h 3394710"/>
                    <a:gd name="connsiteX137" fmla="*/ 1353204 w 3568084"/>
                    <a:gd name="connsiteY137" fmla="*/ 99060 h 3394710"/>
                    <a:gd name="connsiteX138" fmla="*/ 1604664 w 3568084"/>
                    <a:gd name="connsiteY138" fmla="*/ 198120 h 3394710"/>
                    <a:gd name="connsiteX139" fmla="*/ 1688484 w 3568084"/>
                    <a:gd name="connsiteY139" fmla="*/ 373380 h 3394710"/>
                    <a:gd name="connsiteX140" fmla="*/ 1764684 w 3568084"/>
                    <a:gd name="connsiteY140" fmla="*/ 365760 h 3394710"/>
                    <a:gd name="connsiteX141" fmla="*/ 1810404 w 3568084"/>
                    <a:gd name="connsiteY141" fmla="*/ 289560 h 3394710"/>
                    <a:gd name="connsiteX142" fmla="*/ 1810404 w 3568084"/>
                    <a:gd name="connsiteY142" fmla="*/ 228600 h 3394710"/>
                    <a:gd name="connsiteX143" fmla="*/ 1917084 w 3568084"/>
                    <a:gd name="connsiteY143" fmla="*/ 213360 h 3394710"/>
                    <a:gd name="connsiteX144" fmla="*/ 1924704 w 3568084"/>
                    <a:gd name="connsiteY144" fmla="*/ 160020 h 3394710"/>
                    <a:gd name="connsiteX145" fmla="*/ 2008524 w 3568084"/>
                    <a:gd name="connsiteY145" fmla="*/ 160020 h 3394710"/>
                    <a:gd name="connsiteX146" fmla="*/ 2016144 w 3568084"/>
                    <a:gd name="connsiteY146" fmla="*/ 83820 h 3394710"/>
                    <a:gd name="connsiteX147" fmla="*/ 2160924 w 3568084"/>
                    <a:gd name="connsiteY147" fmla="*/ 7620 h 33947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</a:cxnLst>
                  <a:rect l="l" t="t" r="r" b="b"/>
                  <a:pathLst>
                    <a:path w="3568084" h="3394710">
                      <a:moveTo>
                        <a:pt x="2237124" y="0"/>
                      </a:moveTo>
                      <a:lnTo>
                        <a:pt x="2267604" y="45720"/>
                      </a:lnTo>
                      <a:lnTo>
                        <a:pt x="2221884" y="144780"/>
                      </a:lnTo>
                      <a:lnTo>
                        <a:pt x="2328564" y="182880"/>
                      </a:lnTo>
                      <a:lnTo>
                        <a:pt x="2412384" y="182880"/>
                      </a:lnTo>
                      <a:lnTo>
                        <a:pt x="2503824" y="167640"/>
                      </a:lnTo>
                      <a:lnTo>
                        <a:pt x="2610504" y="251460"/>
                      </a:lnTo>
                      <a:lnTo>
                        <a:pt x="2656224" y="274320"/>
                      </a:lnTo>
                      <a:lnTo>
                        <a:pt x="2656224" y="335280"/>
                      </a:lnTo>
                      <a:lnTo>
                        <a:pt x="2648604" y="419100"/>
                      </a:lnTo>
                      <a:lnTo>
                        <a:pt x="2732424" y="434340"/>
                      </a:lnTo>
                      <a:lnTo>
                        <a:pt x="2694324" y="541020"/>
                      </a:lnTo>
                      <a:lnTo>
                        <a:pt x="2747664" y="678180"/>
                      </a:lnTo>
                      <a:lnTo>
                        <a:pt x="2823864" y="601980"/>
                      </a:lnTo>
                      <a:lnTo>
                        <a:pt x="2945784" y="579120"/>
                      </a:lnTo>
                      <a:lnTo>
                        <a:pt x="3014364" y="533400"/>
                      </a:lnTo>
                      <a:lnTo>
                        <a:pt x="3052464" y="579120"/>
                      </a:lnTo>
                      <a:lnTo>
                        <a:pt x="3189624" y="556260"/>
                      </a:lnTo>
                      <a:lnTo>
                        <a:pt x="3220104" y="480060"/>
                      </a:lnTo>
                      <a:lnTo>
                        <a:pt x="3349644" y="434340"/>
                      </a:lnTo>
                      <a:lnTo>
                        <a:pt x="3425844" y="381000"/>
                      </a:lnTo>
                      <a:lnTo>
                        <a:pt x="3473060" y="422970"/>
                      </a:lnTo>
                      <a:lnTo>
                        <a:pt x="3568084" y="448310"/>
                      </a:lnTo>
                      <a:lnTo>
                        <a:pt x="3472834" y="422910"/>
                      </a:lnTo>
                      <a:lnTo>
                        <a:pt x="3377584" y="505460"/>
                      </a:lnTo>
                      <a:lnTo>
                        <a:pt x="3402984" y="588010"/>
                      </a:lnTo>
                      <a:lnTo>
                        <a:pt x="3472834" y="638810"/>
                      </a:lnTo>
                      <a:lnTo>
                        <a:pt x="3466484" y="676910"/>
                      </a:lnTo>
                      <a:lnTo>
                        <a:pt x="3479184" y="708660"/>
                      </a:lnTo>
                      <a:lnTo>
                        <a:pt x="3479184" y="753110"/>
                      </a:lnTo>
                      <a:lnTo>
                        <a:pt x="3409334" y="721360"/>
                      </a:lnTo>
                      <a:lnTo>
                        <a:pt x="3339484" y="772160"/>
                      </a:lnTo>
                      <a:lnTo>
                        <a:pt x="3339484" y="829310"/>
                      </a:lnTo>
                      <a:lnTo>
                        <a:pt x="3301384" y="949960"/>
                      </a:lnTo>
                      <a:lnTo>
                        <a:pt x="3244234" y="969010"/>
                      </a:lnTo>
                      <a:lnTo>
                        <a:pt x="3206134" y="1045210"/>
                      </a:lnTo>
                      <a:lnTo>
                        <a:pt x="3180734" y="1146810"/>
                      </a:lnTo>
                      <a:lnTo>
                        <a:pt x="3079134" y="1191260"/>
                      </a:lnTo>
                      <a:lnTo>
                        <a:pt x="3047384" y="1254760"/>
                      </a:lnTo>
                      <a:lnTo>
                        <a:pt x="3041034" y="1299210"/>
                      </a:lnTo>
                      <a:lnTo>
                        <a:pt x="3104534" y="1324610"/>
                      </a:lnTo>
                      <a:lnTo>
                        <a:pt x="3053734" y="1375410"/>
                      </a:lnTo>
                      <a:lnTo>
                        <a:pt x="3053734" y="1464310"/>
                      </a:lnTo>
                      <a:lnTo>
                        <a:pt x="3002934" y="1546860"/>
                      </a:lnTo>
                      <a:lnTo>
                        <a:pt x="3066434" y="1559560"/>
                      </a:lnTo>
                      <a:lnTo>
                        <a:pt x="3142634" y="1667510"/>
                      </a:lnTo>
                      <a:lnTo>
                        <a:pt x="3060084" y="1692910"/>
                      </a:lnTo>
                      <a:lnTo>
                        <a:pt x="3015634" y="1781810"/>
                      </a:lnTo>
                      <a:lnTo>
                        <a:pt x="3009284" y="1864360"/>
                      </a:lnTo>
                      <a:lnTo>
                        <a:pt x="3041034" y="1896110"/>
                      </a:lnTo>
                      <a:lnTo>
                        <a:pt x="3047384" y="1953260"/>
                      </a:lnTo>
                      <a:lnTo>
                        <a:pt x="3098184" y="1953260"/>
                      </a:lnTo>
                      <a:lnTo>
                        <a:pt x="3187084" y="2042160"/>
                      </a:lnTo>
                      <a:lnTo>
                        <a:pt x="3187084" y="2137410"/>
                      </a:lnTo>
                      <a:lnTo>
                        <a:pt x="3244234" y="2175510"/>
                      </a:lnTo>
                      <a:lnTo>
                        <a:pt x="3199784" y="2226310"/>
                      </a:lnTo>
                      <a:lnTo>
                        <a:pt x="3206134" y="2296160"/>
                      </a:lnTo>
                      <a:lnTo>
                        <a:pt x="3123584" y="2296160"/>
                      </a:lnTo>
                      <a:lnTo>
                        <a:pt x="3066434" y="2353310"/>
                      </a:lnTo>
                      <a:lnTo>
                        <a:pt x="2971184" y="2359660"/>
                      </a:lnTo>
                      <a:lnTo>
                        <a:pt x="2964834" y="2429510"/>
                      </a:lnTo>
                      <a:lnTo>
                        <a:pt x="2780684" y="2607310"/>
                      </a:lnTo>
                      <a:lnTo>
                        <a:pt x="2767984" y="2747010"/>
                      </a:lnTo>
                      <a:lnTo>
                        <a:pt x="2685434" y="2759710"/>
                      </a:lnTo>
                      <a:lnTo>
                        <a:pt x="2615584" y="2823210"/>
                      </a:lnTo>
                      <a:lnTo>
                        <a:pt x="2513984" y="2848610"/>
                      </a:lnTo>
                      <a:lnTo>
                        <a:pt x="2367934" y="2785110"/>
                      </a:lnTo>
                      <a:lnTo>
                        <a:pt x="2355234" y="2905760"/>
                      </a:lnTo>
                      <a:lnTo>
                        <a:pt x="2259984" y="2975610"/>
                      </a:lnTo>
                      <a:lnTo>
                        <a:pt x="2215534" y="3026410"/>
                      </a:lnTo>
                      <a:lnTo>
                        <a:pt x="2253634" y="3108960"/>
                      </a:lnTo>
                      <a:lnTo>
                        <a:pt x="2158384" y="3064510"/>
                      </a:lnTo>
                      <a:lnTo>
                        <a:pt x="2101234" y="3096260"/>
                      </a:lnTo>
                      <a:lnTo>
                        <a:pt x="2107584" y="3166110"/>
                      </a:lnTo>
                      <a:lnTo>
                        <a:pt x="2056784" y="3229610"/>
                      </a:lnTo>
                      <a:lnTo>
                        <a:pt x="2037734" y="3274060"/>
                      </a:lnTo>
                      <a:lnTo>
                        <a:pt x="2063134" y="3337560"/>
                      </a:lnTo>
                      <a:lnTo>
                        <a:pt x="1929784" y="3356610"/>
                      </a:lnTo>
                      <a:lnTo>
                        <a:pt x="1853584" y="3337560"/>
                      </a:lnTo>
                      <a:lnTo>
                        <a:pt x="1796434" y="3286760"/>
                      </a:lnTo>
                      <a:lnTo>
                        <a:pt x="1701184" y="3280410"/>
                      </a:lnTo>
                      <a:lnTo>
                        <a:pt x="1675784" y="3337560"/>
                      </a:lnTo>
                      <a:lnTo>
                        <a:pt x="1663084" y="3394710"/>
                      </a:lnTo>
                      <a:lnTo>
                        <a:pt x="1580534" y="3394710"/>
                      </a:lnTo>
                      <a:lnTo>
                        <a:pt x="1523384" y="3312160"/>
                      </a:lnTo>
                      <a:lnTo>
                        <a:pt x="1485284" y="3223260"/>
                      </a:lnTo>
                      <a:lnTo>
                        <a:pt x="1447184" y="3210560"/>
                      </a:lnTo>
                      <a:lnTo>
                        <a:pt x="1402734" y="3191510"/>
                      </a:lnTo>
                      <a:lnTo>
                        <a:pt x="1320184" y="3134360"/>
                      </a:lnTo>
                      <a:lnTo>
                        <a:pt x="1275734" y="3153410"/>
                      </a:lnTo>
                      <a:lnTo>
                        <a:pt x="1243984" y="3204210"/>
                      </a:lnTo>
                      <a:lnTo>
                        <a:pt x="1174134" y="3153410"/>
                      </a:lnTo>
                      <a:lnTo>
                        <a:pt x="1047134" y="3172460"/>
                      </a:lnTo>
                      <a:lnTo>
                        <a:pt x="1021734" y="3216910"/>
                      </a:lnTo>
                      <a:lnTo>
                        <a:pt x="989984" y="3280410"/>
                      </a:lnTo>
                      <a:lnTo>
                        <a:pt x="856634" y="3286760"/>
                      </a:lnTo>
                      <a:lnTo>
                        <a:pt x="761384" y="3293110"/>
                      </a:lnTo>
                      <a:lnTo>
                        <a:pt x="742334" y="3343910"/>
                      </a:lnTo>
                      <a:lnTo>
                        <a:pt x="647084" y="3382010"/>
                      </a:lnTo>
                      <a:lnTo>
                        <a:pt x="577234" y="3343910"/>
                      </a:lnTo>
                      <a:lnTo>
                        <a:pt x="520084" y="3255010"/>
                      </a:lnTo>
                      <a:lnTo>
                        <a:pt x="570884" y="3159760"/>
                      </a:lnTo>
                      <a:lnTo>
                        <a:pt x="545484" y="2981960"/>
                      </a:lnTo>
                      <a:lnTo>
                        <a:pt x="462934" y="2861310"/>
                      </a:lnTo>
                      <a:lnTo>
                        <a:pt x="412134" y="2835910"/>
                      </a:lnTo>
                      <a:lnTo>
                        <a:pt x="361334" y="2727960"/>
                      </a:lnTo>
                      <a:lnTo>
                        <a:pt x="399434" y="2537460"/>
                      </a:lnTo>
                      <a:lnTo>
                        <a:pt x="354984" y="2524760"/>
                      </a:lnTo>
                      <a:lnTo>
                        <a:pt x="259734" y="2346960"/>
                      </a:lnTo>
                      <a:lnTo>
                        <a:pt x="329584" y="2004060"/>
                      </a:lnTo>
                      <a:lnTo>
                        <a:pt x="177184" y="1934210"/>
                      </a:lnTo>
                      <a:lnTo>
                        <a:pt x="69234" y="1724660"/>
                      </a:lnTo>
                      <a:lnTo>
                        <a:pt x="120034" y="1565910"/>
                      </a:lnTo>
                      <a:lnTo>
                        <a:pt x="81934" y="1464310"/>
                      </a:lnTo>
                      <a:lnTo>
                        <a:pt x="170834" y="1337310"/>
                      </a:lnTo>
                      <a:lnTo>
                        <a:pt x="151784" y="1280160"/>
                      </a:lnTo>
                      <a:lnTo>
                        <a:pt x="94634" y="1229360"/>
                      </a:lnTo>
                      <a:lnTo>
                        <a:pt x="12084" y="1140460"/>
                      </a:lnTo>
                      <a:lnTo>
                        <a:pt x="0" y="1067954"/>
                      </a:lnTo>
                      <a:lnTo>
                        <a:pt x="65424" y="1028700"/>
                      </a:lnTo>
                      <a:lnTo>
                        <a:pt x="50184" y="944880"/>
                      </a:lnTo>
                      <a:lnTo>
                        <a:pt x="95904" y="929640"/>
                      </a:lnTo>
                      <a:lnTo>
                        <a:pt x="141624" y="960120"/>
                      </a:lnTo>
                      <a:lnTo>
                        <a:pt x="194964" y="922020"/>
                      </a:lnTo>
                      <a:lnTo>
                        <a:pt x="324504" y="929640"/>
                      </a:lnTo>
                      <a:lnTo>
                        <a:pt x="415944" y="861060"/>
                      </a:lnTo>
                      <a:lnTo>
                        <a:pt x="393084" y="624840"/>
                      </a:lnTo>
                      <a:lnTo>
                        <a:pt x="530244" y="670560"/>
                      </a:lnTo>
                      <a:lnTo>
                        <a:pt x="789324" y="601980"/>
                      </a:lnTo>
                      <a:lnTo>
                        <a:pt x="728364" y="480060"/>
                      </a:lnTo>
                      <a:lnTo>
                        <a:pt x="758844" y="419100"/>
                      </a:lnTo>
                      <a:lnTo>
                        <a:pt x="873144" y="396240"/>
                      </a:lnTo>
                      <a:lnTo>
                        <a:pt x="896004" y="312420"/>
                      </a:lnTo>
                      <a:lnTo>
                        <a:pt x="926484" y="167640"/>
                      </a:lnTo>
                      <a:lnTo>
                        <a:pt x="987444" y="45720"/>
                      </a:lnTo>
                      <a:lnTo>
                        <a:pt x="1040784" y="38100"/>
                      </a:lnTo>
                      <a:lnTo>
                        <a:pt x="1254144" y="106680"/>
                      </a:lnTo>
                      <a:lnTo>
                        <a:pt x="1353204" y="99060"/>
                      </a:lnTo>
                      <a:lnTo>
                        <a:pt x="1604664" y="198120"/>
                      </a:lnTo>
                      <a:lnTo>
                        <a:pt x="1688484" y="373380"/>
                      </a:lnTo>
                      <a:lnTo>
                        <a:pt x="1764684" y="365760"/>
                      </a:lnTo>
                      <a:lnTo>
                        <a:pt x="1810404" y="289560"/>
                      </a:lnTo>
                      <a:lnTo>
                        <a:pt x="1810404" y="228600"/>
                      </a:lnTo>
                      <a:lnTo>
                        <a:pt x="1917084" y="213360"/>
                      </a:lnTo>
                      <a:lnTo>
                        <a:pt x="1924704" y="160020"/>
                      </a:lnTo>
                      <a:lnTo>
                        <a:pt x="2008524" y="160020"/>
                      </a:lnTo>
                      <a:lnTo>
                        <a:pt x="2016144" y="83820"/>
                      </a:lnTo>
                      <a:lnTo>
                        <a:pt x="2160924" y="762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2" name="フリーフォーム: 図形 11">
                  <a:extLst>
                    <a:ext uri="{FF2B5EF4-FFF2-40B4-BE49-F238E27FC236}">
                      <a16:creationId xmlns:a16="http://schemas.microsoft.com/office/drawing/2014/main" id="{09CD6145-E4A8-C901-BE29-EA19414DF3C7}"/>
                    </a:ext>
                  </a:extLst>
                </p:cNvPr>
                <p:cNvSpPr/>
                <p:nvPr/>
              </p:nvSpPr>
              <p:spPr>
                <a:xfrm>
                  <a:off x="1673663" y="2249802"/>
                  <a:ext cx="842747" cy="652081"/>
                </a:xfrm>
                <a:custGeom>
                  <a:avLst/>
                  <a:gdLst>
                    <a:gd name="connsiteX0" fmla="*/ 2628900 w 4367616"/>
                    <a:gd name="connsiteY0" fmla="*/ 0 h 3379472"/>
                    <a:gd name="connsiteX1" fmla="*/ 2686050 w 4367616"/>
                    <a:gd name="connsiteY1" fmla="*/ 76200 h 3379472"/>
                    <a:gd name="connsiteX2" fmla="*/ 2828926 w 4367616"/>
                    <a:gd name="connsiteY2" fmla="*/ 95252 h 3379472"/>
                    <a:gd name="connsiteX3" fmla="*/ 2943226 w 4367616"/>
                    <a:gd name="connsiteY3" fmla="*/ 28576 h 3379472"/>
                    <a:gd name="connsiteX4" fmla="*/ 3105150 w 4367616"/>
                    <a:gd name="connsiteY4" fmla="*/ 142876 h 3379472"/>
                    <a:gd name="connsiteX5" fmla="*/ 3267074 w 4367616"/>
                    <a:gd name="connsiteY5" fmla="*/ 47628 h 3379472"/>
                    <a:gd name="connsiteX6" fmla="*/ 3355840 w 4367616"/>
                    <a:gd name="connsiteY6" fmla="*/ 77216 h 3379472"/>
                    <a:gd name="connsiteX7" fmla="*/ 3348990 w 4367616"/>
                    <a:gd name="connsiteY7" fmla="*/ 110492 h 3379472"/>
                    <a:gd name="connsiteX8" fmla="*/ 3615690 w 4367616"/>
                    <a:gd name="connsiteY8" fmla="*/ 118112 h 3379472"/>
                    <a:gd name="connsiteX9" fmla="*/ 3630930 w 4367616"/>
                    <a:gd name="connsiteY9" fmla="*/ 140972 h 3379472"/>
                    <a:gd name="connsiteX10" fmla="*/ 3691890 w 4367616"/>
                    <a:gd name="connsiteY10" fmla="*/ 118112 h 3379472"/>
                    <a:gd name="connsiteX11" fmla="*/ 3768090 w 4367616"/>
                    <a:gd name="connsiteY11" fmla="*/ 156212 h 3379472"/>
                    <a:gd name="connsiteX12" fmla="*/ 3778866 w 4367616"/>
                    <a:gd name="connsiteY12" fmla="*/ 149746 h 3379472"/>
                    <a:gd name="connsiteX13" fmla="*/ 3790950 w 4367616"/>
                    <a:gd name="connsiteY13" fmla="*/ 222252 h 3379472"/>
                    <a:gd name="connsiteX14" fmla="*/ 3873500 w 4367616"/>
                    <a:gd name="connsiteY14" fmla="*/ 311152 h 3379472"/>
                    <a:gd name="connsiteX15" fmla="*/ 3930650 w 4367616"/>
                    <a:gd name="connsiteY15" fmla="*/ 361952 h 3379472"/>
                    <a:gd name="connsiteX16" fmla="*/ 3949700 w 4367616"/>
                    <a:gd name="connsiteY16" fmla="*/ 419102 h 3379472"/>
                    <a:gd name="connsiteX17" fmla="*/ 3860800 w 4367616"/>
                    <a:gd name="connsiteY17" fmla="*/ 546102 h 3379472"/>
                    <a:gd name="connsiteX18" fmla="*/ 3898900 w 4367616"/>
                    <a:gd name="connsiteY18" fmla="*/ 647702 h 3379472"/>
                    <a:gd name="connsiteX19" fmla="*/ 3848100 w 4367616"/>
                    <a:gd name="connsiteY19" fmla="*/ 806452 h 3379472"/>
                    <a:gd name="connsiteX20" fmla="*/ 3956050 w 4367616"/>
                    <a:gd name="connsiteY20" fmla="*/ 1016002 h 3379472"/>
                    <a:gd name="connsiteX21" fmla="*/ 4108450 w 4367616"/>
                    <a:gd name="connsiteY21" fmla="*/ 1085852 h 3379472"/>
                    <a:gd name="connsiteX22" fmla="*/ 4038600 w 4367616"/>
                    <a:gd name="connsiteY22" fmla="*/ 1428752 h 3379472"/>
                    <a:gd name="connsiteX23" fmla="*/ 4133850 w 4367616"/>
                    <a:gd name="connsiteY23" fmla="*/ 1606552 h 3379472"/>
                    <a:gd name="connsiteX24" fmla="*/ 4178300 w 4367616"/>
                    <a:gd name="connsiteY24" fmla="*/ 1619252 h 3379472"/>
                    <a:gd name="connsiteX25" fmla="*/ 4140200 w 4367616"/>
                    <a:gd name="connsiteY25" fmla="*/ 1809752 h 3379472"/>
                    <a:gd name="connsiteX26" fmla="*/ 4191000 w 4367616"/>
                    <a:gd name="connsiteY26" fmla="*/ 1917702 h 3379472"/>
                    <a:gd name="connsiteX27" fmla="*/ 4241800 w 4367616"/>
                    <a:gd name="connsiteY27" fmla="*/ 1943102 h 3379472"/>
                    <a:gd name="connsiteX28" fmla="*/ 4324350 w 4367616"/>
                    <a:gd name="connsiteY28" fmla="*/ 2063752 h 3379472"/>
                    <a:gd name="connsiteX29" fmla="*/ 4349750 w 4367616"/>
                    <a:gd name="connsiteY29" fmla="*/ 2241552 h 3379472"/>
                    <a:gd name="connsiteX30" fmla="*/ 4298950 w 4367616"/>
                    <a:gd name="connsiteY30" fmla="*/ 2336802 h 3379472"/>
                    <a:gd name="connsiteX31" fmla="*/ 4356100 w 4367616"/>
                    <a:gd name="connsiteY31" fmla="*/ 2425702 h 3379472"/>
                    <a:gd name="connsiteX32" fmla="*/ 4367616 w 4367616"/>
                    <a:gd name="connsiteY32" fmla="*/ 2431984 h 3379472"/>
                    <a:gd name="connsiteX33" fmla="*/ 4316730 w 4367616"/>
                    <a:gd name="connsiteY33" fmla="*/ 2472692 h 3379472"/>
                    <a:gd name="connsiteX34" fmla="*/ 4187190 w 4367616"/>
                    <a:gd name="connsiteY34" fmla="*/ 2518412 h 3379472"/>
                    <a:gd name="connsiteX35" fmla="*/ 4126230 w 4367616"/>
                    <a:gd name="connsiteY35" fmla="*/ 2586992 h 3379472"/>
                    <a:gd name="connsiteX36" fmla="*/ 4110990 w 4367616"/>
                    <a:gd name="connsiteY36" fmla="*/ 2731772 h 3379472"/>
                    <a:gd name="connsiteX37" fmla="*/ 4057650 w 4367616"/>
                    <a:gd name="connsiteY37" fmla="*/ 2739392 h 3379472"/>
                    <a:gd name="connsiteX38" fmla="*/ 3935730 w 4367616"/>
                    <a:gd name="connsiteY38" fmla="*/ 2693672 h 3379472"/>
                    <a:gd name="connsiteX39" fmla="*/ 3768090 w 4367616"/>
                    <a:gd name="connsiteY39" fmla="*/ 2640332 h 3379472"/>
                    <a:gd name="connsiteX40" fmla="*/ 3798570 w 4367616"/>
                    <a:gd name="connsiteY40" fmla="*/ 2556512 h 3379472"/>
                    <a:gd name="connsiteX41" fmla="*/ 3722370 w 4367616"/>
                    <a:gd name="connsiteY41" fmla="*/ 2487932 h 3379472"/>
                    <a:gd name="connsiteX42" fmla="*/ 3653790 w 4367616"/>
                    <a:gd name="connsiteY42" fmla="*/ 2571752 h 3379472"/>
                    <a:gd name="connsiteX43" fmla="*/ 3341370 w 4367616"/>
                    <a:gd name="connsiteY43" fmla="*/ 2663192 h 3379472"/>
                    <a:gd name="connsiteX44" fmla="*/ 3227070 w 4367616"/>
                    <a:gd name="connsiteY44" fmla="*/ 2663192 h 3379472"/>
                    <a:gd name="connsiteX45" fmla="*/ 3173730 w 4367616"/>
                    <a:gd name="connsiteY45" fmla="*/ 2815592 h 3379472"/>
                    <a:gd name="connsiteX46" fmla="*/ 3105150 w 4367616"/>
                    <a:gd name="connsiteY46" fmla="*/ 2876552 h 3379472"/>
                    <a:gd name="connsiteX47" fmla="*/ 2792730 w 4367616"/>
                    <a:gd name="connsiteY47" fmla="*/ 2823212 h 3379472"/>
                    <a:gd name="connsiteX48" fmla="*/ 2739390 w 4367616"/>
                    <a:gd name="connsiteY48" fmla="*/ 2876552 h 3379472"/>
                    <a:gd name="connsiteX49" fmla="*/ 2625090 w 4367616"/>
                    <a:gd name="connsiteY49" fmla="*/ 2884172 h 3379472"/>
                    <a:gd name="connsiteX50" fmla="*/ 2487930 w 4367616"/>
                    <a:gd name="connsiteY50" fmla="*/ 3028952 h 3379472"/>
                    <a:gd name="connsiteX51" fmla="*/ 2426970 w 4367616"/>
                    <a:gd name="connsiteY51" fmla="*/ 2960372 h 3379472"/>
                    <a:gd name="connsiteX52" fmla="*/ 2350770 w 4367616"/>
                    <a:gd name="connsiteY52" fmla="*/ 2960372 h 3379472"/>
                    <a:gd name="connsiteX53" fmla="*/ 2335530 w 4367616"/>
                    <a:gd name="connsiteY53" fmla="*/ 3059432 h 3379472"/>
                    <a:gd name="connsiteX54" fmla="*/ 2221230 w 4367616"/>
                    <a:gd name="connsiteY54" fmla="*/ 3219452 h 3379472"/>
                    <a:gd name="connsiteX55" fmla="*/ 2007870 w 4367616"/>
                    <a:gd name="connsiteY55" fmla="*/ 3219452 h 3379472"/>
                    <a:gd name="connsiteX56" fmla="*/ 1847850 w 4367616"/>
                    <a:gd name="connsiteY56" fmla="*/ 3348992 h 3379472"/>
                    <a:gd name="connsiteX57" fmla="*/ 1764030 w 4367616"/>
                    <a:gd name="connsiteY57" fmla="*/ 3303272 h 3379472"/>
                    <a:gd name="connsiteX58" fmla="*/ 1741170 w 4367616"/>
                    <a:gd name="connsiteY58" fmla="*/ 3295652 h 3379472"/>
                    <a:gd name="connsiteX59" fmla="*/ 1642110 w 4367616"/>
                    <a:gd name="connsiteY59" fmla="*/ 3379472 h 3379472"/>
                    <a:gd name="connsiteX60" fmla="*/ 1558290 w 4367616"/>
                    <a:gd name="connsiteY60" fmla="*/ 3326132 h 3379472"/>
                    <a:gd name="connsiteX61" fmla="*/ 1611630 w 4367616"/>
                    <a:gd name="connsiteY61" fmla="*/ 3257552 h 3379472"/>
                    <a:gd name="connsiteX62" fmla="*/ 1497330 w 4367616"/>
                    <a:gd name="connsiteY62" fmla="*/ 3196592 h 3379472"/>
                    <a:gd name="connsiteX63" fmla="*/ 1421130 w 4367616"/>
                    <a:gd name="connsiteY63" fmla="*/ 3013712 h 3379472"/>
                    <a:gd name="connsiteX64" fmla="*/ 1413510 w 4367616"/>
                    <a:gd name="connsiteY64" fmla="*/ 2907032 h 3379472"/>
                    <a:gd name="connsiteX65" fmla="*/ 1436370 w 4367616"/>
                    <a:gd name="connsiteY65" fmla="*/ 2823212 h 3379472"/>
                    <a:gd name="connsiteX66" fmla="*/ 1367790 w 4367616"/>
                    <a:gd name="connsiteY66" fmla="*/ 2807972 h 3379472"/>
                    <a:gd name="connsiteX67" fmla="*/ 1268730 w 4367616"/>
                    <a:gd name="connsiteY67" fmla="*/ 2846072 h 3379472"/>
                    <a:gd name="connsiteX68" fmla="*/ 1131570 w 4367616"/>
                    <a:gd name="connsiteY68" fmla="*/ 2777492 h 3379472"/>
                    <a:gd name="connsiteX69" fmla="*/ 1032510 w 4367616"/>
                    <a:gd name="connsiteY69" fmla="*/ 2792732 h 3379472"/>
                    <a:gd name="connsiteX70" fmla="*/ 902970 w 4367616"/>
                    <a:gd name="connsiteY70" fmla="*/ 2807972 h 3379472"/>
                    <a:gd name="connsiteX71" fmla="*/ 864870 w 4367616"/>
                    <a:gd name="connsiteY71" fmla="*/ 2922272 h 3379472"/>
                    <a:gd name="connsiteX72" fmla="*/ 742950 w 4367616"/>
                    <a:gd name="connsiteY72" fmla="*/ 3036572 h 3379472"/>
                    <a:gd name="connsiteX73" fmla="*/ 613410 w 4367616"/>
                    <a:gd name="connsiteY73" fmla="*/ 3143252 h 3379472"/>
                    <a:gd name="connsiteX74" fmla="*/ 575310 w 4367616"/>
                    <a:gd name="connsiteY74" fmla="*/ 3219452 h 3379472"/>
                    <a:gd name="connsiteX75" fmla="*/ 628650 w 4367616"/>
                    <a:gd name="connsiteY75" fmla="*/ 3326132 h 3379472"/>
                    <a:gd name="connsiteX76" fmla="*/ 615398 w 4367616"/>
                    <a:gd name="connsiteY76" fmla="*/ 3331432 h 3379472"/>
                    <a:gd name="connsiteX77" fmla="*/ 499110 w 4367616"/>
                    <a:gd name="connsiteY77" fmla="*/ 3318512 h 3379472"/>
                    <a:gd name="connsiteX78" fmla="*/ 499110 w 4367616"/>
                    <a:gd name="connsiteY78" fmla="*/ 3257552 h 3379472"/>
                    <a:gd name="connsiteX79" fmla="*/ 407670 w 4367616"/>
                    <a:gd name="connsiteY79" fmla="*/ 3257552 h 3379472"/>
                    <a:gd name="connsiteX80" fmla="*/ 346710 w 4367616"/>
                    <a:gd name="connsiteY80" fmla="*/ 3242312 h 3379472"/>
                    <a:gd name="connsiteX81" fmla="*/ 339090 w 4367616"/>
                    <a:gd name="connsiteY81" fmla="*/ 3211832 h 3379472"/>
                    <a:gd name="connsiteX82" fmla="*/ 316230 w 4367616"/>
                    <a:gd name="connsiteY82" fmla="*/ 3143252 h 3379472"/>
                    <a:gd name="connsiteX83" fmla="*/ 316230 w 4367616"/>
                    <a:gd name="connsiteY83" fmla="*/ 3082292 h 3379472"/>
                    <a:gd name="connsiteX84" fmla="*/ 262890 w 4367616"/>
                    <a:gd name="connsiteY84" fmla="*/ 2945132 h 3379472"/>
                    <a:gd name="connsiteX85" fmla="*/ 285750 w 4367616"/>
                    <a:gd name="connsiteY85" fmla="*/ 2884172 h 3379472"/>
                    <a:gd name="connsiteX86" fmla="*/ 209550 w 4367616"/>
                    <a:gd name="connsiteY86" fmla="*/ 2876552 h 3379472"/>
                    <a:gd name="connsiteX87" fmla="*/ 201930 w 4367616"/>
                    <a:gd name="connsiteY87" fmla="*/ 2823212 h 3379472"/>
                    <a:gd name="connsiteX88" fmla="*/ 118110 w 4367616"/>
                    <a:gd name="connsiteY88" fmla="*/ 2769872 h 3379472"/>
                    <a:gd name="connsiteX89" fmla="*/ 118110 w 4367616"/>
                    <a:gd name="connsiteY89" fmla="*/ 2708912 h 3379472"/>
                    <a:gd name="connsiteX90" fmla="*/ 118110 w 4367616"/>
                    <a:gd name="connsiteY90" fmla="*/ 2594612 h 3379472"/>
                    <a:gd name="connsiteX91" fmla="*/ 118110 w 4367616"/>
                    <a:gd name="connsiteY91" fmla="*/ 2487932 h 3379472"/>
                    <a:gd name="connsiteX92" fmla="*/ 110490 w 4367616"/>
                    <a:gd name="connsiteY92" fmla="*/ 2373632 h 3379472"/>
                    <a:gd name="connsiteX93" fmla="*/ 96568 w 4367616"/>
                    <a:gd name="connsiteY93" fmla="*/ 2373632 h 3379472"/>
                    <a:gd name="connsiteX94" fmla="*/ 66674 w 4367616"/>
                    <a:gd name="connsiteY94" fmla="*/ 2276476 h 3379472"/>
                    <a:gd name="connsiteX95" fmla="*/ 0 w 4367616"/>
                    <a:gd name="connsiteY95" fmla="*/ 2247900 h 3379472"/>
                    <a:gd name="connsiteX96" fmla="*/ 57150 w 4367616"/>
                    <a:gd name="connsiteY96" fmla="*/ 2162176 h 3379472"/>
                    <a:gd name="connsiteX97" fmla="*/ 104774 w 4367616"/>
                    <a:gd name="connsiteY97" fmla="*/ 2152652 h 3379472"/>
                    <a:gd name="connsiteX98" fmla="*/ 247650 w 4367616"/>
                    <a:gd name="connsiteY98" fmla="*/ 2028828 h 3379472"/>
                    <a:gd name="connsiteX99" fmla="*/ 304800 w 4367616"/>
                    <a:gd name="connsiteY99" fmla="*/ 1885952 h 3379472"/>
                    <a:gd name="connsiteX100" fmla="*/ 247650 w 4367616"/>
                    <a:gd name="connsiteY100" fmla="*/ 1809752 h 3379472"/>
                    <a:gd name="connsiteX101" fmla="*/ 371474 w 4367616"/>
                    <a:gd name="connsiteY101" fmla="*/ 1552576 h 3379472"/>
                    <a:gd name="connsiteX102" fmla="*/ 304800 w 4367616"/>
                    <a:gd name="connsiteY102" fmla="*/ 1514476 h 3379472"/>
                    <a:gd name="connsiteX103" fmla="*/ 361950 w 4367616"/>
                    <a:gd name="connsiteY103" fmla="*/ 1438276 h 3379472"/>
                    <a:gd name="connsiteX104" fmla="*/ 561974 w 4367616"/>
                    <a:gd name="connsiteY104" fmla="*/ 1333500 h 3379472"/>
                    <a:gd name="connsiteX105" fmla="*/ 609600 w 4367616"/>
                    <a:gd name="connsiteY105" fmla="*/ 1228728 h 3379472"/>
                    <a:gd name="connsiteX106" fmla="*/ 609600 w 4367616"/>
                    <a:gd name="connsiteY106" fmla="*/ 1114428 h 3379472"/>
                    <a:gd name="connsiteX107" fmla="*/ 685800 w 4367616"/>
                    <a:gd name="connsiteY107" fmla="*/ 1114428 h 3379472"/>
                    <a:gd name="connsiteX108" fmla="*/ 771526 w 4367616"/>
                    <a:gd name="connsiteY108" fmla="*/ 1238252 h 3379472"/>
                    <a:gd name="connsiteX109" fmla="*/ 819150 w 4367616"/>
                    <a:gd name="connsiteY109" fmla="*/ 1152528 h 3379472"/>
                    <a:gd name="connsiteX110" fmla="*/ 876300 w 4367616"/>
                    <a:gd name="connsiteY110" fmla="*/ 1181100 h 3379472"/>
                    <a:gd name="connsiteX111" fmla="*/ 1019174 w 4367616"/>
                    <a:gd name="connsiteY111" fmla="*/ 1143000 h 3379472"/>
                    <a:gd name="connsiteX112" fmla="*/ 1085850 w 4367616"/>
                    <a:gd name="connsiteY112" fmla="*/ 1238252 h 3379472"/>
                    <a:gd name="connsiteX113" fmla="*/ 1171574 w 4367616"/>
                    <a:gd name="connsiteY113" fmla="*/ 1162052 h 3379472"/>
                    <a:gd name="connsiteX114" fmla="*/ 1190626 w 4367616"/>
                    <a:gd name="connsiteY114" fmla="*/ 1085852 h 3379472"/>
                    <a:gd name="connsiteX115" fmla="*/ 1304926 w 4367616"/>
                    <a:gd name="connsiteY115" fmla="*/ 1133476 h 3379472"/>
                    <a:gd name="connsiteX116" fmla="*/ 1543050 w 4367616"/>
                    <a:gd name="connsiteY116" fmla="*/ 1143000 h 3379472"/>
                    <a:gd name="connsiteX117" fmla="*/ 1771650 w 4367616"/>
                    <a:gd name="connsiteY117" fmla="*/ 1000128 h 3379472"/>
                    <a:gd name="connsiteX118" fmla="*/ 1924050 w 4367616"/>
                    <a:gd name="connsiteY118" fmla="*/ 1047752 h 3379472"/>
                    <a:gd name="connsiteX119" fmla="*/ 1971674 w 4367616"/>
                    <a:gd name="connsiteY119" fmla="*/ 971552 h 3379472"/>
                    <a:gd name="connsiteX120" fmla="*/ 2085974 w 4367616"/>
                    <a:gd name="connsiteY120" fmla="*/ 971552 h 3379472"/>
                    <a:gd name="connsiteX121" fmla="*/ 2076450 w 4367616"/>
                    <a:gd name="connsiteY121" fmla="*/ 866776 h 3379472"/>
                    <a:gd name="connsiteX122" fmla="*/ 1828800 w 4367616"/>
                    <a:gd name="connsiteY122" fmla="*/ 781052 h 3379472"/>
                    <a:gd name="connsiteX123" fmla="*/ 1981200 w 4367616"/>
                    <a:gd name="connsiteY123" fmla="*/ 571500 h 3379472"/>
                    <a:gd name="connsiteX124" fmla="*/ 2105026 w 4367616"/>
                    <a:gd name="connsiteY124" fmla="*/ 571500 h 3379472"/>
                    <a:gd name="connsiteX125" fmla="*/ 2209800 w 4367616"/>
                    <a:gd name="connsiteY125" fmla="*/ 504828 h 3379472"/>
                    <a:gd name="connsiteX126" fmla="*/ 2266950 w 4367616"/>
                    <a:gd name="connsiteY126" fmla="*/ 409576 h 3379472"/>
                    <a:gd name="connsiteX127" fmla="*/ 2400300 w 4367616"/>
                    <a:gd name="connsiteY127" fmla="*/ 238128 h 3379472"/>
                    <a:gd name="connsiteX128" fmla="*/ 2419350 w 4367616"/>
                    <a:gd name="connsiteY128" fmla="*/ 142876 h 3379472"/>
                    <a:gd name="connsiteX129" fmla="*/ 2552700 w 4367616"/>
                    <a:gd name="connsiteY129" fmla="*/ 28576 h 3379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</a:cxnLst>
                  <a:rect l="l" t="t" r="r" b="b"/>
                  <a:pathLst>
                    <a:path w="4367616" h="3379472">
                      <a:moveTo>
                        <a:pt x="2628900" y="0"/>
                      </a:moveTo>
                      <a:lnTo>
                        <a:pt x="2686050" y="76200"/>
                      </a:lnTo>
                      <a:lnTo>
                        <a:pt x="2828926" y="95252"/>
                      </a:lnTo>
                      <a:lnTo>
                        <a:pt x="2943226" y="28576"/>
                      </a:lnTo>
                      <a:lnTo>
                        <a:pt x="3105150" y="142876"/>
                      </a:lnTo>
                      <a:lnTo>
                        <a:pt x="3267074" y="47628"/>
                      </a:lnTo>
                      <a:lnTo>
                        <a:pt x="3355840" y="77216"/>
                      </a:lnTo>
                      <a:lnTo>
                        <a:pt x="3348990" y="110492"/>
                      </a:lnTo>
                      <a:lnTo>
                        <a:pt x="3615690" y="118112"/>
                      </a:lnTo>
                      <a:lnTo>
                        <a:pt x="3630930" y="140972"/>
                      </a:lnTo>
                      <a:lnTo>
                        <a:pt x="3691890" y="118112"/>
                      </a:lnTo>
                      <a:lnTo>
                        <a:pt x="3768090" y="156212"/>
                      </a:lnTo>
                      <a:lnTo>
                        <a:pt x="3778866" y="149746"/>
                      </a:lnTo>
                      <a:lnTo>
                        <a:pt x="3790950" y="222252"/>
                      </a:lnTo>
                      <a:lnTo>
                        <a:pt x="3873500" y="311152"/>
                      </a:lnTo>
                      <a:lnTo>
                        <a:pt x="3930650" y="361952"/>
                      </a:lnTo>
                      <a:lnTo>
                        <a:pt x="3949700" y="419102"/>
                      </a:lnTo>
                      <a:lnTo>
                        <a:pt x="3860800" y="546102"/>
                      </a:lnTo>
                      <a:lnTo>
                        <a:pt x="3898900" y="647702"/>
                      </a:lnTo>
                      <a:lnTo>
                        <a:pt x="3848100" y="806452"/>
                      </a:lnTo>
                      <a:lnTo>
                        <a:pt x="3956050" y="1016002"/>
                      </a:lnTo>
                      <a:lnTo>
                        <a:pt x="4108450" y="1085852"/>
                      </a:lnTo>
                      <a:lnTo>
                        <a:pt x="4038600" y="1428752"/>
                      </a:lnTo>
                      <a:lnTo>
                        <a:pt x="4133850" y="1606552"/>
                      </a:lnTo>
                      <a:lnTo>
                        <a:pt x="4178300" y="1619252"/>
                      </a:lnTo>
                      <a:lnTo>
                        <a:pt x="4140200" y="1809752"/>
                      </a:lnTo>
                      <a:lnTo>
                        <a:pt x="4191000" y="1917702"/>
                      </a:lnTo>
                      <a:lnTo>
                        <a:pt x="4241800" y="1943102"/>
                      </a:lnTo>
                      <a:lnTo>
                        <a:pt x="4324350" y="2063752"/>
                      </a:lnTo>
                      <a:lnTo>
                        <a:pt x="4349750" y="2241552"/>
                      </a:lnTo>
                      <a:lnTo>
                        <a:pt x="4298950" y="2336802"/>
                      </a:lnTo>
                      <a:lnTo>
                        <a:pt x="4356100" y="2425702"/>
                      </a:lnTo>
                      <a:lnTo>
                        <a:pt x="4367616" y="2431984"/>
                      </a:lnTo>
                      <a:lnTo>
                        <a:pt x="4316730" y="2472692"/>
                      </a:lnTo>
                      <a:lnTo>
                        <a:pt x="4187190" y="2518412"/>
                      </a:lnTo>
                      <a:lnTo>
                        <a:pt x="4126230" y="2586992"/>
                      </a:lnTo>
                      <a:lnTo>
                        <a:pt x="4110990" y="2731772"/>
                      </a:lnTo>
                      <a:lnTo>
                        <a:pt x="4057650" y="2739392"/>
                      </a:lnTo>
                      <a:lnTo>
                        <a:pt x="3935730" y="2693672"/>
                      </a:lnTo>
                      <a:lnTo>
                        <a:pt x="3768090" y="2640332"/>
                      </a:lnTo>
                      <a:lnTo>
                        <a:pt x="3798570" y="2556512"/>
                      </a:lnTo>
                      <a:lnTo>
                        <a:pt x="3722370" y="2487932"/>
                      </a:lnTo>
                      <a:lnTo>
                        <a:pt x="3653790" y="2571752"/>
                      </a:lnTo>
                      <a:lnTo>
                        <a:pt x="3341370" y="2663192"/>
                      </a:lnTo>
                      <a:lnTo>
                        <a:pt x="3227070" y="2663192"/>
                      </a:lnTo>
                      <a:lnTo>
                        <a:pt x="3173730" y="2815592"/>
                      </a:lnTo>
                      <a:lnTo>
                        <a:pt x="3105150" y="2876552"/>
                      </a:lnTo>
                      <a:lnTo>
                        <a:pt x="2792730" y="2823212"/>
                      </a:lnTo>
                      <a:lnTo>
                        <a:pt x="2739390" y="2876552"/>
                      </a:lnTo>
                      <a:lnTo>
                        <a:pt x="2625090" y="2884172"/>
                      </a:lnTo>
                      <a:lnTo>
                        <a:pt x="2487930" y="3028952"/>
                      </a:lnTo>
                      <a:lnTo>
                        <a:pt x="2426970" y="2960372"/>
                      </a:lnTo>
                      <a:lnTo>
                        <a:pt x="2350770" y="2960372"/>
                      </a:lnTo>
                      <a:lnTo>
                        <a:pt x="2335530" y="3059432"/>
                      </a:lnTo>
                      <a:lnTo>
                        <a:pt x="2221230" y="3219452"/>
                      </a:lnTo>
                      <a:lnTo>
                        <a:pt x="2007870" y="3219452"/>
                      </a:lnTo>
                      <a:lnTo>
                        <a:pt x="1847850" y="3348992"/>
                      </a:lnTo>
                      <a:cubicBezTo>
                        <a:pt x="1769472" y="3301964"/>
                        <a:pt x="1801270" y="3303272"/>
                        <a:pt x="1764030" y="3303272"/>
                      </a:cubicBezTo>
                      <a:lnTo>
                        <a:pt x="1741170" y="3295652"/>
                      </a:lnTo>
                      <a:lnTo>
                        <a:pt x="1642110" y="3379472"/>
                      </a:lnTo>
                      <a:lnTo>
                        <a:pt x="1558290" y="3326132"/>
                      </a:lnTo>
                      <a:lnTo>
                        <a:pt x="1611630" y="3257552"/>
                      </a:lnTo>
                      <a:lnTo>
                        <a:pt x="1497330" y="3196592"/>
                      </a:lnTo>
                      <a:lnTo>
                        <a:pt x="1421130" y="3013712"/>
                      </a:lnTo>
                      <a:lnTo>
                        <a:pt x="1413510" y="2907032"/>
                      </a:lnTo>
                      <a:lnTo>
                        <a:pt x="1436370" y="2823212"/>
                      </a:lnTo>
                      <a:lnTo>
                        <a:pt x="1367790" y="2807972"/>
                      </a:lnTo>
                      <a:lnTo>
                        <a:pt x="1268730" y="2846072"/>
                      </a:lnTo>
                      <a:lnTo>
                        <a:pt x="1131570" y="2777492"/>
                      </a:lnTo>
                      <a:lnTo>
                        <a:pt x="1032510" y="2792732"/>
                      </a:lnTo>
                      <a:lnTo>
                        <a:pt x="902970" y="2807972"/>
                      </a:lnTo>
                      <a:lnTo>
                        <a:pt x="864870" y="2922272"/>
                      </a:lnTo>
                      <a:lnTo>
                        <a:pt x="742950" y="3036572"/>
                      </a:lnTo>
                      <a:lnTo>
                        <a:pt x="613410" y="3143252"/>
                      </a:lnTo>
                      <a:lnTo>
                        <a:pt x="575310" y="3219452"/>
                      </a:lnTo>
                      <a:lnTo>
                        <a:pt x="628650" y="3326132"/>
                      </a:lnTo>
                      <a:lnTo>
                        <a:pt x="615398" y="3331432"/>
                      </a:lnTo>
                      <a:lnTo>
                        <a:pt x="499110" y="3318512"/>
                      </a:lnTo>
                      <a:lnTo>
                        <a:pt x="499110" y="3257552"/>
                      </a:lnTo>
                      <a:lnTo>
                        <a:pt x="407670" y="3257552"/>
                      </a:lnTo>
                      <a:lnTo>
                        <a:pt x="346710" y="3242312"/>
                      </a:lnTo>
                      <a:lnTo>
                        <a:pt x="339090" y="3211832"/>
                      </a:lnTo>
                      <a:lnTo>
                        <a:pt x="316230" y="3143252"/>
                      </a:lnTo>
                      <a:lnTo>
                        <a:pt x="316230" y="3082292"/>
                      </a:lnTo>
                      <a:lnTo>
                        <a:pt x="262890" y="2945132"/>
                      </a:lnTo>
                      <a:lnTo>
                        <a:pt x="285750" y="2884172"/>
                      </a:lnTo>
                      <a:lnTo>
                        <a:pt x="209550" y="2876552"/>
                      </a:lnTo>
                      <a:lnTo>
                        <a:pt x="201930" y="2823212"/>
                      </a:lnTo>
                      <a:lnTo>
                        <a:pt x="118110" y="2769872"/>
                      </a:lnTo>
                      <a:lnTo>
                        <a:pt x="118110" y="2708912"/>
                      </a:lnTo>
                      <a:lnTo>
                        <a:pt x="118110" y="2594612"/>
                      </a:lnTo>
                      <a:lnTo>
                        <a:pt x="118110" y="2487932"/>
                      </a:lnTo>
                      <a:lnTo>
                        <a:pt x="110490" y="2373632"/>
                      </a:lnTo>
                      <a:lnTo>
                        <a:pt x="96568" y="2373632"/>
                      </a:lnTo>
                      <a:lnTo>
                        <a:pt x="66674" y="2276476"/>
                      </a:lnTo>
                      <a:lnTo>
                        <a:pt x="0" y="2247900"/>
                      </a:lnTo>
                      <a:lnTo>
                        <a:pt x="57150" y="2162176"/>
                      </a:lnTo>
                      <a:lnTo>
                        <a:pt x="104774" y="2152652"/>
                      </a:lnTo>
                      <a:lnTo>
                        <a:pt x="247650" y="2028828"/>
                      </a:lnTo>
                      <a:lnTo>
                        <a:pt x="304800" y="1885952"/>
                      </a:lnTo>
                      <a:lnTo>
                        <a:pt x="247650" y="1809752"/>
                      </a:lnTo>
                      <a:lnTo>
                        <a:pt x="371474" y="1552576"/>
                      </a:lnTo>
                      <a:lnTo>
                        <a:pt x="304800" y="1514476"/>
                      </a:lnTo>
                      <a:lnTo>
                        <a:pt x="361950" y="1438276"/>
                      </a:lnTo>
                      <a:lnTo>
                        <a:pt x="561974" y="1333500"/>
                      </a:lnTo>
                      <a:lnTo>
                        <a:pt x="609600" y="1228728"/>
                      </a:lnTo>
                      <a:lnTo>
                        <a:pt x="609600" y="1114428"/>
                      </a:lnTo>
                      <a:lnTo>
                        <a:pt x="685800" y="1114428"/>
                      </a:lnTo>
                      <a:lnTo>
                        <a:pt x="771526" y="1238252"/>
                      </a:lnTo>
                      <a:lnTo>
                        <a:pt x="819150" y="1152528"/>
                      </a:lnTo>
                      <a:lnTo>
                        <a:pt x="876300" y="1181100"/>
                      </a:lnTo>
                      <a:lnTo>
                        <a:pt x="1019174" y="1143000"/>
                      </a:lnTo>
                      <a:lnTo>
                        <a:pt x="1085850" y="1238252"/>
                      </a:lnTo>
                      <a:lnTo>
                        <a:pt x="1171574" y="1162052"/>
                      </a:lnTo>
                      <a:lnTo>
                        <a:pt x="1190626" y="1085852"/>
                      </a:lnTo>
                      <a:lnTo>
                        <a:pt x="1304926" y="1133476"/>
                      </a:lnTo>
                      <a:lnTo>
                        <a:pt x="1543050" y="1143000"/>
                      </a:lnTo>
                      <a:lnTo>
                        <a:pt x="1771650" y="1000128"/>
                      </a:lnTo>
                      <a:lnTo>
                        <a:pt x="1924050" y="1047752"/>
                      </a:lnTo>
                      <a:lnTo>
                        <a:pt x="1971674" y="971552"/>
                      </a:lnTo>
                      <a:lnTo>
                        <a:pt x="2085974" y="971552"/>
                      </a:lnTo>
                      <a:lnTo>
                        <a:pt x="2076450" y="866776"/>
                      </a:lnTo>
                      <a:lnTo>
                        <a:pt x="1828800" y="781052"/>
                      </a:lnTo>
                      <a:lnTo>
                        <a:pt x="1981200" y="571500"/>
                      </a:lnTo>
                      <a:lnTo>
                        <a:pt x="2105026" y="571500"/>
                      </a:lnTo>
                      <a:lnTo>
                        <a:pt x="2209800" y="504828"/>
                      </a:lnTo>
                      <a:lnTo>
                        <a:pt x="2266950" y="409576"/>
                      </a:lnTo>
                      <a:lnTo>
                        <a:pt x="2400300" y="238128"/>
                      </a:lnTo>
                      <a:lnTo>
                        <a:pt x="2419350" y="142876"/>
                      </a:lnTo>
                      <a:lnTo>
                        <a:pt x="2552700" y="28576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</p:grpSp>
          <p:sp>
            <p:nvSpPr>
              <p:cNvPr id="263" name="フリーフォーム: 図形 262">
                <a:extLst>
                  <a:ext uri="{FF2B5EF4-FFF2-40B4-BE49-F238E27FC236}">
                    <a16:creationId xmlns:a16="http://schemas.microsoft.com/office/drawing/2014/main" id="{6A2F1548-CC16-CA4B-3FEA-21192E9FE4B1}"/>
                  </a:ext>
                </a:extLst>
              </p:cNvPr>
              <p:cNvSpPr/>
              <p:nvPr/>
            </p:nvSpPr>
            <p:spPr>
              <a:xfrm>
                <a:off x="7168154" y="1266275"/>
                <a:ext cx="2410050" cy="2547144"/>
              </a:xfrm>
              <a:custGeom>
                <a:avLst/>
                <a:gdLst>
                  <a:gd name="connsiteX0" fmla="*/ 368300 w 3695700"/>
                  <a:gd name="connsiteY0" fmla="*/ 209550 h 3892550"/>
                  <a:gd name="connsiteX1" fmla="*/ 482600 w 3695700"/>
                  <a:gd name="connsiteY1" fmla="*/ 171450 h 3892550"/>
                  <a:gd name="connsiteX2" fmla="*/ 622300 w 3695700"/>
                  <a:gd name="connsiteY2" fmla="*/ 139700 h 3892550"/>
                  <a:gd name="connsiteX3" fmla="*/ 812800 w 3695700"/>
                  <a:gd name="connsiteY3" fmla="*/ 0 h 3892550"/>
                  <a:gd name="connsiteX4" fmla="*/ 895350 w 3695700"/>
                  <a:gd name="connsiteY4" fmla="*/ 0 h 3892550"/>
                  <a:gd name="connsiteX5" fmla="*/ 933450 w 3695700"/>
                  <a:gd name="connsiteY5" fmla="*/ 57150 h 3892550"/>
                  <a:gd name="connsiteX6" fmla="*/ 1016000 w 3695700"/>
                  <a:gd name="connsiteY6" fmla="*/ 31750 h 3892550"/>
                  <a:gd name="connsiteX7" fmla="*/ 1117600 w 3695700"/>
                  <a:gd name="connsiteY7" fmla="*/ 95250 h 3892550"/>
                  <a:gd name="connsiteX8" fmla="*/ 1231900 w 3695700"/>
                  <a:gd name="connsiteY8" fmla="*/ 44450 h 3892550"/>
                  <a:gd name="connsiteX9" fmla="*/ 1346200 w 3695700"/>
                  <a:gd name="connsiteY9" fmla="*/ 44450 h 3892550"/>
                  <a:gd name="connsiteX10" fmla="*/ 1422400 w 3695700"/>
                  <a:gd name="connsiteY10" fmla="*/ 0 h 3892550"/>
                  <a:gd name="connsiteX11" fmla="*/ 1689100 w 3695700"/>
                  <a:gd name="connsiteY11" fmla="*/ 0 h 3892550"/>
                  <a:gd name="connsiteX12" fmla="*/ 1765300 w 3695700"/>
                  <a:gd name="connsiteY12" fmla="*/ 57150 h 3892550"/>
                  <a:gd name="connsiteX13" fmla="*/ 1854200 w 3695700"/>
                  <a:gd name="connsiteY13" fmla="*/ 31750 h 3892550"/>
                  <a:gd name="connsiteX14" fmla="*/ 1898650 w 3695700"/>
                  <a:gd name="connsiteY14" fmla="*/ 177800 h 3892550"/>
                  <a:gd name="connsiteX15" fmla="*/ 1822450 w 3695700"/>
                  <a:gd name="connsiteY15" fmla="*/ 279400 h 3892550"/>
                  <a:gd name="connsiteX16" fmla="*/ 2025650 w 3695700"/>
                  <a:gd name="connsiteY16" fmla="*/ 482600 h 3892550"/>
                  <a:gd name="connsiteX17" fmla="*/ 2019300 w 3695700"/>
                  <a:gd name="connsiteY17" fmla="*/ 558800 h 3892550"/>
                  <a:gd name="connsiteX18" fmla="*/ 2063750 w 3695700"/>
                  <a:gd name="connsiteY18" fmla="*/ 603250 h 3892550"/>
                  <a:gd name="connsiteX19" fmla="*/ 2279650 w 3695700"/>
                  <a:gd name="connsiteY19" fmla="*/ 488950 h 3892550"/>
                  <a:gd name="connsiteX20" fmla="*/ 2374900 w 3695700"/>
                  <a:gd name="connsiteY20" fmla="*/ 482600 h 3892550"/>
                  <a:gd name="connsiteX21" fmla="*/ 2419350 w 3695700"/>
                  <a:gd name="connsiteY21" fmla="*/ 571500 h 3892550"/>
                  <a:gd name="connsiteX22" fmla="*/ 2368550 w 3695700"/>
                  <a:gd name="connsiteY22" fmla="*/ 622300 h 3892550"/>
                  <a:gd name="connsiteX23" fmla="*/ 2393950 w 3695700"/>
                  <a:gd name="connsiteY23" fmla="*/ 730250 h 3892550"/>
                  <a:gd name="connsiteX24" fmla="*/ 2451100 w 3695700"/>
                  <a:gd name="connsiteY24" fmla="*/ 812800 h 3892550"/>
                  <a:gd name="connsiteX25" fmla="*/ 2432050 w 3695700"/>
                  <a:gd name="connsiteY25" fmla="*/ 977900 h 3892550"/>
                  <a:gd name="connsiteX26" fmla="*/ 2362200 w 3695700"/>
                  <a:gd name="connsiteY26" fmla="*/ 977900 h 3892550"/>
                  <a:gd name="connsiteX27" fmla="*/ 2260600 w 3695700"/>
                  <a:gd name="connsiteY27" fmla="*/ 1060450 h 3892550"/>
                  <a:gd name="connsiteX28" fmla="*/ 2241550 w 3695700"/>
                  <a:gd name="connsiteY28" fmla="*/ 1028700 h 3892550"/>
                  <a:gd name="connsiteX29" fmla="*/ 2101850 w 3695700"/>
                  <a:gd name="connsiteY29" fmla="*/ 946150 h 3892550"/>
                  <a:gd name="connsiteX30" fmla="*/ 2057400 w 3695700"/>
                  <a:gd name="connsiteY30" fmla="*/ 996950 h 3892550"/>
                  <a:gd name="connsiteX31" fmla="*/ 2044700 w 3695700"/>
                  <a:gd name="connsiteY31" fmla="*/ 1168400 h 3892550"/>
                  <a:gd name="connsiteX32" fmla="*/ 2012950 w 3695700"/>
                  <a:gd name="connsiteY32" fmla="*/ 1206500 h 3892550"/>
                  <a:gd name="connsiteX33" fmla="*/ 2051050 w 3695700"/>
                  <a:gd name="connsiteY33" fmla="*/ 1238250 h 3892550"/>
                  <a:gd name="connsiteX34" fmla="*/ 2044700 w 3695700"/>
                  <a:gd name="connsiteY34" fmla="*/ 1339850 h 3892550"/>
                  <a:gd name="connsiteX35" fmla="*/ 2305050 w 3695700"/>
                  <a:gd name="connsiteY35" fmla="*/ 1441450 h 3892550"/>
                  <a:gd name="connsiteX36" fmla="*/ 2336800 w 3695700"/>
                  <a:gd name="connsiteY36" fmla="*/ 1504950 h 3892550"/>
                  <a:gd name="connsiteX37" fmla="*/ 2438400 w 3695700"/>
                  <a:gd name="connsiteY37" fmla="*/ 1504950 h 3892550"/>
                  <a:gd name="connsiteX38" fmla="*/ 2514600 w 3695700"/>
                  <a:gd name="connsiteY38" fmla="*/ 1587500 h 3892550"/>
                  <a:gd name="connsiteX39" fmla="*/ 2622550 w 3695700"/>
                  <a:gd name="connsiteY39" fmla="*/ 1524000 h 3892550"/>
                  <a:gd name="connsiteX40" fmla="*/ 2768600 w 3695700"/>
                  <a:gd name="connsiteY40" fmla="*/ 1524000 h 3892550"/>
                  <a:gd name="connsiteX41" fmla="*/ 2787650 w 3695700"/>
                  <a:gd name="connsiteY41" fmla="*/ 1600200 h 3892550"/>
                  <a:gd name="connsiteX42" fmla="*/ 2736850 w 3695700"/>
                  <a:gd name="connsiteY42" fmla="*/ 1651000 h 3892550"/>
                  <a:gd name="connsiteX43" fmla="*/ 2844800 w 3695700"/>
                  <a:gd name="connsiteY43" fmla="*/ 1689100 h 3892550"/>
                  <a:gd name="connsiteX44" fmla="*/ 2895600 w 3695700"/>
                  <a:gd name="connsiteY44" fmla="*/ 1733550 h 3892550"/>
                  <a:gd name="connsiteX45" fmla="*/ 2857500 w 3695700"/>
                  <a:gd name="connsiteY45" fmla="*/ 1822450 h 3892550"/>
                  <a:gd name="connsiteX46" fmla="*/ 2927350 w 3695700"/>
                  <a:gd name="connsiteY46" fmla="*/ 1892300 h 3892550"/>
                  <a:gd name="connsiteX47" fmla="*/ 2971800 w 3695700"/>
                  <a:gd name="connsiteY47" fmla="*/ 1879600 h 3892550"/>
                  <a:gd name="connsiteX48" fmla="*/ 2990850 w 3695700"/>
                  <a:gd name="connsiteY48" fmla="*/ 1841500 h 3892550"/>
                  <a:gd name="connsiteX49" fmla="*/ 3098800 w 3695700"/>
                  <a:gd name="connsiteY49" fmla="*/ 1835150 h 3892550"/>
                  <a:gd name="connsiteX50" fmla="*/ 3187700 w 3695700"/>
                  <a:gd name="connsiteY50" fmla="*/ 1879600 h 3892550"/>
                  <a:gd name="connsiteX51" fmla="*/ 3124200 w 3695700"/>
                  <a:gd name="connsiteY51" fmla="*/ 1943100 h 3892550"/>
                  <a:gd name="connsiteX52" fmla="*/ 3187700 w 3695700"/>
                  <a:gd name="connsiteY52" fmla="*/ 1962150 h 3892550"/>
                  <a:gd name="connsiteX53" fmla="*/ 3276600 w 3695700"/>
                  <a:gd name="connsiteY53" fmla="*/ 1936750 h 3892550"/>
                  <a:gd name="connsiteX54" fmla="*/ 3276600 w 3695700"/>
                  <a:gd name="connsiteY54" fmla="*/ 1936750 h 3892550"/>
                  <a:gd name="connsiteX55" fmla="*/ 3314700 w 3695700"/>
                  <a:gd name="connsiteY55" fmla="*/ 1987550 h 3892550"/>
                  <a:gd name="connsiteX56" fmla="*/ 3492500 w 3695700"/>
                  <a:gd name="connsiteY56" fmla="*/ 2012950 h 3892550"/>
                  <a:gd name="connsiteX57" fmla="*/ 3473450 w 3695700"/>
                  <a:gd name="connsiteY57" fmla="*/ 2082800 h 3892550"/>
                  <a:gd name="connsiteX58" fmla="*/ 3505200 w 3695700"/>
                  <a:gd name="connsiteY58" fmla="*/ 2184400 h 3892550"/>
                  <a:gd name="connsiteX59" fmla="*/ 3409950 w 3695700"/>
                  <a:gd name="connsiteY59" fmla="*/ 2305050 h 3892550"/>
                  <a:gd name="connsiteX60" fmla="*/ 3340100 w 3695700"/>
                  <a:gd name="connsiteY60" fmla="*/ 2317750 h 3892550"/>
                  <a:gd name="connsiteX61" fmla="*/ 3295650 w 3695700"/>
                  <a:gd name="connsiteY61" fmla="*/ 2368550 h 3892550"/>
                  <a:gd name="connsiteX62" fmla="*/ 3352800 w 3695700"/>
                  <a:gd name="connsiteY62" fmla="*/ 2413000 h 3892550"/>
                  <a:gd name="connsiteX63" fmla="*/ 3378200 w 3695700"/>
                  <a:gd name="connsiteY63" fmla="*/ 2552700 h 3892550"/>
                  <a:gd name="connsiteX64" fmla="*/ 3340100 w 3695700"/>
                  <a:gd name="connsiteY64" fmla="*/ 2609850 h 3892550"/>
                  <a:gd name="connsiteX65" fmla="*/ 3390900 w 3695700"/>
                  <a:gd name="connsiteY65" fmla="*/ 2673350 h 3892550"/>
                  <a:gd name="connsiteX66" fmla="*/ 3454400 w 3695700"/>
                  <a:gd name="connsiteY66" fmla="*/ 2660650 h 3892550"/>
                  <a:gd name="connsiteX67" fmla="*/ 3498850 w 3695700"/>
                  <a:gd name="connsiteY67" fmla="*/ 2705100 h 3892550"/>
                  <a:gd name="connsiteX68" fmla="*/ 3657600 w 3695700"/>
                  <a:gd name="connsiteY68" fmla="*/ 2749550 h 3892550"/>
                  <a:gd name="connsiteX69" fmla="*/ 3695700 w 3695700"/>
                  <a:gd name="connsiteY69" fmla="*/ 2768600 h 3892550"/>
                  <a:gd name="connsiteX70" fmla="*/ 3689350 w 3695700"/>
                  <a:gd name="connsiteY70" fmla="*/ 2813050 h 3892550"/>
                  <a:gd name="connsiteX71" fmla="*/ 3587750 w 3695700"/>
                  <a:gd name="connsiteY71" fmla="*/ 2806700 h 3892550"/>
                  <a:gd name="connsiteX72" fmla="*/ 3549650 w 3695700"/>
                  <a:gd name="connsiteY72" fmla="*/ 2825750 h 3892550"/>
                  <a:gd name="connsiteX73" fmla="*/ 3625850 w 3695700"/>
                  <a:gd name="connsiteY73" fmla="*/ 2927350 h 3892550"/>
                  <a:gd name="connsiteX74" fmla="*/ 3600450 w 3695700"/>
                  <a:gd name="connsiteY74" fmla="*/ 3054350 h 3892550"/>
                  <a:gd name="connsiteX75" fmla="*/ 3581400 w 3695700"/>
                  <a:gd name="connsiteY75" fmla="*/ 3213100 h 3892550"/>
                  <a:gd name="connsiteX76" fmla="*/ 3638550 w 3695700"/>
                  <a:gd name="connsiteY76" fmla="*/ 3302000 h 3892550"/>
                  <a:gd name="connsiteX77" fmla="*/ 3625850 w 3695700"/>
                  <a:gd name="connsiteY77" fmla="*/ 3352800 h 3892550"/>
                  <a:gd name="connsiteX78" fmla="*/ 3676650 w 3695700"/>
                  <a:gd name="connsiteY78" fmla="*/ 3390900 h 3892550"/>
                  <a:gd name="connsiteX79" fmla="*/ 3670300 w 3695700"/>
                  <a:gd name="connsiteY79" fmla="*/ 3505200 h 3892550"/>
                  <a:gd name="connsiteX80" fmla="*/ 3549650 w 3695700"/>
                  <a:gd name="connsiteY80" fmla="*/ 3594100 h 3892550"/>
                  <a:gd name="connsiteX81" fmla="*/ 3409950 w 3695700"/>
                  <a:gd name="connsiteY81" fmla="*/ 3644900 h 3892550"/>
                  <a:gd name="connsiteX82" fmla="*/ 3321050 w 3695700"/>
                  <a:gd name="connsiteY82" fmla="*/ 3568700 h 3892550"/>
                  <a:gd name="connsiteX83" fmla="*/ 3244850 w 3695700"/>
                  <a:gd name="connsiteY83" fmla="*/ 3575050 h 3892550"/>
                  <a:gd name="connsiteX84" fmla="*/ 3181350 w 3695700"/>
                  <a:gd name="connsiteY84" fmla="*/ 3568700 h 3892550"/>
                  <a:gd name="connsiteX85" fmla="*/ 3130550 w 3695700"/>
                  <a:gd name="connsiteY85" fmla="*/ 3606800 h 3892550"/>
                  <a:gd name="connsiteX86" fmla="*/ 3054350 w 3695700"/>
                  <a:gd name="connsiteY86" fmla="*/ 3670300 h 3892550"/>
                  <a:gd name="connsiteX87" fmla="*/ 2990850 w 3695700"/>
                  <a:gd name="connsiteY87" fmla="*/ 3613150 h 3892550"/>
                  <a:gd name="connsiteX88" fmla="*/ 2870200 w 3695700"/>
                  <a:gd name="connsiteY88" fmla="*/ 3695700 h 3892550"/>
                  <a:gd name="connsiteX89" fmla="*/ 2838450 w 3695700"/>
                  <a:gd name="connsiteY89" fmla="*/ 3727450 h 3892550"/>
                  <a:gd name="connsiteX90" fmla="*/ 2838450 w 3695700"/>
                  <a:gd name="connsiteY90" fmla="*/ 3784600 h 3892550"/>
                  <a:gd name="connsiteX91" fmla="*/ 2432050 w 3695700"/>
                  <a:gd name="connsiteY91" fmla="*/ 3892550 h 3892550"/>
                  <a:gd name="connsiteX92" fmla="*/ 2349500 w 3695700"/>
                  <a:gd name="connsiteY92" fmla="*/ 3829050 h 3892550"/>
                  <a:gd name="connsiteX93" fmla="*/ 2184400 w 3695700"/>
                  <a:gd name="connsiteY93" fmla="*/ 3829050 h 3892550"/>
                  <a:gd name="connsiteX94" fmla="*/ 1835150 w 3695700"/>
                  <a:gd name="connsiteY94" fmla="*/ 3575050 h 3892550"/>
                  <a:gd name="connsiteX95" fmla="*/ 1752600 w 3695700"/>
                  <a:gd name="connsiteY95" fmla="*/ 3594100 h 3892550"/>
                  <a:gd name="connsiteX96" fmla="*/ 1682750 w 3695700"/>
                  <a:gd name="connsiteY96" fmla="*/ 3492500 h 3892550"/>
                  <a:gd name="connsiteX97" fmla="*/ 1619250 w 3695700"/>
                  <a:gd name="connsiteY97" fmla="*/ 3454400 h 3892550"/>
                  <a:gd name="connsiteX98" fmla="*/ 1574800 w 3695700"/>
                  <a:gd name="connsiteY98" fmla="*/ 3422650 h 3892550"/>
                  <a:gd name="connsiteX99" fmla="*/ 1530350 w 3695700"/>
                  <a:gd name="connsiteY99" fmla="*/ 3359150 h 3892550"/>
                  <a:gd name="connsiteX100" fmla="*/ 1435100 w 3695700"/>
                  <a:gd name="connsiteY100" fmla="*/ 3346450 h 3892550"/>
                  <a:gd name="connsiteX101" fmla="*/ 1358900 w 3695700"/>
                  <a:gd name="connsiteY101" fmla="*/ 3346450 h 3892550"/>
                  <a:gd name="connsiteX102" fmla="*/ 1333500 w 3695700"/>
                  <a:gd name="connsiteY102" fmla="*/ 3365500 h 3892550"/>
                  <a:gd name="connsiteX103" fmla="*/ 1162050 w 3695700"/>
                  <a:gd name="connsiteY103" fmla="*/ 3340100 h 3892550"/>
                  <a:gd name="connsiteX104" fmla="*/ 1009650 w 3695700"/>
                  <a:gd name="connsiteY104" fmla="*/ 3403600 h 3892550"/>
                  <a:gd name="connsiteX105" fmla="*/ 844550 w 3695700"/>
                  <a:gd name="connsiteY105" fmla="*/ 3327400 h 3892550"/>
                  <a:gd name="connsiteX106" fmla="*/ 787400 w 3695700"/>
                  <a:gd name="connsiteY106" fmla="*/ 3359150 h 3892550"/>
                  <a:gd name="connsiteX107" fmla="*/ 787400 w 3695700"/>
                  <a:gd name="connsiteY107" fmla="*/ 3359150 h 3892550"/>
                  <a:gd name="connsiteX108" fmla="*/ 704850 w 3695700"/>
                  <a:gd name="connsiteY108" fmla="*/ 3359150 h 3892550"/>
                  <a:gd name="connsiteX109" fmla="*/ 666750 w 3695700"/>
                  <a:gd name="connsiteY109" fmla="*/ 3340100 h 3892550"/>
                  <a:gd name="connsiteX110" fmla="*/ 666750 w 3695700"/>
                  <a:gd name="connsiteY110" fmla="*/ 3340100 h 3892550"/>
                  <a:gd name="connsiteX111" fmla="*/ 571500 w 3695700"/>
                  <a:gd name="connsiteY111" fmla="*/ 3365500 h 3892550"/>
                  <a:gd name="connsiteX112" fmla="*/ 552450 w 3695700"/>
                  <a:gd name="connsiteY112" fmla="*/ 3403600 h 3892550"/>
                  <a:gd name="connsiteX113" fmla="*/ 552450 w 3695700"/>
                  <a:gd name="connsiteY113" fmla="*/ 3448050 h 3892550"/>
                  <a:gd name="connsiteX114" fmla="*/ 488950 w 3695700"/>
                  <a:gd name="connsiteY114" fmla="*/ 3486150 h 3892550"/>
                  <a:gd name="connsiteX115" fmla="*/ 400050 w 3695700"/>
                  <a:gd name="connsiteY115" fmla="*/ 3511550 h 3892550"/>
                  <a:gd name="connsiteX116" fmla="*/ 336550 w 3695700"/>
                  <a:gd name="connsiteY116" fmla="*/ 3435350 h 3892550"/>
                  <a:gd name="connsiteX117" fmla="*/ 254000 w 3695700"/>
                  <a:gd name="connsiteY117" fmla="*/ 3486150 h 3892550"/>
                  <a:gd name="connsiteX118" fmla="*/ 203200 w 3695700"/>
                  <a:gd name="connsiteY118" fmla="*/ 3486150 h 3892550"/>
                  <a:gd name="connsiteX119" fmla="*/ 196850 w 3695700"/>
                  <a:gd name="connsiteY119" fmla="*/ 3416300 h 3892550"/>
                  <a:gd name="connsiteX120" fmla="*/ 241300 w 3695700"/>
                  <a:gd name="connsiteY120" fmla="*/ 3365500 h 3892550"/>
                  <a:gd name="connsiteX121" fmla="*/ 184150 w 3695700"/>
                  <a:gd name="connsiteY121" fmla="*/ 3327400 h 3892550"/>
                  <a:gd name="connsiteX122" fmla="*/ 184150 w 3695700"/>
                  <a:gd name="connsiteY122" fmla="*/ 3232150 h 3892550"/>
                  <a:gd name="connsiteX123" fmla="*/ 95250 w 3695700"/>
                  <a:gd name="connsiteY123" fmla="*/ 3143250 h 3892550"/>
                  <a:gd name="connsiteX124" fmla="*/ 44450 w 3695700"/>
                  <a:gd name="connsiteY124" fmla="*/ 3143250 h 3892550"/>
                  <a:gd name="connsiteX125" fmla="*/ 38100 w 3695700"/>
                  <a:gd name="connsiteY125" fmla="*/ 3086100 h 3892550"/>
                  <a:gd name="connsiteX126" fmla="*/ 6350 w 3695700"/>
                  <a:gd name="connsiteY126" fmla="*/ 3054350 h 3892550"/>
                  <a:gd name="connsiteX127" fmla="*/ 12700 w 3695700"/>
                  <a:gd name="connsiteY127" fmla="*/ 2971800 h 3892550"/>
                  <a:gd name="connsiteX128" fmla="*/ 57150 w 3695700"/>
                  <a:gd name="connsiteY128" fmla="*/ 2882900 h 3892550"/>
                  <a:gd name="connsiteX129" fmla="*/ 139700 w 3695700"/>
                  <a:gd name="connsiteY129" fmla="*/ 2857500 h 3892550"/>
                  <a:gd name="connsiteX130" fmla="*/ 63500 w 3695700"/>
                  <a:gd name="connsiteY130" fmla="*/ 2749550 h 3892550"/>
                  <a:gd name="connsiteX131" fmla="*/ 0 w 3695700"/>
                  <a:gd name="connsiteY131" fmla="*/ 2736850 h 3892550"/>
                  <a:gd name="connsiteX132" fmla="*/ 50800 w 3695700"/>
                  <a:gd name="connsiteY132" fmla="*/ 2654300 h 3892550"/>
                  <a:gd name="connsiteX133" fmla="*/ 50800 w 3695700"/>
                  <a:gd name="connsiteY133" fmla="*/ 2565400 h 3892550"/>
                  <a:gd name="connsiteX134" fmla="*/ 101600 w 3695700"/>
                  <a:gd name="connsiteY134" fmla="*/ 2514600 h 3892550"/>
                  <a:gd name="connsiteX135" fmla="*/ 38100 w 3695700"/>
                  <a:gd name="connsiteY135" fmla="*/ 2489200 h 3892550"/>
                  <a:gd name="connsiteX136" fmla="*/ 44450 w 3695700"/>
                  <a:gd name="connsiteY136" fmla="*/ 2444750 h 3892550"/>
                  <a:gd name="connsiteX137" fmla="*/ 44450 w 3695700"/>
                  <a:gd name="connsiteY137" fmla="*/ 2444750 h 3892550"/>
                  <a:gd name="connsiteX138" fmla="*/ 76200 w 3695700"/>
                  <a:gd name="connsiteY138" fmla="*/ 2381250 h 3892550"/>
                  <a:gd name="connsiteX139" fmla="*/ 177800 w 3695700"/>
                  <a:gd name="connsiteY139" fmla="*/ 2336800 h 3892550"/>
                  <a:gd name="connsiteX140" fmla="*/ 203200 w 3695700"/>
                  <a:gd name="connsiteY140" fmla="*/ 2235200 h 3892550"/>
                  <a:gd name="connsiteX141" fmla="*/ 241300 w 3695700"/>
                  <a:gd name="connsiteY141" fmla="*/ 2159000 h 3892550"/>
                  <a:gd name="connsiteX142" fmla="*/ 298450 w 3695700"/>
                  <a:gd name="connsiteY142" fmla="*/ 2139950 h 3892550"/>
                  <a:gd name="connsiteX143" fmla="*/ 336550 w 3695700"/>
                  <a:gd name="connsiteY143" fmla="*/ 2019300 h 3892550"/>
                  <a:gd name="connsiteX144" fmla="*/ 336550 w 3695700"/>
                  <a:gd name="connsiteY144" fmla="*/ 1962150 h 3892550"/>
                  <a:gd name="connsiteX145" fmla="*/ 406400 w 3695700"/>
                  <a:gd name="connsiteY145" fmla="*/ 1911350 h 3892550"/>
                  <a:gd name="connsiteX146" fmla="*/ 476250 w 3695700"/>
                  <a:gd name="connsiteY146" fmla="*/ 1943100 h 3892550"/>
                  <a:gd name="connsiteX147" fmla="*/ 476250 w 3695700"/>
                  <a:gd name="connsiteY147" fmla="*/ 1898650 h 3892550"/>
                  <a:gd name="connsiteX148" fmla="*/ 463550 w 3695700"/>
                  <a:gd name="connsiteY148" fmla="*/ 1866900 h 3892550"/>
                  <a:gd name="connsiteX149" fmla="*/ 469900 w 3695700"/>
                  <a:gd name="connsiteY149" fmla="*/ 1828800 h 3892550"/>
                  <a:gd name="connsiteX150" fmla="*/ 400050 w 3695700"/>
                  <a:gd name="connsiteY150" fmla="*/ 1778000 h 3892550"/>
                  <a:gd name="connsiteX151" fmla="*/ 374650 w 3695700"/>
                  <a:gd name="connsiteY151" fmla="*/ 1695450 h 3892550"/>
                  <a:gd name="connsiteX152" fmla="*/ 469900 w 3695700"/>
                  <a:gd name="connsiteY152" fmla="*/ 1612900 h 3892550"/>
                  <a:gd name="connsiteX153" fmla="*/ 565150 w 3695700"/>
                  <a:gd name="connsiteY153" fmla="*/ 1638300 h 3892550"/>
                  <a:gd name="connsiteX154" fmla="*/ 654050 w 3695700"/>
                  <a:gd name="connsiteY154" fmla="*/ 1587500 h 3892550"/>
                  <a:gd name="connsiteX155" fmla="*/ 787400 w 3695700"/>
                  <a:gd name="connsiteY155" fmla="*/ 1466850 h 3892550"/>
                  <a:gd name="connsiteX156" fmla="*/ 800100 w 3695700"/>
                  <a:gd name="connsiteY156" fmla="*/ 1339850 h 3892550"/>
                  <a:gd name="connsiteX157" fmla="*/ 749300 w 3695700"/>
                  <a:gd name="connsiteY157" fmla="*/ 1308100 h 3892550"/>
                  <a:gd name="connsiteX158" fmla="*/ 787400 w 3695700"/>
                  <a:gd name="connsiteY158" fmla="*/ 1162050 h 3892550"/>
                  <a:gd name="connsiteX159" fmla="*/ 679450 w 3695700"/>
                  <a:gd name="connsiteY159" fmla="*/ 1098550 h 3892550"/>
                  <a:gd name="connsiteX160" fmla="*/ 685800 w 3695700"/>
                  <a:gd name="connsiteY160" fmla="*/ 914400 h 3892550"/>
                  <a:gd name="connsiteX161" fmla="*/ 577850 w 3695700"/>
                  <a:gd name="connsiteY161" fmla="*/ 850900 h 3892550"/>
                  <a:gd name="connsiteX162" fmla="*/ 533400 w 3695700"/>
                  <a:gd name="connsiteY162" fmla="*/ 609600 h 3892550"/>
                  <a:gd name="connsiteX163" fmla="*/ 463550 w 3695700"/>
                  <a:gd name="connsiteY163" fmla="*/ 571500 h 3892550"/>
                  <a:gd name="connsiteX164" fmla="*/ 527050 w 3695700"/>
                  <a:gd name="connsiteY164" fmla="*/ 508000 h 3892550"/>
                  <a:gd name="connsiteX165" fmla="*/ 520700 w 3695700"/>
                  <a:gd name="connsiteY165" fmla="*/ 393700 h 3892550"/>
                  <a:gd name="connsiteX166" fmla="*/ 457200 w 3695700"/>
                  <a:gd name="connsiteY166" fmla="*/ 374650 h 3892550"/>
                  <a:gd name="connsiteX167" fmla="*/ 469900 w 3695700"/>
                  <a:gd name="connsiteY167" fmla="*/ 298450 h 3892550"/>
                  <a:gd name="connsiteX168" fmla="*/ 368300 w 3695700"/>
                  <a:gd name="connsiteY168" fmla="*/ 209550 h 3892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3695700" h="3892550">
                    <a:moveTo>
                      <a:pt x="368300" y="209550"/>
                    </a:moveTo>
                    <a:lnTo>
                      <a:pt x="482600" y="171450"/>
                    </a:lnTo>
                    <a:lnTo>
                      <a:pt x="622300" y="139700"/>
                    </a:lnTo>
                    <a:lnTo>
                      <a:pt x="812800" y="0"/>
                    </a:lnTo>
                    <a:lnTo>
                      <a:pt x="895350" y="0"/>
                    </a:lnTo>
                    <a:lnTo>
                      <a:pt x="933450" y="57150"/>
                    </a:lnTo>
                    <a:lnTo>
                      <a:pt x="1016000" y="31750"/>
                    </a:lnTo>
                    <a:lnTo>
                      <a:pt x="1117600" y="95250"/>
                    </a:lnTo>
                    <a:lnTo>
                      <a:pt x="1231900" y="44450"/>
                    </a:lnTo>
                    <a:lnTo>
                      <a:pt x="1346200" y="44450"/>
                    </a:lnTo>
                    <a:lnTo>
                      <a:pt x="1422400" y="0"/>
                    </a:lnTo>
                    <a:lnTo>
                      <a:pt x="1689100" y="0"/>
                    </a:lnTo>
                    <a:lnTo>
                      <a:pt x="1765300" y="57150"/>
                    </a:lnTo>
                    <a:lnTo>
                      <a:pt x="1854200" y="31750"/>
                    </a:lnTo>
                    <a:lnTo>
                      <a:pt x="1898650" y="177800"/>
                    </a:lnTo>
                    <a:lnTo>
                      <a:pt x="1822450" y="279400"/>
                    </a:lnTo>
                    <a:lnTo>
                      <a:pt x="2025650" y="482600"/>
                    </a:lnTo>
                    <a:lnTo>
                      <a:pt x="2019300" y="558800"/>
                    </a:lnTo>
                    <a:lnTo>
                      <a:pt x="2063750" y="603250"/>
                    </a:lnTo>
                    <a:lnTo>
                      <a:pt x="2279650" y="488950"/>
                    </a:lnTo>
                    <a:lnTo>
                      <a:pt x="2374900" y="482600"/>
                    </a:lnTo>
                    <a:lnTo>
                      <a:pt x="2419350" y="571500"/>
                    </a:lnTo>
                    <a:lnTo>
                      <a:pt x="2368550" y="622300"/>
                    </a:lnTo>
                    <a:lnTo>
                      <a:pt x="2393950" y="730250"/>
                    </a:lnTo>
                    <a:lnTo>
                      <a:pt x="2451100" y="812800"/>
                    </a:lnTo>
                    <a:lnTo>
                      <a:pt x="2432050" y="977900"/>
                    </a:lnTo>
                    <a:lnTo>
                      <a:pt x="2362200" y="977900"/>
                    </a:lnTo>
                    <a:lnTo>
                      <a:pt x="2260600" y="1060450"/>
                    </a:lnTo>
                    <a:lnTo>
                      <a:pt x="2241550" y="1028700"/>
                    </a:lnTo>
                    <a:lnTo>
                      <a:pt x="2101850" y="946150"/>
                    </a:lnTo>
                    <a:lnTo>
                      <a:pt x="2057400" y="996950"/>
                    </a:lnTo>
                    <a:lnTo>
                      <a:pt x="2044700" y="1168400"/>
                    </a:lnTo>
                    <a:lnTo>
                      <a:pt x="2012950" y="1206500"/>
                    </a:lnTo>
                    <a:lnTo>
                      <a:pt x="2051050" y="1238250"/>
                    </a:lnTo>
                    <a:lnTo>
                      <a:pt x="2044700" y="1339850"/>
                    </a:lnTo>
                    <a:lnTo>
                      <a:pt x="2305050" y="1441450"/>
                    </a:lnTo>
                    <a:lnTo>
                      <a:pt x="2336800" y="1504950"/>
                    </a:lnTo>
                    <a:lnTo>
                      <a:pt x="2438400" y="1504950"/>
                    </a:lnTo>
                    <a:lnTo>
                      <a:pt x="2514600" y="1587500"/>
                    </a:lnTo>
                    <a:lnTo>
                      <a:pt x="2622550" y="1524000"/>
                    </a:lnTo>
                    <a:lnTo>
                      <a:pt x="2768600" y="1524000"/>
                    </a:lnTo>
                    <a:lnTo>
                      <a:pt x="2787650" y="1600200"/>
                    </a:lnTo>
                    <a:lnTo>
                      <a:pt x="2736850" y="1651000"/>
                    </a:lnTo>
                    <a:lnTo>
                      <a:pt x="2844800" y="1689100"/>
                    </a:lnTo>
                    <a:lnTo>
                      <a:pt x="2895600" y="1733550"/>
                    </a:lnTo>
                    <a:lnTo>
                      <a:pt x="2857500" y="1822450"/>
                    </a:lnTo>
                    <a:lnTo>
                      <a:pt x="2927350" y="1892300"/>
                    </a:lnTo>
                    <a:lnTo>
                      <a:pt x="2971800" y="1879600"/>
                    </a:lnTo>
                    <a:lnTo>
                      <a:pt x="2990850" y="1841500"/>
                    </a:lnTo>
                    <a:lnTo>
                      <a:pt x="3098800" y="1835150"/>
                    </a:lnTo>
                    <a:lnTo>
                      <a:pt x="3187700" y="1879600"/>
                    </a:lnTo>
                    <a:lnTo>
                      <a:pt x="3124200" y="1943100"/>
                    </a:lnTo>
                    <a:lnTo>
                      <a:pt x="3187700" y="1962150"/>
                    </a:lnTo>
                    <a:lnTo>
                      <a:pt x="3276600" y="1936750"/>
                    </a:lnTo>
                    <a:lnTo>
                      <a:pt x="3276600" y="1936750"/>
                    </a:lnTo>
                    <a:lnTo>
                      <a:pt x="3314700" y="1987550"/>
                    </a:lnTo>
                    <a:lnTo>
                      <a:pt x="3492500" y="2012950"/>
                    </a:lnTo>
                    <a:lnTo>
                      <a:pt x="3473450" y="2082800"/>
                    </a:lnTo>
                    <a:lnTo>
                      <a:pt x="3505200" y="2184400"/>
                    </a:lnTo>
                    <a:lnTo>
                      <a:pt x="3409950" y="2305050"/>
                    </a:lnTo>
                    <a:lnTo>
                      <a:pt x="3340100" y="2317750"/>
                    </a:lnTo>
                    <a:lnTo>
                      <a:pt x="3295650" y="2368550"/>
                    </a:lnTo>
                    <a:lnTo>
                      <a:pt x="3352800" y="2413000"/>
                    </a:lnTo>
                    <a:lnTo>
                      <a:pt x="3378200" y="2552700"/>
                    </a:lnTo>
                    <a:lnTo>
                      <a:pt x="3340100" y="2609850"/>
                    </a:lnTo>
                    <a:lnTo>
                      <a:pt x="3390900" y="2673350"/>
                    </a:lnTo>
                    <a:lnTo>
                      <a:pt x="3454400" y="2660650"/>
                    </a:lnTo>
                    <a:lnTo>
                      <a:pt x="3498850" y="2705100"/>
                    </a:lnTo>
                    <a:lnTo>
                      <a:pt x="3657600" y="2749550"/>
                    </a:lnTo>
                    <a:lnTo>
                      <a:pt x="3695700" y="2768600"/>
                    </a:lnTo>
                    <a:lnTo>
                      <a:pt x="3689350" y="2813050"/>
                    </a:lnTo>
                    <a:lnTo>
                      <a:pt x="3587750" y="2806700"/>
                    </a:lnTo>
                    <a:lnTo>
                      <a:pt x="3549650" y="2825750"/>
                    </a:lnTo>
                    <a:lnTo>
                      <a:pt x="3625850" y="2927350"/>
                    </a:lnTo>
                    <a:lnTo>
                      <a:pt x="3600450" y="3054350"/>
                    </a:lnTo>
                    <a:lnTo>
                      <a:pt x="3581400" y="3213100"/>
                    </a:lnTo>
                    <a:lnTo>
                      <a:pt x="3638550" y="3302000"/>
                    </a:lnTo>
                    <a:lnTo>
                      <a:pt x="3625850" y="3352800"/>
                    </a:lnTo>
                    <a:lnTo>
                      <a:pt x="3676650" y="3390900"/>
                    </a:lnTo>
                    <a:lnTo>
                      <a:pt x="3670300" y="3505200"/>
                    </a:lnTo>
                    <a:lnTo>
                      <a:pt x="3549650" y="3594100"/>
                    </a:lnTo>
                    <a:lnTo>
                      <a:pt x="3409950" y="3644900"/>
                    </a:lnTo>
                    <a:lnTo>
                      <a:pt x="3321050" y="3568700"/>
                    </a:lnTo>
                    <a:lnTo>
                      <a:pt x="3244850" y="3575050"/>
                    </a:lnTo>
                    <a:lnTo>
                      <a:pt x="3181350" y="3568700"/>
                    </a:lnTo>
                    <a:lnTo>
                      <a:pt x="3130550" y="3606800"/>
                    </a:lnTo>
                    <a:lnTo>
                      <a:pt x="3054350" y="3670300"/>
                    </a:lnTo>
                    <a:lnTo>
                      <a:pt x="2990850" y="3613150"/>
                    </a:lnTo>
                    <a:lnTo>
                      <a:pt x="2870200" y="3695700"/>
                    </a:lnTo>
                    <a:lnTo>
                      <a:pt x="2838450" y="3727450"/>
                    </a:lnTo>
                    <a:lnTo>
                      <a:pt x="2838450" y="3784600"/>
                    </a:lnTo>
                    <a:lnTo>
                      <a:pt x="2432050" y="3892550"/>
                    </a:lnTo>
                    <a:lnTo>
                      <a:pt x="2349500" y="3829050"/>
                    </a:lnTo>
                    <a:lnTo>
                      <a:pt x="2184400" y="3829050"/>
                    </a:lnTo>
                    <a:lnTo>
                      <a:pt x="1835150" y="3575050"/>
                    </a:lnTo>
                    <a:lnTo>
                      <a:pt x="1752600" y="3594100"/>
                    </a:lnTo>
                    <a:lnTo>
                      <a:pt x="1682750" y="3492500"/>
                    </a:lnTo>
                    <a:lnTo>
                      <a:pt x="1619250" y="3454400"/>
                    </a:lnTo>
                    <a:lnTo>
                      <a:pt x="1574800" y="3422650"/>
                    </a:lnTo>
                    <a:lnTo>
                      <a:pt x="1530350" y="3359150"/>
                    </a:lnTo>
                    <a:lnTo>
                      <a:pt x="1435100" y="3346450"/>
                    </a:lnTo>
                    <a:lnTo>
                      <a:pt x="1358900" y="3346450"/>
                    </a:lnTo>
                    <a:lnTo>
                      <a:pt x="1333500" y="3365500"/>
                    </a:lnTo>
                    <a:lnTo>
                      <a:pt x="1162050" y="3340100"/>
                    </a:lnTo>
                    <a:lnTo>
                      <a:pt x="1009650" y="3403600"/>
                    </a:lnTo>
                    <a:lnTo>
                      <a:pt x="844550" y="3327400"/>
                    </a:lnTo>
                    <a:lnTo>
                      <a:pt x="787400" y="3359150"/>
                    </a:lnTo>
                    <a:lnTo>
                      <a:pt x="787400" y="3359150"/>
                    </a:lnTo>
                    <a:lnTo>
                      <a:pt x="704850" y="3359150"/>
                    </a:lnTo>
                    <a:lnTo>
                      <a:pt x="666750" y="3340100"/>
                    </a:lnTo>
                    <a:lnTo>
                      <a:pt x="666750" y="3340100"/>
                    </a:lnTo>
                    <a:lnTo>
                      <a:pt x="571500" y="3365500"/>
                    </a:lnTo>
                    <a:lnTo>
                      <a:pt x="552450" y="3403600"/>
                    </a:lnTo>
                    <a:lnTo>
                      <a:pt x="552450" y="3448050"/>
                    </a:lnTo>
                    <a:lnTo>
                      <a:pt x="488950" y="3486150"/>
                    </a:lnTo>
                    <a:lnTo>
                      <a:pt x="400050" y="3511550"/>
                    </a:lnTo>
                    <a:lnTo>
                      <a:pt x="336550" y="3435350"/>
                    </a:lnTo>
                    <a:lnTo>
                      <a:pt x="254000" y="3486150"/>
                    </a:lnTo>
                    <a:lnTo>
                      <a:pt x="203200" y="3486150"/>
                    </a:lnTo>
                    <a:lnTo>
                      <a:pt x="196850" y="3416300"/>
                    </a:lnTo>
                    <a:lnTo>
                      <a:pt x="241300" y="3365500"/>
                    </a:lnTo>
                    <a:lnTo>
                      <a:pt x="184150" y="3327400"/>
                    </a:lnTo>
                    <a:lnTo>
                      <a:pt x="184150" y="3232150"/>
                    </a:lnTo>
                    <a:lnTo>
                      <a:pt x="95250" y="3143250"/>
                    </a:lnTo>
                    <a:lnTo>
                      <a:pt x="44450" y="3143250"/>
                    </a:lnTo>
                    <a:lnTo>
                      <a:pt x="38100" y="3086100"/>
                    </a:lnTo>
                    <a:lnTo>
                      <a:pt x="6350" y="3054350"/>
                    </a:lnTo>
                    <a:lnTo>
                      <a:pt x="12700" y="2971800"/>
                    </a:lnTo>
                    <a:lnTo>
                      <a:pt x="57150" y="2882900"/>
                    </a:lnTo>
                    <a:lnTo>
                      <a:pt x="139700" y="2857500"/>
                    </a:lnTo>
                    <a:lnTo>
                      <a:pt x="63500" y="2749550"/>
                    </a:lnTo>
                    <a:lnTo>
                      <a:pt x="0" y="2736850"/>
                    </a:lnTo>
                    <a:lnTo>
                      <a:pt x="50800" y="2654300"/>
                    </a:lnTo>
                    <a:lnTo>
                      <a:pt x="50800" y="2565400"/>
                    </a:lnTo>
                    <a:lnTo>
                      <a:pt x="101600" y="2514600"/>
                    </a:lnTo>
                    <a:lnTo>
                      <a:pt x="38100" y="2489200"/>
                    </a:lnTo>
                    <a:lnTo>
                      <a:pt x="44450" y="2444750"/>
                    </a:lnTo>
                    <a:lnTo>
                      <a:pt x="44450" y="2444750"/>
                    </a:lnTo>
                    <a:lnTo>
                      <a:pt x="76200" y="2381250"/>
                    </a:lnTo>
                    <a:lnTo>
                      <a:pt x="177800" y="2336800"/>
                    </a:lnTo>
                    <a:lnTo>
                      <a:pt x="203200" y="2235200"/>
                    </a:lnTo>
                    <a:lnTo>
                      <a:pt x="241300" y="2159000"/>
                    </a:lnTo>
                    <a:lnTo>
                      <a:pt x="298450" y="2139950"/>
                    </a:lnTo>
                    <a:lnTo>
                      <a:pt x="336550" y="2019300"/>
                    </a:lnTo>
                    <a:lnTo>
                      <a:pt x="336550" y="1962150"/>
                    </a:lnTo>
                    <a:lnTo>
                      <a:pt x="406400" y="1911350"/>
                    </a:lnTo>
                    <a:lnTo>
                      <a:pt x="476250" y="1943100"/>
                    </a:lnTo>
                    <a:lnTo>
                      <a:pt x="476250" y="1898650"/>
                    </a:lnTo>
                    <a:lnTo>
                      <a:pt x="463550" y="1866900"/>
                    </a:lnTo>
                    <a:lnTo>
                      <a:pt x="469900" y="1828800"/>
                    </a:lnTo>
                    <a:lnTo>
                      <a:pt x="400050" y="1778000"/>
                    </a:lnTo>
                    <a:lnTo>
                      <a:pt x="374650" y="1695450"/>
                    </a:lnTo>
                    <a:lnTo>
                      <a:pt x="469900" y="1612900"/>
                    </a:lnTo>
                    <a:lnTo>
                      <a:pt x="565150" y="1638300"/>
                    </a:lnTo>
                    <a:lnTo>
                      <a:pt x="654050" y="1587500"/>
                    </a:lnTo>
                    <a:lnTo>
                      <a:pt x="787400" y="1466850"/>
                    </a:lnTo>
                    <a:lnTo>
                      <a:pt x="800100" y="1339850"/>
                    </a:lnTo>
                    <a:lnTo>
                      <a:pt x="749300" y="1308100"/>
                    </a:lnTo>
                    <a:lnTo>
                      <a:pt x="787400" y="1162050"/>
                    </a:lnTo>
                    <a:lnTo>
                      <a:pt x="679450" y="1098550"/>
                    </a:lnTo>
                    <a:lnTo>
                      <a:pt x="685800" y="914400"/>
                    </a:lnTo>
                    <a:lnTo>
                      <a:pt x="577850" y="850900"/>
                    </a:lnTo>
                    <a:lnTo>
                      <a:pt x="533400" y="609600"/>
                    </a:lnTo>
                    <a:lnTo>
                      <a:pt x="463550" y="571500"/>
                    </a:lnTo>
                    <a:lnTo>
                      <a:pt x="527050" y="508000"/>
                    </a:lnTo>
                    <a:lnTo>
                      <a:pt x="520700" y="393700"/>
                    </a:lnTo>
                    <a:lnTo>
                      <a:pt x="457200" y="374650"/>
                    </a:lnTo>
                    <a:lnTo>
                      <a:pt x="469900" y="298450"/>
                    </a:lnTo>
                    <a:lnTo>
                      <a:pt x="368300" y="20955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295" name="グループ化 294">
              <a:extLst>
                <a:ext uri="{FF2B5EF4-FFF2-40B4-BE49-F238E27FC236}">
                  <a16:creationId xmlns:a16="http://schemas.microsoft.com/office/drawing/2014/main" id="{F0538B64-441D-998C-4609-32B1E2D75848}"/>
                </a:ext>
              </a:extLst>
            </p:cNvPr>
            <p:cNvGrpSpPr/>
            <p:nvPr/>
          </p:nvGrpSpPr>
          <p:grpSpPr>
            <a:xfrm>
              <a:off x="1624013" y="1546225"/>
              <a:ext cx="5545137" cy="3718719"/>
              <a:chOff x="1624013" y="1546225"/>
              <a:chExt cx="5545137" cy="3718719"/>
            </a:xfrm>
          </p:grpSpPr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D87267E1-2B5F-6838-8E6D-E4EE268A3449}"/>
                  </a:ext>
                </a:extLst>
              </p:cNvPr>
              <p:cNvSpPr/>
              <p:nvPr/>
            </p:nvSpPr>
            <p:spPr>
              <a:xfrm>
                <a:off x="1624013" y="4433888"/>
                <a:ext cx="559593" cy="831056"/>
              </a:xfrm>
              <a:custGeom>
                <a:avLst/>
                <a:gdLst>
                  <a:gd name="connsiteX0" fmla="*/ 559593 w 559593"/>
                  <a:gd name="connsiteY0" fmla="*/ 0 h 831056"/>
                  <a:gd name="connsiteX1" fmla="*/ 502443 w 559593"/>
                  <a:gd name="connsiteY1" fmla="*/ 71437 h 831056"/>
                  <a:gd name="connsiteX2" fmla="*/ 454818 w 559593"/>
                  <a:gd name="connsiteY2" fmla="*/ 66675 h 831056"/>
                  <a:gd name="connsiteX3" fmla="*/ 454818 w 559593"/>
                  <a:gd name="connsiteY3" fmla="*/ 90487 h 831056"/>
                  <a:gd name="connsiteX4" fmla="*/ 416718 w 559593"/>
                  <a:gd name="connsiteY4" fmla="*/ 130968 h 831056"/>
                  <a:gd name="connsiteX5" fmla="*/ 400050 w 559593"/>
                  <a:gd name="connsiteY5" fmla="*/ 185737 h 831056"/>
                  <a:gd name="connsiteX6" fmla="*/ 359568 w 559593"/>
                  <a:gd name="connsiteY6" fmla="*/ 207168 h 831056"/>
                  <a:gd name="connsiteX7" fmla="*/ 345281 w 559593"/>
                  <a:gd name="connsiteY7" fmla="*/ 250031 h 831056"/>
                  <a:gd name="connsiteX8" fmla="*/ 340518 w 559593"/>
                  <a:gd name="connsiteY8" fmla="*/ 273843 h 831056"/>
                  <a:gd name="connsiteX9" fmla="*/ 326231 w 559593"/>
                  <a:gd name="connsiteY9" fmla="*/ 290512 h 831056"/>
                  <a:gd name="connsiteX10" fmla="*/ 328612 w 559593"/>
                  <a:gd name="connsiteY10" fmla="*/ 338137 h 831056"/>
                  <a:gd name="connsiteX11" fmla="*/ 354806 w 559593"/>
                  <a:gd name="connsiteY11" fmla="*/ 335756 h 831056"/>
                  <a:gd name="connsiteX12" fmla="*/ 373856 w 559593"/>
                  <a:gd name="connsiteY12" fmla="*/ 400050 h 831056"/>
                  <a:gd name="connsiteX13" fmla="*/ 328612 w 559593"/>
                  <a:gd name="connsiteY13" fmla="*/ 469106 h 831056"/>
                  <a:gd name="connsiteX14" fmla="*/ 300037 w 559593"/>
                  <a:gd name="connsiteY14" fmla="*/ 471487 h 831056"/>
                  <a:gd name="connsiteX15" fmla="*/ 292893 w 559593"/>
                  <a:gd name="connsiteY15" fmla="*/ 523875 h 831056"/>
                  <a:gd name="connsiteX16" fmla="*/ 226218 w 559593"/>
                  <a:gd name="connsiteY16" fmla="*/ 647700 h 831056"/>
                  <a:gd name="connsiteX17" fmla="*/ 216693 w 559593"/>
                  <a:gd name="connsiteY17" fmla="*/ 659606 h 831056"/>
                  <a:gd name="connsiteX18" fmla="*/ 176212 w 559593"/>
                  <a:gd name="connsiteY18" fmla="*/ 726281 h 831056"/>
                  <a:gd name="connsiteX19" fmla="*/ 47625 w 559593"/>
                  <a:gd name="connsiteY19" fmla="*/ 807243 h 831056"/>
                  <a:gd name="connsiteX20" fmla="*/ 0 w 559593"/>
                  <a:gd name="connsiteY20" fmla="*/ 831056 h 831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559593" h="831056">
                    <a:moveTo>
                      <a:pt x="559593" y="0"/>
                    </a:moveTo>
                    <a:lnTo>
                      <a:pt x="502443" y="71437"/>
                    </a:lnTo>
                    <a:lnTo>
                      <a:pt x="454818" y="66675"/>
                    </a:lnTo>
                    <a:lnTo>
                      <a:pt x="454818" y="90487"/>
                    </a:lnTo>
                    <a:lnTo>
                      <a:pt x="416718" y="130968"/>
                    </a:lnTo>
                    <a:lnTo>
                      <a:pt x="400050" y="185737"/>
                    </a:lnTo>
                    <a:lnTo>
                      <a:pt x="359568" y="207168"/>
                    </a:lnTo>
                    <a:lnTo>
                      <a:pt x="345281" y="250031"/>
                    </a:lnTo>
                    <a:lnTo>
                      <a:pt x="340518" y="273843"/>
                    </a:lnTo>
                    <a:lnTo>
                      <a:pt x="326231" y="290512"/>
                    </a:lnTo>
                    <a:lnTo>
                      <a:pt x="328612" y="338137"/>
                    </a:lnTo>
                    <a:lnTo>
                      <a:pt x="354806" y="335756"/>
                    </a:lnTo>
                    <a:lnTo>
                      <a:pt x="373856" y="400050"/>
                    </a:lnTo>
                    <a:lnTo>
                      <a:pt x="328612" y="469106"/>
                    </a:lnTo>
                    <a:lnTo>
                      <a:pt x="300037" y="471487"/>
                    </a:lnTo>
                    <a:lnTo>
                      <a:pt x="292893" y="523875"/>
                    </a:lnTo>
                    <a:lnTo>
                      <a:pt x="226218" y="647700"/>
                    </a:lnTo>
                    <a:lnTo>
                      <a:pt x="216693" y="659606"/>
                    </a:lnTo>
                    <a:lnTo>
                      <a:pt x="176212" y="726281"/>
                    </a:lnTo>
                    <a:lnTo>
                      <a:pt x="47625" y="807243"/>
                    </a:lnTo>
                    <a:lnTo>
                      <a:pt x="0" y="831056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CA1DC1FA-CEC5-99C9-FFED-7C93405D85B8}"/>
                  </a:ext>
                </a:extLst>
              </p:cNvPr>
              <p:cNvSpPr/>
              <p:nvPr/>
            </p:nvSpPr>
            <p:spPr>
              <a:xfrm>
                <a:off x="2235994" y="3645694"/>
                <a:ext cx="381000" cy="842962"/>
              </a:xfrm>
              <a:custGeom>
                <a:avLst/>
                <a:gdLst>
                  <a:gd name="connsiteX0" fmla="*/ 73819 w 381000"/>
                  <a:gd name="connsiteY0" fmla="*/ 0 h 842962"/>
                  <a:gd name="connsiteX1" fmla="*/ 50006 w 381000"/>
                  <a:gd name="connsiteY1" fmla="*/ 90487 h 842962"/>
                  <a:gd name="connsiteX2" fmla="*/ 54769 w 381000"/>
                  <a:gd name="connsiteY2" fmla="*/ 116681 h 842962"/>
                  <a:gd name="connsiteX3" fmla="*/ 23812 w 381000"/>
                  <a:gd name="connsiteY3" fmla="*/ 116681 h 842962"/>
                  <a:gd name="connsiteX4" fmla="*/ 0 w 381000"/>
                  <a:gd name="connsiteY4" fmla="*/ 147637 h 842962"/>
                  <a:gd name="connsiteX5" fmla="*/ 21431 w 381000"/>
                  <a:gd name="connsiteY5" fmla="*/ 173831 h 842962"/>
                  <a:gd name="connsiteX6" fmla="*/ 9525 w 381000"/>
                  <a:gd name="connsiteY6" fmla="*/ 207169 h 842962"/>
                  <a:gd name="connsiteX7" fmla="*/ 33337 w 381000"/>
                  <a:gd name="connsiteY7" fmla="*/ 238125 h 842962"/>
                  <a:gd name="connsiteX8" fmla="*/ 21431 w 381000"/>
                  <a:gd name="connsiteY8" fmla="*/ 257175 h 842962"/>
                  <a:gd name="connsiteX9" fmla="*/ 11906 w 381000"/>
                  <a:gd name="connsiteY9" fmla="*/ 269081 h 842962"/>
                  <a:gd name="connsiteX10" fmla="*/ 19050 w 381000"/>
                  <a:gd name="connsiteY10" fmla="*/ 300037 h 842962"/>
                  <a:gd name="connsiteX11" fmla="*/ 0 w 381000"/>
                  <a:gd name="connsiteY11" fmla="*/ 319087 h 842962"/>
                  <a:gd name="connsiteX12" fmla="*/ 47625 w 381000"/>
                  <a:gd name="connsiteY12" fmla="*/ 357187 h 842962"/>
                  <a:gd name="connsiteX13" fmla="*/ 80962 w 381000"/>
                  <a:gd name="connsiteY13" fmla="*/ 352425 h 842962"/>
                  <a:gd name="connsiteX14" fmla="*/ 157162 w 381000"/>
                  <a:gd name="connsiteY14" fmla="*/ 416719 h 842962"/>
                  <a:gd name="connsiteX15" fmla="*/ 164306 w 381000"/>
                  <a:gd name="connsiteY15" fmla="*/ 438150 h 842962"/>
                  <a:gd name="connsiteX16" fmla="*/ 145256 w 381000"/>
                  <a:gd name="connsiteY16" fmla="*/ 452437 h 842962"/>
                  <a:gd name="connsiteX17" fmla="*/ 164306 w 381000"/>
                  <a:gd name="connsiteY17" fmla="*/ 500062 h 842962"/>
                  <a:gd name="connsiteX18" fmla="*/ 150019 w 381000"/>
                  <a:gd name="connsiteY18" fmla="*/ 511969 h 842962"/>
                  <a:gd name="connsiteX19" fmla="*/ 171450 w 381000"/>
                  <a:gd name="connsiteY19" fmla="*/ 531019 h 842962"/>
                  <a:gd name="connsiteX20" fmla="*/ 154781 w 381000"/>
                  <a:gd name="connsiteY20" fmla="*/ 583406 h 842962"/>
                  <a:gd name="connsiteX21" fmla="*/ 166687 w 381000"/>
                  <a:gd name="connsiteY21" fmla="*/ 621506 h 842962"/>
                  <a:gd name="connsiteX22" fmla="*/ 164306 w 381000"/>
                  <a:gd name="connsiteY22" fmla="*/ 626269 h 842962"/>
                  <a:gd name="connsiteX23" fmla="*/ 190500 w 381000"/>
                  <a:gd name="connsiteY23" fmla="*/ 635794 h 842962"/>
                  <a:gd name="connsiteX24" fmla="*/ 214312 w 381000"/>
                  <a:gd name="connsiteY24" fmla="*/ 659606 h 842962"/>
                  <a:gd name="connsiteX25" fmla="*/ 211931 w 381000"/>
                  <a:gd name="connsiteY25" fmla="*/ 669131 h 842962"/>
                  <a:gd name="connsiteX26" fmla="*/ 197644 w 381000"/>
                  <a:gd name="connsiteY26" fmla="*/ 683419 h 842962"/>
                  <a:gd name="connsiteX27" fmla="*/ 204787 w 381000"/>
                  <a:gd name="connsiteY27" fmla="*/ 697706 h 842962"/>
                  <a:gd name="connsiteX28" fmla="*/ 183356 w 381000"/>
                  <a:gd name="connsiteY28" fmla="*/ 740569 h 842962"/>
                  <a:gd name="connsiteX29" fmla="*/ 223837 w 381000"/>
                  <a:gd name="connsiteY29" fmla="*/ 762000 h 842962"/>
                  <a:gd name="connsiteX30" fmla="*/ 209550 w 381000"/>
                  <a:gd name="connsiteY30" fmla="*/ 807244 h 842962"/>
                  <a:gd name="connsiteX31" fmla="*/ 223837 w 381000"/>
                  <a:gd name="connsiteY31" fmla="*/ 809625 h 842962"/>
                  <a:gd name="connsiteX32" fmla="*/ 252412 w 381000"/>
                  <a:gd name="connsiteY32" fmla="*/ 783431 h 842962"/>
                  <a:gd name="connsiteX33" fmla="*/ 273844 w 381000"/>
                  <a:gd name="connsiteY33" fmla="*/ 840581 h 842962"/>
                  <a:gd name="connsiteX34" fmla="*/ 309562 w 381000"/>
                  <a:gd name="connsiteY34" fmla="*/ 842962 h 842962"/>
                  <a:gd name="connsiteX35" fmla="*/ 381000 w 381000"/>
                  <a:gd name="connsiteY35" fmla="*/ 797719 h 8429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81000" h="842962">
                    <a:moveTo>
                      <a:pt x="73819" y="0"/>
                    </a:moveTo>
                    <a:lnTo>
                      <a:pt x="50006" y="90487"/>
                    </a:lnTo>
                    <a:lnTo>
                      <a:pt x="54769" y="116681"/>
                    </a:lnTo>
                    <a:lnTo>
                      <a:pt x="23812" y="116681"/>
                    </a:lnTo>
                    <a:lnTo>
                      <a:pt x="0" y="147637"/>
                    </a:lnTo>
                    <a:lnTo>
                      <a:pt x="21431" y="173831"/>
                    </a:lnTo>
                    <a:lnTo>
                      <a:pt x="9525" y="207169"/>
                    </a:lnTo>
                    <a:lnTo>
                      <a:pt x="33337" y="238125"/>
                    </a:lnTo>
                    <a:lnTo>
                      <a:pt x="21431" y="257175"/>
                    </a:lnTo>
                    <a:lnTo>
                      <a:pt x="11906" y="269081"/>
                    </a:lnTo>
                    <a:lnTo>
                      <a:pt x="19050" y="300037"/>
                    </a:lnTo>
                    <a:lnTo>
                      <a:pt x="0" y="319087"/>
                    </a:lnTo>
                    <a:lnTo>
                      <a:pt x="47625" y="357187"/>
                    </a:lnTo>
                    <a:lnTo>
                      <a:pt x="80962" y="352425"/>
                    </a:lnTo>
                    <a:lnTo>
                      <a:pt x="157162" y="416719"/>
                    </a:lnTo>
                    <a:lnTo>
                      <a:pt x="164306" y="438150"/>
                    </a:lnTo>
                    <a:lnTo>
                      <a:pt x="145256" y="452437"/>
                    </a:lnTo>
                    <a:lnTo>
                      <a:pt x="164306" y="500062"/>
                    </a:lnTo>
                    <a:lnTo>
                      <a:pt x="150019" y="511969"/>
                    </a:lnTo>
                    <a:lnTo>
                      <a:pt x="171450" y="531019"/>
                    </a:lnTo>
                    <a:lnTo>
                      <a:pt x="154781" y="583406"/>
                    </a:lnTo>
                    <a:lnTo>
                      <a:pt x="166687" y="621506"/>
                    </a:lnTo>
                    <a:lnTo>
                      <a:pt x="164306" y="626269"/>
                    </a:lnTo>
                    <a:lnTo>
                      <a:pt x="190500" y="635794"/>
                    </a:lnTo>
                    <a:lnTo>
                      <a:pt x="214312" y="659606"/>
                    </a:lnTo>
                    <a:lnTo>
                      <a:pt x="211931" y="669131"/>
                    </a:lnTo>
                    <a:lnTo>
                      <a:pt x="197644" y="683419"/>
                    </a:lnTo>
                    <a:lnTo>
                      <a:pt x="204787" y="697706"/>
                    </a:lnTo>
                    <a:lnTo>
                      <a:pt x="183356" y="740569"/>
                    </a:lnTo>
                    <a:lnTo>
                      <a:pt x="223837" y="762000"/>
                    </a:lnTo>
                    <a:lnTo>
                      <a:pt x="209550" y="807244"/>
                    </a:lnTo>
                    <a:lnTo>
                      <a:pt x="223837" y="809625"/>
                    </a:lnTo>
                    <a:lnTo>
                      <a:pt x="252412" y="783431"/>
                    </a:lnTo>
                    <a:lnTo>
                      <a:pt x="273844" y="840581"/>
                    </a:lnTo>
                    <a:lnTo>
                      <a:pt x="309562" y="842962"/>
                    </a:lnTo>
                    <a:lnTo>
                      <a:pt x="381000" y="797719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42C075E4-C801-B5B9-9CC9-032E741224F3}"/>
                  </a:ext>
                </a:extLst>
              </p:cNvPr>
              <p:cNvSpPr/>
              <p:nvPr/>
            </p:nvSpPr>
            <p:spPr>
              <a:xfrm>
                <a:off x="2838450" y="4288631"/>
                <a:ext cx="304800" cy="547688"/>
              </a:xfrm>
              <a:custGeom>
                <a:avLst/>
                <a:gdLst>
                  <a:gd name="connsiteX0" fmla="*/ 28575 w 304800"/>
                  <a:gd name="connsiteY0" fmla="*/ 0 h 547688"/>
                  <a:gd name="connsiteX1" fmla="*/ 4763 w 304800"/>
                  <a:gd name="connsiteY1" fmla="*/ 23813 h 547688"/>
                  <a:gd name="connsiteX2" fmla="*/ 0 w 304800"/>
                  <a:gd name="connsiteY2" fmla="*/ 69057 h 547688"/>
                  <a:gd name="connsiteX3" fmla="*/ 16669 w 304800"/>
                  <a:gd name="connsiteY3" fmla="*/ 69057 h 547688"/>
                  <a:gd name="connsiteX4" fmla="*/ 14288 w 304800"/>
                  <a:gd name="connsiteY4" fmla="*/ 92869 h 547688"/>
                  <a:gd name="connsiteX5" fmla="*/ 45244 w 304800"/>
                  <a:gd name="connsiteY5" fmla="*/ 100013 h 547688"/>
                  <a:gd name="connsiteX6" fmla="*/ 66675 w 304800"/>
                  <a:gd name="connsiteY6" fmla="*/ 138113 h 547688"/>
                  <a:gd name="connsiteX7" fmla="*/ 90488 w 304800"/>
                  <a:gd name="connsiteY7" fmla="*/ 119063 h 547688"/>
                  <a:gd name="connsiteX8" fmla="*/ 104775 w 304800"/>
                  <a:gd name="connsiteY8" fmla="*/ 140494 h 547688"/>
                  <a:gd name="connsiteX9" fmla="*/ 140494 w 304800"/>
                  <a:gd name="connsiteY9" fmla="*/ 138113 h 547688"/>
                  <a:gd name="connsiteX10" fmla="*/ 152400 w 304800"/>
                  <a:gd name="connsiteY10" fmla="*/ 161925 h 547688"/>
                  <a:gd name="connsiteX11" fmla="*/ 152400 w 304800"/>
                  <a:gd name="connsiteY11" fmla="*/ 173832 h 547688"/>
                  <a:gd name="connsiteX12" fmla="*/ 109538 w 304800"/>
                  <a:gd name="connsiteY12" fmla="*/ 183357 h 547688"/>
                  <a:gd name="connsiteX13" fmla="*/ 104775 w 304800"/>
                  <a:gd name="connsiteY13" fmla="*/ 209550 h 547688"/>
                  <a:gd name="connsiteX14" fmla="*/ 104775 w 304800"/>
                  <a:gd name="connsiteY14" fmla="*/ 238125 h 547688"/>
                  <a:gd name="connsiteX15" fmla="*/ 76200 w 304800"/>
                  <a:gd name="connsiteY15" fmla="*/ 245269 h 547688"/>
                  <a:gd name="connsiteX16" fmla="*/ 52388 w 304800"/>
                  <a:gd name="connsiteY16" fmla="*/ 292894 h 547688"/>
                  <a:gd name="connsiteX17" fmla="*/ 90488 w 304800"/>
                  <a:gd name="connsiteY17" fmla="*/ 345282 h 547688"/>
                  <a:gd name="connsiteX18" fmla="*/ 95250 w 304800"/>
                  <a:gd name="connsiteY18" fmla="*/ 381000 h 547688"/>
                  <a:gd name="connsiteX19" fmla="*/ 102394 w 304800"/>
                  <a:gd name="connsiteY19" fmla="*/ 397669 h 547688"/>
                  <a:gd name="connsiteX20" fmla="*/ 102394 w 304800"/>
                  <a:gd name="connsiteY20" fmla="*/ 433388 h 547688"/>
                  <a:gd name="connsiteX21" fmla="*/ 102394 w 304800"/>
                  <a:gd name="connsiteY21" fmla="*/ 433388 h 547688"/>
                  <a:gd name="connsiteX22" fmla="*/ 111919 w 304800"/>
                  <a:gd name="connsiteY22" fmla="*/ 454819 h 547688"/>
                  <a:gd name="connsiteX23" fmla="*/ 114300 w 304800"/>
                  <a:gd name="connsiteY23" fmla="*/ 485775 h 547688"/>
                  <a:gd name="connsiteX24" fmla="*/ 216694 w 304800"/>
                  <a:gd name="connsiteY24" fmla="*/ 504825 h 547688"/>
                  <a:gd name="connsiteX25" fmla="*/ 228600 w 304800"/>
                  <a:gd name="connsiteY25" fmla="*/ 511969 h 547688"/>
                  <a:gd name="connsiteX26" fmla="*/ 223838 w 304800"/>
                  <a:gd name="connsiteY26" fmla="*/ 542925 h 547688"/>
                  <a:gd name="connsiteX27" fmla="*/ 242888 w 304800"/>
                  <a:gd name="connsiteY27" fmla="*/ 547688 h 547688"/>
                  <a:gd name="connsiteX28" fmla="*/ 304800 w 304800"/>
                  <a:gd name="connsiteY28" fmla="*/ 540544 h 5476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304800" h="547688">
                    <a:moveTo>
                      <a:pt x="28575" y="0"/>
                    </a:moveTo>
                    <a:lnTo>
                      <a:pt x="4763" y="23813"/>
                    </a:lnTo>
                    <a:lnTo>
                      <a:pt x="0" y="69057"/>
                    </a:lnTo>
                    <a:lnTo>
                      <a:pt x="16669" y="69057"/>
                    </a:lnTo>
                    <a:lnTo>
                      <a:pt x="14288" y="92869"/>
                    </a:lnTo>
                    <a:lnTo>
                      <a:pt x="45244" y="100013"/>
                    </a:lnTo>
                    <a:lnTo>
                      <a:pt x="66675" y="138113"/>
                    </a:lnTo>
                    <a:lnTo>
                      <a:pt x="90488" y="119063"/>
                    </a:lnTo>
                    <a:lnTo>
                      <a:pt x="104775" y="140494"/>
                    </a:lnTo>
                    <a:lnTo>
                      <a:pt x="140494" y="138113"/>
                    </a:lnTo>
                    <a:lnTo>
                      <a:pt x="152400" y="161925"/>
                    </a:lnTo>
                    <a:lnTo>
                      <a:pt x="152400" y="173832"/>
                    </a:lnTo>
                    <a:lnTo>
                      <a:pt x="109538" y="183357"/>
                    </a:lnTo>
                    <a:lnTo>
                      <a:pt x="104775" y="209550"/>
                    </a:lnTo>
                    <a:lnTo>
                      <a:pt x="104775" y="238125"/>
                    </a:lnTo>
                    <a:lnTo>
                      <a:pt x="76200" y="245269"/>
                    </a:lnTo>
                    <a:lnTo>
                      <a:pt x="52388" y="292894"/>
                    </a:lnTo>
                    <a:lnTo>
                      <a:pt x="90488" y="345282"/>
                    </a:lnTo>
                    <a:lnTo>
                      <a:pt x="95250" y="381000"/>
                    </a:lnTo>
                    <a:lnTo>
                      <a:pt x="102394" y="397669"/>
                    </a:lnTo>
                    <a:lnTo>
                      <a:pt x="102394" y="433388"/>
                    </a:lnTo>
                    <a:lnTo>
                      <a:pt x="102394" y="433388"/>
                    </a:lnTo>
                    <a:lnTo>
                      <a:pt x="111919" y="454819"/>
                    </a:lnTo>
                    <a:lnTo>
                      <a:pt x="114300" y="485775"/>
                    </a:lnTo>
                    <a:lnTo>
                      <a:pt x="216694" y="504825"/>
                    </a:lnTo>
                    <a:lnTo>
                      <a:pt x="228600" y="511969"/>
                    </a:lnTo>
                    <a:lnTo>
                      <a:pt x="223838" y="542925"/>
                    </a:lnTo>
                    <a:lnTo>
                      <a:pt x="242888" y="547688"/>
                    </a:lnTo>
                    <a:lnTo>
                      <a:pt x="304800" y="540544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EA01CE84-9FA2-624F-2A59-2ACC106E379B}"/>
                  </a:ext>
                </a:extLst>
              </p:cNvPr>
              <p:cNvSpPr/>
              <p:nvPr/>
            </p:nvSpPr>
            <p:spPr>
              <a:xfrm>
                <a:off x="2883694" y="3857625"/>
                <a:ext cx="800100" cy="535781"/>
              </a:xfrm>
              <a:custGeom>
                <a:avLst/>
                <a:gdLst>
                  <a:gd name="connsiteX0" fmla="*/ 0 w 800100"/>
                  <a:gd name="connsiteY0" fmla="*/ 354806 h 535781"/>
                  <a:gd name="connsiteX1" fmla="*/ 30956 w 800100"/>
                  <a:gd name="connsiteY1" fmla="*/ 311944 h 535781"/>
                  <a:gd name="connsiteX2" fmla="*/ 61912 w 800100"/>
                  <a:gd name="connsiteY2" fmla="*/ 311944 h 535781"/>
                  <a:gd name="connsiteX3" fmla="*/ 71437 w 800100"/>
                  <a:gd name="connsiteY3" fmla="*/ 292894 h 535781"/>
                  <a:gd name="connsiteX4" fmla="*/ 71437 w 800100"/>
                  <a:gd name="connsiteY4" fmla="*/ 259556 h 535781"/>
                  <a:gd name="connsiteX5" fmla="*/ 59531 w 800100"/>
                  <a:gd name="connsiteY5" fmla="*/ 254794 h 535781"/>
                  <a:gd name="connsiteX6" fmla="*/ 54769 w 800100"/>
                  <a:gd name="connsiteY6" fmla="*/ 219075 h 535781"/>
                  <a:gd name="connsiteX7" fmla="*/ 140494 w 800100"/>
                  <a:gd name="connsiteY7" fmla="*/ 114300 h 535781"/>
                  <a:gd name="connsiteX8" fmla="*/ 176212 w 800100"/>
                  <a:gd name="connsiteY8" fmla="*/ 119063 h 535781"/>
                  <a:gd name="connsiteX9" fmla="*/ 169069 w 800100"/>
                  <a:gd name="connsiteY9" fmla="*/ 95250 h 535781"/>
                  <a:gd name="connsiteX10" fmla="*/ 211931 w 800100"/>
                  <a:gd name="connsiteY10" fmla="*/ 71438 h 535781"/>
                  <a:gd name="connsiteX11" fmla="*/ 240506 w 800100"/>
                  <a:gd name="connsiteY11" fmla="*/ 76200 h 535781"/>
                  <a:gd name="connsiteX12" fmla="*/ 247650 w 800100"/>
                  <a:gd name="connsiteY12" fmla="*/ 88106 h 535781"/>
                  <a:gd name="connsiteX13" fmla="*/ 278606 w 800100"/>
                  <a:gd name="connsiteY13" fmla="*/ 88106 h 535781"/>
                  <a:gd name="connsiteX14" fmla="*/ 302419 w 800100"/>
                  <a:gd name="connsiteY14" fmla="*/ 83344 h 535781"/>
                  <a:gd name="connsiteX15" fmla="*/ 321469 w 800100"/>
                  <a:gd name="connsiteY15" fmla="*/ 95250 h 535781"/>
                  <a:gd name="connsiteX16" fmla="*/ 340519 w 800100"/>
                  <a:gd name="connsiteY16" fmla="*/ 85725 h 535781"/>
                  <a:gd name="connsiteX17" fmla="*/ 342900 w 800100"/>
                  <a:gd name="connsiteY17" fmla="*/ 57150 h 535781"/>
                  <a:gd name="connsiteX18" fmla="*/ 381000 w 800100"/>
                  <a:gd name="connsiteY18" fmla="*/ 30956 h 535781"/>
                  <a:gd name="connsiteX19" fmla="*/ 400050 w 800100"/>
                  <a:gd name="connsiteY19" fmla="*/ 7144 h 535781"/>
                  <a:gd name="connsiteX20" fmla="*/ 426244 w 800100"/>
                  <a:gd name="connsiteY20" fmla="*/ 0 h 535781"/>
                  <a:gd name="connsiteX21" fmla="*/ 426244 w 800100"/>
                  <a:gd name="connsiteY21" fmla="*/ 50006 h 535781"/>
                  <a:gd name="connsiteX22" fmla="*/ 426244 w 800100"/>
                  <a:gd name="connsiteY22" fmla="*/ 50006 h 535781"/>
                  <a:gd name="connsiteX23" fmla="*/ 414337 w 800100"/>
                  <a:gd name="connsiteY23" fmla="*/ 92869 h 535781"/>
                  <a:gd name="connsiteX24" fmla="*/ 411956 w 800100"/>
                  <a:gd name="connsiteY24" fmla="*/ 138113 h 535781"/>
                  <a:gd name="connsiteX25" fmla="*/ 466725 w 800100"/>
                  <a:gd name="connsiteY25" fmla="*/ 147638 h 535781"/>
                  <a:gd name="connsiteX26" fmla="*/ 514350 w 800100"/>
                  <a:gd name="connsiteY26" fmla="*/ 116681 h 535781"/>
                  <a:gd name="connsiteX27" fmla="*/ 538162 w 800100"/>
                  <a:gd name="connsiteY27" fmla="*/ 116681 h 535781"/>
                  <a:gd name="connsiteX28" fmla="*/ 557212 w 800100"/>
                  <a:gd name="connsiteY28" fmla="*/ 133350 h 535781"/>
                  <a:gd name="connsiteX29" fmla="*/ 569119 w 800100"/>
                  <a:gd name="connsiteY29" fmla="*/ 126206 h 535781"/>
                  <a:gd name="connsiteX30" fmla="*/ 592931 w 800100"/>
                  <a:gd name="connsiteY30" fmla="*/ 183356 h 535781"/>
                  <a:gd name="connsiteX31" fmla="*/ 642937 w 800100"/>
                  <a:gd name="connsiteY31" fmla="*/ 161925 h 535781"/>
                  <a:gd name="connsiteX32" fmla="*/ 657225 w 800100"/>
                  <a:gd name="connsiteY32" fmla="*/ 207169 h 535781"/>
                  <a:gd name="connsiteX33" fmla="*/ 702469 w 800100"/>
                  <a:gd name="connsiteY33" fmla="*/ 214313 h 535781"/>
                  <a:gd name="connsiteX34" fmla="*/ 707231 w 800100"/>
                  <a:gd name="connsiteY34" fmla="*/ 233363 h 535781"/>
                  <a:gd name="connsiteX35" fmla="*/ 733425 w 800100"/>
                  <a:gd name="connsiteY35" fmla="*/ 245269 h 535781"/>
                  <a:gd name="connsiteX36" fmla="*/ 745331 w 800100"/>
                  <a:gd name="connsiteY36" fmla="*/ 245269 h 535781"/>
                  <a:gd name="connsiteX37" fmla="*/ 766762 w 800100"/>
                  <a:gd name="connsiteY37" fmla="*/ 230981 h 535781"/>
                  <a:gd name="connsiteX38" fmla="*/ 800100 w 800100"/>
                  <a:gd name="connsiteY38" fmla="*/ 238125 h 535781"/>
                  <a:gd name="connsiteX39" fmla="*/ 800100 w 800100"/>
                  <a:gd name="connsiteY39" fmla="*/ 297656 h 535781"/>
                  <a:gd name="connsiteX40" fmla="*/ 757237 w 800100"/>
                  <a:gd name="connsiteY40" fmla="*/ 323850 h 535781"/>
                  <a:gd name="connsiteX41" fmla="*/ 750094 w 800100"/>
                  <a:gd name="connsiteY41" fmla="*/ 381000 h 535781"/>
                  <a:gd name="connsiteX42" fmla="*/ 747712 w 800100"/>
                  <a:gd name="connsiteY42" fmla="*/ 407194 h 535781"/>
                  <a:gd name="connsiteX43" fmla="*/ 716756 w 800100"/>
                  <a:gd name="connsiteY43" fmla="*/ 442913 h 535781"/>
                  <a:gd name="connsiteX44" fmla="*/ 681037 w 800100"/>
                  <a:gd name="connsiteY44" fmla="*/ 504825 h 535781"/>
                  <a:gd name="connsiteX45" fmla="*/ 676275 w 800100"/>
                  <a:gd name="connsiteY45" fmla="*/ 535781 h 535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800100" h="535781">
                    <a:moveTo>
                      <a:pt x="0" y="354806"/>
                    </a:moveTo>
                    <a:lnTo>
                      <a:pt x="30956" y="311944"/>
                    </a:lnTo>
                    <a:lnTo>
                      <a:pt x="61912" y="311944"/>
                    </a:lnTo>
                    <a:lnTo>
                      <a:pt x="71437" y="292894"/>
                    </a:lnTo>
                    <a:lnTo>
                      <a:pt x="71437" y="259556"/>
                    </a:lnTo>
                    <a:lnTo>
                      <a:pt x="59531" y="254794"/>
                    </a:lnTo>
                    <a:lnTo>
                      <a:pt x="54769" y="219075"/>
                    </a:lnTo>
                    <a:lnTo>
                      <a:pt x="140494" y="114300"/>
                    </a:lnTo>
                    <a:lnTo>
                      <a:pt x="176212" y="119063"/>
                    </a:lnTo>
                    <a:lnTo>
                      <a:pt x="169069" y="95250"/>
                    </a:lnTo>
                    <a:lnTo>
                      <a:pt x="211931" y="71438"/>
                    </a:lnTo>
                    <a:lnTo>
                      <a:pt x="240506" y="76200"/>
                    </a:lnTo>
                    <a:lnTo>
                      <a:pt x="247650" y="88106"/>
                    </a:lnTo>
                    <a:lnTo>
                      <a:pt x="278606" y="88106"/>
                    </a:lnTo>
                    <a:lnTo>
                      <a:pt x="302419" y="83344"/>
                    </a:lnTo>
                    <a:lnTo>
                      <a:pt x="321469" y="95250"/>
                    </a:lnTo>
                    <a:lnTo>
                      <a:pt x="340519" y="85725"/>
                    </a:lnTo>
                    <a:lnTo>
                      <a:pt x="342900" y="57150"/>
                    </a:lnTo>
                    <a:lnTo>
                      <a:pt x="381000" y="30956"/>
                    </a:lnTo>
                    <a:lnTo>
                      <a:pt x="400050" y="7144"/>
                    </a:lnTo>
                    <a:lnTo>
                      <a:pt x="426244" y="0"/>
                    </a:lnTo>
                    <a:lnTo>
                      <a:pt x="426244" y="50006"/>
                    </a:lnTo>
                    <a:lnTo>
                      <a:pt x="426244" y="50006"/>
                    </a:lnTo>
                    <a:lnTo>
                      <a:pt x="414337" y="92869"/>
                    </a:lnTo>
                    <a:lnTo>
                      <a:pt x="411956" y="138113"/>
                    </a:lnTo>
                    <a:lnTo>
                      <a:pt x="466725" y="147638"/>
                    </a:lnTo>
                    <a:lnTo>
                      <a:pt x="514350" y="116681"/>
                    </a:lnTo>
                    <a:lnTo>
                      <a:pt x="538162" y="116681"/>
                    </a:lnTo>
                    <a:lnTo>
                      <a:pt x="557212" y="133350"/>
                    </a:lnTo>
                    <a:lnTo>
                      <a:pt x="569119" y="126206"/>
                    </a:lnTo>
                    <a:lnTo>
                      <a:pt x="592931" y="183356"/>
                    </a:lnTo>
                    <a:lnTo>
                      <a:pt x="642937" y="161925"/>
                    </a:lnTo>
                    <a:lnTo>
                      <a:pt x="657225" y="207169"/>
                    </a:lnTo>
                    <a:lnTo>
                      <a:pt x="702469" y="214313"/>
                    </a:lnTo>
                    <a:lnTo>
                      <a:pt x="707231" y="233363"/>
                    </a:lnTo>
                    <a:lnTo>
                      <a:pt x="733425" y="245269"/>
                    </a:lnTo>
                    <a:lnTo>
                      <a:pt x="745331" y="245269"/>
                    </a:lnTo>
                    <a:lnTo>
                      <a:pt x="766762" y="230981"/>
                    </a:lnTo>
                    <a:lnTo>
                      <a:pt x="800100" y="238125"/>
                    </a:lnTo>
                    <a:lnTo>
                      <a:pt x="800100" y="297656"/>
                    </a:lnTo>
                    <a:lnTo>
                      <a:pt x="757237" y="323850"/>
                    </a:lnTo>
                    <a:lnTo>
                      <a:pt x="750094" y="381000"/>
                    </a:lnTo>
                    <a:lnTo>
                      <a:pt x="747712" y="407194"/>
                    </a:lnTo>
                    <a:lnTo>
                      <a:pt x="716756" y="442913"/>
                    </a:lnTo>
                    <a:lnTo>
                      <a:pt x="681037" y="504825"/>
                    </a:lnTo>
                    <a:lnTo>
                      <a:pt x="676275" y="535781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6987D74D-8B98-80B8-DDA0-C21F6A8590EB}"/>
                  </a:ext>
                </a:extLst>
              </p:cNvPr>
              <p:cNvSpPr/>
              <p:nvPr/>
            </p:nvSpPr>
            <p:spPr>
              <a:xfrm>
                <a:off x="3114675" y="2767013"/>
                <a:ext cx="1238250" cy="1050131"/>
              </a:xfrm>
              <a:custGeom>
                <a:avLst/>
                <a:gdLst>
                  <a:gd name="connsiteX0" fmla="*/ 0 w 1238250"/>
                  <a:gd name="connsiteY0" fmla="*/ 76200 h 1050131"/>
                  <a:gd name="connsiteX1" fmla="*/ 19050 w 1238250"/>
                  <a:gd name="connsiteY1" fmla="*/ 128587 h 1050131"/>
                  <a:gd name="connsiteX2" fmla="*/ 50006 w 1238250"/>
                  <a:gd name="connsiteY2" fmla="*/ 114300 h 1050131"/>
                  <a:gd name="connsiteX3" fmla="*/ 66675 w 1238250"/>
                  <a:gd name="connsiteY3" fmla="*/ 116681 h 1050131"/>
                  <a:gd name="connsiteX4" fmla="*/ 100013 w 1238250"/>
                  <a:gd name="connsiteY4" fmla="*/ 114300 h 1050131"/>
                  <a:gd name="connsiteX5" fmla="*/ 133350 w 1238250"/>
                  <a:gd name="connsiteY5" fmla="*/ 145256 h 1050131"/>
                  <a:gd name="connsiteX6" fmla="*/ 140494 w 1238250"/>
                  <a:gd name="connsiteY6" fmla="*/ 183356 h 1050131"/>
                  <a:gd name="connsiteX7" fmla="*/ 235744 w 1238250"/>
                  <a:gd name="connsiteY7" fmla="*/ 252412 h 1050131"/>
                  <a:gd name="connsiteX8" fmla="*/ 269081 w 1238250"/>
                  <a:gd name="connsiteY8" fmla="*/ 230981 h 1050131"/>
                  <a:gd name="connsiteX9" fmla="*/ 290513 w 1238250"/>
                  <a:gd name="connsiteY9" fmla="*/ 242887 h 1050131"/>
                  <a:gd name="connsiteX10" fmla="*/ 330994 w 1238250"/>
                  <a:gd name="connsiteY10" fmla="*/ 247650 h 1050131"/>
                  <a:gd name="connsiteX11" fmla="*/ 366713 w 1238250"/>
                  <a:gd name="connsiteY11" fmla="*/ 259556 h 1050131"/>
                  <a:gd name="connsiteX12" fmla="*/ 390525 w 1238250"/>
                  <a:gd name="connsiteY12" fmla="*/ 238125 h 1050131"/>
                  <a:gd name="connsiteX13" fmla="*/ 416719 w 1238250"/>
                  <a:gd name="connsiteY13" fmla="*/ 240506 h 1050131"/>
                  <a:gd name="connsiteX14" fmla="*/ 431006 w 1238250"/>
                  <a:gd name="connsiteY14" fmla="*/ 228600 h 1050131"/>
                  <a:gd name="connsiteX15" fmla="*/ 461963 w 1238250"/>
                  <a:gd name="connsiteY15" fmla="*/ 228600 h 1050131"/>
                  <a:gd name="connsiteX16" fmla="*/ 492919 w 1238250"/>
                  <a:gd name="connsiteY16" fmla="*/ 195262 h 1050131"/>
                  <a:gd name="connsiteX17" fmla="*/ 545306 w 1238250"/>
                  <a:gd name="connsiteY17" fmla="*/ 164306 h 1050131"/>
                  <a:gd name="connsiteX18" fmla="*/ 566738 w 1238250"/>
                  <a:gd name="connsiteY18" fmla="*/ 119062 h 1050131"/>
                  <a:gd name="connsiteX19" fmla="*/ 588169 w 1238250"/>
                  <a:gd name="connsiteY19" fmla="*/ 114300 h 1050131"/>
                  <a:gd name="connsiteX20" fmla="*/ 631031 w 1238250"/>
                  <a:gd name="connsiteY20" fmla="*/ 71437 h 1050131"/>
                  <a:gd name="connsiteX21" fmla="*/ 645319 w 1238250"/>
                  <a:gd name="connsiteY21" fmla="*/ 38100 h 1050131"/>
                  <a:gd name="connsiteX22" fmla="*/ 688181 w 1238250"/>
                  <a:gd name="connsiteY22" fmla="*/ 28575 h 1050131"/>
                  <a:gd name="connsiteX23" fmla="*/ 704850 w 1238250"/>
                  <a:gd name="connsiteY23" fmla="*/ 19050 h 1050131"/>
                  <a:gd name="connsiteX24" fmla="*/ 716756 w 1238250"/>
                  <a:gd name="connsiteY24" fmla="*/ 0 h 1050131"/>
                  <a:gd name="connsiteX25" fmla="*/ 740569 w 1238250"/>
                  <a:gd name="connsiteY25" fmla="*/ 2381 h 1050131"/>
                  <a:gd name="connsiteX26" fmla="*/ 745331 w 1238250"/>
                  <a:gd name="connsiteY26" fmla="*/ 45243 h 1050131"/>
                  <a:gd name="connsiteX27" fmla="*/ 781050 w 1238250"/>
                  <a:gd name="connsiteY27" fmla="*/ 47625 h 1050131"/>
                  <a:gd name="connsiteX28" fmla="*/ 781050 w 1238250"/>
                  <a:gd name="connsiteY28" fmla="*/ 47625 h 1050131"/>
                  <a:gd name="connsiteX29" fmla="*/ 809625 w 1238250"/>
                  <a:gd name="connsiteY29" fmla="*/ 83343 h 1050131"/>
                  <a:gd name="connsiteX30" fmla="*/ 773906 w 1238250"/>
                  <a:gd name="connsiteY30" fmla="*/ 150018 h 1050131"/>
                  <a:gd name="connsiteX31" fmla="*/ 823913 w 1238250"/>
                  <a:gd name="connsiteY31" fmla="*/ 204787 h 1050131"/>
                  <a:gd name="connsiteX32" fmla="*/ 833438 w 1238250"/>
                  <a:gd name="connsiteY32" fmla="*/ 295275 h 1050131"/>
                  <a:gd name="connsiteX33" fmla="*/ 804863 w 1238250"/>
                  <a:gd name="connsiteY33" fmla="*/ 321468 h 1050131"/>
                  <a:gd name="connsiteX34" fmla="*/ 804863 w 1238250"/>
                  <a:gd name="connsiteY34" fmla="*/ 383381 h 1050131"/>
                  <a:gd name="connsiteX35" fmla="*/ 854869 w 1238250"/>
                  <a:gd name="connsiteY35" fmla="*/ 378618 h 1050131"/>
                  <a:gd name="connsiteX36" fmla="*/ 862013 w 1238250"/>
                  <a:gd name="connsiteY36" fmla="*/ 404812 h 1050131"/>
                  <a:gd name="connsiteX37" fmla="*/ 892969 w 1238250"/>
                  <a:gd name="connsiteY37" fmla="*/ 397668 h 1050131"/>
                  <a:gd name="connsiteX38" fmla="*/ 904875 w 1238250"/>
                  <a:gd name="connsiteY38" fmla="*/ 419100 h 1050131"/>
                  <a:gd name="connsiteX39" fmla="*/ 952500 w 1238250"/>
                  <a:gd name="connsiteY39" fmla="*/ 419100 h 1050131"/>
                  <a:gd name="connsiteX40" fmla="*/ 962025 w 1238250"/>
                  <a:gd name="connsiteY40" fmla="*/ 452437 h 1050131"/>
                  <a:gd name="connsiteX41" fmla="*/ 990600 w 1238250"/>
                  <a:gd name="connsiteY41" fmla="*/ 526256 h 1050131"/>
                  <a:gd name="connsiteX42" fmla="*/ 969169 w 1238250"/>
                  <a:gd name="connsiteY42" fmla="*/ 564356 h 1050131"/>
                  <a:gd name="connsiteX43" fmla="*/ 964406 w 1238250"/>
                  <a:gd name="connsiteY43" fmla="*/ 578643 h 1050131"/>
                  <a:gd name="connsiteX44" fmla="*/ 1116806 w 1238250"/>
                  <a:gd name="connsiteY44" fmla="*/ 614362 h 1050131"/>
                  <a:gd name="connsiteX45" fmla="*/ 1209675 w 1238250"/>
                  <a:gd name="connsiteY45" fmla="*/ 588168 h 1050131"/>
                  <a:gd name="connsiteX46" fmla="*/ 1238250 w 1238250"/>
                  <a:gd name="connsiteY46" fmla="*/ 600075 h 1050131"/>
                  <a:gd name="connsiteX47" fmla="*/ 1212056 w 1238250"/>
                  <a:gd name="connsiteY47" fmla="*/ 650081 h 1050131"/>
                  <a:gd name="connsiteX48" fmla="*/ 1223963 w 1238250"/>
                  <a:gd name="connsiteY48" fmla="*/ 673893 h 1050131"/>
                  <a:gd name="connsiteX49" fmla="*/ 1223963 w 1238250"/>
                  <a:gd name="connsiteY49" fmla="*/ 681037 h 1050131"/>
                  <a:gd name="connsiteX50" fmla="*/ 1207294 w 1238250"/>
                  <a:gd name="connsiteY50" fmla="*/ 697706 h 1050131"/>
                  <a:gd name="connsiteX51" fmla="*/ 1162050 w 1238250"/>
                  <a:gd name="connsiteY51" fmla="*/ 697706 h 1050131"/>
                  <a:gd name="connsiteX52" fmla="*/ 1145381 w 1238250"/>
                  <a:gd name="connsiteY52" fmla="*/ 733425 h 1050131"/>
                  <a:gd name="connsiteX53" fmla="*/ 1152525 w 1238250"/>
                  <a:gd name="connsiteY53" fmla="*/ 757237 h 1050131"/>
                  <a:gd name="connsiteX54" fmla="*/ 1123950 w 1238250"/>
                  <a:gd name="connsiteY54" fmla="*/ 776287 h 1050131"/>
                  <a:gd name="connsiteX55" fmla="*/ 1088231 w 1238250"/>
                  <a:gd name="connsiteY55" fmla="*/ 854868 h 1050131"/>
                  <a:gd name="connsiteX56" fmla="*/ 1066800 w 1238250"/>
                  <a:gd name="connsiteY56" fmla="*/ 878681 h 1050131"/>
                  <a:gd name="connsiteX57" fmla="*/ 1059656 w 1238250"/>
                  <a:gd name="connsiteY57" fmla="*/ 919162 h 1050131"/>
                  <a:gd name="connsiteX58" fmla="*/ 1002506 w 1238250"/>
                  <a:gd name="connsiteY58" fmla="*/ 916781 h 1050131"/>
                  <a:gd name="connsiteX59" fmla="*/ 985838 w 1238250"/>
                  <a:gd name="connsiteY59" fmla="*/ 942975 h 1050131"/>
                  <a:gd name="connsiteX60" fmla="*/ 954881 w 1238250"/>
                  <a:gd name="connsiteY60" fmla="*/ 976312 h 1050131"/>
                  <a:gd name="connsiteX61" fmla="*/ 919163 w 1238250"/>
                  <a:gd name="connsiteY61" fmla="*/ 983456 h 1050131"/>
                  <a:gd name="connsiteX62" fmla="*/ 909638 w 1238250"/>
                  <a:gd name="connsiteY62" fmla="*/ 1002506 h 1050131"/>
                  <a:gd name="connsiteX63" fmla="*/ 873919 w 1238250"/>
                  <a:gd name="connsiteY63" fmla="*/ 1009650 h 1050131"/>
                  <a:gd name="connsiteX64" fmla="*/ 852488 w 1238250"/>
                  <a:gd name="connsiteY64" fmla="*/ 1050131 h 1050131"/>
                  <a:gd name="connsiteX65" fmla="*/ 816769 w 1238250"/>
                  <a:gd name="connsiteY65" fmla="*/ 1033462 h 1050131"/>
                  <a:gd name="connsiteX66" fmla="*/ 776288 w 1238250"/>
                  <a:gd name="connsiteY66" fmla="*/ 992981 h 1050131"/>
                  <a:gd name="connsiteX67" fmla="*/ 776288 w 1238250"/>
                  <a:gd name="connsiteY67" fmla="*/ 992981 h 1050131"/>
                  <a:gd name="connsiteX68" fmla="*/ 762000 w 1238250"/>
                  <a:gd name="connsiteY68" fmla="*/ 964406 h 1050131"/>
                  <a:gd name="connsiteX69" fmla="*/ 762000 w 1238250"/>
                  <a:gd name="connsiteY69" fmla="*/ 935831 h 1050131"/>
                  <a:gd name="connsiteX70" fmla="*/ 692944 w 1238250"/>
                  <a:gd name="connsiteY70" fmla="*/ 919162 h 1050131"/>
                  <a:gd name="connsiteX71" fmla="*/ 676275 w 1238250"/>
                  <a:gd name="connsiteY71" fmla="*/ 928687 h 1050131"/>
                  <a:gd name="connsiteX72" fmla="*/ 654844 w 1238250"/>
                  <a:gd name="connsiteY72" fmla="*/ 892968 h 1050131"/>
                  <a:gd name="connsiteX73" fmla="*/ 654844 w 1238250"/>
                  <a:gd name="connsiteY73" fmla="*/ 850106 h 1050131"/>
                  <a:gd name="connsiteX74" fmla="*/ 669131 w 1238250"/>
                  <a:gd name="connsiteY74" fmla="*/ 842962 h 1050131"/>
                  <a:gd name="connsiteX75" fmla="*/ 669131 w 1238250"/>
                  <a:gd name="connsiteY75" fmla="*/ 781050 h 1050131"/>
                  <a:gd name="connsiteX76" fmla="*/ 631031 w 1238250"/>
                  <a:gd name="connsiteY76" fmla="*/ 778668 h 1050131"/>
                  <a:gd name="connsiteX77" fmla="*/ 600075 w 1238250"/>
                  <a:gd name="connsiteY77" fmla="*/ 795337 h 1050131"/>
                  <a:gd name="connsiteX78" fmla="*/ 590550 w 1238250"/>
                  <a:gd name="connsiteY78" fmla="*/ 762000 h 1050131"/>
                  <a:gd name="connsiteX79" fmla="*/ 554831 w 1238250"/>
                  <a:gd name="connsiteY79" fmla="*/ 757237 h 1050131"/>
                  <a:gd name="connsiteX80" fmla="*/ 547688 w 1238250"/>
                  <a:gd name="connsiteY80" fmla="*/ 752475 h 1050131"/>
                  <a:gd name="connsiteX81" fmla="*/ 552450 w 1238250"/>
                  <a:gd name="connsiteY81" fmla="*/ 719137 h 1050131"/>
                  <a:gd name="connsiteX82" fmla="*/ 473869 w 1238250"/>
                  <a:gd name="connsiteY82" fmla="*/ 695325 h 1050131"/>
                  <a:gd name="connsiteX83" fmla="*/ 433388 w 1238250"/>
                  <a:gd name="connsiteY83" fmla="*/ 711993 h 1050131"/>
                  <a:gd name="connsiteX84" fmla="*/ 333375 w 1238250"/>
                  <a:gd name="connsiteY84" fmla="*/ 702468 h 1050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</a:cxnLst>
                <a:rect l="l" t="t" r="r" b="b"/>
                <a:pathLst>
                  <a:path w="1238250" h="1050131">
                    <a:moveTo>
                      <a:pt x="0" y="76200"/>
                    </a:moveTo>
                    <a:lnTo>
                      <a:pt x="19050" y="128587"/>
                    </a:lnTo>
                    <a:lnTo>
                      <a:pt x="50006" y="114300"/>
                    </a:lnTo>
                    <a:lnTo>
                      <a:pt x="66675" y="116681"/>
                    </a:lnTo>
                    <a:lnTo>
                      <a:pt x="100013" y="114300"/>
                    </a:lnTo>
                    <a:lnTo>
                      <a:pt x="133350" y="145256"/>
                    </a:lnTo>
                    <a:lnTo>
                      <a:pt x="140494" y="183356"/>
                    </a:lnTo>
                    <a:lnTo>
                      <a:pt x="235744" y="252412"/>
                    </a:lnTo>
                    <a:lnTo>
                      <a:pt x="269081" y="230981"/>
                    </a:lnTo>
                    <a:lnTo>
                      <a:pt x="290513" y="242887"/>
                    </a:lnTo>
                    <a:lnTo>
                      <a:pt x="330994" y="247650"/>
                    </a:lnTo>
                    <a:lnTo>
                      <a:pt x="366713" y="259556"/>
                    </a:lnTo>
                    <a:lnTo>
                      <a:pt x="390525" y="238125"/>
                    </a:lnTo>
                    <a:lnTo>
                      <a:pt x="416719" y="240506"/>
                    </a:lnTo>
                    <a:lnTo>
                      <a:pt x="431006" y="228600"/>
                    </a:lnTo>
                    <a:lnTo>
                      <a:pt x="461963" y="228600"/>
                    </a:lnTo>
                    <a:lnTo>
                      <a:pt x="492919" y="195262"/>
                    </a:lnTo>
                    <a:lnTo>
                      <a:pt x="545306" y="164306"/>
                    </a:lnTo>
                    <a:lnTo>
                      <a:pt x="566738" y="119062"/>
                    </a:lnTo>
                    <a:lnTo>
                      <a:pt x="588169" y="114300"/>
                    </a:lnTo>
                    <a:lnTo>
                      <a:pt x="631031" y="71437"/>
                    </a:lnTo>
                    <a:lnTo>
                      <a:pt x="645319" y="38100"/>
                    </a:lnTo>
                    <a:lnTo>
                      <a:pt x="688181" y="28575"/>
                    </a:lnTo>
                    <a:lnTo>
                      <a:pt x="704850" y="19050"/>
                    </a:lnTo>
                    <a:lnTo>
                      <a:pt x="716756" y="0"/>
                    </a:lnTo>
                    <a:lnTo>
                      <a:pt x="740569" y="2381"/>
                    </a:lnTo>
                    <a:lnTo>
                      <a:pt x="745331" y="45243"/>
                    </a:lnTo>
                    <a:lnTo>
                      <a:pt x="781050" y="47625"/>
                    </a:lnTo>
                    <a:lnTo>
                      <a:pt x="781050" y="47625"/>
                    </a:lnTo>
                    <a:lnTo>
                      <a:pt x="809625" y="83343"/>
                    </a:lnTo>
                    <a:lnTo>
                      <a:pt x="773906" y="150018"/>
                    </a:lnTo>
                    <a:lnTo>
                      <a:pt x="823913" y="204787"/>
                    </a:lnTo>
                    <a:lnTo>
                      <a:pt x="833438" y="295275"/>
                    </a:lnTo>
                    <a:lnTo>
                      <a:pt x="804863" y="321468"/>
                    </a:lnTo>
                    <a:lnTo>
                      <a:pt x="804863" y="383381"/>
                    </a:lnTo>
                    <a:lnTo>
                      <a:pt x="854869" y="378618"/>
                    </a:lnTo>
                    <a:lnTo>
                      <a:pt x="862013" y="404812"/>
                    </a:lnTo>
                    <a:lnTo>
                      <a:pt x="892969" y="397668"/>
                    </a:lnTo>
                    <a:lnTo>
                      <a:pt x="904875" y="419100"/>
                    </a:lnTo>
                    <a:lnTo>
                      <a:pt x="952500" y="419100"/>
                    </a:lnTo>
                    <a:lnTo>
                      <a:pt x="962025" y="452437"/>
                    </a:lnTo>
                    <a:lnTo>
                      <a:pt x="990600" y="526256"/>
                    </a:lnTo>
                    <a:lnTo>
                      <a:pt x="969169" y="564356"/>
                    </a:lnTo>
                    <a:lnTo>
                      <a:pt x="964406" y="578643"/>
                    </a:lnTo>
                    <a:lnTo>
                      <a:pt x="1116806" y="614362"/>
                    </a:lnTo>
                    <a:lnTo>
                      <a:pt x="1209675" y="588168"/>
                    </a:lnTo>
                    <a:lnTo>
                      <a:pt x="1238250" y="600075"/>
                    </a:lnTo>
                    <a:lnTo>
                      <a:pt x="1212056" y="650081"/>
                    </a:lnTo>
                    <a:lnTo>
                      <a:pt x="1223963" y="673893"/>
                    </a:lnTo>
                    <a:lnTo>
                      <a:pt x="1223963" y="681037"/>
                    </a:lnTo>
                    <a:lnTo>
                      <a:pt x="1207294" y="697706"/>
                    </a:lnTo>
                    <a:lnTo>
                      <a:pt x="1162050" y="697706"/>
                    </a:lnTo>
                    <a:lnTo>
                      <a:pt x="1145381" y="733425"/>
                    </a:lnTo>
                    <a:lnTo>
                      <a:pt x="1152525" y="757237"/>
                    </a:lnTo>
                    <a:lnTo>
                      <a:pt x="1123950" y="776287"/>
                    </a:lnTo>
                    <a:lnTo>
                      <a:pt x="1088231" y="854868"/>
                    </a:lnTo>
                    <a:lnTo>
                      <a:pt x="1066800" y="878681"/>
                    </a:lnTo>
                    <a:lnTo>
                      <a:pt x="1059656" y="919162"/>
                    </a:lnTo>
                    <a:lnTo>
                      <a:pt x="1002506" y="916781"/>
                    </a:lnTo>
                    <a:lnTo>
                      <a:pt x="985838" y="942975"/>
                    </a:lnTo>
                    <a:lnTo>
                      <a:pt x="954881" y="976312"/>
                    </a:lnTo>
                    <a:lnTo>
                      <a:pt x="919163" y="983456"/>
                    </a:lnTo>
                    <a:lnTo>
                      <a:pt x="909638" y="1002506"/>
                    </a:lnTo>
                    <a:lnTo>
                      <a:pt x="873919" y="1009650"/>
                    </a:lnTo>
                    <a:lnTo>
                      <a:pt x="852488" y="1050131"/>
                    </a:lnTo>
                    <a:lnTo>
                      <a:pt x="816769" y="1033462"/>
                    </a:lnTo>
                    <a:lnTo>
                      <a:pt x="776288" y="992981"/>
                    </a:lnTo>
                    <a:lnTo>
                      <a:pt x="776288" y="992981"/>
                    </a:lnTo>
                    <a:lnTo>
                      <a:pt x="762000" y="964406"/>
                    </a:lnTo>
                    <a:lnTo>
                      <a:pt x="762000" y="935831"/>
                    </a:lnTo>
                    <a:lnTo>
                      <a:pt x="692944" y="919162"/>
                    </a:lnTo>
                    <a:lnTo>
                      <a:pt x="676275" y="928687"/>
                    </a:lnTo>
                    <a:lnTo>
                      <a:pt x="654844" y="892968"/>
                    </a:lnTo>
                    <a:lnTo>
                      <a:pt x="654844" y="850106"/>
                    </a:lnTo>
                    <a:lnTo>
                      <a:pt x="669131" y="842962"/>
                    </a:lnTo>
                    <a:lnTo>
                      <a:pt x="669131" y="781050"/>
                    </a:lnTo>
                    <a:lnTo>
                      <a:pt x="631031" y="778668"/>
                    </a:lnTo>
                    <a:lnTo>
                      <a:pt x="600075" y="795337"/>
                    </a:lnTo>
                    <a:lnTo>
                      <a:pt x="590550" y="762000"/>
                    </a:lnTo>
                    <a:lnTo>
                      <a:pt x="554831" y="757237"/>
                    </a:lnTo>
                    <a:lnTo>
                      <a:pt x="547688" y="752475"/>
                    </a:lnTo>
                    <a:lnTo>
                      <a:pt x="552450" y="719137"/>
                    </a:lnTo>
                    <a:lnTo>
                      <a:pt x="473869" y="695325"/>
                    </a:lnTo>
                    <a:lnTo>
                      <a:pt x="433388" y="711993"/>
                    </a:lnTo>
                    <a:lnTo>
                      <a:pt x="333375" y="702468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04CA9881-1433-EE2B-2D44-0855EC2FEA35}"/>
                  </a:ext>
                </a:extLst>
              </p:cNvPr>
              <p:cNvSpPr/>
              <p:nvPr/>
            </p:nvSpPr>
            <p:spPr>
              <a:xfrm>
                <a:off x="4648200" y="3817144"/>
                <a:ext cx="831056" cy="452437"/>
              </a:xfrm>
              <a:custGeom>
                <a:avLst/>
                <a:gdLst>
                  <a:gd name="connsiteX0" fmla="*/ 0 w 831056"/>
                  <a:gd name="connsiteY0" fmla="*/ 119062 h 452437"/>
                  <a:gd name="connsiteX1" fmla="*/ 76200 w 831056"/>
                  <a:gd name="connsiteY1" fmla="*/ 116681 h 452437"/>
                  <a:gd name="connsiteX2" fmla="*/ 111919 w 831056"/>
                  <a:gd name="connsiteY2" fmla="*/ 95250 h 452437"/>
                  <a:gd name="connsiteX3" fmla="*/ 188119 w 831056"/>
                  <a:gd name="connsiteY3" fmla="*/ 76200 h 452437"/>
                  <a:gd name="connsiteX4" fmla="*/ 219075 w 831056"/>
                  <a:gd name="connsiteY4" fmla="*/ 73819 h 452437"/>
                  <a:gd name="connsiteX5" fmla="*/ 245269 w 831056"/>
                  <a:gd name="connsiteY5" fmla="*/ 66675 h 452437"/>
                  <a:gd name="connsiteX6" fmla="*/ 252413 w 831056"/>
                  <a:gd name="connsiteY6" fmla="*/ 38100 h 452437"/>
                  <a:gd name="connsiteX7" fmla="*/ 228600 w 831056"/>
                  <a:gd name="connsiteY7" fmla="*/ 0 h 452437"/>
                  <a:gd name="connsiteX8" fmla="*/ 285750 w 831056"/>
                  <a:gd name="connsiteY8" fmla="*/ 19050 h 452437"/>
                  <a:gd name="connsiteX9" fmla="*/ 304800 w 831056"/>
                  <a:gd name="connsiteY9" fmla="*/ 95250 h 452437"/>
                  <a:gd name="connsiteX10" fmla="*/ 330994 w 831056"/>
                  <a:gd name="connsiteY10" fmla="*/ 85725 h 452437"/>
                  <a:gd name="connsiteX11" fmla="*/ 364331 w 831056"/>
                  <a:gd name="connsiteY11" fmla="*/ 97631 h 452437"/>
                  <a:gd name="connsiteX12" fmla="*/ 402431 w 831056"/>
                  <a:gd name="connsiteY12" fmla="*/ 66675 h 452437"/>
                  <a:gd name="connsiteX13" fmla="*/ 404813 w 831056"/>
                  <a:gd name="connsiteY13" fmla="*/ 154781 h 452437"/>
                  <a:gd name="connsiteX14" fmla="*/ 447675 w 831056"/>
                  <a:gd name="connsiteY14" fmla="*/ 169069 h 452437"/>
                  <a:gd name="connsiteX15" fmla="*/ 461963 w 831056"/>
                  <a:gd name="connsiteY15" fmla="*/ 147637 h 452437"/>
                  <a:gd name="connsiteX16" fmla="*/ 483394 w 831056"/>
                  <a:gd name="connsiteY16" fmla="*/ 138112 h 452437"/>
                  <a:gd name="connsiteX17" fmla="*/ 514350 w 831056"/>
                  <a:gd name="connsiteY17" fmla="*/ 178594 h 452437"/>
                  <a:gd name="connsiteX18" fmla="*/ 569119 w 831056"/>
                  <a:gd name="connsiteY18" fmla="*/ 183356 h 452437"/>
                  <a:gd name="connsiteX19" fmla="*/ 583406 w 831056"/>
                  <a:gd name="connsiteY19" fmla="*/ 204787 h 452437"/>
                  <a:gd name="connsiteX20" fmla="*/ 619125 w 831056"/>
                  <a:gd name="connsiteY20" fmla="*/ 204787 h 452437"/>
                  <a:gd name="connsiteX21" fmla="*/ 676275 w 831056"/>
                  <a:gd name="connsiteY21" fmla="*/ 226219 h 452437"/>
                  <a:gd name="connsiteX22" fmla="*/ 726281 w 831056"/>
                  <a:gd name="connsiteY22" fmla="*/ 235744 h 452437"/>
                  <a:gd name="connsiteX23" fmla="*/ 709613 w 831056"/>
                  <a:gd name="connsiteY23" fmla="*/ 295275 h 452437"/>
                  <a:gd name="connsiteX24" fmla="*/ 754856 w 831056"/>
                  <a:gd name="connsiteY24" fmla="*/ 395287 h 452437"/>
                  <a:gd name="connsiteX25" fmla="*/ 804863 w 831056"/>
                  <a:gd name="connsiteY25" fmla="*/ 435769 h 452437"/>
                  <a:gd name="connsiteX26" fmla="*/ 831056 w 831056"/>
                  <a:gd name="connsiteY26" fmla="*/ 452437 h 4524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831056" h="452437">
                    <a:moveTo>
                      <a:pt x="0" y="119062"/>
                    </a:moveTo>
                    <a:lnTo>
                      <a:pt x="76200" y="116681"/>
                    </a:lnTo>
                    <a:lnTo>
                      <a:pt x="111919" y="95250"/>
                    </a:lnTo>
                    <a:lnTo>
                      <a:pt x="188119" y="76200"/>
                    </a:lnTo>
                    <a:lnTo>
                      <a:pt x="219075" y="73819"/>
                    </a:lnTo>
                    <a:lnTo>
                      <a:pt x="245269" y="66675"/>
                    </a:lnTo>
                    <a:lnTo>
                      <a:pt x="252413" y="38100"/>
                    </a:lnTo>
                    <a:lnTo>
                      <a:pt x="228600" y="0"/>
                    </a:lnTo>
                    <a:lnTo>
                      <a:pt x="285750" y="19050"/>
                    </a:lnTo>
                    <a:lnTo>
                      <a:pt x="304800" y="95250"/>
                    </a:lnTo>
                    <a:lnTo>
                      <a:pt x="330994" y="85725"/>
                    </a:lnTo>
                    <a:lnTo>
                      <a:pt x="364331" y="97631"/>
                    </a:lnTo>
                    <a:lnTo>
                      <a:pt x="402431" y="66675"/>
                    </a:lnTo>
                    <a:lnTo>
                      <a:pt x="404813" y="154781"/>
                    </a:lnTo>
                    <a:lnTo>
                      <a:pt x="447675" y="169069"/>
                    </a:lnTo>
                    <a:lnTo>
                      <a:pt x="461963" y="147637"/>
                    </a:lnTo>
                    <a:lnTo>
                      <a:pt x="483394" y="138112"/>
                    </a:lnTo>
                    <a:lnTo>
                      <a:pt x="514350" y="178594"/>
                    </a:lnTo>
                    <a:lnTo>
                      <a:pt x="569119" y="183356"/>
                    </a:lnTo>
                    <a:lnTo>
                      <a:pt x="583406" y="204787"/>
                    </a:lnTo>
                    <a:lnTo>
                      <a:pt x="619125" y="204787"/>
                    </a:lnTo>
                    <a:lnTo>
                      <a:pt x="676275" y="226219"/>
                    </a:lnTo>
                    <a:lnTo>
                      <a:pt x="726281" y="235744"/>
                    </a:lnTo>
                    <a:lnTo>
                      <a:pt x="709613" y="295275"/>
                    </a:lnTo>
                    <a:lnTo>
                      <a:pt x="754856" y="395287"/>
                    </a:lnTo>
                    <a:lnTo>
                      <a:pt x="804863" y="435769"/>
                    </a:lnTo>
                    <a:lnTo>
                      <a:pt x="831056" y="452437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311C3192-8E96-3B39-DA0A-1492B8AA7FBE}"/>
                  </a:ext>
                </a:extLst>
              </p:cNvPr>
              <p:cNvSpPr/>
              <p:nvPr/>
            </p:nvSpPr>
            <p:spPr>
              <a:xfrm>
                <a:off x="5545931" y="2726531"/>
                <a:ext cx="623888" cy="1369219"/>
              </a:xfrm>
              <a:custGeom>
                <a:avLst/>
                <a:gdLst>
                  <a:gd name="connsiteX0" fmla="*/ 519113 w 623888"/>
                  <a:gd name="connsiteY0" fmla="*/ 1369219 h 1369219"/>
                  <a:gd name="connsiteX1" fmla="*/ 528638 w 623888"/>
                  <a:gd name="connsiteY1" fmla="*/ 1254919 h 1369219"/>
                  <a:gd name="connsiteX2" fmla="*/ 547688 w 623888"/>
                  <a:gd name="connsiteY2" fmla="*/ 1183482 h 1369219"/>
                  <a:gd name="connsiteX3" fmla="*/ 616744 w 623888"/>
                  <a:gd name="connsiteY3" fmla="*/ 1138238 h 1369219"/>
                  <a:gd name="connsiteX4" fmla="*/ 623888 w 623888"/>
                  <a:gd name="connsiteY4" fmla="*/ 1109663 h 1369219"/>
                  <a:gd name="connsiteX5" fmla="*/ 619125 w 623888"/>
                  <a:gd name="connsiteY5" fmla="*/ 1090613 h 1369219"/>
                  <a:gd name="connsiteX6" fmla="*/ 590550 w 623888"/>
                  <a:gd name="connsiteY6" fmla="*/ 1083469 h 1369219"/>
                  <a:gd name="connsiteX7" fmla="*/ 585788 w 623888"/>
                  <a:gd name="connsiteY7" fmla="*/ 1014413 h 1369219"/>
                  <a:gd name="connsiteX8" fmla="*/ 564357 w 623888"/>
                  <a:gd name="connsiteY8" fmla="*/ 971550 h 1369219"/>
                  <a:gd name="connsiteX9" fmla="*/ 578644 w 623888"/>
                  <a:gd name="connsiteY9" fmla="*/ 935832 h 1369219"/>
                  <a:gd name="connsiteX10" fmla="*/ 583407 w 623888"/>
                  <a:gd name="connsiteY10" fmla="*/ 902494 h 1369219"/>
                  <a:gd name="connsiteX11" fmla="*/ 564357 w 623888"/>
                  <a:gd name="connsiteY11" fmla="*/ 897732 h 1369219"/>
                  <a:gd name="connsiteX12" fmla="*/ 531019 w 623888"/>
                  <a:gd name="connsiteY12" fmla="*/ 883444 h 1369219"/>
                  <a:gd name="connsiteX13" fmla="*/ 492919 w 623888"/>
                  <a:gd name="connsiteY13" fmla="*/ 890588 h 1369219"/>
                  <a:gd name="connsiteX14" fmla="*/ 481013 w 623888"/>
                  <a:gd name="connsiteY14" fmla="*/ 866775 h 1369219"/>
                  <a:gd name="connsiteX15" fmla="*/ 447675 w 623888"/>
                  <a:gd name="connsiteY15" fmla="*/ 866775 h 1369219"/>
                  <a:gd name="connsiteX16" fmla="*/ 397669 w 623888"/>
                  <a:gd name="connsiteY16" fmla="*/ 852488 h 1369219"/>
                  <a:gd name="connsiteX17" fmla="*/ 409575 w 623888"/>
                  <a:gd name="connsiteY17" fmla="*/ 835819 h 1369219"/>
                  <a:gd name="connsiteX18" fmla="*/ 381000 w 623888"/>
                  <a:gd name="connsiteY18" fmla="*/ 795338 h 1369219"/>
                  <a:gd name="connsiteX19" fmla="*/ 328613 w 623888"/>
                  <a:gd name="connsiteY19" fmla="*/ 754857 h 1369219"/>
                  <a:gd name="connsiteX20" fmla="*/ 321469 w 623888"/>
                  <a:gd name="connsiteY20" fmla="*/ 719138 h 1369219"/>
                  <a:gd name="connsiteX21" fmla="*/ 338138 w 623888"/>
                  <a:gd name="connsiteY21" fmla="*/ 692944 h 1369219"/>
                  <a:gd name="connsiteX22" fmla="*/ 357188 w 623888"/>
                  <a:gd name="connsiteY22" fmla="*/ 607219 h 1369219"/>
                  <a:gd name="connsiteX23" fmla="*/ 316707 w 623888"/>
                  <a:gd name="connsiteY23" fmla="*/ 573882 h 1369219"/>
                  <a:gd name="connsiteX24" fmla="*/ 316707 w 623888"/>
                  <a:gd name="connsiteY24" fmla="*/ 547688 h 1369219"/>
                  <a:gd name="connsiteX25" fmla="*/ 259557 w 623888"/>
                  <a:gd name="connsiteY25" fmla="*/ 526257 h 1369219"/>
                  <a:gd name="connsiteX26" fmla="*/ 259557 w 623888"/>
                  <a:gd name="connsiteY26" fmla="*/ 483394 h 1369219"/>
                  <a:gd name="connsiteX27" fmla="*/ 223838 w 623888"/>
                  <a:gd name="connsiteY27" fmla="*/ 471488 h 1369219"/>
                  <a:gd name="connsiteX28" fmla="*/ 223838 w 623888"/>
                  <a:gd name="connsiteY28" fmla="*/ 428625 h 1369219"/>
                  <a:gd name="connsiteX29" fmla="*/ 173832 w 623888"/>
                  <a:gd name="connsiteY29" fmla="*/ 385763 h 1369219"/>
                  <a:gd name="connsiteX30" fmla="*/ 173832 w 623888"/>
                  <a:gd name="connsiteY30" fmla="*/ 347663 h 1369219"/>
                  <a:gd name="connsiteX31" fmla="*/ 142875 w 623888"/>
                  <a:gd name="connsiteY31" fmla="*/ 321469 h 1369219"/>
                  <a:gd name="connsiteX32" fmla="*/ 111919 w 623888"/>
                  <a:gd name="connsiteY32" fmla="*/ 328613 h 1369219"/>
                  <a:gd name="connsiteX33" fmla="*/ 109538 w 623888"/>
                  <a:gd name="connsiteY33" fmla="*/ 292894 h 1369219"/>
                  <a:gd name="connsiteX34" fmla="*/ 83344 w 623888"/>
                  <a:gd name="connsiteY34" fmla="*/ 283369 h 1369219"/>
                  <a:gd name="connsiteX35" fmla="*/ 78582 w 623888"/>
                  <a:gd name="connsiteY35" fmla="*/ 269082 h 1369219"/>
                  <a:gd name="connsiteX36" fmla="*/ 78582 w 623888"/>
                  <a:gd name="connsiteY36" fmla="*/ 269082 h 1369219"/>
                  <a:gd name="connsiteX37" fmla="*/ 54769 w 623888"/>
                  <a:gd name="connsiteY37" fmla="*/ 207169 h 1369219"/>
                  <a:gd name="connsiteX38" fmla="*/ 7144 w 623888"/>
                  <a:gd name="connsiteY38" fmla="*/ 180975 h 1369219"/>
                  <a:gd name="connsiteX39" fmla="*/ 0 w 623888"/>
                  <a:gd name="connsiteY39" fmla="*/ 100013 h 1369219"/>
                  <a:gd name="connsiteX40" fmla="*/ 0 w 623888"/>
                  <a:gd name="connsiteY40" fmla="*/ 69057 h 1369219"/>
                  <a:gd name="connsiteX41" fmla="*/ 45244 w 623888"/>
                  <a:gd name="connsiteY41" fmla="*/ 61913 h 1369219"/>
                  <a:gd name="connsiteX42" fmla="*/ 42863 w 623888"/>
                  <a:gd name="connsiteY42" fmla="*/ 0 h 13692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623888" h="1369219">
                    <a:moveTo>
                      <a:pt x="519113" y="1369219"/>
                    </a:moveTo>
                    <a:lnTo>
                      <a:pt x="528638" y="1254919"/>
                    </a:lnTo>
                    <a:lnTo>
                      <a:pt x="547688" y="1183482"/>
                    </a:lnTo>
                    <a:lnTo>
                      <a:pt x="616744" y="1138238"/>
                    </a:lnTo>
                    <a:lnTo>
                      <a:pt x="623888" y="1109663"/>
                    </a:lnTo>
                    <a:lnTo>
                      <a:pt x="619125" y="1090613"/>
                    </a:lnTo>
                    <a:lnTo>
                      <a:pt x="590550" y="1083469"/>
                    </a:lnTo>
                    <a:lnTo>
                      <a:pt x="585788" y="1014413"/>
                    </a:lnTo>
                    <a:lnTo>
                      <a:pt x="564357" y="971550"/>
                    </a:lnTo>
                    <a:lnTo>
                      <a:pt x="578644" y="935832"/>
                    </a:lnTo>
                    <a:lnTo>
                      <a:pt x="583407" y="902494"/>
                    </a:lnTo>
                    <a:lnTo>
                      <a:pt x="564357" y="897732"/>
                    </a:lnTo>
                    <a:lnTo>
                      <a:pt x="531019" y="883444"/>
                    </a:lnTo>
                    <a:lnTo>
                      <a:pt x="492919" y="890588"/>
                    </a:lnTo>
                    <a:lnTo>
                      <a:pt x="481013" y="866775"/>
                    </a:lnTo>
                    <a:lnTo>
                      <a:pt x="447675" y="866775"/>
                    </a:lnTo>
                    <a:lnTo>
                      <a:pt x="397669" y="852488"/>
                    </a:lnTo>
                    <a:lnTo>
                      <a:pt x="409575" y="835819"/>
                    </a:lnTo>
                    <a:lnTo>
                      <a:pt x="381000" y="795338"/>
                    </a:lnTo>
                    <a:lnTo>
                      <a:pt x="328613" y="754857"/>
                    </a:lnTo>
                    <a:lnTo>
                      <a:pt x="321469" y="719138"/>
                    </a:lnTo>
                    <a:lnTo>
                      <a:pt x="338138" y="692944"/>
                    </a:lnTo>
                    <a:lnTo>
                      <a:pt x="357188" y="607219"/>
                    </a:lnTo>
                    <a:lnTo>
                      <a:pt x="316707" y="573882"/>
                    </a:lnTo>
                    <a:lnTo>
                      <a:pt x="316707" y="547688"/>
                    </a:lnTo>
                    <a:lnTo>
                      <a:pt x="259557" y="526257"/>
                    </a:lnTo>
                    <a:lnTo>
                      <a:pt x="259557" y="483394"/>
                    </a:lnTo>
                    <a:lnTo>
                      <a:pt x="223838" y="471488"/>
                    </a:lnTo>
                    <a:lnTo>
                      <a:pt x="223838" y="428625"/>
                    </a:lnTo>
                    <a:lnTo>
                      <a:pt x="173832" y="385763"/>
                    </a:lnTo>
                    <a:lnTo>
                      <a:pt x="173832" y="347663"/>
                    </a:lnTo>
                    <a:lnTo>
                      <a:pt x="142875" y="321469"/>
                    </a:lnTo>
                    <a:lnTo>
                      <a:pt x="111919" y="328613"/>
                    </a:lnTo>
                    <a:lnTo>
                      <a:pt x="109538" y="292894"/>
                    </a:lnTo>
                    <a:lnTo>
                      <a:pt x="83344" y="283369"/>
                    </a:lnTo>
                    <a:lnTo>
                      <a:pt x="78582" y="269082"/>
                    </a:lnTo>
                    <a:lnTo>
                      <a:pt x="78582" y="269082"/>
                    </a:lnTo>
                    <a:lnTo>
                      <a:pt x="54769" y="207169"/>
                    </a:lnTo>
                    <a:lnTo>
                      <a:pt x="7144" y="180975"/>
                    </a:lnTo>
                    <a:lnTo>
                      <a:pt x="0" y="100013"/>
                    </a:lnTo>
                    <a:lnTo>
                      <a:pt x="0" y="69057"/>
                    </a:lnTo>
                    <a:lnTo>
                      <a:pt x="45244" y="61913"/>
                    </a:lnTo>
                    <a:cubicBezTo>
                      <a:pt x="44450" y="41275"/>
                      <a:pt x="43657" y="20638"/>
                      <a:pt x="42863" y="0"/>
                    </a:cubicBez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C9C405F4-0597-C857-4292-14C119A80C4D}"/>
                  </a:ext>
                </a:extLst>
              </p:cNvPr>
              <p:cNvSpPr/>
              <p:nvPr/>
            </p:nvSpPr>
            <p:spPr>
              <a:xfrm>
                <a:off x="5967413" y="2193131"/>
                <a:ext cx="661987" cy="1707357"/>
              </a:xfrm>
              <a:custGeom>
                <a:avLst/>
                <a:gdLst>
                  <a:gd name="connsiteX0" fmla="*/ 0 w 661987"/>
                  <a:gd name="connsiteY0" fmla="*/ 35719 h 1707357"/>
                  <a:gd name="connsiteX1" fmla="*/ 78581 w 661987"/>
                  <a:gd name="connsiteY1" fmla="*/ 47625 h 1707357"/>
                  <a:gd name="connsiteX2" fmla="*/ 107156 w 661987"/>
                  <a:gd name="connsiteY2" fmla="*/ 16669 h 1707357"/>
                  <a:gd name="connsiteX3" fmla="*/ 166687 w 661987"/>
                  <a:gd name="connsiteY3" fmla="*/ 0 h 1707357"/>
                  <a:gd name="connsiteX4" fmla="*/ 183356 w 661987"/>
                  <a:gd name="connsiteY4" fmla="*/ 19050 h 1707357"/>
                  <a:gd name="connsiteX5" fmla="*/ 164306 w 661987"/>
                  <a:gd name="connsiteY5" fmla="*/ 57150 h 1707357"/>
                  <a:gd name="connsiteX6" fmla="*/ 166687 w 661987"/>
                  <a:gd name="connsiteY6" fmla="*/ 85725 h 1707357"/>
                  <a:gd name="connsiteX7" fmla="*/ 190500 w 661987"/>
                  <a:gd name="connsiteY7" fmla="*/ 107157 h 1707357"/>
                  <a:gd name="connsiteX8" fmla="*/ 178593 w 661987"/>
                  <a:gd name="connsiteY8" fmla="*/ 157163 h 1707357"/>
                  <a:gd name="connsiteX9" fmla="*/ 152400 w 661987"/>
                  <a:gd name="connsiteY9" fmla="*/ 150019 h 1707357"/>
                  <a:gd name="connsiteX10" fmla="*/ 128587 w 661987"/>
                  <a:gd name="connsiteY10" fmla="*/ 135732 h 1707357"/>
                  <a:gd name="connsiteX11" fmla="*/ 109537 w 661987"/>
                  <a:gd name="connsiteY11" fmla="*/ 169069 h 1707357"/>
                  <a:gd name="connsiteX12" fmla="*/ 180975 w 661987"/>
                  <a:gd name="connsiteY12" fmla="*/ 197644 h 1707357"/>
                  <a:gd name="connsiteX13" fmla="*/ 176212 w 661987"/>
                  <a:gd name="connsiteY13" fmla="*/ 273844 h 1707357"/>
                  <a:gd name="connsiteX14" fmla="*/ 159543 w 661987"/>
                  <a:gd name="connsiteY14" fmla="*/ 309563 h 1707357"/>
                  <a:gd name="connsiteX15" fmla="*/ 154781 w 661987"/>
                  <a:gd name="connsiteY15" fmla="*/ 335757 h 1707357"/>
                  <a:gd name="connsiteX16" fmla="*/ 147637 w 661987"/>
                  <a:gd name="connsiteY16" fmla="*/ 357188 h 1707357"/>
                  <a:gd name="connsiteX17" fmla="*/ 121443 w 661987"/>
                  <a:gd name="connsiteY17" fmla="*/ 381000 h 1707357"/>
                  <a:gd name="connsiteX18" fmla="*/ 135731 w 661987"/>
                  <a:gd name="connsiteY18" fmla="*/ 450057 h 1707357"/>
                  <a:gd name="connsiteX19" fmla="*/ 128587 w 661987"/>
                  <a:gd name="connsiteY19" fmla="*/ 459582 h 1707357"/>
                  <a:gd name="connsiteX20" fmla="*/ 107156 w 661987"/>
                  <a:gd name="connsiteY20" fmla="*/ 457200 h 1707357"/>
                  <a:gd name="connsiteX21" fmla="*/ 90487 w 661987"/>
                  <a:gd name="connsiteY21" fmla="*/ 492919 h 1707357"/>
                  <a:gd name="connsiteX22" fmla="*/ 78581 w 661987"/>
                  <a:gd name="connsiteY22" fmla="*/ 519113 h 1707357"/>
                  <a:gd name="connsiteX23" fmla="*/ 142875 w 661987"/>
                  <a:gd name="connsiteY23" fmla="*/ 507207 h 1707357"/>
                  <a:gd name="connsiteX24" fmla="*/ 219075 w 661987"/>
                  <a:gd name="connsiteY24" fmla="*/ 533400 h 1707357"/>
                  <a:gd name="connsiteX25" fmla="*/ 228600 w 661987"/>
                  <a:gd name="connsiteY25" fmla="*/ 602457 h 1707357"/>
                  <a:gd name="connsiteX26" fmla="*/ 211931 w 661987"/>
                  <a:gd name="connsiteY26" fmla="*/ 647700 h 1707357"/>
                  <a:gd name="connsiteX27" fmla="*/ 214312 w 661987"/>
                  <a:gd name="connsiteY27" fmla="*/ 661988 h 1707357"/>
                  <a:gd name="connsiteX28" fmla="*/ 235743 w 661987"/>
                  <a:gd name="connsiteY28" fmla="*/ 661988 h 1707357"/>
                  <a:gd name="connsiteX29" fmla="*/ 261937 w 661987"/>
                  <a:gd name="connsiteY29" fmla="*/ 704850 h 1707357"/>
                  <a:gd name="connsiteX30" fmla="*/ 271462 w 661987"/>
                  <a:gd name="connsiteY30" fmla="*/ 723900 h 1707357"/>
                  <a:gd name="connsiteX31" fmla="*/ 300037 w 661987"/>
                  <a:gd name="connsiteY31" fmla="*/ 750094 h 1707357"/>
                  <a:gd name="connsiteX32" fmla="*/ 323850 w 661987"/>
                  <a:gd name="connsiteY32" fmla="*/ 773907 h 1707357"/>
                  <a:gd name="connsiteX33" fmla="*/ 340518 w 661987"/>
                  <a:gd name="connsiteY33" fmla="*/ 773907 h 1707357"/>
                  <a:gd name="connsiteX34" fmla="*/ 340518 w 661987"/>
                  <a:gd name="connsiteY34" fmla="*/ 800100 h 1707357"/>
                  <a:gd name="connsiteX35" fmla="*/ 333375 w 661987"/>
                  <a:gd name="connsiteY35" fmla="*/ 838200 h 1707357"/>
                  <a:gd name="connsiteX36" fmla="*/ 366712 w 661987"/>
                  <a:gd name="connsiteY36" fmla="*/ 838200 h 1707357"/>
                  <a:gd name="connsiteX37" fmla="*/ 426243 w 661987"/>
                  <a:gd name="connsiteY37" fmla="*/ 902494 h 1707357"/>
                  <a:gd name="connsiteX38" fmla="*/ 421481 w 661987"/>
                  <a:gd name="connsiteY38" fmla="*/ 923925 h 1707357"/>
                  <a:gd name="connsiteX39" fmla="*/ 485775 w 661987"/>
                  <a:gd name="connsiteY39" fmla="*/ 957263 h 1707357"/>
                  <a:gd name="connsiteX40" fmla="*/ 488156 w 661987"/>
                  <a:gd name="connsiteY40" fmla="*/ 978694 h 1707357"/>
                  <a:gd name="connsiteX41" fmla="*/ 535781 w 661987"/>
                  <a:gd name="connsiteY41" fmla="*/ 1028700 h 1707357"/>
                  <a:gd name="connsiteX42" fmla="*/ 516731 w 661987"/>
                  <a:gd name="connsiteY42" fmla="*/ 1102519 h 1707357"/>
                  <a:gd name="connsiteX43" fmla="*/ 540543 w 661987"/>
                  <a:gd name="connsiteY43" fmla="*/ 1109663 h 1707357"/>
                  <a:gd name="connsiteX44" fmla="*/ 540543 w 661987"/>
                  <a:gd name="connsiteY44" fmla="*/ 1109663 h 1707357"/>
                  <a:gd name="connsiteX45" fmla="*/ 571500 w 661987"/>
                  <a:gd name="connsiteY45" fmla="*/ 1116807 h 1707357"/>
                  <a:gd name="connsiteX46" fmla="*/ 571500 w 661987"/>
                  <a:gd name="connsiteY46" fmla="*/ 1131094 h 1707357"/>
                  <a:gd name="connsiteX47" fmla="*/ 595312 w 661987"/>
                  <a:gd name="connsiteY47" fmla="*/ 1171575 h 1707357"/>
                  <a:gd name="connsiteX48" fmla="*/ 559593 w 661987"/>
                  <a:gd name="connsiteY48" fmla="*/ 1252538 h 1707357"/>
                  <a:gd name="connsiteX49" fmla="*/ 581025 w 661987"/>
                  <a:gd name="connsiteY49" fmla="*/ 1281113 h 1707357"/>
                  <a:gd name="connsiteX50" fmla="*/ 614362 w 661987"/>
                  <a:gd name="connsiteY50" fmla="*/ 1257300 h 1707357"/>
                  <a:gd name="connsiteX51" fmla="*/ 652462 w 661987"/>
                  <a:gd name="connsiteY51" fmla="*/ 1285875 h 1707357"/>
                  <a:gd name="connsiteX52" fmla="*/ 635793 w 661987"/>
                  <a:gd name="connsiteY52" fmla="*/ 1319213 h 1707357"/>
                  <a:gd name="connsiteX53" fmla="*/ 633412 w 661987"/>
                  <a:gd name="connsiteY53" fmla="*/ 1366838 h 1707357"/>
                  <a:gd name="connsiteX54" fmla="*/ 661987 w 661987"/>
                  <a:gd name="connsiteY54" fmla="*/ 1397794 h 1707357"/>
                  <a:gd name="connsiteX55" fmla="*/ 604837 w 661987"/>
                  <a:gd name="connsiteY55" fmla="*/ 1414463 h 1707357"/>
                  <a:gd name="connsiteX56" fmla="*/ 564356 w 661987"/>
                  <a:gd name="connsiteY56" fmla="*/ 1490663 h 1707357"/>
                  <a:gd name="connsiteX57" fmla="*/ 576262 w 661987"/>
                  <a:gd name="connsiteY57" fmla="*/ 1528763 h 1707357"/>
                  <a:gd name="connsiteX58" fmla="*/ 552450 w 661987"/>
                  <a:gd name="connsiteY58" fmla="*/ 1562100 h 1707357"/>
                  <a:gd name="connsiteX59" fmla="*/ 661987 w 661987"/>
                  <a:gd name="connsiteY59" fmla="*/ 1707357 h 1707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661987" h="1707357">
                    <a:moveTo>
                      <a:pt x="0" y="35719"/>
                    </a:moveTo>
                    <a:lnTo>
                      <a:pt x="78581" y="47625"/>
                    </a:lnTo>
                    <a:lnTo>
                      <a:pt x="107156" y="16669"/>
                    </a:lnTo>
                    <a:lnTo>
                      <a:pt x="166687" y="0"/>
                    </a:lnTo>
                    <a:lnTo>
                      <a:pt x="183356" y="19050"/>
                    </a:lnTo>
                    <a:lnTo>
                      <a:pt x="164306" y="57150"/>
                    </a:lnTo>
                    <a:lnTo>
                      <a:pt x="166687" y="85725"/>
                    </a:lnTo>
                    <a:lnTo>
                      <a:pt x="190500" y="107157"/>
                    </a:lnTo>
                    <a:lnTo>
                      <a:pt x="178593" y="157163"/>
                    </a:lnTo>
                    <a:lnTo>
                      <a:pt x="152400" y="150019"/>
                    </a:lnTo>
                    <a:lnTo>
                      <a:pt x="128587" y="135732"/>
                    </a:lnTo>
                    <a:lnTo>
                      <a:pt x="109537" y="169069"/>
                    </a:lnTo>
                    <a:lnTo>
                      <a:pt x="180975" y="197644"/>
                    </a:lnTo>
                    <a:lnTo>
                      <a:pt x="176212" y="273844"/>
                    </a:lnTo>
                    <a:lnTo>
                      <a:pt x="159543" y="309563"/>
                    </a:lnTo>
                    <a:lnTo>
                      <a:pt x="154781" y="335757"/>
                    </a:lnTo>
                    <a:lnTo>
                      <a:pt x="147637" y="357188"/>
                    </a:lnTo>
                    <a:lnTo>
                      <a:pt x="121443" y="381000"/>
                    </a:lnTo>
                    <a:lnTo>
                      <a:pt x="135731" y="450057"/>
                    </a:lnTo>
                    <a:lnTo>
                      <a:pt x="128587" y="459582"/>
                    </a:lnTo>
                    <a:lnTo>
                      <a:pt x="107156" y="457200"/>
                    </a:lnTo>
                    <a:lnTo>
                      <a:pt x="90487" y="492919"/>
                    </a:lnTo>
                    <a:lnTo>
                      <a:pt x="78581" y="519113"/>
                    </a:lnTo>
                    <a:lnTo>
                      <a:pt x="142875" y="507207"/>
                    </a:lnTo>
                    <a:lnTo>
                      <a:pt x="219075" y="533400"/>
                    </a:lnTo>
                    <a:lnTo>
                      <a:pt x="228600" y="602457"/>
                    </a:lnTo>
                    <a:lnTo>
                      <a:pt x="211931" y="647700"/>
                    </a:lnTo>
                    <a:lnTo>
                      <a:pt x="214312" y="661988"/>
                    </a:lnTo>
                    <a:lnTo>
                      <a:pt x="235743" y="661988"/>
                    </a:lnTo>
                    <a:lnTo>
                      <a:pt x="261937" y="704850"/>
                    </a:lnTo>
                    <a:lnTo>
                      <a:pt x="271462" y="723900"/>
                    </a:lnTo>
                    <a:lnTo>
                      <a:pt x="300037" y="750094"/>
                    </a:lnTo>
                    <a:lnTo>
                      <a:pt x="323850" y="773907"/>
                    </a:lnTo>
                    <a:lnTo>
                      <a:pt x="340518" y="773907"/>
                    </a:lnTo>
                    <a:lnTo>
                      <a:pt x="340518" y="800100"/>
                    </a:lnTo>
                    <a:lnTo>
                      <a:pt x="333375" y="838200"/>
                    </a:lnTo>
                    <a:lnTo>
                      <a:pt x="366712" y="838200"/>
                    </a:lnTo>
                    <a:lnTo>
                      <a:pt x="426243" y="902494"/>
                    </a:lnTo>
                    <a:lnTo>
                      <a:pt x="421481" y="923925"/>
                    </a:lnTo>
                    <a:lnTo>
                      <a:pt x="485775" y="957263"/>
                    </a:lnTo>
                    <a:lnTo>
                      <a:pt x="488156" y="978694"/>
                    </a:lnTo>
                    <a:lnTo>
                      <a:pt x="535781" y="1028700"/>
                    </a:lnTo>
                    <a:lnTo>
                      <a:pt x="516731" y="1102519"/>
                    </a:lnTo>
                    <a:lnTo>
                      <a:pt x="540543" y="1109663"/>
                    </a:lnTo>
                    <a:lnTo>
                      <a:pt x="540543" y="1109663"/>
                    </a:lnTo>
                    <a:lnTo>
                      <a:pt x="571500" y="1116807"/>
                    </a:lnTo>
                    <a:lnTo>
                      <a:pt x="571500" y="1131094"/>
                    </a:lnTo>
                    <a:lnTo>
                      <a:pt x="595312" y="1171575"/>
                    </a:lnTo>
                    <a:lnTo>
                      <a:pt x="559593" y="1252538"/>
                    </a:lnTo>
                    <a:lnTo>
                      <a:pt x="581025" y="1281113"/>
                    </a:lnTo>
                    <a:lnTo>
                      <a:pt x="614362" y="1257300"/>
                    </a:lnTo>
                    <a:lnTo>
                      <a:pt x="652462" y="1285875"/>
                    </a:lnTo>
                    <a:lnTo>
                      <a:pt x="635793" y="1319213"/>
                    </a:lnTo>
                    <a:lnTo>
                      <a:pt x="633412" y="1366838"/>
                    </a:lnTo>
                    <a:lnTo>
                      <a:pt x="661987" y="1397794"/>
                    </a:lnTo>
                    <a:lnTo>
                      <a:pt x="604837" y="1414463"/>
                    </a:lnTo>
                    <a:lnTo>
                      <a:pt x="564356" y="1490663"/>
                    </a:lnTo>
                    <a:lnTo>
                      <a:pt x="576262" y="1528763"/>
                    </a:lnTo>
                    <a:lnTo>
                      <a:pt x="552450" y="1562100"/>
                    </a:lnTo>
                    <a:lnTo>
                      <a:pt x="661987" y="1707357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9267A946-1A53-4F64-7E81-8E585C4D5652}"/>
                  </a:ext>
                </a:extLst>
              </p:cNvPr>
              <p:cNvSpPr/>
              <p:nvPr/>
            </p:nvSpPr>
            <p:spPr>
              <a:xfrm>
                <a:off x="6434138" y="2138363"/>
                <a:ext cx="523875" cy="1638300"/>
              </a:xfrm>
              <a:custGeom>
                <a:avLst/>
                <a:gdLst>
                  <a:gd name="connsiteX0" fmla="*/ 304800 w 523875"/>
                  <a:gd name="connsiteY0" fmla="*/ 1638300 h 1638300"/>
                  <a:gd name="connsiteX1" fmla="*/ 378618 w 523875"/>
                  <a:gd name="connsiteY1" fmla="*/ 1559718 h 1638300"/>
                  <a:gd name="connsiteX2" fmla="*/ 400050 w 523875"/>
                  <a:gd name="connsiteY2" fmla="*/ 1488281 h 1638300"/>
                  <a:gd name="connsiteX3" fmla="*/ 442912 w 523875"/>
                  <a:gd name="connsiteY3" fmla="*/ 1457325 h 1638300"/>
                  <a:gd name="connsiteX4" fmla="*/ 447675 w 523875"/>
                  <a:gd name="connsiteY4" fmla="*/ 1397793 h 1638300"/>
                  <a:gd name="connsiteX5" fmla="*/ 419100 w 523875"/>
                  <a:gd name="connsiteY5" fmla="*/ 1378743 h 1638300"/>
                  <a:gd name="connsiteX6" fmla="*/ 416718 w 523875"/>
                  <a:gd name="connsiteY6" fmla="*/ 1328737 h 1638300"/>
                  <a:gd name="connsiteX7" fmla="*/ 452437 w 523875"/>
                  <a:gd name="connsiteY7" fmla="*/ 1276350 h 1638300"/>
                  <a:gd name="connsiteX8" fmla="*/ 521493 w 523875"/>
                  <a:gd name="connsiteY8" fmla="*/ 1262062 h 1638300"/>
                  <a:gd name="connsiteX9" fmla="*/ 523875 w 523875"/>
                  <a:gd name="connsiteY9" fmla="*/ 1238250 h 1638300"/>
                  <a:gd name="connsiteX10" fmla="*/ 476250 w 523875"/>
                  <a:gd name="connsiteY10" fmla="*/ 1138237 h 1638300"/>
                  <a:gd name="connsiteX11" fmla="*/ 431006 w 523875"/>
                  <a:gd name="connsiteY11" fmla="*/ 1143000 h 1638300"/>
                  <a:gd name="connsiteX12" fmla="*/ 435768 w 523875"/>
                  <a:gd name="connsiteY12" fmla="*/ 1121568 h 1638300"/>
                  <a:gd name="connsiteX13" fmla="*/ 452437 w 523875"/>
                  <a:gd name="connsiteY13" fmla="*/ 1100137 h 1638300"/>
                  <a:gd name="connsiteX14" fmla="*/ 447675 w 523875"/>
                  <a:gd name="connsiteY14" fmla="*/ 1052512 h 1638300"/>
                  <a:gd name="connsiteX15" fmla="*/ 445293 w 523875"/>
                  <a:gd name="connsiteY15" fmla="*/ 1026318 h 1638300"/>
                  <a:gd name="connsiteX16" fmla="*/ 414337 w 523875"/>
                  <a:gd name="connsiteY16" fmla="*/ 1016793 h 1638300"/>
                  <a:gd name="connsiteX17" fmla="*/ 442912 w 523875"/>
                  <a:gd name="connsiteY17" fmla="*/ 962025 h 1638300"/>
                  <a:gd name="connsiteX18" fmla="*/ 426243 w 523875"/>
                  <a:gd name="connsiteY18" fmla="*/ 947737 h 1638300"/>
                  <a:gd name="connsiteX19" fmla="*/ 423862 w 523875"/>
                  <a:gd name="connsiteY19" fmla="*/ 919162 h 1638300"/>
                  <a:gd name="connsiteX20" fmla="*/ 390525 w 523875"/>
                  <a:gd name="connsiteY20" fmla="*/ 916781 h 1638300"/>
                  <a:gd name="connsiteX21" fmla="*/ 354806 w 523875"/>
                  <a:gd name="connsiteY21" fmla="*/ 892968 h 1638300"/>
                  <a:gd name="connsiteX22" fmla="*/ 352425 w 523875"/>
                  <a:gd name="connsiteY22" fmla="*/ 869156 h 1638300"/>
                  <a:gd name="connsiteX23" fmla="*/ 323850 w 523875"/>
                  <a:gd name="connsiteY23" fmla="*/ 838200 h 1638300"/>
                  <a:gd name="connsiteX24" fmla="*/ 307181 w 523875"/>
                  <a:gd name="connsiteY24" fmla="*/ 802481 h 1638300"/>
                  <a:gd name="connsiteX25" fmla="*/ 316706 w 523875"/>
                  <a:gd name="connsiteY25" fmla="*/ 778668 h 1638300"/>
                  <a:gd name="connsiteX26" fmla="*/ 295275 w 523875"/>
                  <a:gd name="connsiteY26" fmla="*/ 714375 h 1638300"/>
                  <a:gd name="connsiteX27" fmla="*/ 304800 w 523875"/>
                  <a:gd name="connsiteY27" fmla="*/ 657225 h 1638300"/>
                  <a:gd name="connsiteX28" fmla="*/ 285750 w 523875"/>
                  <a:gd name="connsiteY28" fmla="*/ 650081 h 1638300"/>
                  <a:gd name="connsiteX29" fmla="*/ 283368 w 523875"/>
                  <a:gd name="connsiteY29" fmla="*/ 621506 h 1638300"/>
                  <a:gd name="connsiteX30" fmla="*/ 178593 w 523875"/>
                  <a:gd name="connsiteY30" fmla="*/ 621506 h 1638300"/>
                  <a:gd name="connsiteX31" fmla="*/ 145256 w 523875"/>
                  <a:gd name="connsiteY31" fmla="*/ 638175 h 1638300"/>
                  <a:gd name="connsiteX32" fmla="*/ 121443 w 523875"/>
                  <a:gd name="connsiteY32" fmla="*/ 623887 h 1638300"/>
                  <a:gd name="connsiteX33" fmla="*/ 40481 w 523875"/>
                  <a:gd name="connsiteY33" fmla="*/ 523875 h 1638300"/>
                  <a:gd name="connsiteX34" fmla="*/ 45243 w 523875"/>
                  <a:gd name="connsiteY34" fmla="*/ 502443 h 1638300"/>
                  <a:gd name="connsiteX35" fmla="*/ 19050 w 523875"/>
                  <a:gd name="connsiteY35" fmla="*/ 500062 h 1638300"/>
                  <a:gd name="connsiteX36" fmla="*/ 30956 w 523875"/>
                  <a:gd name="connsiteY36" fmla="*/ 440531 h 1638300"/>
                  <a:gd name="connsiteX37" fmla="*/ 0 w 523875"/>
                  <a:gd name="connsiteY37" fmla="*/ 435768 h 1638300"/>
                  <a:gd name="connsiteX38" fmla="*/ 0 w 523875"/>
                  <a:gd name="connsiteY38" fmla="*/ 416718 h 1638300"/>
                  <a:gd name="connsiteX39" fmla="*/ 35718 w 523875"/>
                  <a:gd name="connsiteY39" fmla="*/ 392906 h 1638300"/>
                  <a:gd name="connsiteX40" fmla="*/ 35718 w 523875"/>
                  <a:gd name="connsiteY40" fmla="*/ 352425 h 1638300"/>
                  <a:gd name="connsiteX41" fmla="*/ 52387 w 523875"/>
                  <a:gd name="connsiteY41" fmla="*/ 333375 h 1638300"/>
                  <a:gd name="connsiteX42" fmla="*/ 50006 w 523875"/>
                  <a:gd name="connsiteY42" fmla="*/ 288131 h 1638300"/>
                  <a:gd name="connsiteX43" fmla="*/ 61912 w 523875"/>
                  <a:gd name="connsiteY43" fmla="*/ 242887 h 1638300"/>
                  <a:gd name="connsiteX44" fmla="*/ 95250 w 523875"/>
                  <a:gd name="connsiteY44" fmla="*/ 161925 h 1638300"/>
                  <a:gd name="connsiteX45" fmla="*/ 88106 w 523875"/>
                  <a:gd name="connsiteY45" fmla="*/ 114300 h 1638300"/>
                  <a:gd name="connsiteX46" fmla="*/ 85725 w 523875"/>
                  <a:gd name="connsiteY46" fmla="*/ 80962 h 1638300"/>
                  <a:gd name="connsiteX47" fmla="*/ 147637 w 523875"/>
                  <a:gd name="connsiteY47" fmla="*/ 45243 h 1638300"/>
                  <a:gd name="connsiteX48" fmla="*/ 169068 w 523875"/>
                  <a:gd name="connsiteY48" fmla="*/ 47625 h 1638300"/>
                  <a:gd name="connsiteX49" fmla="*/ 197643 w 523875"/>
                  <a:gd name="connsiteY49" fmla="*/ 45243 h 1638300"/>
                  <a:gd name="connsiteX50" fmla="*/ 214312 w 523875"/>
                  <a:gd name="connsiteY50" fmla="*/ 0 h 1638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523875" h="1638300">
                    <a:moveTo>
                      <a:pt x="304800" y="1638300"/>
                    </a:moveTo>
                    <a:lnTo>
                      <a:pt x="378618" y="1559718"/>
                    </a:lnTo>
                    <a:lnTo>
                      <a:pt x="400050" y="1488281"/>
                    </a:lnTo>
                    <a:lnTo>
                      <a:pt x="442912" y="1457325"/>
                    </a:lnTo>
                    <a:lnTo>
                      <a:pt x="447675" y="1397793"/>
                    </a:lnTo>
                    <a:lnTo>
                      <a:pt x="419100" y="1378743"/>
                    </a:lnTo>
                    <a:lnTo>
                      <a:pt x="416718" y="1328737"/>
                    </a:lnTo>
                    <a:lnTo>
                      <a:pt x="452437" y="1276350"/>
                    </a:lnTo>
                    <a:lnTo>
                      <a:pt x="521493" y="1262062"/>
                    </a:lnTo>
                    <a:lnTo>
                      <a:pt x="523875" y="1238250"/>
                    </a:lnTo>
                    <a:lnTo>
                      <a:pt x="476250" y="1138237"/>
                    </a:lnTo>
                    <a:lnTo>
                      <a:pt x="431006" y="1143000"/>
                    </a:lnTo>
                    <a:lnTo>
                      <a:pt x="435768" y="1121568"/>
                    </a:lnTo>
                    <a:lnTo>
                      <a:pt x="452437" y="1100137"/>
                    </a:lnTo>
                    <a:lnTo>
                      <a:pt x="447675" y="1052512"/>
                    </a:lnTo>
                    <a:lnTo>
                      <a:pt x="445293" y="1026318"/>
                    </a:lnTo>
                    <a:lnTo>
                      <a:pt x="414337" y="1016793"/>
                    </a:lnTo>
                    <a:lnTo>
                      <a:pt x="442912" y="962025"/>
                    </a:lnTo>
                    <a:lnTo>
                      <a:pt x="426243" y="947737"/>
                    </a:lnTo>
                    <a:lnTo>
                      <a:pt x="423862" y="919162"/>
                    </a:lnTo>
                    <a:lnTo>
                      <a:pt x="390525" y="916781"/>
                    </a:lnTo>
                    <a:lnTo>
                      <a:pt x="354806" y="892968"/>
                    </a:lnTo>
                    <a:lnTo>
                      <a:pt x="352425" y="869156"/>
                    </a:lnTo>
                    <a:lnTo>
                      <a:pt x="323850" y="838200"/>
                    </a:lnTo>
                    <a:lnTo>
                      <a:pt x="307181" y="802481"/>
                    </a:lnTo>
                    <a:lnTo>
                      <a:pt x="316706" y="778668"/>
                    </a:lnTo>
                    <a:lnTo>
                      <a:pt x="295275" y="714375"/>
                    </a:lnTo>
                    <a:lnTo>
                      <a:pt x="304800" y="657225"/>
                    </a:lnTo>
                    <a:lnTo>
                      <a:pt x="285750" y="650081"/>
                    </a:lnTo>
                    <a:lnTo>
                      <a:pt x="283368" y="621506"/>
                    </a:lnTo>
                    <a:lnTo>
                      <a:pt x="178593" y="621506"/>
                    </a:lnTo>
                    <a:lnTo>
                      <a:pt x="145256" y="638175"/>
                    </a:lnTo>
                    <a:lnTo>
                      <a:pt x="121443" y="623887"/>
                    </a:lnTo>
                    <a:lnTo>
                      <a:pt x="40481" y="523875"/>
                    </a:lnTo>
                    <a:lnTo>
                      <a:pt x="45243" y="502443"/>
                    </a:lnTo>
                    <a:lnTo>
                      <a:pt x="19050" y="500062"/>
                    </a:lnTo>
                    <a:lnTo>
                      <a:pt x="30956" y="440531"/>
                    </a:lnTo>
                    <a:lnTo>
                      <a:pt x="0" y="435768"/>
                    </a:lnTo>
                    <a:lnTo>
                      <a:pt x="0" y="416718"/>
                    </a:lnTo>
                    <a:lnTo>
                      <a:pt x="35718" y="392906"/>
                    </a:lnTo>
                    <a:lnTo>
                      <a:pt x="35718" y="352425"/>
                    </a:lnTo>
                    <a:lnTo>
                      <a:pt x="52387" y="333375"/>
                    </a:lnTo>
                    <a:lnTo>
                      <a:pt x="50006" y="288131"/>
                    </a:lnTo>
                    <a:lnTo>
                      <a:pt x="61912" y="242887"/>
                    </a:lnTo>
                    <a:lnTo>
                      <a:pt x="95250" y="161925"/>
                    </a:lnTo>
                    <a:lnTo>
                      <a:pt x="88106" y="114300"/>
                    </a:lnTo>
                    <a:lnTo>
                      <a:pt x="85725" y="80962"/>
                    </a:lnTo>
                    <a:lnTo>
                      <a:pt x="147637" y="45243"/>
                    </a:lnTo>
                    <a:lnTo>
                      <a:pt x="169068" y="47625"/>
                    </a:lnTo>
                    <a:lnTo>
                      <a:pt x="197643" y="45243"/>
                    </a:lnTo>
                    <a:lnTo>
                      <a:pt x="214312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CEBDC9E1-1D01-A316-ECD9-CAD0B73E85BB}"/>
                  </a:ext>
                </a:extLst>
              </p:cNvPr>
              <p:cNvSpPr/>
              <p:nvPr/>
            </p:nvSpPr>
            <p:spPr>
              <a:xfrm>
                <a:off x="4213225" y="1546225"/>
                <a:ext cx="981075" cy="911225"/>
              </a:xfrm>
              <a:custGeom>
                <a:avLst/>
                <a:gdLst>
                  <a:gd name="connsiteX0" fmla="*/ 981075 w 981075"/>
                  <a:gd name="connsiteY0" fmla="*/ 0 h 911225"/>
                  <a:gd name="connsiteX1" fmla="*/ 847725 w 981075"/>
                  <a:gd name="connsiteY1" fmla="*/ 19050 h 911225"/>
                  <a:gd name="connsiteX2" fmla="*/ 812800 w 981075"/>
                  <a:gd name="connsiteY2" fmla="*/ 60325 h 911225"/>
                  <a:gd name="connsiteX3" fmla="*/ 844550 w 981075"/>
                  <a:gd name="connsiteY3" fmla="*/ 127000 h 911225"/>
                  <a:gd name="connsiteX4" fmla="*/ 835025 w 981075"/>
                  <a:gd name="connsiteY4" fmla="*/ 177800 h 911225"/>
                  <a:gd name="connsiteX5" fmla="*/ 631825 w 981075"/>
                  <a:gd name="connsiteY5" fmla="*/ 250825 h 911225"/>
                  <a:gd name="connsiteX6" fmla="*/ 558800 w 981075"/>
                  <a:gd name="connsiteY6" fmla="*/ 190500 h 911225"/>
                  <a:gd name="connsiteX7" fmla="*/ 454025 w 981075"/>
                  <a:gd name="connsiteY7" fmla="*/ 250825 h 911225"/>
                  <a:gd name="connsiteX8" fmla="*/ 282575 w 981075"/>
                  <a:gd name="connsiteY8" fmla="*/ 263525 h 911225"/>
                  <a:gd name="connsiteX9" fmla="*/ 95250 w 981075"/>
                  <a:gd name="connsiteY9" fmla="*/ 304800 h 911225"/>
                  <a:gd name="connsiteX10" fmla="*/ 0 w 981075"/>
                  <a:gd name="connsiteY10" fmla="*/ 381000 h 911225"/>
                  <a:gd name="connsiteX11" fmla="*/ 9525 w 981075"/>
                  <a:gd name="connsiteY11" fmla="*/ 492125 h 911225"/>
                  <a:gd name="connsiteX12" fmla="*/ 133350 w 981075"/>
                  <a:gd name="connsiteY12" fmla="*/ 495300 h 911225"/>
                  <a:gd name="connsiteX13" fmla="*/ 244475 w 981075"/>
                  <a:gd name="connsiteY13" fmla="*/ 581025 h 911225"/>
                  <a:gd name="connsiteX14" fmla="*/ 215900 w 981075"/>
                  <a:gd name="connsiteY14" fmla="*/ 657225 h 911225"/>
                  <a:gd name="connsiteX15" fmla="*/ 215900 w 981075"/>
                  <a:gd name="connsiteY15" fmla="*/ 673100 h 911225"/>
                  <a:gd name="connsiteX16" fmla="*/ 228600 w 981075"/>
                  <a:gd name="connsiteY16" fmla="*/ 701675 h 911225"/>
                  <a:gd name="connsiteX17" fmla="*/ 225425 w 981075"/>
                  <a:gd name="connsiteY17" fmla="*/ 768350 h 911225"/>
                  <a:gd name="connsiteX18" fmla="*/ 244475 w 981075"/>
                  <a:gd name="connsiteY18" fmla="*/ 784225 h 911225"/>
                  <a:gd name="connsiteX19" fmla="*/ 241300 w 981075"/>
                  <a:gd name="connsiteY19" fmla="*/ 822325 h 911225"/>
                  <a:gd name="connsiteX20" fmla="*/ 295275 w 981075"/>
                  <a:gd name="connsiteY20" fmla="*/ 831850 h 911225"/>
                  <a:gd name="connsiteX21" fmla="*/ 352425 w 981075"/>
                  <a:gd name="connsiteY21" fmla="*/ 796925 h 911225"/>
                  <a:gd name="connsiteX22" fmla="*/ 422275 w 981075"/>
                  <a:gd name="connsiteY22" fmla="*/ 822325 h 911225"/>
                  <a:gd name="connsiteX23" fmla="*/ 447675 w 981075"/>
                  <a:gd name="connsiteY23" fmla="*/ 860425 h 911225"/>
                  <a:gd name="connsiteX24" fmla="*/ 581025 w 981075"/>
                  <a:gd name="connsiteY24" fmla="*/ 892175 h 911225"/>
                  <a:gd name="connsiteX25" fmla="*/ 587375 w 981075"/>
                  <a:gd name="connsiteY25" fmla="*/ 911225 h 911225"/>
                  <a:gd name="connsiteX26" fmla="*/ 625475 w 981075"/>
                  <a:gd name="connsiteY26" fmla="*/ 911225 h 911225"/>
                  <a:gd name="connsiteX27" fmla="*/ 666750 w 981075"/>
                  <a:gd name="connsiteY27" fmla="*/ 895350 h 911225"/>
                  <a:gd name="connsiteX28" fmla="*/ 730250 w 981075"/>
                  <a:gd name="connsiteY28" fmla="*/ 904875 h 911225"/>
                  <a:gd name="connsiteX29" fmla="*/ 739775 w 981075"/>
                  <a:gd name="connsiteY29" fmla="*/ 882650 h 911225"/>
                  <a:gd name="connsiteX30" fmla="*/ 781050 w 981075"/>
                  <a:gd name="connsiteY30" fmla="*/ 869950 h 911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981075" h="911225">
                    <a:moveTo>
                      <a:pt x="981075" y="0"/>
                    </a:moveTo>
                    <a:lnTo>
                      <a:pt x="847725" y="19050"/>
                    </a:lnTo>
                    <a:lnTo>
                      <a:pt x="812800" y="60325"/>
                    </a:lnTo>
                    <a:lnTo>
                      <a:pt x="844550" y="127000"/>
                    </a:lnTo>
                    <a:lnTo>
                      <a:pt x="835025" y="177800"/>
                    </a:lnTo>
                    <a:lnTo>
                      <a:pt x="631825" y="250825"/>
                    </a:lnTo>
                    <a:lnTo>
                      <a:pt x="558800" y="190500"/>
                    </a:lnTo>
                    <a:lnTo>
                      <a:pt x="454025" y="250825"/>
                    </a:lnTo>
                    <a:lnTo>
                      <a:pt x="282575" y="263525"/>
                    </a:lnTo>
                    <a:lnTo>
                      <a:pt x="95250" y="304800"/>
                    </a:lnTo>
                    <a:lnTo>
                      <a:pt x="0" y="381000"/>
                    </a:lnTo>
                    <a:lnTo>
                      <a:pt x="9525" y="492125"/>
                    </a:lnTo>
                    <a:lnTo>
                      <a:pt x="133350" y="495300"/>
                    </a:lnTo>
                    <a:lnTo>
                      <a:pt x="244475" y="581025"/>
                    </a:lnTo>
                    <a:lnTo>
                      <a:pt x="215900" y="657225"/>
                    </a:lnTo>
                    <a:lnTo>
                      <a:pt x="215900" y="673100"/>
                    </a:lnTo>
                    <a:lnTo>
                      <a:pt x="228600" y="701675"/>
                    </a:lnTo>
                    <a:lnTo>
                      <a:pt x="225425" y="768350"/>
                    </a:lnTo>
                    <a:lnTo>
                      <a:pt x="244475" y="784225"/>
                    </a:lnTo>
                    <a:lnTo>
                      <a:pt x="241300" y="822325"/>
                    </a:lnTo>
                    <a:lnTo>
                      <a:pt x="295275" y="831850"/>
                    </a:lnTo>
                    <a:lnTo>
                      <a:pt x="352425" y="796925"/>
                    </a:lnTo>
                    <a:lnTo>
                      <a:pt x="422275" y="822325"/>
                    </a:lnTo>
                    <a:lnTo>
                      <a:pt x="447675" y="860425"/>
                    </a:lnTo>
                    <a:lnTo>
                      <a:pt x="581025" y="892175"/>
                    </a:lnTo>
                    <a:lnTo>
                      <a:pt x="587375" y="911225"/>
                    </a:lnTo>
                    <a:lnTo>
                      <a:pt x="625475" y="911225"/>
                    </a:lnTo>
                    <a:lnTo>
                      <a:pt x="666750" y="895350"/>
                    </a:lnTo>
                    <a:lnTo>
                      <a:pt x="730250" y="904875"/>
                    </a:lnTo>
                    <a:lnTo>
                      <a:pt x="739775" y="882650"/>
                    </a:lnTo>
                    <a:lnTo>
                      <a:pt x="781050" y="86995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636C3A2A-8970-5FE4-02A6-624D5CC76595}"/>
                  </a:ext>
                </a:extLst>
              </p:cNvPr>
              <p:cNvSpPr/>
              <p:nvPr/>
            </p:nvSpPr>
            <p:spPr>
              <a:xfrm>
                <a:off x="5057775" y="1795462"/>
                <a:ext cx="565150" cy="808037"/>
              </a:xfrm>
              <a:custGeom>
                <a:avLst/>
                <a:gdLst>
                  <a:gd name="connsiteX0" fmla="*/ 339725 w 565150"/>
                  <a:gd name="connsiteY0" fmla="*/ 0 h 825500"/>
                  <a:gd name="connsiteX1" fmla="*/ 323850 w 565150"/>
                  <a:gd name="connsiteY1" fmla="*/ 104775 h 825500"/>
                  <a:gd name="connsiteX2" fmla="*/ 400050 w 565150"/>
                  <a:gd name="connsiteY2" fmla="*/ 152400 h 825500"/>
                  <a:gd name="connsiteX3" fmla="*/ 450850 w 565150"/>
                  <a:gd name="connsiteY3" fmla="*/ 254000 h 825500"/>
                  <a:gd name="connsiteX4" fmla="*/ 450850 w 565150"/>
                  <a:gd name="connsiteY4" fmla="*/ 304800 h 825500"/>
                  <a:gd name="connsiteX5" fmla="*/ 539750 w 565150"/>
                  <a:gd name="connsiteY5" fmla="*/ 387350 h 825500"/>
                  <a:gd name="connsiteX6" fmla="*/ 565150 w 565150"/>
                  <a:gd name="connsiteY6" fmla="*/ 441325 h 825500"/>
                  <a:gd name="connsiteX7" fmla="*/ 539750 w 565150"/>
                  <a:gd name="connsiteY7" fmla="*/ 485775 h 825500"/>
                  <a:gd name="connsiteX8" fmla="*/ 466725 w 565150"/>
                  <a:gd name="connsiteY8" fmla="*/ 539750 h 825500"/>
                  <a:gd name="connsiteX9" fmla="*/ 381000 w 565150"/>
                  <a:gd name="connsiteY9" fmla="*/ 581025 h 825500"/>
                  <a:gd name="connsiteX10" fmla="*/ 323850 w 565150"/>
                  <a:gd name="connsiteY10" fmla="*/ 638175 h 825500"/>
                  <a:gd name="connsiteX11" fmla="*/ 257175 w 565150"/>
                  <a:gd name="connsiteY11" fmla="*/ 647700 h 825500"/>
                  <a:gd name="connsiteX12" fmla="*/ 225425 w 565150"/>
                  <a:gd name="connsiteY12" fmla="*/ 701675 h 825500"/>
                  <a:gd name="connsiteX13" fmla="*/ 155575 w 565150"/>
                  <a:gd name="connsiteY13" fmla="*/ 733425 h 825500"/>
                  <a:gd name="connsiteX14" fmla="*/ 107950 w 565150"/>
                  <a:gd name="connsiteY14" fmla="*/ 742950 h 825500"/>
                  <a:gd name="connsiteX15" fmla="*/ 76200 w 565150"/>
                  <a:gd name="connsiteY15" fmla="*/ 803275 h 825500"/>
                  <a:gd name="connsiteX16" fmla="*/ 0 w 565150"/>
                  <a:gd name="connsiteY16" fmla="*/ 825500 h 825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65150" h="825500">
                    <a:moveTo>
                      <a:pt x="339725" y="0"/>
                    </a:moveTo>
                    <a:lnTo>
                      <a:pt x="323850" y="104775"/>
                    </a:lnTo>
                    <a:lnTo>
                      <a:pt x="400050" y="152400"/>
                    </a:lnTo>
                    <a:lnTo>
                      <a:pt x="450850" y="254000"/>
                    </a:lnTo>
                    <a:lnTo>
                      <a:pt x="450850" y="304800"/>
                    </a:lnTo>
                    <a:lnTo>
                      <a:pt x="539750" y="387350"/>
                    </a:lnTo>
                    <a:lnTo>
                      <a:pt x="565150" y="441325"/>
                    </a:lnTo>
                    <a:lnTo>
                      <a:pt x="539750" y="485775"/>
                    </a:lnTo>
                    <a:lnTo>
                      <a:pt x="466725" y="539750"/>
                    </a:lnTo>
                    <a:lnTo>
                      <a:pt x="381000" y="581025"/>
                    </a:lnTo>
                    <a:lnTo>
                      <a:pt x="323850" y="638175"/>
                    </a:lnTo>
                    <a:lnTo>
                      <a:pt x="257175" y="647700"/>
                    </a:lnTo>
                    <a:lnTo>
                      <a:pt x="225425" y="701675"/>
                    </a:lnTo>
                    <a:lnTo>
                      <a:pt x="155575" y="733425"/>
                    </a:lnTo>
                    <a:lnTo>
                      <a:pt x="107950" y="742950"/>
                    </a:lnTo>
                    <a:lnTo>
                      <a:pt x="76200" y="803275"/>
                    </a:lnTo>
                    <a:lnTo>
                      <a:pt x="0" y="82550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7228DD1F-22BA-77FB-E928-F777FB3F4555}"/>
                  </a:ext>
                </a:extLst>
              </p:cNvPr>
              <p:cNvSpPr/>
              <p:nvPr/>
            </p:nvSpPr>
            <p:spPr>
              <a:xfrm>
                <a:off x="6307931" y="1685925"/>
                <a:ext cx="57150" cy="428625"/>
              </a:xfrm>
              <a:custGeom>
                <a:avLst/>
                <a:gdLst>
                  <a:gd name="connsiteX0" fmla="*/ 47625 w 57150"/>
                  <a:gd name="connsiteY0" fmla="*/ 0 h 428625"/>
                  <a:gd name="connsiteX1" fmla="*/ 6350 w 57150"/>
                  <a:gd name="connsiteY1" fmla="*/ 69850 h 428625"/>
                  <a:gd name="connsiteX2" fmla="*/ 57150 w 57150"/>
                  <a:gd name="connsiteY2" fmla="*/ 234950 h 428625"/>
                  <a:gd name="connsiteX3" fmla="*/ 47625 w 57150"/>
                  <a:gd name="connsiteY3" fmla="*/ 307975 h 428625"/>
                  <a:gd name="connsiteX4" fmla="*/ 0 w 57150"/>
                  <a:gd name="connsiteY4" fmla="*/ 428625 h 428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150" h="428625">
                    <a:moveTo>
                      <a:pt x="47625" y="0"/>
                    </a:moveTo>
                    <a:lnTo>
                      <a:pt x="6350" y="69850"/>
                    </a:lnTo>
                    <a:lnTo>
                      <a:pt x="57150" y="234950"/>
                    </a:lnTo>
                    <a:lnTo>
                      <a:pt x="47625" y="307975"/>
                    </a:lnTo>
                    <a:lnTo>
                      <a:pt x="0" y="428625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9E4FDC7B-A247-5441-8EC5-47B3AC5DD7F5}"/>
                  </a:ext>
                </a:extLst>
              </p:cNvPr>
              <p:cNvSpPr/>
              <p:nvPr/>
            </p:nvSpPr>
            <p:spPr>
              <a:xfrm>
                <a:off x="7045325" y="1588294"/>
                <a:ext cx="123825" cy="672306"/>
              </a:xfrm>
              <a:custGeom>
                <a:avLst/>
                <a:gdLst>
                  <a:gd name="connsiteX0" fmla="*/ 12700 w 123825"/>
                  <a:gd name="connsiteY0" fmla="*/ 0 h 695325"/>
                  <a:gd name="connsiteX1" fmla="*/ 41275 w 123825"/>
                  <a:gd name="connsiteY1" fmla="*/ 104775 h 695325"/>
                  <a:gd name="connsiteX2" fmla="*/ 28575 w 123825"/>
                  <a:gd name="connsiteY2" fmla="*/ 273050 h 695325"/>
                  <a:gd name="connsiteX3" fmla="*/ 12700 w 123825"/>
                  <a:gd name="connsiteY3" fmla="*/ 320675 h 695325"/>
                  <a:gd name="connsiteX4" fmla="*/ 15875 w 123825"/>
                  <a:gd name="connsiteY4" fmla="*/ 419100 h 695325"/>
                  <a:gd name="connsiteX5" fmla="*/ 31750 w 123825"/>
                  <a:gd name="connsiteY5" fmla="*/ 444500 h 695325"/>
                  <a:gd name="connsiteX6" fmla="*/ 6350 w 123825"/>
                  <a:gd name="connsiteY6" fmla="*/ 476250 h 695325"/>
                  <a:gd name="connsiteX7" fmla="*/ 0 w 123825"/>
                  <a:gd name="connsiteY7" fmla="*/ 574675 h 695325"/>
                  <a:gd name="connsiteX8" fmla="*/ 63500 w 123825"/>
                  <a:gd name="connsiteY8" fmla="*/ 628650 h 695325"/>
                  <a:gd name="connsiteX9" fmla="*/ 60325 w 123825"/>
                  <a:gd name="connsiteY9" fmla="*/ 666750 h 695325"/>
                  <a:gd name="connsiteX10" fmla="*/ 123825 w 123825"/>
                  <a:gd name="connsiteY10" fmla="*/ 695325 h 69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3825" h="695325">
                    <a:moveTo>
                      <a:pt x="12700" y="0"/>
                    </a:moveTo>
                    <a:lnTo>
                      <a:pt x="41275" y="104775"/>
                    </a:lnTo>
                    <a:lnTo>
                      <a:pt x="28575" y="273050"/>
                    </a:lnTo>
                    <a:lnTo>
                      <a:pt x="12700" y="320675"/>
                    </a:lnTo>
                    <a:lnTo>
                      <a:pt x="15875" y="419100"/>
                    </a:lnTo>
                    <a:lnTo>
                      <a:pt x="31750" y="444500"/>
                    </a:lnTo>
                    <a:lnTo>
                      <a:pt x="6350" y="476250"/>
                    </a:lnTo>
                    <a:lnTo>
                      <a:pt x="0" y="574675"/>
                    </a:lnTo>
                    <a:lnTo>
                      <a:pt x="63500" y="628650"/>
                    </a:lnTo>
                    <a:lnTo>
                      <a:pt x="60325" y="666750"/>
                    </a:lnTo>
                    <a:lnTo>
                      <a:pt x="123825" y="695325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94" name="グループ化 293">
              <a:extLst>
                <a:ext uri="{FF2B5EF4-FFF2-40B4-BE49-F238E27FC236}">
                  <a16:creationId xmlns:a16="http://schemas.microsoft.com/office/drawing/2014/main" id="{AFDA016D-2AFB-5397-632C-B91277E3126C}"/>
                </a:ext>
              </a:extLst>
            </p:cNvPr>
            <p:cNvGrpSpPr/>
            <p:nvPr/>
          </p:nvGrpSpPr>
          <p:grpSpPr>
            <a:xfrm>
              <a:off x="1358555" y="1258216"/>
              <a:ext cx="5961875" cy="4357300"/>
              <a:chOff x="1358555" y="1258216"/>
              <a:chExt cx="5961875" cy="4357300"/>
            </a:xfrm>
          </p:grpSpPr>
          <p:sp>
            <p:nvSpPr>
              <p:cNvPr id="266" name="テキスト ボックス 265">
                <a:extLst>
                  <a:ext uri="{FF2B5EF4-FFF2-40B4-BE49-F238E27FC236}">
                    <a16:creationId xmlns:a16="http://schemas.microsoft.com/office/drawing/2014/main" id="{51DDA199-0C46-4588-5B96-38BE304497E8}"/>
                  </a:ext>
                </a:extLst>
              </p:cNvPr>
              <p:cNvSpPr txBox="1"/>
              <p:nvPr/>
            </p:nvSpPr>
            <p:spPr>
              <a:xfrm>
                <a:off x="1947985" y="3371116"/>
                <a:ext cx="5309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たかつがわ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高津川</a:t>
                </a:r>
                <a:endParaRPr kumimoji="1" lang="en-US" altLang="ja-JP" sz="9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69" name="テキスト ボックス 268">
                <a:extLst>
                  <a:ext uri="{FF2B5EF4-FFF2-40B4-BE49-F238E27FC236}">
                    <a16:creationId xmlns:a16="http://schemas.microsoft.com/office/drawing/2014/main" id="{FB8BFA77-1A67-06AF-E3D2-280C49597419}"/>
                  </a:ext>
                </a:extLst>
              </p:cNvPr>
              <p:cNvSpPr txBox="1"/>
              <p:nvPr/>
            </p:nvSpPr>
            <p:spPr>
              <a:xfrm>
                <a:off x="1358555" y="5307739"/>
                <a:ext cx="5309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さばがわ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佐波川</a:t>
                </a:r>
                <a:endParaRPr kumimoji="1" lang="en-US" altLang="ja-JP" sz="9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70" name="テキスト ボックス 269">
                <a:extLst>
                  <a:ext uri="{FF2B5EF4-FFF2-40B4-BE49-F238E27FC236}">
                    <a16:creationId xmlns:a16="http://schemas.microsoft.com/office/drawing/2014/main" id="{46DBCC69-6BEA-9E26-A99C-874BEA32F0F1}"/>
                  </a:ext>
                </a:extLst>
              </p:cNvPr>
              <p:cNvSpPr txBox="1"/>
              <p:nvPr/>
            </p:nvSpPr>
            <p:spPr>
              <a:xfrm>
                <a:off x="2988021" y="4834122"/>
                <a:ext cx="5309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おぜがわ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小瀬川</a:t>
                </a:r>
                <a:endParaRPr kumimoji="1" lang="en-US" altLang="ja-JP" sz="9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71" name="テキスト ボックス 270">
                <a:extLst>
                  <a:ext uri="{FF2B5EF4-FFF2-40B4-BE49-F238E27FC236}">
                    <a16:creationId xmlns:a16="http://schemas.microsoft.com/office/drawing/2014/main" id="{99D019C9-8CEB-30BB-7E45-81AA4BD4EC33}"/>
                  </a:ext>
                </a:extLst>
              </p:cNvPr>
              <p:cNvSpPr txBox="1"/>
              <p:nvPr/>
            </p:nvSpPr>
            <p:spPr>
              <a:xfrm>
                <a:off x="3282869" y="4411749"/>
                <a:ext cx="5309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おおたがわ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太田川</a:t>
                </a:r>
                <a:endParaRPr kumimoji="1" lang="en-US" altLang="ja-JP" sz="9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72" name="テキスト ボックス 271">
                <a:extLst>
                  <a:ext uri="{FF2B5EF4-FFF2-40B4-BE49-F238E27FC236}">
                    <a16:creationId xmlns:a16="http://schemas.microsoft.com/office/drawing/2014/main" id="{761EB60B-DF68-DEFB-67E6-F5FAED2166A9}"/>
                  </a:ext>
                </a:extLst>
              </p:cNvPr>
              <p:cNvSpPr txBox="1"/>
              <p:nvPr/>
            </p:nvSpPr>
            <p:spPr>
              <a:xfrm>
                <a:off x="2663530" y="2603499"/>
                <a:ext cx="5309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ごうのかわ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江の川</a:t>
                </a:r>
                <a:endParaRPr kumimoji="1" lang="en-US" altLang="ja-JP" sz="9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73" name="テキスト ボックス 272">
                <a:extLst>
                  <a:ext uri="{FF2B5EF4-FFF2-40B4-BE49-F238E27FC236}">
                    <a16:creationId xmlns:a16="http://schemas.microsoft.com/office/drawing/2014/main" id="{165C4B97-A2D9-599E-E709-FF780E31D1A5}"/>
                  </a:ext>
                </a:extLst>
              </p:cNvPr>
              <p:cNvSpPr txBox="1"/>
              <p:nvPr/>
            </p:nvSpPr>
            <p:spPr>
              <a:xfrm>
                <a:off x="5201664" y="4316005"/>
                <a:ext cx="5309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あしだがわ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芦田川</a:t>
                </a:r>
                <a:endParaRPr kumimoji="1" lang="en-US" altLang="ja-JP" sz="9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74" name="テキスト ボックス 273">
                <a:extLst>
                  <a:ext uri="{FF2B5EF4-FFF2-40B4-BE49-F238E27FC236}">
                    <a16:creationId xmlns:a16="http://schemas.microsoft.com/office/drawing/2014/main" id="{60C43574-7706-16DB-03B0-7DAE61C1C636}"/>
                  </a:ext>
                </a:extLst>
              </p:cNvPr>
              <p:cNvSpPr txBox="1"/>
              <p:nvPr/>
            </p:nvSpPr>
            <p:spPr>
              <a:xfrm>
                <a:off x="5804544" y="4117303"/>
                <a:ext cx="56938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たかはしがわ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高梁川</a:t>
                </a:r>
                <a:endParaRPr kumimoji="1" lang="en-US" altLang="ja-JP" sz="9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75" name="テキスト ボックス 274">
                <a:extLst>
                  <a:ext uri="{FF2B5EF4-FFF2-40B4-BE49-F238E27FC236}">
                    <a16:creationId xmlns:a16="http://schemas.microsoft.com/office/drawing/2014/main" id="{54D30AC8-1A57-06D7-047E-C06021E6725A}"/>
                  </a:ext>
                </a:extLst>
              </p:cNvPr>
              <p:cNvSpPr txBox="1"/>
              <p:nvPr/>
            </p:nvSpPr>
            <p:spPr>
              <a:xfrm>
                <a:off x="6395330" y="3903948"/>
                <a:ext cx="50526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あさひがわ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旭川</a:t>
                </a:r>
                <a:endParaRPr kumimoji="1" lang="en-US" altLang="ja-JP" sz="9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76" name="テキスト ボックス 275">
                <a:extLst>
                  <a:ext uri="{FF2B5EF4-FFF2-40B4-BE49-F238E27FC236}">
                    <a16:creationId xmlns:a16="http://schemas.microsoft.com/office/drawing/2014/main" id="{AA2F96D6-3FAB-A605-07FD-F028F625E037}"/>
                  </a:ext>
                </a:extLst>
              </p:cNvPr>
              <p:cNvSpPr txBox="1"/>
              <p:nvPr/>
            </p:nvSpPr>
            <p:spPr>
              <a:xfrm>
                <a:off x="6751043" y="3671385"/>
                <a:ext cx="5309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よしいがわ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吉井川</a:t>
                </a:r>
                <a:endParaRPr kumimoji="1" lang="en-US" altLang="ja-JP" sz="9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77" name="テキスト ボックス 276">
                <a:extLst>
                  <a:ext uri="{FF2B5EF4-FFF2-40B4-BE49-F238E27FC236}">
                    <a16:creationId xmlns:a16="http://schemas.microsoft.com/office/drawing/2014/main" id="{56A5DBF9-865F-C3CF-D730-000C9595286D}"/>
                  </a:ext>
                </a:extLst>
              </p:cNvPr>
              <p:cNvSpPr txBox="1"/>
              <p:nvPr/>
            </p:nvSpPr>
            <p:spPr>
              <a:xfrm>
                <a:off x="6751043" y="1300936"/>
                <a:ext cx="56938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せんだいがわ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千代川</a:t>
                </a:r>
                <a:endParaRPr kumimoji="1" lang="en-US" altLang="ja-JP" sz="9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78" name="テキスト ボックス 277">
                <a:extLst>
                  <a:ext uri="{FF2B5EF4-FFF2-40B4-BE49-F238E27FC236}">
                    <a16:creationId xmlns:a16="http://schemas.microsoft.com/office/drawing/2014/main" id="{4B157622-A36D-2E22-30B7-DC2CBD9D7555}"/>
                  </a:ext>
                </a:extLst>
              </p:cNvPr>
              <p:cNvSpPr txBox="1"/>
              <p:nvPr/>
            </p:nvSpPr>
            <p:spPr>
              <a:xfrm>
                <a:off x="6060165" y="1395694"/>
                <a:ext cx="56938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てんじんがわ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天神川</a:t>
                </a:r>
                <a:endParaRPr kumimoji="1" lang="en-US" altLang="ja-JP" sz="9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79" name="テキスト ボックス 278">
                <a:extLst>
                  <a:ext uri="{FF2B5EF4-FFF2-40B4-BE49-F238E27FC236}">
                    <a16:creationId xmlns:a16="http://schemas.microsoft.com/office/drawing/2014/main" id="{EB03449A-69D9-EE2F-78B4-F22D650059D0}"/>
                  </a:ext>
                </a:extLst>
              </p:cNvPr>
              <p:cNvSpPr txBox="1"/>
              <p:nvPr/>
            </p:nvSpPr>
            <p:spPr>
              <a:xfrm>
                <a:off x="5201663" y="1532036"/>
                <a:ext cx="5309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ひのがわ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日野川</a:t>
                </a:r>
                <a:endParaRPr kumimoji="1" lang="en-US" altLang="ja-JP" sz="9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86" name="テキスト ボックス 285">
                <a:extLst>
                  <a:ext uri="{FF2B5EF4-FFF2-40B4-BE49-F238E27FC236}">
                    <a16:creationId xmlns:a16="http://schemas.microsoft.com/office/drawing/2014/main" id="{3EA24F0B-99BE-C6F5-5761-0BA4C3682EE6}"/>
                  </a:ext>
                </a:extLst>
              </p:cNvPr>
              <p:cNvSpPr txBox="1"/>
              <p:nvPr/>
            </p:nvSpPr>
            <p:spPr>
              <a:xfrm>
                <a:off x="4899478" y="1258216"/>
                <a:ext cx="5309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ひいかわ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斐伊川</a:t>
                </a:r>
                <a:endParaRPr kumimoji="1" lang="en-US" altLang="ja-JP" sz="9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293" name="グループ化 292">
              <a:extLst>
                <a:ext uri="{FF2B5EF4-FFF2-40B4-BE49-F238E27FC236}">
                  <a16:creationId xmlns:a16="http://schemas.microsoft.com/office/drawing/2014/main" id="{0888487D-E837-53C0-B1D2-A9BE1918211E}"/>
                </a:ext>
              </a:extLst>
            </p:cNvPr>
            <p:cNvGrpSpPr/>
            <p:nvPr/>
          </p:nvGrpSpPr>
          <p:grpSpPr>
            <a:xfrm>
              <a:off x="1222628" y="1716434"/>
              <a:ext cx="7315876" cy="3280327"/>
              <a:chOff x="1222628" y="1716434"/>
              <a:chExt cx="7315876" cy="3280327"/>
            </a:xfrm>
          </p:grpSpPr>
          <p:sp>
            <p:nvSpPr>
              <p:cNvPr id="265" name="テキスト ボックス 264">
                <a:extLst>
                  <a:ext uri="{FF2B5EF4-FFF2-40B4-BE49-F238E27FC236}">
                    <a16:creationId xmlns:a16="http://schemas.microsoft.com/office/drawing/2014/main" id="{C45642B6-1195-FDDB-42D8-970FDE18AE02}"/>
                  </a:ext>
                </a:extLst>
              </p:cNvPr>
              <p:cNvSpPr txBox="1"/>
              <p:nvPr/>
            </p:nvSpPr>
            <p:spPr>
              <a:xfrm>
                <a:off x="7943469" y="2539847"/>
                <a:ext cx="59503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6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兵庫</a:t>
                </a:r>
                <a:endParaRPr kumimoji="1" lang="ja-JP" altLang="en-US" sz="2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68" name="テキスト ボックス 267">
                <a:extLst>
                  <a:ext uri="{FF2B5EF4-FFF2-40B4-BE49-F238E27FC236}">
                    <a16:creationId xmlns:a16="http://schemas.microsoft.com/office/drawing/2014/main" id="{F7F3AB13-D51F-CBDA-C4D2-EC704B986FBF}"/>
                  </a:ext>
                </a:extLst>
              </p:cNvPr>
              <p:cNvSpPr txBox="1"/>
              <p:nvPr/>
            </p:nvSpPr>
            <p:spPr>
              <a:xfrm>
                <a:off x="1222628" y="4658207"/>
                <a:ext cx="59503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6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山口</a:t>
                </a:r>
                <a:endParaRPr kumimoji="1" lang="ja-JP" altLang="en-US" sz="2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87" name="テキスト ボックス 286">
                <a:extLst>
                  <a:ext uri="{FF2B5EF4-FFF2-40B4-BE49-F238E27FC236}">
                    <a16:creationId xmlns:a16="http://schemas.microsoft.com/office/drawing/2014/main" id="{CC95A328-1103-D3D6-467A-146E92E9012A}"/>
                  </a:ext>
                </a:extLst>
              </p:cNvPr>
              <p:cNvSpPr txBox="1"/>
              <p:nvPr/>
            </p:nvSpPr>
            <p:spPr>
              <a:xfrm>
                <a:off x="3204476" y="2455148"/>
                <a:ext cx="59503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6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島根</a:t>
                </a:r>
                <a:endParaRPr kumimoji="1" lang="ja-JP" altLang="en-US" sz="2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88" name="テキスト ボックス 287">
                <a:extLst>
                  <a:ext uri="{FF2B5EF4-FFF2-40B4-BE49-F238E27FC236}">
                    <a16:creationId xmlns:a16="http://schemas.microsoft.com/office/drawing/2014/main" id="{1BD7E3F7-4DAB-E6C0-CEA4-F053ACF0380A}"/>
                  </a:ext>
                </a:extLst>
              </p:cNvPr>
              <p:cNvSpPr txBox="1"/>
              <p:nvPr/>
            </p:nvSpPr>
            <p:spPr>
              <a:xfrm>
                <a:off x="5634444" y="1716434"/>
                <a:ext cx="59503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6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鳥取</a:t>
                </a:r>
                <a:endParaRPr kumimoji="1" lang="ja-JP" altLang="en-US" sz="2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89" name="テキスト ボックス 288">
                <a:extLst>
                  <a:ext uri="{FF2B5EF4-FFF2-40B4-BE49-F238E27FC236}">
                    <a16:creationId xmlns:a16="http://schemas.microsoft.com/office/drawing/2014/main" id="{40844777-1ABA-784B-6B25-9CCC71274A5A}"/>
                  </a:ext>
                </a:extLst>
              </p:cNvPr>
              <p:cNvSpPr txBox="1"/>
              <p:nvPr/>
            </p:nvSpPr>
            <p:spPr>
              <a:xfrm>
                <a:off x="5696216" y="2866628"/>
                <a:ext cx="59503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6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岡山</a:t>
                </a:r>
                <a:endParaRPr kumimoji="1" lang="ja-JP" altLang="en-US" sz="2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90" name="テキスト ボックス 289">
                <a:extLst>
                  <a:ext uri="{FF2B5EF4-FFF2-40B4-BE49-F238E27FC236}">
                    <a16:creationId xmlns:a16="http://schemas.microsoft.com/office/drawing/2014/main" id="{098F8412-ADCB-CC92-F263-880D93A2DA22}"/>
                  </a:ext>
                </a:extLst>
              </p:cNvPr>
              <p:cNvSpPr txBox="1"/>
              <p:nvPr/>
            </p:nvSpPr>
            <p:spPr>
              <a:xfrm>
                <a:off x="3951236" y="3864848"/>
                <a:ext cx="59503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6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広島</a:t>
                </a:r>
                <a:endParaRPr kumimoji="1" lang="ja-JP" altLang="en-US" sz="2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sp>
        <p:nvSpPr>
          <p:cNvPr id="292" name="テキスト ボックス 291">
            <a:extLst>
              <a:ext uri="{FF2B5EF4-FFF2-40B4-BE49-F238E27FC236}">
                <a16:creationId xmlns:a16="http://schemas.microsoft.com/office/drawing/2014/main" id="{3568E958-C44F-C16C-48FA-E58142B84BE5}"/>
              </a:ext>
            </a:extLst>
          </p:cNvPr>
          <p:cNvSpPr txBox="1"/>
          <p:nvPr/>
        </p:nvSpPr>
        <p:spPr>
          <a:xfrm>
            <a:off x="276046" y="232912"/>
            <a:ext cx="2262158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中国</a:t>
            </a:r>
            <a:r>
              <a:rPr kumimoji="1" lang="ja-JP" altLang="en-US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地方の一級河川</a:t>
            </a:r>
          </a:p>
        </p:txBody>
      </p:sp>
    </p:spTree>
    <p:extLst>
      <p:ext uri="{BB962C8B-B14F-4D97-AF65-F5344CB8AC3E}">
        <p14:creationId xmlns:p14="http://schemas.microsoft.com/office/powerpoint/2010/main" val="21825853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9F2639-9CF4-C462-1201-60D981DF9A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4" name="グループ化 313">
            <a:extLst>
              <a:ext uri="{FF2B5EF4-FFF2-40B4-BE49-F238E27FC236}">
                <a16:creationId xmlns:a16="http://schemas.microsoft.com/office/drawing/2014/main" id="{990CBF3B-7D18-EECA-ABF2-CC92E99A271D}"/>
              </a:ext>
            </a:extLst>
          </p:cNvPr>
          <p:cNvGrpSpPr/>
          <p:nvPr/>
        </p:nvGrpSpPr>
        <p:grpSpPr>
          <a:xfrm>
            <a:off x="651508" y="888884"/>
            <a:ext cx="6387467" cy="3117966"/>
            <a:chOff x="651508" y="888884"/>
            <a:chExt cx="6387467" cy="3117966"/>
          </a:xfrm>
        </p:grpSpPr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AA8BE68F-BF09-9BD1-1571-D721B8397A5C}"/>
                </a:ext>
              </a:extLst>
            </p:cNvPr>
            <p:cNvGrpSpPr/>
            <p:nvPr/>
          </p:nvGrpSpPr>
          <p:grpSpPr>
            <a:xfrm>
              <a:off x="651508" y="991752"/>
              <a:ext cx="5077259" cy="3015098"/>
              <a:chOff x="980413" y="1884621"/>
              <a:chExt cx="2156205" cy="1280447"/>
            </a:xfrm>
            <a:solidFill>
              <a:schemeClr val="bg1">
                <a:alpha val="50000"/>
              </a:schemeClr>
            </a:solidFill>
          </p:grpSpPr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9FA5C810-FC93-CF7C-C657-B39C2C06CE6F}"/>
                  </a:ext>
                </a:extLst>
              </p:cNvPr>
              <p:cNvSpPr/>
              <p:nvPr/>
            </p:nvSpPr>
            <p:spPr>
              <a:xfrm>
                <a:off x="2319863" y="1884621"/>
                <a:ext cx="816755" cy="395323"/>
              </a:xfrm>
              <a:custGeom>
                <a:avLst/>
                <a:gdLst>
                  <a:gd name="connsiteX0" fmla="*/ 3808038 w 4232910"/>
                  <a:gd name="connsiteY0" fmla="*/ 0 h 2048798"/>
                  <a:gd name="connsiteX1" fmla="*/ 3902710 w 4232910"/>
                  <a:gd name="connsiteY1" fmla="*/ 82838 h 2048798"/>
                  <a:gd name="connsiteX2" fmla="*/ 3890010 w 4232910"/>
                  <a:gd name="connsiteY2" fmla="*/ 159038 h 2048798"/>
                  <a:gd name="connsiteX3" fmla="*/ 3953510 w 4232910"/>
                  <a:gd name="connsiteY3" fmla="*/ 178088 h 2048798"/>
                  <a:gd name="connsiteX4" fmla="*/ 3959860 w 4232910"/>
                  <a:gd name="connsiteY4" fmla="*/ 292388 h 2048798"/>
                  <a:gd name="connsiteX5" fmla="*/ 3896360 w 4232910"/>
                  <a:gd name="connsiteY5" fmla="*/ 355888 h 2048798"/>
                  <a:gd name="connsiteX6" fmla="*/ 3966210 w 4232910"/>
                  <a:gd name="connsiteY6" fmla="*/ 393988 h 2048798"/>
                  <a:gd name="connsiteX7" fmla="*/ 4010660 w 4232910"/>
                  <a:gd name="connsiteY7" fmla="*/ 635288 h 2048798"/>
                  <a:gd name="connsiteX8" fmla="*/ 4118610 w 4232910"/>
                  <a:gd name="connsiteY8" fmla="*/ 698788 h 2048798"/>
                  <a:gd name="connsiteX9" fmla="*/ 4112260 w 4232910"/>
                  <a:gd name="connsiteY9" fmla="*/ 882938 h 2048798"/>
                  <a:gd name="connsiteX10" fmla="*/ 4220210 w 4232910"/>
                  <a:gd name="connsiteY10" fmla="*/ 946438 h 2048798"/>
                  <a:gd name="connsiteX11" fmla="*/ 4182110 w 4232910"/>
                  <a:gd name="connsiteY11" fmla="*/ 1092488 h 2048798"/>
                  <a:gd name="connsiteX12" fmla="*/ 4232910 w 4232910"/>
                  <a:gd name="connsiteY12" fmla="*/ 1124238 h 2048798"/>
                  <a:gd name="connsiteX13" fmla="*/ 4220210 w 4232910"/>
                  <a:gd name="connsiteY13" fmla="*/ 1251238 h 2048798"/>
                  <a:gd name="connsiteX14" fmla="*/ 4086860 w 4232910"/>
                  <a:gd name="connsiteY14" fmla="*/ 1371888 h 2048798"/>
                  <a:gd name="connsiteX15" fmla="*/ 3997960 w 4232910"/>
                  <a:gd name="connsiteY15" fmla="*/ 1422688 h 2048798"/>
                  <a:gd name="connsiteX16" fmla="*/ 3902936 w 4232910"/>
                  <a:gd name="connsiteY16" fmla="*/ 1397348 h 2048798"/>
                  <a:gd name="connsiteX17" fmla="*/ 3855720 w 4232910"/>
                  <a:gd name="connsiteY17" fmla="*/ 1355378 h 2048798"/>
                  <a:gd name="connsiteX18" fmla="*/ 3779520 w 4232910"/>
                  <a:gd name="connsiteY18" fmla="*/ 1408718 h 2048798"/>
                  <a:gd name="connsiteX19" fmla="*/ 3649980 w 4232910"/>
                  <a:gd name="connsiteY19" fmla="*/ 1454438 h 2048798"/>
                  <a:gd name="connsiteX20" fmla="*/ 3619500 w 4232910"/>
                  <a:gd name="connsiteY20" fmla="*/ 1530638 h 2048798"/>
                  <a:gd name="connsiteX21" fmla="*/ 3482340 w 4232910"/>
                  <a:gd name="connsiteY21" fmla="*/ 1553498 h 2048798"/>
                  <a:gd name="connsiteX22" fmla="*/ 3444240 w 4232910"/>
                  <a:gd name="connsiteY22" fmla="*/ 1507778 h 2048798"/>
                  <a:gd name="connsiteX23" fmla="*/ 3375660 w 4232910"/>
                  <a:gd name="connsiteY23" fmla="*/ 1553498 h 2048798"/>
                  <a:gd name="connsiteX24" fmla="*/ 3253740 w 4232910"/>
                  <a:gd name="connsiteY24" fmla="*/ 1576358 h 2048798"/>
                  <a:gd name="connsiteX25" fmla="*/ 3177540 w 4232910"/>
                  <a:gd name="connsiteY25" fmla="*/ 1652558 h 2048798"/>
                  <a:gd name="connsiteX26" fmla="*/ 3124200 w 4232910"/>
                  <a:gd name="connsiteY26" fmla="*/ 1515398 h 2048798"/>
                  <a:gd name="connsiteX27" fmla="*/ 3162300 w 4232910"/>
                  <a:gd name="connsiteY27" fmla="*/ 1408718 h 2048798"/>
                  <a:gd name="connsiteX28" fmla="*/ 3078480 w 4232910"/>
                  <a:gd name="connsiteY28" fmla="*/ 1393478 h 2048798"/>
                  <a:gd name="connsiteX29" fmla="*/ 3086100 w 4232910"/>
                  <a:gd name="connsiteY29" fmla="*/ 1309658 h 2048798"/>
                  <a:gd name="connsiteX30" fmla="*/ 3086100 w 4232910"/>
                  <a:gd name="connsiteY30" fmla="*/ 1248698 h 2048798"/>
                  <a:gd name="connsiteX31" fmla="*/ 3040380 w 4232910"/>
                  <a:gd name="connsiteY31" fmla="*/ 1225838 h 2048798"/>
                  <a:gd name="connsiteX32" fmla="*/ 2933700 w 4232910"/>
                  <a:gd name="connsiteY32" fmla="*/ 1142018 h 2048798"/>
                  <a:gd name="connsiteX33" fmla="*/ 2842260 w 4232910"/>
                  <a:gd name="connsiteY33" fmla="*/ 1157258 h 2048798"/>
                  <a:gd name="connsiteX34" fmla="*/ 2758440 w 4232910"/>
                  <a:gd name="connsiteY34" fmla="*/ 1157258 h 2048798"/>
                  <a:gd name="connsiteX35" fmla="*/ 2651760 w 4232910"/>
                  <a:gd name="connsiteY35" fmla="*/ 1119158 h 2048798"/>
                  <a:gd name="connsiteX36" fmla="*/ 2697480 w 4232910"/>
                  <a:gd name="connsiteY36" fmla="*/ 1020098 h 2048798"/>
                  <a:gd name="connsiteX37" fmla="*/ 2667000 w 4232910"/>
                  <a:gd name="connsiteY37" fmla="*/ 974378 h 2048798"/>
                  <a:gd name="connsiteX38" fmla="*/ 2590800 w 4232910"/>
                  <a:gd name="connsiteY38" fmla="*/ 981998 h 2048798"/>
                  <a:gd name="connsiteX39" fmla="*/ 2446020 w 4232910"/>
                  <a:gd name="connsiteY39" fmla="*/ 1058198 h 2048798"/>
                  <a:gd name="connsiteX40" fmla="*/ 2438400 w 4232910"/>
                  <a:gd name="connsiteY40" fmla="*/ 1134398 h 2048798"/>
                  <a:gd name="connsiteX41" fmla="*/ 2354580 w 4232910"/>
                  <a:gd name="connsiteY41" fmla="*/ 1134398 h 2048798"/>
                  <a:gd name="connsiteX42" fmla="*/ 2346960 w 4232910"/>
                  <a:gd name="connsiteY42" fmla="*/ 1187738 h 2048798"/>
                  <a:gd name="connsiteX43" fmla="*/ 2240280 w 4232910"/>
                  <a:gd name="connsiteY43" fmla="*/ 1202978 h 2048798"/>
                  <a:gd name="connsiteX44" fmla="*/ 2240280 w 4232910"/>
                  <a:gd name="connsiteY44" fmla="*/ 1263938 h 2048798"/>
                  <a:gd name="connsiteX45" fmla="*/ 2194560 w 4232910"/>
                  <a:gd name="connsiteY45" fmla="*/ 1340138 h 2048798"/>
                  <a:gd name="connsiteX46" fmla="*/ 2118360 w 4232910"/>
                  <a:gd name="connsiteY46" fmla="*/ 1347758 h 2048798"/>
                  <a:gd name="connsiteX47" fmla="*/ 2034540 w 4232910"/>
                  <a:gd name="connsiteY47" fmla="*/ 1172498 h 2048798"/>
                  <a:gd name="connsiteX48" fmla="*/ 1783080 w 4232910"/>
                  <a:gd name="connsiteY48" fmla="*/ 1073438 h 2048798"/>
                  <a:gd name="connsiteX49" fmla="*/ 1684020 w 4232910"/>
                  <a:gd name="connsiteY49" fmla="*/ 1081058 h 2048798"/>
                  <a:gd name="connsiteX50" fmla="*/ 1470660 w 4232910"/>
                  <a:gd name="connsiteY50" fmla="*/ 1012478 h 2048798"/>
                  <a:gd name="connsiteX51" fmla="*/ 1417320 w 4232910"/>
                  <a:gd name="connsiteY51" fmla="*/ 1020098 h 2048798"/>
                  <a:gd name="connsiteX52" fmla="*/ 1356360 w 4232910"/>
                  <a:gd name="connsiteY52" fmla="*/ 1142018 h 2048798"/>
                  <a:gd name="connsiteX53" fmla="*/ 1325880 w 4232910"/>
                  <a:gd name="connsiteY53" fmla="*/ 1286798 h 2048798"/>
                  <a:gd name="connsiteX54" fmla="*/ 1303020 w 4232910"/>
                  <a:gd name="connsiteY54" fmla="*/ 1370618 h 2048798"/>
                  <a:gd name="connsiteX55" fmla="*/ 1188720 w 4232910"/>
                  <a:gd name="connsiteY55" fmla="*/ 1393478 h 2048798"/>
                  <a:gd name="connsiteX56" fmla="*/ 1158240 w 4232910"/>
                  <a:gd name="connsiteY56" fmla="*/ 1454438 h 2048798"/>
                  <a:gd name="connsiteX57" fmla="*/ 1219200 w 4232910"/>
                  <a:gd name="connsiteY57" fmla="*/ 1576358 h 2048798"/>
                  <a:gd name="connsiteX58" fmla="*/ 960120 w 4232910"/>
                  <a:gd name="connsiteY58" fmla="*/ 1644938 h 2048798"/>
                  <a:gd name="connsiteX59" fmla="*/ 822960 w 4232910"/>
                  <a:gd name="connsiteY59" fmla="*/ 1599218 h 2048798"/>
                  <a:gd name="connsiteX60" fmla="*/ 845820 w 4232910"/>
                  <a:gd name="connsiteY60" fmla="*/ 1835438 h 2048798"/>
                  <a:gd name="connsiteX61" fmla="*/ 754380 w 4232910"/>
                  <a:gd name="connsiteY61" fmla="*/ 1904018 h 2048798"/>
                  <a:gd name="connsiteX62" fmla="*/ 624840 w 4232910"/>
                  <a:gd name="connsiteY62" fmla="*/ 1896398 h 2048798"/>
                  <a:gd name="connsiteX63" fmla="*/ 571500 w 4232910"/>
                  <a:gd name="connsiteY63" fmla="*/ 1934498 h 2048798"/>
                  <a:gd name="connsiteX64" fmla="*/ 525780 w 4232910"/>
                  <a:gd name="connsiteY64" fmla="*/ 1904018 h 2048798"/>
                  <a:gd name="connsiteX65" fmla="*/ 480060 w 4232910"/>
                  <a:gd name="connsiteY65" fmla="*/ 1919258 h 2048798"/>
                  <a:gd name="connsiteX66" fmla="*/ 495300 w 4232910"/>
                  <a:gd name="connsiteY66" fmla="*/ 2003078 h 2048798"/>
                  <a:gd name="connsiteX67" fmla="*/ 419100 w 4232910"/>
                  <a:gd name="connsiteY67" fmla="*/ 2048798 h 2048798"/>
                  <a:gd name="connsiteX68" fmla="*/ 342900 w 4232910"/>
                  <a:gd name="connsiteY68" fmla="*/ 2010698 h 2048798"/>
                  <a:gd name="connsiteX69" fmla="*/ 281940 w 4232910"/>
                  <a:gd name="connsiteY69" fmla="*/ 2033558 h 2048798"/>
                  <a:gd name="connsiteX70" fmla="*/ 266700 w 4232910"/>
                  <a:gd name="connsiteY70" fmla="*/ 2010698 h 2048798"/>
                  <a:gd name="connsiteX71" fmla="*/ 0 w 4232910"/>
                  <a:gd name="connsiteY71" fmla="*/ 2003078 h 2048798"/>
                  <a:gd name="connsiteX72" fmla="*/ 53340 w 4232910"/>
                  <a:gd name="connsiteY72" fmla="*/ 1743998 h 2048798"/>
                  <a:gd name="connsiteX73" fmla="*/ 175260 w 4232910"/>
                  <a:gd name="connsiteY73" fmla="*/ 1652558 h 2048798"/>
                  <a:gd name="connsiteX74" fmla="*/ 137160 w 4232910"/>
                  <a:gd name="connsiteY74" fmla="*/ 1507778 h 2048798"/>
                  <a:gd name="connsiteX75" fmla="*/ 83820 w 4232910"/>
                  <a:gd name="connsiteY75" fmla="*/ 1500158 h 2048798"/>
                  <a:gd name="connsiteX76" fmla="*/ 121920 w 4232910"/>
                  <a:gd name="connsiteY76" fmla="*/ 1439198 h 2048798"/>
                  <a:gd name="connsiteX77" fmla="*/ 297180 w 4232910"/>
                  <a:gd name="connsiteY77" fmla="*/ 1362998 h 2048798"/>
                  <a:gd name="connsiteX78" fmla="*/ 525780 w 4232910"/>
                  <a:gd name="connsiteY78" fmla="*/ 1279178 h 2048798"/>
                  <a:gd name="connsiteX79" fmla="*/ 525780 w 4232910"/>
                  <a:gd name="connsiteY79" fmla="*/ 959138 h 2048798"/>
                  <a:gd name="connsiteX80" fmla="*/ 586740 w 4232910"/>
                  <a:gd name="connsiteY80" fmla="*/ 882938 h 2048798"/>
                  <a:gd name="connsiteX81" fmla="*/ 571500 w 4232910"/>
                  <a:gd name="connsiteY81" fmla="*/ 844838 h 2048798"/>
                  <a:gd name="connsiteX82" fmla="*/ 586740 w 4232910"/>
                  <a:gd name="connsiteY82" fmla="*/ 783878 h 2048798"/>
                  <a:gd name="connsiteX83" fmla="*/ 518160 w 4232910"/>
                  <a:gd name="connsiteY83" fmla="*/ 677198 h 2048798"/>
                  <a:gd name="connsiteX84" fmla="*/ 304800 w 4232910"/>
                  <a:gd name="connsiteY84" fmla="*/ 517178 h 2048798"/>
                  <a:gd name="connsiteX85" fmla="*/ 198120 w 4232910"/>
                  <a:gd name="connsiteY85" fmla="*/ 288578 h 2048798"/>
                  <a:gd name="connsiteX86" fmla="*/ 281940 w 4232910"/>
                  <a:gd name="connsiteY86" fmla="*/ 227618 h 2048798"/>
                  <a:gd name="connsiteX87" fmla="*/ 396240 w 4232910"/>
                  <a:gd name="connsiteY87" fmla="*/ 227618 h 2048798"/>
                  <a:gd name="connsiteX88" fmla="*/ 381000 w 4232910"/>
                  <a:gd name="connsiteY88" fmla="*/ 387638 h 2048798"/>
                  <a:gd name="connsiteX89" fmla="*/ 434340 w 4232910"/>
                  <a:gd name="connsiteY89" fmla="*/ 440978 h 2048798"/>
                  <a:gd name="connsiteX90" fmla="*/ 670560 w 4232910"/>
                  <a:gd name="connsiteY90" fmla="*/ 562898 h 2048798"/>
                  <a:gd name="connsiteX91" fmla="*/ 899160 w 4232910"/>
                  <a:gd name="connsiteY91" fmla="*/ 570518 h 2048798"/>
                  <a:gd name="connsiteX92" fmla="*/ 937260 w 4232910"/>
                  <a:gd name="connsiteY92" fmla="*/ 448598 h 2048798"/>
                  <a:gd name="connsiteX93" fmla="*/ 1082040 w 4232910"/>
                  <a:gd name="connsiteY93" fmla="*/ 372398 h 2048798"/>
                  <a:gd name="connsiteX94" fmla="*/ 1409700 w 4232910"/>
                  <a:gd name="connsiteY94" fmla="*/ 280958 h 2048798"/>
                  <a:gd name="connsiteX95" fmla="*/ 1623060 w 4232910"/>
                  <a:gd name="connsiteY95" fmla="*/ 395258 h 2048798"/>
                  <a:gd name="connsiteX96" fmla="*/ 1844040 w 4232910"/>
                  <a:gd name="connsiteY96" fmla="*/ 410498 h 2048798"/>
                  <a:gd name="connsiteX97" fmla="*/ 2186940 w 4232910"/>
                  <a:gd name="connsiteY97" fmla="*/ 410498 h 2048798"/>
                  <a:gd name="connsiteX98" fmla="*/ 2651760 w 4232910"/>
                  <a:gd name="connsiteY98" fmla="*/ 334298 h 2048798"/>
                  <a:gd name="connsiteX99" fmla="*/ 2689860 w 4232910"/>
                  <a:gd name="connsiteY99" fmla="*/ 280958 h 2048798"/>
                  <a:gd name="connsiteX100" fmla="*/ 2781300 w 4232910"/>
                  <a:gd name="connsiteY100" fmla="*/ 341918 h 2048798"/>
                  <a:gd name="connsiteX101" fmla="*/ 3139440 w 4232910"/>
                  <a:gd name="connsiteY101" fmla="*/ 296198 h 2048798"/>
                  <a:gd name="connsiteX102" fmla="*/ 3200400 w 4232910"/>
                  <a:gd name="connsiteY102" fmla="*/ 219998 h 2048798"/>
                  <a:gd name="connsiteX103" fmla="*/ 3284220 w 4232910"/>
                  <a:gd name="connsiteY103" fmla="*/ 265718 h 2048798"/>
                  <a:gd name="connsiteX104" fmla="*/ 3497580 w 4232910"/>
                  <a:gd name="connsiteY104" fmla="*/ 204758 h 2048798"/>
                  <a:gd name="connsiteX105" fmla="*/ 3566160 w 4232910"/>
                  <a:gd name="connsiteY105" fmla="*/ 75218 h 2048798"/>
                  <a:gd name="connsiteX106" fmla="*/ 3672840 w 4232910"/>
                  <a:gd name="connsiteY106" fmla="*/ 67598 h 2048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</a:cxnLst>
                <a:rect l="l" t="t" r="r" b="b"/>
                <a:pathLst>
                  <a:path w="4232910" h="2048798">
                    <a:moveTo>
                      <a:pt x="3808038" y="0"/>
                    </a:moveTo>
                    <a:lnTo>
                      <a:pt x="3902710" y="82838"/>
                    </a:lnTo>
                    <a:lnTo>
                      <a:pt x="3890010" y="159038"/>
                    </a:lnTo>
                    <a:lnTo>
                      <a:pt x="3953510" y="178088"/>
                    </a:lnTo>
                    <a:lnTo>
                      <a:pt x="3959860" y="292388"/>
                    </a:lnTo>
                    <a:lnTo>
                      <a:pt x="3896360" y="355888"/>
                    </a:lnTo>
                    <a:lnTo>
                      <a:pt x="3966210" y="393988"/>
                    </a:lnTo>
                    <a:lnTo>
                      <a:pt x="4010660" y="635288"/>
                    </a:lnTo>
                    <a:lnTo>
                      <a:pt x="4118610" y="698788"/>
                    </a:lnTo>
                    <a:lnTo>
                      <a:pt x="4112260" y="882938"/>
                    </a:lnTo>
                    <a:lnTo>
                      <a:pt x="4220210" y="946438"/>
                    </a:lnTo>
                    <a:lnTo>
                      <a:pt x="4182110" y="1092488"/>
                    </a:lnTo>
                    <a:lnTo>
                      <a:pt x="4232910" y="1124238"/>
                    </a:lnTo>
                    <a:lnTo>
                      <a:pt x="4220210" y="1251238"/>
                    </a:lnTo>
                    <a:lnTo>
                      <a:pt x="4086860" y="1371888"/>
                    </a:lnTo>
                    <a:lnTo>
                      <a:pt x="3997960" y="1422688"/>
                    </a:lnTo>
                    <a:lnTo>
                      <a:pt x="3902936" y="1397348"/>
                    </a:lnTo>
                    <a:lnTo>
                      <a:pt x="3855720" y="1355378"/>
                    </a:lnTo>
                    <a:lnTo>
                      <a:pt x="3779520" y="1408718"/>
                    </a:lnTo>
                    <a:lnTo>
                      <a:pt x="3649980" y="1454438"/>
                    </a:lnTo>
                    <a:lnTo>
                      <a:pt x="3619500" y="1530638"/>
                    </a:lnTo>
                    <a:lnTo>
                      <a:pt x="3482340" y="1553498"/>
                    </a:lnTo>
                    <a:lnTo>
                      <a:pt x="3444240" y="1507778"/>
                    </a:lnTo>
                    <a:lnTo>
                      <a:pt x="3375660" y="1553498"/>
                    </a:lnTo>
                    <a:lnTo>
                      <a:pt x="3253740" y="1576358"/>
                    </a:lnTo>
                    <a:lnTo>
                      <a:pt x="3177540" y="1652558"/>
                    </a:lnTo>
                    <a:lnTo>
                      <a:pt x="3124200" y="1515398"/>
                    </a:lnTo>
                    <a:lnTo>
                      <a:pt x="3162300" y="1408718"/>
                    </a:lnTo>
                    <a:lnTo>
                      <a:pt x="3078480" y="1393478"/>
                    </a:lnTo>
                    <a:lnTo>
                      <a:pt x="3086100" y="1309658"/>
                    </a:lnTo>
                    <a:lnTo>
                      <a:pt x="3086100" y="1248698"/>
                    </a:lnTo>
                    <a:lnTo>
                      <a:pt x="3040380" y="1225838"/>
                    </a:lnTo>
                    <a:lnTo>
                      <a:pt x="2933700" y="1142018"/>
                    </a:lnTo>
                    <a:lnTo>
                      <a:pt x="2842260" y="1157258"/>
                    </a:lnTo>
                    <a:lnTo>
                      <a:pt x="2758440" y="1157258"/>
                    </a:lnTo>
                    <a:lnTo>
                      <a:pt x="2651760" y="1119158"/>
                    </a:lnTo>
                    <a:lnTo>
                      <a:pt x="2697480" y="1020098"/>
                    </a:lnTo>
                    <a:lnTo>
                      <a:pt x="2667000" y="974378"/>
                    </a:lnTo>
                    <a:lnTo>
                      <a:pt x="2590800" y="981998"/>
                    </a:lnTo>
                    <a:lnTo>
                      <a:pt x="2446020" y="1058198"/>
                    </a:lnTo>
                    <a:lnTo>
                      <a:pt x="2438400" y="1134398"/>
                    </a:lnTo>
                    <a:lnTo>
                      <a:pt x="2354580" y="1134398"/>
                    </a:lnTo>
                    <a:lnTo>
                      <a:pt x="2346960" y="1187738"/>
                    </a:lnTo>
                    <a:lnTo>
                      <a:pt x="2240280" y="1202978"/>
                    </a:lnTo>
                    <a:lnTo>
                      <a:pt x="2240280" y="1263938"/>
                    </a:lnTo>
                    <a:lnTo>
                      <a:pt x="2194560" y="1340138"/>
                    </a:lnTo>
                    <a:lnTo>
                      <a:pt x="2118360" y="1347758"/>
                    </a:lnTo>
                    <a:lnTo>
                      <a:pt x="2034540" y="1172498"/>
                    </a:lnTo>
                    <a:lnTo>
                      <a:pt x="1783080" y="1073438"/>
                    </a:lnTo>
                    <a:lnTo>
                      <a:pt x="1684020" y="1081058"/>
                    </a:lnTo>
                    <a:lnTo>
                      <a:pt x="1470660" y="1012478"/>
                    </a:lnTo>
                    <a:lnTo>
                      <a:pt x="1417320" y="1020098"/>
                    </a:lnTo>
                    <a:lnTo>
                      <a:pt x="1356360" y="1142018"/>
                    </a:lnTo>
                    <a:lnTo>
                      <a:pt x="1325880" y="1286798"/>
                    </a:lnTo>
                    <a:lnTo>
                      <a:pt x="1303020" y="1370618"/>
                    </a:lnTo>
                    <a:lnTo>
                      <a:pt x="1188720" y="1393478"/>
                    </a:lnTo>
                    <a:lnTo>
                      <a:pt x="1158240" y="1454438"/>
                    </a:lnTo>
                    <a:lnTo>
                      <a:pt x="1219200" y="1576358"/>
                    </a:lnTo>
                    <a:lnTo>
                      <a:pt x="960120" y="1644938"/>
                    </a:lnTo>
                    <a:lnTo>
                      <a:pt x="822960" y="1599218"/>
                    </a:lnTo>
                    <a:lnTo>
                      <a:pt x="845820" y="1835438"/>
                    </a:lnTo>
                    <a:lnTo>
                      <a:pt x="754380" y="1904018"/>
                    </a:lnTo>
                    <a:lnTo>
                      <a:pt x="624840" y="1896398"/>
                    </a:lnTo>
                    <a:lnTo>
                      <a:pt x="571500" y="1934498"/>
                    </a:lnTo>
                    <a:lnTo>
                      <a:pt x="525780" y="1904018"/>
                    </a:lnTo>
                    <a:lnTo>
                      <a:pt x="480060" y="1919258"/>
                    </a:lnTo>
                    <a:lnTo>
                      <a:pt x="495300" y="2003078"/>
                    </a:lnTo>
                    <a:lnTo>
                      <a:pt x="419100" y="2048798"/>
                    </a:lnTo>
                    <a:lnTo>
                      <a:pt x="342900" y="2010698"/>
                    </a:lnTo>
                    <a:lnTo>
                      <a:pt x="281940" y="2033558"/>
                    </a:lnTo>
                    <a:lnTo>
                      <a:pt x="266700" y="2010698"/>
                    </a:lnTo>
                    <a:lnTo>
                      <a:pt x="0" y="2003078"/>
                    </a:lnTo>
                    <a:lnTo>
                      <a:pt x="53340" y="1743998"/>
                    </a:lnTo>
                    <a:lnTo>
                      <a:pt x="175260" y="1652558"/>
                    </a:lnTo>
                    <a:lnTo>
                      <a:pt x="137160" y="1507778"/>
                    </a:lnTo>
                    <a:lnTo>
                      <a:pt x="83820" y="1500158"/>
                    </a:lnTo>
                    <a:lnTo>
                      <a:pt x="121920" y="1439198"/>
                    </a:lnTo>
                    <a:lnTo>
                      <a:pt x="297180" y="1362998"/>
                    </a:lnTo>
                    <a:lnTo>
                      <a:pt x="525780" y="1279178"/>
                    </a:lnTo>
                    <a:lnTo>
                      <a:pt x="525780" y="959138"/>
                    </a:lnTo>
                    <a:lnTo>
                      <a:pt x="586740" y="882938"/>
                    </a:lnTo>
                    <a:lnTo>
                      <a:pt x="571500" y="844838"/>
                    </a:lnTo>
                    <a:lnTo>
                      <a:pt x="586740" y="783878"/>
                    </a:lnTo>
                    <a:lnTo>
                      <a:pt x="518160" y="677198"/>
                    </a:lnTo>
                    <a:lnTo>
                      <a:pt x="304800" y="517178"/>
                    </a:lnTo>
                    <a:lnTo>
                      <a:pt x="198120" y="288578"/>
                    </a:lnTo>
                    <a:lnTo>
                      <a:pt x="281940" y="227618"/>
                    </a:lnTo>
                    <a:lnTo>
                      <a:pt x="396240" y="227618"/>
                    </a:lnTo>
                    <a:lnTo>
                      <a:pt x="381000" y="387638"/>
                    </a:lnTo>
                    <a:lnTo>
                      <a:pt x="434340" y="440978"/>
                    </a:lnTo>
                    <a:lnTo>
                      <a:pt x="670560" y="562898"/>
                    </a:lnTo>
                    <a:lnTo>
                      <a:pt x="899160" y="570518"/>
                    </a:lnTo>
                    <a:lnTo>
                      <a:pt x="937260" y="448598"/>
                    </a:lnTo>
                    <a:lnTo>
                      <a:pt x="1082040" y="372398"/>
                    </a:lnTo>
                    <a:lnTo>
                      <a:pt x="1409700" y="280958"/>
                    </a:lnTo>
                    <a:lnTo>
                      <a:pt x="1623060" y="395258"/>
                    </a:lnTo>
                    <a:lnTo>
                      <a:pt x="1844040" y="410498"/>
                    </a:lnTo>
                    <a:lnTo>
                      <a:pt x="2186940" y="410498"/>
                    </a:lnTo>
                    <a:lnTo>
                      <a:pt x="2651760" y="334298"/>
                    </a:lnTo>
                    <a:lnTo>
                      <a:pt x="2689860" y="280958"/>
                    </a:lnTo>
                    <a:lnTo>
                      <a:pt x="2781300" y="341918"/>
                    </a:lnTo>
                    <a:lnTo>
                      <a:pt x="3139440" y="296198"/>
                    </a:lnTo>
                    <a:lnTo>
                      <a:pt x="3200400" y="219998"/>
                    </a:lnTo>
                    <a:lnTo>
                      <a:pt x="3284220" y="265718"/>
                    </a:lnTo>
                    <a:lnTo>
                      <a:pt x="3497580" y="204758"/>
                    </a:lnTo>
                    <a:lnTo>
                      <a:pt x="3566160" y="75218"/>
                    </a:lnTo>
                    <a:lnTo>
                      <a:pt x="3672840" y="67598"/>
                    </a:lnTo>
                    <a:close/>
                  </a:path>
                </a:pathLst>
              </a:custGeom>
              <a:solidFill>
                <a:srgbClr val="92D050"/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6E234275-0B28-E44F-E92B-1C18BF3BE323}"/>
                  </a:ext>
                </a:extLst>
              </p:cNvPr>
              <p:cNvSpPr/>
              <p:nvPr/>
            </p:nvSpPr>
            <p:spPr>
              <a:xfrm>
                <a:off x="980413" y="2556361"/>
                <a:ext cx="823372" cy="608707"/>
              </a:xfrm>
              <a:custGeom>
                <a:avLst/>
                <a:gdLst>
                  <a:gd name="connsiteX0" fmla="*/ 2506980 w 4267200"/>
                  <a:gd name="connsiteY0" fmla="*/ 0 h 3154680"/>
                  <a:gd name="connsiteX1" fmla="*/ 2560320 w 4267200"/>
                  <a:gd name="connsiteY1" fmla="*/ 220980 h 3154680"/>
                  <a:gd name="connsiteX2" fmla="*/ 2621280 w 4267200"/>
                  <a:gd name="connsiteY2" fmla="*/ 259080 h 3154680"/>
                  <a:gd name="connsiteX3" fmla="*/ 2644140 w 4267200"/>
                  <a:gd name="connsiteY3" fmla="*/ 396240 h 3154680"/>
                  <a:gd name="connsiteX4" fmla="*/ 2575560 w 4267200"/>
                  <a:gd name="connsiteY4" fmla="*/ 426720 h 3154680"/>
                  <a:gd name="connsiteX5" fmla="*/ 2583180 w 4267200"/>
                  <a:gd name="connsiteY5" fmla="*/ 502920 h 3154680"/>
                  <a:gd name="connsiteX6" fmla="*/ 2491740 w 4267200"/>
                  <a:gd name="connsiteY6" fmla="*/ 617220 h 3154680"/>
                  <a:gd name="connsiteX7" fmla="*/ 2522220 w 4267200"/>
                  <a:gd name="connsiteY7" fmla="*/ 708660 h 3154680"/>
                  <a:gd name="connsiteX8" fmla="*/ 2560320 w 4267200"/>
                  <a:gd name="connsiteY8" fmla="*/ 861060 h 3154680"/>
                  <a:gd name="connsiteX9" fmla="*/ 2621280 w 4267200"/>
                  <a:gd name="connsiteY9" fmla="*/ 929640 h 3154680"/>
                  <a:gd name="connsiteX10" fmla="*/ 2682240 w 4267200"/>
                  <a:gd name="connsiteY10" fmla="*/ 929640 h 3154680"/>
                  <a:gd name="connsiteX11" fmla="*/ 2712720 w 4267200"/>
                  <a:gd name="connsiteY11" fmla="*/ 899160 h 3154680"/>
                  <a:gd name="connsiteX12" fmla="*/ 2857500 w 4267200"/>
                  <a:gd name="connsiteY12" fmla="*/ 899160 h 3154680"/>
                  <a:gd name="connsiteX13" fmla="*/ 2857500 w 4267200"/>
                  <a:gd name="connsiteY13" fmla="*/ 944880 h 3154680"/>
                  <a:gd name="connsiteX14" fmla="*/ 2773680 w 4267200"/>
                  <a:gd name="connsiteY14" fmla="*/ 1120140 h 3154680"/>
                  <a:gd name="connsiteX15" fmla="*/ 2766060 w 4267200"/>
                  <a:gd name="connsiteY15" fmla="*/ 1158240 h 3154680"/>
                  <a:gd name="connsiteX16" fmla="*/ 2796540 w 4267200"/>
                  <a:gd name="connsiteY16" fmla="*/ 1211580 h 3154680"/>
                  <a:gd name="connsiteX17" fmla="*/ 2811780 w 4267200"/>
                  <a:gd name="connsiteY17" fmla="*/ 1280160 h 3154680"/>
                  <a:gd name="connsiteX18" fmla="*/ 2918460 w 4267200"/>
                  <a:gd name="connsiteY18" fmla="*/ 1379220 h 3154680"/>
                  <a:gd name="connsiteX19" fmla="*/ 3139440 w 4267200"/>
                  <a:gd name="connsiteY19" fmla="*/ 1379220 h 3154680"/>
                  <a:gd name="connsiteX20" fmla="*/ 3131820 w 4267200"/>
                  <a:gd name="connsiteY20" fmla="*/ 1303020 h 3154680"/>
                  <a:gd name="connsiteX21" fmla="*/ 3238500 w 4267200"/>
                  <a:gd name="connsiteY21" fmla="*/ 1280160 h 3154680"/>
                  <a:gd name="connsiteX22" fmla="*/ 3360420 w 4267200"/>
                  <a:gd name="connsiteY22" fmla="*/ 1348740 h 3154680"/>
                  <a:gd name="connsiteX23" fmla="*/ 3467100 w 4267200"/>
                  <a:gd name="connsiteY23" fmla="*/ 1181100 h 3154680"/>
                  <a:gd name="connsiteX24" fmla="*/ 3520440 w 4267200"/>
                  <a:gd name="connsiteY24" fmla="*/ 1143000 h 3154680"/>
                  <a:gd name="connsiteX25" fmla="*/ 3543300 w 4267200"/>
                  <a:gd name="connsiteY25" fmla="*/ 1112520 h 3154680"/>
                  <a:gd name="connsiteX26" fmla="*/ 3451860 w 4267200"/>
                  <a:gd name="connsiteY26" fmla="*/ 990600 h 3154680"/>
                  <a:gd name="connsiteX27" fmla="*/ 3482340 w 4267200"/>
                  <a:gd name="connsiteY27" fmla="*/ 929640 h 3154680"/>
                  <a:gd name="connsiteX28" fmla="*/ 3550920 w 4267200"/>
                  <a:gd name="connsiteY28" fmla="*/ 845820 h 3154680"/>
                  <a:gd name="connsiteX29" fmla="*/ 3581400 w 4267200"/>
                  <a:gd name="connsiteY29" fmla="*/ 784860 h 3154680"/>
                  <a:gd name="connsiteX30" fmla="*/ 3703320 w 4267200"/>
                  <a:gd name="connsiteY30" fmla="*/ 784860 h 3154680"/>
                  <a:gd name="connsiteX31" fmla="*/ 3710940 w 4267200"/>
                  <a:gd name="connsiteY31" fmla="*/ 899160 h 3154680"/>
                  <a:gd name="connsiteX32" fmla="*/ 3710940 w 4267200"/>
                  <a:gd name="connsiteY32" fmla="*/ 1005840 h 3154680"/>
                  <a:gd name="connsiteX33" fmla="*/ 3710940 w 4267200"/>
                  <a:gd name="connsiteY33" fmla="*/ 1120140 h 3154680"/>
                  <a:gd name="connsiteX34" fmla="*/ 3710940 w 4267200"/>
                  <a:gd name="connsiteY34" fmla="*/ 1181100 h 3154680"/>
                  <a:gd name="connsiteX35" fmla="*/ 3794760 w 4267200"/>
                  <a:gd name="connsiteY35" fmla="*/ 1234440 h 3154680"/>
                  <a:gd name="connsiteX36" fmla="*/ 3802380 w 4267200"/>
                  <a:gd name="connsiteY36" fmla="*/ 1287780 h 3154680"/>
                  <a:gd name="connsiteX37" fmla="*/ 3878580 w 4267200"/>
                  <a:gd name="connsiteY37" fmla="*/ 1295400 h 3154680"/>
                  <a:gd name="connsiteX38" fmla="*/ 3855720 w 4267200"/>
                  <a:gd name="connsiteY38" fmla="*/ 1356360 h 3154680"/>
                  <a:gd name="connsiteX39" fmla="*/ 3909060 w 4267200"/>
                  <a:gd name="connsiteY39" fmla="*/ 1493520 h 3154680"/>
                  <a:gd name="connsiteX40" fmla="*/ 3909060 w 4267200"/>
                  <a:gd name="connsiteY40" fmla="*/ 1554480 h 3154680"/>
                  <a:gd name="connsiteX41" fmla="*/ 3931920 w 4267200"/>
                  <a:gd name="connsiteY41" fmla="*/ 1623060 h 3154680"/>
                  <a:gd name="connsiteX42" fmla="*/ 3939540 w 4267200"/>
                  <a:gd name="connsiteY42" fmla="*/ 1653540 h 3154680"/>
                  <a:gd name="connsiteX43" fmla="*/ 4000500 w 4267200"/>
                  <a:gd name="connsiteY43" fmla="*/ 1668780 h 3154680"/>
                  <a:gd name="connsiteX44" fmla="*/ 4091940 w 4267200"/>
                  <a:gd name="connsiteY44" fmla="*/ 1668780 h 3154680"/>
                  <a:gd name="connsiteX45" fmla="*/ 4091940 w 4267200"/>
                  <a:gd name="connsiteY45" fmla="*/ 1729740 h 3154680"/>
                  <a:gd name="connsiteX46" fmla="*/ 4229100 w 4267200"/>
                  <a:gd name="connsiteY46" fmla="*/ 1744980 h 3154680"/>
                  <a:gd name="connsiteX47" fmla="*/ 4198620 w 4267200"/>
                  <a:gd name="connsiteY47" fmla="*/ 1821180 h 3154680"/>
                  <a:gd name="connsiteX48" fmla="*/ 4236720 w 4267200"/>
                  <a:gd name="connsiteY48" fmla="*/ 1889760 h 3154680"/>
                  <a:gd name="connsiteX49" fmla="*/ 4267200 w 4267200"/>
                  <a:gd name="connsiteY49" fmla="*/ 2004060 h 3154680"/>
                  <a:gd name="connsiteX50" fmla="*/ 4114800 w 4267200"/>
                  <a:gd name="connsiteY50" fmla="*/ 2065020 h 3154680"/>
                  <a:gd name="connsiteX51" fmla="*/ 4145280 w 4267200"/>
                  <a:gd name="connsiteY51" fmla="*/ 2362200 h 3154680"/>
                  <a:gd name="connsiteX52" fmla="*/ 4122420 w 4267200"/>
                  <a:gd name="connsiteY52" fmla="*/ 2529840 h 3154680"/>
                  <a:gd name="connsiteX53" fmla="*/ 4061460 w 4267200"/>
                  <a:gd name="connsiteY53" fmla="*/ 2636520 h 3154680"/>
                  <a:gd name="connsiteX54" fmla="*/ 3886200 w 4267200"/>
                  <a:gd name="connsiteY54" fmla="*/ 2689860 h 3154680"/>
                  <a:gd name="connsiteX55" fmla="*/ 3916680 w 4267200"/>
                  <a:gd name="connsiteY55" fmla="*/ 2979420 h 3154680"/>
                  <a:gd name="connsiteX56" fmla="*/ 3939540 w 4267200"/>
                  <a:gd name="connsiteY56" fmla="*/ 3048000 h 3154680"/>
                  <a:gd name="connsiteX57" fmla="*/ 3939540 w 4267200"/>
                  <a:gd name="connsiteY57" fmla="*/ 3124200 h 3154680"/>
                  <a:gd name="connsiteX58" fmla="*/ 3893820 w 4267200"/>
                  <a:gd name="connsiteY58" fmla="*/ 3154680 h 3154680"/>
                  <a:gd name="connsiteX59" fmla="*/ 3825240 w 4267200"/>
                  <a:gd name="connsiteY59" fmla="*/ 3116580 h 3154680"/>
                  <a:gd name="connsiteX60" fmla="*/ 3832860 w 4267200"/>
                  <a:gd name="connsiteY60" fmla="*/ 3002280 h 3154680"/>
                  <a:gd name="connsiteX61" fmla="*/ 3672840 w 4267200"/>
                  <a:gd name="connsiteY61" fmla="*/ 2872740 h 3154680"/>
                  <a:gd name="connsiteX62" fmla="*/ 3604260 w 4267200"/>
                  <a:gd name="connsiteY62" fmla="*/ 2903220 h 3154680"/>
                  <a:gd name="connsiteX63" fmla="*/ 3451860 w 4267200"/>
                  <a:gd name="connsiteY63" fmla="*/ 2811780 h 3154680"/>
                  <a:gd name="connsiteX64" fmla="*/ 3406140 w 4267200"/>
                  <a:gd name="connsiteY64" fmla="*/ 2811780 h 3154680"/>
                  <a:gd name="connsiteX65" fmla="*/ 3375660 w 4267200"/>
                  <a:gd name="connsiteY65" fmla="*/ 2727960 h 3154680"/>
                  <a:gd name="connsiteX66" fmla="*/ 3322320 w 4267200"/>
                  <a:gd name="connsiteY66" fmla="*/ 2750820 h 3154680"/>
                  <a:gd name="connsiteX67" fmla="*/ 3147060 w 4267200"/>
                  <a:gd name="connsiteY67" fmla="*/ 2590800 h 3154680"/>
                  <a:gd name="connsiteX68" fmla="*/ 3063240 w 4267200"/>
                  <a:gd name="connsiteY68" fmla="*/ 2522220 h 3154680"/>
                  <a:gd name="connsiteX69" fmla="*/ 2979708 w 4267200"/>
                  <a:gd name="connsiteY69" fmla="*/ 2477668 h 3154680"/>
                  <a:gd name="connsiteX70" fmla="*/ 2916556 w 4267200"/>
                  <a:gd name="connsiteY70" fmla="*/ 2549844 h 3154680"/>
                  <a:gd name="connsiteX71" fmla="*/ 2830830 w 4267200"/>
                  <a:gd name="connsiteY71" fmla="*/ 2530792 h 3154680"/>
                  <a:gd name="connsiteX72" fmla="*/ 2914792 w 4267200"/>
                  <a:gd name="connsiteY72" fmla="*/ 2417628 h 3154680"/>
                  <a:gd name="connsiteX73" fmla="*/ 2811780 w 4267200"/>
                  <a:gd name="connsiteY73" fmla="*/ 2286000 h 3154680"/>
                  <a:gd name="connsiteX74" fmla="*/ 2773680 w 4267200"/>
                  <a:gd name="connsiteY74" fmla="*/ 2308860 h 3154680"/>
                  <a:gd name="connsiteX75" fmla="*/ 2705100 w 4267200"/>
                  <a:gd name="connsiteY75" fmla="*/ 2278380 h 3154680"/>
                  <a:gd name="connsiteX76" fmla="*/ 2590800 w 4267200"/>
                  <a:gd name="connsiteY76" fmla="*/ 2316480 h 3154680"/>
                  <a:gd name="connsiteX77" fmla="*/ 2423160 w 4267200"/>
                  <a:gd name="connsiteY77" fmla="*/ 2377440 h 3154680"/>
                  <a:gd name="connsiteX78" fmla="*/ 2324100 w 4267200"/>
                  <a:gd name="connsiteY78" fmla="*/ 2369820 h 3154680"/>
                  <a:gd name="connsiteX79" fmla="*/ 2133600 w 4267200"/>
                  <a:gd name="connsiteY79" fmla="*/ 2499360 h 3154680"/>
                  <a:gd name="connsiteX80" fmla="*/ 1996440 w 4267200"/>
                  <a:gd name="connsiteY80" fmla="*/ 2468880 h 3154680"/>
                  <a:gd name="connsiteX81" fmla="*/ 1866900 w 4267200"/>
                  <a:gd name="connsiteY81" fmla="*/ 2400300 h 3154680"/>
                  <a:gd name="connsiteX82" fmla="*/ 1866900 w 4267200"/>
                  <a:gd name="connsiteY82" fmla="*/ 2476500 h 3154680"/>
                  <a:gd name="connsiteX83" fmla="*/ 1844040 w 4267200"/>
                  <a:gd name="connsiteY83" fmla="*/ 2514600 h 3154680"/>
                  <a:gd name="connsiteX84" fmla="*/ 1744980 w 4267200"/>
                  <a:gd name="connsiteY84" fmla="*/ 2575560 h 3154680"/>
                  <a:gd name="connsiteX85" fmla="*/ 1714500 w 4267200"/>
                  <a:gd name="connsiteY85" fmla="*/ 2491740 h 3154680"/>
                  <a:gd name="connsiteX86" fmla="*/ 1676400 w 4267200"/>
                  <a:gd name="connsiteY86" fmla="*/ 2400300 h 3154680"/>
                  <a:gd name="connsiteX87" fmla="*/ 1638300 w 4267200"/>
                  <a:gd name="connsiteY87" fmla="*/ 2400300 h 3154680"/>
                  <a:gd name="connsiteX88" fmla="*/ 1577340 w 4267200"/>
                  <a:gd name="connsiteY88" fmla="*/ 2522220 h 3154680"/>
                  <a:gd name="connsiteX89" fmla="*/ 1508760 w 4267200"/>
                  <a:gd name="connsiteY89" fmla="*/ 2606040 h 3154680"/>
                  <a:gd name="connsiteX90" fmla="*/ 1493520 w 4267200"/>
                  <a:gd name="connsiteY90" fmla="*/ 2644140 h 3154680"/>
                  <a:gd name="connsiteX91" fmla="*/ 1249680 w 4267200"/>
                  <a:gd name="connsiteY91" fmla="*/ 2781300 h 3154680"/>
                  <a:gd name="connsiteX92" fmla="*/ 1097280 w 4267200"/>
                  <a:gd name="connsiteY92" fmla="*/ 2712720 h 3154680"/>
                  <a:gd name="connsiteX93" fmla="*/ 1005840 w 4267200"/>
                  <a:gd name="connsiteY93" fmla="*/ 2758440 h 3154680"/>
                  <a:gd name="connsiteX94" fmla="*/ 944880 w 4267200"/>
                  <a:gd name="connsiteY94" fmla="*/ 2682240 h 3154680"/>
                  <a:gd name="connsiteX95" fmla="*/ 967740 w 4267200"/>
                  <a:gd name="connsiteY95" fmla="*/ 2613660 h 3154680"/>
                  <a:gd name="connsiteX96" fmla="*/ 906780 w 4267200"/>
                  <a:gd name="connsiteY96" fmla="*/ 2537460 h 3154680"/>
                  <a:gd name="connsiteX97" fmla="*/ 822960 w 4267200"/>
                  <a:gd name="connsiteY97" fmla="*/ 2499360 h 3154680"/>
                  <a:gd name="connsiteX98" fmla="*/ 746760 w 4267200"/>
                  <a:gd name="connsiteY98" fmla="*/ 2407920 h 3154680"/>
                  <a:gd name="connsiteX99" fmla="*/ 601980 w 4267200"/>
                  <a:gd name="connsiteY99" fmla="*/ 2385060 h 3154680"/>
                  <a:gd name="connsiteX100" fmla="*/ 525780 w 4267200"/>
                  <a:gd name="connsiteY100" fmla="*/ 2324100 h 3154680"/>
                  <a:gd name="connsiteX101" fmla="*/ 457200 w 4267200"/>
                  <a:gd name="connsiteY101" fmla="*/ 2522220 h 3154680"/>
                  <a:gd name="connsiteX102" fmla="*/ 403860 w 4267200"/>
                  <a:gd name="connsiteY102" fmla="*/ 2598420 h 3154680"/>
                  <a:gd name="connsiteX103" fmla="*/ 167640 w 4267200"/>
                  <a:gd name="connsiteY103" fmla="*/ 2720340 h 3154680"/>
                  <a:gd name="connsiteX104" fmla="*/ 144780 w 4267200"/>
                  <a:gd name="connsiteY104" fmla="*/ 2613660 h 3154680"/>
                  <a:gd name="connsiteX105" fmla="*/ 160020 w 4267200"/>
                  <a:gd name="connsiteY105" fmla="*/ 2293620 h 3154680"/>
                  <a:gd name="connsiteX106" fmla="*/ 53340 w 4267200"/>
                  <a:gd name="connsiteY106" fmla="*/ 2209800 h 3154680"/>
                  <a:gd name="connsiteX107" fmla="*/ 0 w 4267200"/>
                  <a:gd name="connsiteY107" fmla="*/ 2080260 h 3154680"/>
                  <a:gd name="connsiteX108" fmla="*/ 22860 w 4267200"/>
                  <a:gd name="connsiteY108" fmla="*/ 2019300 h 3154680"/>
                  <a:gd name="connsiteX109" fmla="*/ 91440 w 4267200"/>
                  <a:gd name="connsiteY109" fmla="*/ 2004060 h 3154680"/>
                  <a:gd name="connsiteX110" fmla="*/ 175260 w 4267200"/>
                  <a:gd name="connsiteY110" fmla="*/ 1920240 h 3154680"/>
                  <a:gd name="connsiteX111" fmla="*/ 220980 w 4267200"/>
                  <a:gd name="connsiteY111" fmla="*/ 1859280 h 3154680"/>
                  <a:gd name="connsiteX112" fmla="*/ 175260 w 4267200"/>
                  <a:gd name="connsiteY112" fmla="*/ 1706880 h 3154680"/>
                  <a:gd name="connsiteX113" fmla="*/ 182880 w 4267200"/>
                  <a:gd name="connsiteY113" fmla="*/ 1645920 h 3154680"/>
                  <a:gd name="connsiteX114" fmla="*/ 0 w 4267200"/>
                  <a:gd name="connsiteY114" fmla="*/ 1470660 h 3154680"/>
                  <a:gd name="connsiteX115" fmla="*/ 45720 w 4267200"/>
                  <a:gd name="connsiteY115" fmla="*/ 1386840 h 3154680"/>
                  <a:gd name="connsiteX116" fmla="*/ 137160 w 4267200"/>
                  <a:gd name="connsiteY116" fmla="*/ 1181100 h 3154680"/>
                  <a:gd name="connsiteX117" fmla="*/ 190500 w 4267200"/>
                  <a:gd name="connsiteY117" fmla="*/ 1242060 h 3154680"/>
                  <a:gd name="connsiteX118" fmla="*/ 335280 w 4267200"/>
                  <a:gd name="connsiteY118" fmla="*/ 1150620 h 3154680"/>
                  <a:gd name="connsiteX119" fmla="*/ 502920 w 4267200"/>
                  <a:gd name="connsiteY119" fmla="*/ 1143000 h 3154680"/>
                  <a:gd name="connsiteX120" fmla="*/ 487680 w 4267200"/>
                  <a:gd name="connsiteY120" fmla="*/ 1066800 h 3154680"/>
                  <a:gd name="connsiteX121" fmla="*/ 320040 w 4267200"/>
                  <a:gd name="connsiteY121" fmla="*/ 1043940 h 3154680"/>
                  <a:gd name="connsiteX122" fmla="*/ 289560 w 4267200"/>
                  <a:gd name="connsiteY122" fmla="*/ 1005840 h 3154680"/>
                  <a:gd name="connsiteX123" fmla="*/ 289560 w 4267200"/>
                  <a:gd name="connsiteY123" fmla="*/ 944880 h 3154680"/>
                  <a:gd name="connsiteX124" fmla="*/ 373380 w 4267200"/>
                  <a:gd name="connsiteY124" fmla="*/ 906780 h 3154680"/>
                  <a:gd name="connsiteX125" fmla="*/ 434340 w 4267200"/>
                  <a:gd name="connsiteY125" fmla="*/ 906780 h 3154680"/>
                  <a:gd name="connsiteX126" fmla="*/ 472440 w 4267200"/>
                  <a:gd name="connsiteY126" fmla="*/ 990600 h 3154680"/>
                  <a:gd name="connsiteX127" fmla="*/ 739140 w 4267200"/>
                  <a:gd name="connsiteY127" fmla="*/ 944880 h 3154680"/>
                  <a:gd name="connsiteX128" fmla="*/ 754380 w 4267200"/>
                  <a:gd name="connsiteY128" fmla="*/ 998220 h 3154680"/>
                  <a:gd name="connsiteX129" fmla="*/ 822960 w 4267200"/>
                  <a:gd name="connsiteY129" fmla="*/ 990600 h 3154680"/>
                  <a:gd name="connsiteX130" fmla="*/ 861060 w 4267200"/>
                  <a:gd name="connsiteY130" fmla="*/ 1120140 h 3154680"/>
                  <a:gd name="connsiteX131" fmla="*/ 982980 w 4267200"/>
                  <a:gd name="connsiteY131" fmla="*/ 1112520 h 3154680"/>
                  <a:gd name="connsiteX132" fmla="*/ 1005840 w 4267200"/>
                  <a:gd name="connsiteY132" fmla="*/ 1066800 h 3154680"/>
                  <a:gd name="connsiteX133" fmla="*/ 967740 w 4267200"/>
                  <a:gd name="connsiteY133" fmla="*/ 1036320 h 3154680"/>
                  <a:gd name="connsiteX134" fmla="*/ 960120 w 4267200"/>
                  <a:gd name="connsiteY134" fmla="*/ 967740 h 3154680"/>
                  <a:gd name="connsiteX135" fmla="*/ 1059180 w 4267200"/>
                  <a:gd name="connsiteY135" fmla="*/ 967740 h 3154680"/>
                  <a:gd name="connsiteX136" fmla="*/ 1165860 w 4267200"/>
                  <a:gd name="connsiteY136" fmla="*/ 922020 h 3154680"/>
                  <a:gd name="connsiteX137" fmla="*/ 1196340 w 4267200"/>
                  <a:gd name="connsiteY137" fmla="*/ 906780 h 3154680"/>
                  <a:gd name="connsiteX138" fmla="*/ 1272540 w 4267200"/>
                  <a:gd name="connsiteY138" fmla="*/ 967740 h 3154680"/>
                  <a:gd name="connsiteX139" fmla="*/ 1257300 w 4267200"/>
                  <a:gd name="connsiteY139" fmla="*/ 990600 h 3154680"/>
                  <a:gd name="connsiteX140" fmla="*/ 1165860 w 4267200"/>
                  <a:gd name="connsiteY140" fmla="*/ 975360 h 3154680"/>
                  <a:gd name="connsiteX141" fmla="*/ 1074420 w 4267200"/>
                  <a:gd name="connsiteY141" fmla="*/ 990600 h 3154680"/>
                  <a:gd name="connsiteX142" fmla="*/ 1066800 w 4267200"/>
                  <a:gd name="connsiteY142" fmla="*/ 1059180 h 3154680"/>
                  <a:gd name="connsiteX143" fmla="*/ 1082040 w 4267200"/>
                  <a:gd name="connsiteY143" fmla="*/ 1120140 h 3154680"/>
                  <a:gd name="connsiteX144" fmla="*/ 1135380 w 4267200"/>
                  <a:gd name="connsiteY144" fmla="*/ 1074420 h 3154680"/>
                  <a:gd name="connsiteX145" fmla="*/ 1219200 w 4267200"/>
                  <a:gd name="connsiteY145" fmla="*/ 1082040 h 3154680"/>
                  <a:gd name="connsiteX146" fmla="*/ 1341120 w 4267200"/>
                  <a:gd name="connsiteY146" fmla="*/ 1112520 h 3154680"/>
                  <a:gd name="connsiteX147" fmla="*/ 1417320 w 4267200"/>
                  <a:gd name="connsiteY147" fmla="*/ 1036320 h 3154680"/>
                  <a:gd name="connsiteX148" fmla="*/ 1417320 w 4267200"/>
                  <a:gd name="connsiteY148" fmla="*/ 975360 h 3154680"/>
                  <a:gd name="connsiteX149" fmla="*/ 1493520 w 4267200"/>
                  <a:gd name="connsiteY149" fmla="*/ 944880 h 3154680"/>
                  <a:gd name="connsiteX150" fmla="*/ 1539240 w 4267200"/>
                  <a:gd name="connsiteY150" fmla="*/ 990600 h 3154680"/>
                  <a:gd name="connsiteX151" fmla="*/ 1630680 w 4267200"/>
                  <a:gd name="connsiteY151" fmla="*/ 944880 h 3154680"/>
                  <a:gd name="connsiteX152" fmla="*/ 1714500 w 4267200"/>
                  <a:gd name="connsiteY152" fmla="*/ 922020 h 3154680"/>
                  <a:gd name="connsiteX153" fmla="*/ 1729740 w 4267200"/>
                  <a:gd name="connsiteY153" fmla="*/ 838200 h 3154680"/>
                  <a:gd name="connsiteX154" fmla="*/ 1767840 w 4267200"/>
                  <a:gd name="connsiteY154" fmla="*/ 731520 h 3154680"/>
                  <a:gd name="connsiteX155" fmla="*/ 1828800 w 4267200"/>
                  <a:gd name="connsiteY155" fmla="*/ 701040 h 3154680"/>
                  <a:gd name="connsiteX156" fmla="*/ 1805940 w 4267200"/>
                  <a:gd name="connsiteY156" fmla="*/ 586740 h 3154680"/>
                  <a:gd name="connsiteX157" fmla="*/ 1859280 w 4267200"/>
                  <a:gd name="connsiteY157" fmla="*/ 533400 h 3154680"/>
                  <a:gd name="connsiteX158" fmla="*/ 1981200 w 4267200"/>
                  <a:gd name="connsiteY158" fmla="*/ 541020 h 3154680"/>
                  <a:gd name="connsiteX159" fmla="*/ 2004060 w 4267200"/>
                  <a:gd name="connsiteY159" fmla="*/ 472440 h 3154680"/>
                  <a:gd name="connsiteX160" fmla="*/ 2072640 w 4267200"/>
                  <a:gd name="connsiteY160" fmla="*/ 449580 h 3154680"/>
                  <a:gd name="connsiteX161" fmla="*/ 2095500 w 4267200"/>
                  <a:gd name="connsiteY161" fmla="*/ 388620 h 3154680"/>
                  <a:gd name="connsiteX162" fmla="*/ 2133600 w 4267200"/>
                  <a:gd name="connsiteY162" fmla="*/ 243840 h 3154680"/>
                  <a:gd name="connsiteX163" fmla="*/ 2164080 w 4267200"/>
                  <a:gd name="connsiteY163" fmla="*/ 213360 h 3154680"/>
                  <a:gd name="connsiteX164" fmla="*/ 2247900 w 4267200"/>
                  <a:gd name="connsiteY164" fmla="*/ 213360 h 3154680"/>
                  <a:gd name="connsiteX165" fmla="*/ 2247900 w 4267200"/>
                  <a:gd name="connsiteY165" fmla="*/ 114300 h 3154680"/>
                  <a:gd name="connsiteX166" fmla="*/ 2308860 w 4267200"/>
                  <a:gd name="connsiteY166" fmla="*/ 45720 h 3154680"/>
                  <a:gd name="connsiteX167" fmla="*/ 2369820 w 4267200"/>
                  <a:gd name="connsiteY167" fmla="*/ 76200 h 3154680"/>
                  <a:gd name="connsiteX168" fmla="*/ 2400300 w 4267200"/>
                  <a:gd name="connsiteY168" fmla="*/ 114300 h 3154680"/>
                  <a:gd name="connsiteX169" fmla="*/ 2453640 w 4267200"/>
                  <a:gd name="connsiteY169" fmla="*/ 99060 h 3154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</a:cxnLst>
                <a:rect l="l" t="t" r="r" b="b"/>
                <a:pathLst>
                  <a:path w="4267200" h="3154680">
                    <a:moveTo>
                      <a:pt x="2506980" y="0"/>
                    </a:moveTo>
                    <a:lnTo>
                      <a:pt x="2560320" y="220980"/>
                    </a:lnTo>
                    <a:lnTo>
                      <a:pt x="2621280" y="259080"/>
                    </a:lnTo>
                    <a:lnTo>
                      <a:pt x="2644140" y="396240"/>
                    </a:lnTo>
                    <a:lnTo>
                      <a:pt x="2575560" y="426720"/>
                    </a:lnTo>
                    <a:lnTo>
                      <a:pt x="2583180" y="502920"/>
                    </a:lnTo>
                    <a:lnTo>
                      <a:pt x="2491740" y="617220"/>
                    </a:lnTo>
                    <a:lnTo>
                      <a:pt x="2522220" y="708660"/>
                    </a:lnTo>
                    <a:lnTo>
                      <a:pt x="2560320" y="861060"/>
                    </a:lnTo>
                    <a:lnTo>
                      <a:pt x="2621280" y="929640"/>
                    </a:lnTo>
                    <a:lnTo>
                      <a:pt x="2682240" y="929640"/>
                    </a:lnTo>
                    <a:lnTo>
                      <a:pt x="2712720" y="899160"/>
                    </a:lnTo>
                    <a:lnTo>
                      <a:pt x="2857500" y="899160"/>
                    </a:lnTo>
                    <a:lnTo>
                      <a:pt x="2857500" y="944880"/>
                    </a:lnTo>
                    <a:lnTo>
                      <a:pt x="2773680" y="1120140"/>
                    </a:lnTo>
                    <a:lnTo>
                      <a:pt x="2766060" y="1158240"/>
                    </a:lnTo>
                    <a:lnTo>
                      <a:pt x="2796540" y="1211580"/>
                    </a:lnTo>
                    <a:lnTo>
                      <a:pt x="2811780" y="1280160"/>
                    </a:lnTo>
                    <a:lnTo>
                      <a:pt x="2918460" y="1379220"/>
                    </a:lnTo>
                    <a:lnTo>
                      <a:pt x="3139440" y="1379220"/>
                    </a:lnTo>
                    <a:lnTo>
                      <a:pt x="3131820" y="1303020"/>
                    </a:lnTo>
                    <a:lnTo>
                      <a:pt x="3238500" y="1280160"/>
                    </a:lnTo>
                    <a:lnTo>
                      <a:pt x="3360420" y="1348740"/>
                    </a:lnTo>
                    <a:lnTo>
                      <a:pt x="3467100" y="1181100"/>
                    </a:lnTo>
                    <a:lnTo>
                      <a:pt x="3520440" y="1143000"/>
                    </a:lnTo>
                    <a:lnTo>
                      <a:pt x="3543300" y="1112520"/>
                    </a:lnTo>
                    <a:lnTo>
                      <a:pt x="3451860" y="990600"/>
                    </a:lnTo>
                    <a:lnTo>
                      <a:pt x="3482340" y="929640"/>
                    </a:lnTo>
                    <a:lnTo>
                      <a:pt x="3550920" y="845820"/>
                    </a:lnTo>
                    <a:lnTo>
                      <a:pt x="3581400" y="784860"/>
                    </a:lnTo>
                    <a:lnTo>
                      <a:pt x="3703320" y="784860"/>
                    </a:lnTo>
                    <a:lnTo>
                      <a:pt x="3710940" y="899160"/>
                    </a:lnTo>
                    <a:lnTo>
                      <a:pt x="3710940" y="1005840"/>
                    </a:lnTo>
                    <a:lnTo>
                      <a:pt x="3710940" y="1120140"/>
                    </a:lnTo>
                    <a:lnTo>
                      <a:pt x="3710940" y="1181100"/>
                    </a:lnTo>
                    <a:lnTo>
                      <a:pt x="3794760" y="1234440"/>
                    </a:lnTo>
                    <a:lnTo>
                      <a:pt x="3802380" y="1287780"/>
                    </a:lnTo>
                    <a:lnTo>
                      <a:pt x="3878580" y="1295400"/>
                    </a:lnTo>
                    <a:lnTo>
                      <a:pt x="3855720" y="1356360"/>
                    </a:lnTo>
                    <a:lnTo>
                      <a:pt x="3909060" y="1493520"/>
                    </a:lnTo>
                    <a:lnTo>
                      <a:pt x="3909060" y="1554480"/>
                    </a:lnTo>
                    <a:lnTo>
                      <a:pt x="3931920" y="1623060"/>
                    </a:lnTo>
                    <a:lnTo>
                      <a:pt x="3939540" y="1653540"/>
                    </a:lnTo>
                    <a:lnTo>
                      <a:pt x="4000500" y="1668780"/>
                    </a:lnTo>
                    <a:lnTo>
                      <a:pt x="4091940" y="1668780"/>
                    </a:lnTo>
                    <a:lnTo>
                      <a:pt x="4091940" y="1729740"/>
                    </a:lnTo>
                    <a:lnTo>
                      <a:pt x="4229100" y="1744980"/>
                    </a:lnTo>
                    <a:lnTo>
                      <a:pt x="4198620" y="1821180"/>
                    </a:lnTo>
                    <a:lnTo>
                      <a:pt x="4236720" y="1889760"/>
                    </a:lnTo>
                    <a:lnTo>
                      <a:pt x="4267200" y="2004060"/>
                    </a:lnTo>
                    <a:lnTo>
                      <a:pt x="4114800" y="2065020"/>
                    </a:lnTo>
                    <a:lnTo>
                      <a:pt x="4145280" y="2362200"/>
                    </a:lnTo>
                    <a:lnTo>
                      <a:pt x="4122420" y="2529840"/>
                    </a:lnTo>
                    <a:lnTo>
                      <a:pt x="4061460" y="2636520"/>
                    </a:lnTo>
                    <a:lnTo>
                      <a:pt x="3886200" y="2689860"/>
                    </a:lnTo>
                    <a:lnTo>
                      <a:pt x="3916680" y="2979420"/>
                    </a:lnTo>
                    <a:lnTo>
                      <a:pt x="3939540" y="3048000"/>
                    </a:lnTo>
                    <a:lnTo>
                      <a:pt x="3939540" y="3124200"/>
                    </a:lnTo>
                    <a:lnTo>
                      <a:pt x="3893820" y="3154680"/>
                    </a:lnTo>
                    <a:lnTo>
                      <a:pt x="3825240" y="3116580"/>
                    </a:lnTo>
                    <a:lnTo>
                      <a:pt x="3832860" y="3002280"/>
                    </a:lnTo>
                    <a:lnTo>
                      <a:pt x="3672840" y="2872740"/>
                    </a:lnTo>
                    <a:lnTo>
                      <a:pt x="3604260" y="2903220"/>
                    </a:lnTo>
                    <a:lnTo>
                      <a:pt x="3451860" y="2811780"/>
                    </a:lnTo>
                    <a:lnTo>
                      <a:pt x="3406140" y="2811780"/>
                    </a:lnTo>
                    <a:lnTo>
                      <a:pt x="3375660" y="2727960"/>
                    </a:lnTo>
                    <a:lnTo>
                      <a:pt x="3322320" y="2750820"/>
                    </a:lnTo>
                    <a:lnTo>
                      <a:pt x="3147060" y="2590800"/>
                    </a:lnTo>
                    <a:lnTo>
                      <a:pt x="3063240" y="2522220"/>
                    </a:lnTo>
                    <a:lnTo>
                      <a:pt x="2979708" y="2477668"/>
                    </a:lnTo>
                    <a:lnTo>
                      <a:pt x="2916556" y="2549844"/>
                    </a:lnTo>
                    <a:lnTo>
                      <a:pt x="2830830" y="2530792"/>
                    </a:lnTo>
                    <a:lnTo>
                      <a:pt x="2914792" y="2417628"/>
                    </a:lnTo>
                    <a:lnTo>
                      <a:pt x="2811780" y="2286000"/>
                    </a:lnTo>
                    <a:lnTo>
                      <a:pt x="2773680" y="2308860"/>
                    </a:lnTo>
                    <a:lnTo>
                      <a:pt x="2705100" y="2278380"/>
                    </a:lnTo>
                    <a:lnTo>
                      <a:pt x="2590800" y="2316480"/>
                    </a:lnTo>
                    <a:lnTo>
                      <a:pt x="2423160" y="2377440"/>
                    </a:lnTo>
                    <a:lnTo>
                      <a:pt x="2324100" y="2369820"/>
                    </a:lnTo>
                    <a:lnTo>
                      <a:pt x="2133600" y="2499360"/>
                    </a:lnTo>
                    <a:lnTo>
                      <a:pt x="1996440" y="2468880"/>
                    </a:lnTo>
                    <a:lnTo>
                      <a:pt x="1866900" y="2400300"/>
                    </a:lnTo>
                    <a:lnTo>
                      <a:pt x="1866900" y="2476500"/>
                    </a:lnTo>
                    <a:lnTo>
                      <a:pt x="1844040" y="2514600"/>
                    </a:lnTo>
                    <a:lnTo>
                      <a:pt x="1744980" y="2575560"/>
                    </a:lnTo>
                    <a:lnTo>
                      <a:pt x="1714500" y="2491740"/>
                    </a:lnTo>
                    <a:lnTo>
                      <a:pt x="1676400" y="2400300"/>
                    </a:lnTo>
                    <a:lnTo>
                      <a:pt x="1638300" y="2400300"/>
                    </a:lnTo>
                    <a:lnTo>
                      <a:pt x="1577340" y="2522220"/>
                    </a:lnTo>
                    <a:lnTo>
                      <a:pt x="1508760" y="2606040"/>
                    </a:lnTo>
                    <a:lnTo>
                      <a:pt x="1493520" y="2644140"/>
                    </a:lnTo>
                    <a:lnTo>
                      <a:pt x="1249680" y="2781300"/>
                    </a:lnTo>
                    <a:lnTo>
                      <a:pt x="1097280" y="2712720"/>
                    </a:lnTo>
                    <a:lnTo>
                      <a:pt x="1005840" y="2758440"/>
                    </a:lnTo>
                    <a:lnTo>
                      <a:pt x="944880" y="2682240"/>
                    </a:lnTo>
                    <a:lnTo>
                      <a:pt x="967740" y="2613660"/>
                    </a:lnTo>
                    <a:lnTo>
                      <a:pt x="906780" y="2537460"/>
                    </a:lnTo>
                    <a:lnTo>
                      <a:pt x="822960" y="2499360"/>
                    </a:lnTo>
                    <a:lnTo>
                      <a:pt x="746760" y="2407920"/>
                    </a:lnTo>
                    <a:lnTo>
                      <a:pt x="601980" y="2385060"/>
                    </a:lnTo>
                    <a:lnTo>
                      <a:pt x="525780" y="2324100"/>
                    </a:lnTo>
                    <a:lnTo>
                      <a:pt x="457200" y="2522220"/>
                    </a:lnTo>
                    <a:lnTo>
                      <a:pt x="403860" y="2598420"/>
                    </a:lnTo>
                    <a:lnTo>
                      <a:pt x="167640" y="2720340"/>
                    </a:lnTo>
                    <a:lnTo>
                      <a:pt x="144780" y="2613660"/>
                    </a:lnTo>
                    <a:lnTo>
                      <a:pt x="160020" y="2293620"/>
                    </a:lnTo>
                    <a:lnTo>
                      <a:pt x="53340" y="2209800"/>
                    </a:lnTo>
                    <a:lnTo>
                      <a:pt x="0" y="2080260"/>
                    </a:lnTo>
                    <a:lnTo>
                      <a:pt x="22860" y="2019300"/>
                    </a:lnTo>
                    <a:lnTo>
                      <a:pt x="91440" y="2004060"/>
                    </a:lnTo>
                    <a:lnTo>
                      <a:pt x="175260" y="1920240"/>
                    </a:lnTo>
                    <a:lnTo>
                      <a:pt x="220980" y="1859280"/>
                    </a:lnTo>
                    <a:lnTo>
                      <a:pt x="175260" y="1706880"/>
                    </a:lnTo>
                    <a:lnTo>
                      <a:pt x="182880" y="1645920"/>
                    </a:lnTo>
                    <a:lnTo>
                      <a:pt x="0" y="1470660"/>
                    </a:lnTo>
                    <a:lnTo>
                      <a:pt x="45720" y="1386840"/>
                    </a:lnTo>
                    <a:lnTo>
                      <a:pt x="137160" y="1181100"/>
                    </a:lnTo>
                    <a:lnTo>
                      <a:pt x="190500" y="1242060"/>
                    </a:lnTo>
                    <a:lnTo>
                      <a:pt x="335280" y="1150620"/>
                    </a:lnTo>
                    <a:lnTo>
                      <a:pt x="502920" y="1143000"/>
                    </a:lnTo>
                    <a:lnTo>
                      <a:pt x="487680" y="1066800"/>
                    </a:lnTo>
                    <a:lnTo>
                      <a:pt x="320040" y="1043940"/>
                    </a:lnTo>
                    <a:lnTo>
                      <a:pt x="289560" y="1005840"/>
                    </a:lnTo>
                    <a:lnTo>
                      <a:pt x="289560" y="944880"/>
                    </a:lnTo>
                    <a:lnTo>
                      <a:pt x="373380" y="906780"/>
                    </a:lnTo>
                    <a:lnTo>
                      <a:pt x="434340" y="906780"/>
                    </a:lnTo>
                    <a:lnTo>
                      <a:pt x="472440" y="990600"/>
                    </a:lnTo>
                    <a:lnTo>
                      <a:pt x="739140" y="944880"/>
                    </a:lnTo>
                    <a:lnTo>
                      <a:pt x="754380" y="998220"/>
                    </a:lnTo>
                    <a:lnTo>
                      <a:pt x="822960" y="990600"/>
                    </a:lnTo>
                    <a:lnTo>
                      <a:pt x="861060" y="1120140"/>
                    </a:lnTo>
                    <a:lnTo>
                      <a:pt x="982980" y="1112520"/>
                    </a:lnTo>
                    <a:lnTo>
                      <a:pt x="1005840" y="1066800"/>
                    </a:lnTo>
                    <a:lnTo>
                      <a:pt x="967740" y="1036320"/>
                    </a:lnTo>
                    <a:lnTo>
                      <a:pt x="960120" y="967740"/>
                    </a:lnTo>
                    <a:lnTo>
                      <a:pt x="1059180" y="967740"/>
                    </a:lnTo>
                    <a:lnTo>
                      <a:pt x="1165860" y="922020"/>
                    </a:lnTo>
                    <a:lnTo>
                      <a:pt x="1196340" y="906780"/>
                    </a:lnTo>
                    <a:lnTo>
                      <a:pt x="1272540" y="967740"/>
                    </a:lnTo>
                    <a:lnTo>
                      <a:pt x="1257300" y="990600"/>
                    </a:lnTo>
                    <a:lnTo>
                      <a:pt x="1165860" y="975360"/>
                    </a:lnTo>
                    <a:lnTo>
                      <a:pt x="1074420" y="990600"/>
                    </a:lnTo>
                    <a:lnTo>
                      <a:pt x="1066800" y="1059180"/>
                    </a:lnTo>
                    <a:lnTo>
                      <a:pt x="1082040" y="1120140"/>
                    </a:lnTo>
                    <a:lnTo>
                      <a:pt x="1135380" y="1074420"/>
                    </a:lnTo>
                    <a:lnTo>
                      <a:pt x="1219200" y="1082040"/>
                    </a:lnTo>
                    <a:lnTo>
                      <a:pt x="1341120" y="1112520"/>
                    </a:lnTo>
                    <a:lnTo>
                      <a:pt x="1417320" y="1036320"/>
                    </a:lnTo>
                    <a:lnTo>
                      <a:pt x="1417320" y="975360"/>
                    </a:lnTo>
                    <a:lnTo>
                      <a:pt x="1493520" y="944880"/>
                    </a:lnTo>
                    <a:lnTo>
                      <a:pt x="1539240" y="990600"/>
                    </a:lnTo>
                    <a:lnTo>
                      <a:pt x="1630680" y="944880"/>
                    </a:lnTo>
                    <a:lnTo>
                      <a:pt x="1714500" y="922020"/>
                    </a:lnTo>
                    <a:lnTo>
                      <a:pt x="1729740" y="838200"/>
                    </a:lnTo>
                    <a:lnTo>
                      <a:pt x="1767840" y="731520"/>
                    </a:lnTo>
                    <a:lnTo>
                      <a:pt x="1828800" y="701040"/>
                    </a:lnTo>
                    <a:lnTo>
                      <a:pt x="1805940" y="586740"/>
                    </a:lnTo>
                    <a:lnTo>
                      <a:pt x="1859280" y="533400"/>
                    </a:lnTo>
                    <a:lnTo>
                      <a:pt x="1981200" y="541020"/>
                    </a:lnTo>
                    <a:lnTo>
                      <a:pt x="2004060" y="472440"/>
                    </a:lnTo>
                    <a:lnTo>
                      <a:pt x="2072640" y="449580"/>
                    </a:lnTo>
                    <a:lnTo>
                      <a:pt x="2095500" y="388620"/>
                    </a:lnTo>
                    <a:lnTo>
                      <a:pt x="2133600" y="243840"/>
                    </a:lnTo>
                    <a:lnTo>
                      <a:pt x="2164080" y="213360"/>
                    </a:lnTo>
                    <a:lnTo>
                      <a:pt x="2247900" y="213360"/>
                    </a:lnTo>
                    <a:lnTo>
                      <a:pt x="2247900" y="114300"/>
                    </a:lnTo>
                    <a:lnTo>
                      <a:pt x="2308860" y="45720"/>
                    </a:lnTo>
                    <a:lnTo>
                      <a:pt x="2369820" y="76200"/>
                    </a:lnTo>
                    <a:lnTo>
                      <a:pt x="2400300" y="114300"/>
                    </a:lnTo>
                    <a:lnTo>
                      <a:pt x="2453640" y="99060"/>
                    </a:lnTo>
                    <a:close/>
                  </a:path>
                </a:pathLst>
              </a:custGeom>
              <a:solidFill>
                <a:srgbClr val="92D050"/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9700349D-D11C-B470-7F61-DE035A613E02}"/>
                  </a:ext>
                </a:extLst>
              </p:cNvPr>
              <p:cNvSpPr/>
              <p:nvPr/>
            </p:nvSpPr>
            <p:spPr>
              <a:xfrm>
                <a:off x="1461204" y="1895091"/>
                <a:ext cx="975181" cy="927396"/>
              </a:xfrm>
              <a:custGeom>
                <a:avLst/>
                <a:gdLst>
                  <a:gd name="connsiteX0" fmla="*/ 4368164 w 5053964"/>
                  <a:gd name="connsiteY0" fmla="*/ 0 h 4806316"/>
                  <a:gd name="connsiteX1" fmla="*/ 4482464 w 5053964"/>
                  <a:gd name="connsiteY1" fmla="*/ 85724 h 4806316"/>
                  <a:gd name="connsiteX2" fmla="*/ 4806316 w 5053964"/>
                  <a:gd name="connsiteY2" fmla="*/ 47624 h 4806316"/>
                  <a:gd name="connsiteX3" fmla="*/ 5053964 w 5053964"/>
                  <a:gd name="connsiteY3" fmla="*/ 95252 h 4806316"/>
                  <a:gd name="connsiteX4" fmla="*/ 4872990 w 5053964"/>
                  <a:gd name="connsiteY4" fmla="*/ 161924 h 4806316"/>
                  <a:gd name="connsiteX5" fmla="*/ 4845108 w 5053964"/>
                  <a:gd name="connsiteY5" fmla="*/ 186092 h 4806316"/>
                  <a:gd name="connsiteX6" fmla="*/ 4846320 w 5053964"/>
                  <a:gd name="connsiteY6" fmla="*/ 173356 h 4806316"/>
                  <a:gd name="connsiteX7" fmla="*/ 4732020 w 5053964"/>
                  <a:gd name="connsiteY7" fmla="*/ 173356 h 4806316"/>
                  <a:gd name="connsiteX8" fmla="*/ 4648200 w 5053964"/>
                  <a:gd name="connsiteY8" fmla="*/ 234316 h 4806316"/>
                  <a:gd name="connsiteX9" fmla="*/ 4754880 w 5053964"/>
                  <a:gd name="connsiteY9" fmla="*/ 462916 h 4806316"/>
                  <a:gd name="connsiteX10" fmla="*/ 4968240 w 5053964"/>
                  <a:gd name="connsiteY10" fmla="*/ 622936 h 4806316"/>
                  <a:gd name="connsiteX11" fmla="*/ 5036820 w 5053964"/>
                  <a:gd name="connsiteY11" fmla="*/ 729616 h 4806316"/>
                  <a:gd name="connsiteX12" fmla="*/ 5021580 w 5053964"/>
                  <a:gd name="connsiteY12" fmla="*/ 790576 h 4806316"/>
                  <a:gd name="connsiteX13" fmla="*/ 5036820 w 5053964"/>
                  <a:gd name="connsiteY13" fmla="*/ 828676 h 4806316"/>
                  <a:gd name="connsiteX14" fmla="*/ 4975860 w 5053964"/>
                  <a:gd name="connsiteY14" fmla="*/ 904876 h 4806316"/>
                  <a:gd name="connsiteX15" fmla="*/ 4975860 w 5053964"/>
                  <a:gd name="connsiteY15" fmla="*/ 1224916 h 4806316"/>
                  <a:gd name="connsiteX16" fmla="*/ 4747260 w 5053964"/>
                  <a:gd name="connsiteY16" fmla="*/ 1308736 h 4806316"/>
                  <a:gd name="connsiteX17" fmla="*/ 4572000 w 5053964"/>
                  <a:gd name="connsiteY17" fmla="*/ 1384936 h 4806316"/>
                  <a:gd name="connsiteX18" fmla="*/ 4533900 w 5053964"/>
                  <a:gd name="connsiteY18" fmla="*/ 1445896 h 4806316"/>
                  <a:gd name="connsiteX19" fmla="*/ 4587240 w 5053964"/>
                  <a:gd name="connsiteY19" fmla="*/ 1453516 h 4806316"/>
                  <a:gd name="connsiteX20" fmla="*/ 4625340 w 5053964"/>
                  <a:gd name="connsiteY20" fmla="*/ 1598296 h 4806316"/>
                  <a:gd name="connsiteX21" fmla="*/ 4503420 w 5053964"/>
                  <a:gd name="connsiteY21" fmla="*/ 1689736 h 4806316"/>
                  <a:gd name="connsiteX22" fmla="*/ 4456930 w 5053964"/>
                  <a:gd name="connsiteY22" fmla="*/ 1915540 h 4806316"/>
                  <a:gd name="connsiteX23" fmla="*/ 4368164 w 5053964"/>
                  <a:gd name="connsiteY23" fmla="*/ 1885952 h 4806316"/>
                  <a:gd name="connsiteX24" fmla="*/ 4206240 w 5053964"/>
                  <a:gd name="connsiteY24" fmla="*/ 1981200 h 4806316"/>
                  <a:gd name="connsiteX25" fmla="*/ 4044316 w 5053964"/>
                  <a:gd name="connsiteY25" fmla="*/ 1866900 h 4806316"/>
                  <a:gd name="connsiteX26" fmla="*/ 3930016 w 5053964"/>
                  <a:gd name="connsiteY26" fmla="*/ 1933576 h 4806316"/>
                  <a:gd name="connsiteX27" fmla="*/ 3787140 w 5053964"/>
                  <a:gd name="connsiteY27" fmla="*/ 1914524 h 4806316"/>
                  <a:gd name="connsiteX28" fmla="*/ 3729990 w 5053964"/>
                  <a:gd name="connsiteY28" fmla="*/ 1838324 h 4806316"/>
                  <a:gd name="connsiteX29" fmla="*/ 3653790 w 5053964"/>
                  <a:gd name="connsiteY29" fmla="*/ 1866900 h 4806316"/>
                  <a:gd name="connsiteX30" fmla="*/ 3520440 w 5053964"/>
                  <a:gd name="connsiteY30" fmla="*/ 1981200 h 4806316"/>
                  <a:gd name="connsiteX31" fmla="*/ 3501390 w 5053964"/>
                  <a:gd name="connsiteY31" fmla="*/ 2076452 h 4806316"/>
                  <a:gd name="connsiteX32" fmla="*/ 3368040 w 5053964"/>
                  <a:gd name="connsiteY32" fmla="*/ 2247900 h 4806316"/>
                  <a:gd name="connsiteX33" fmla="*/ 3310890 w 5053964"/>
                  <a:gd name="connsiteY33" fmla="*/ 2343152 h 4806316"/>
                  <a:gd name="connsiteX34" fmla="*/ 3206116 w 5053964"/>
                  <a:gd name="connsiteY34" fmla="*/ 2409824 h 4806316"/>
                  <a:gd name="connsiteX35" fmla="*/ 3082290 w 5053964"/>
                  <a:gd name="connsiteY35" fmla="*/ 2409824 h 4806316"/>
                  <a:gd name="connsiteX36" fmla="*/ 2929890 w 5053964"/>
                  <a:gd name="connsiteY36" fmla="*/ 2619376 h 4806316"/>
                  <a:gd name="connsiteX37" fmla="*/ 3177540 w 5053964"/>
                  <a:gd name="connsiteY37" fmla="*/ 2705100 h 4806316"/>
                  <a:gd name="connsiteX38" fmla="*/ 3187064 w 5053964"/>
                  <a:gd name="connsiteY38" fmla="*/ 2809876 h 4806316"/>
                  <a:gd name="connsiteX39" fmla="*/ 3072764 w 5053964"/>
                  <a:gd name="connsiteY39" fmla="*/ 2809876 h 4806316"/>
                  <a:gd name="connsiteX40" fmla="*/ 3025140 w 5053964"/>
                  <a:gd name="connsiteY40" fmla="*/ 2886076 h 4806316"/>
                  <a:gd name="connsiteX41" fmla="*/ 2872740 w 5053964"/>
                  <a:gd name="connsiteY41" fmla="*/ 2838452 h 4806316"/>
                  <a:gd name="connsiteX42" fmla="*/ 2644140 w 5053964"/>
                  <a:gd name="connsiteY42" fmla="*/ 2981324 h 4806316"/>
                  <a:gd name="connsiteX43" fmla="*/ 2406016 w 5053964"/>
                  <a:gd name="connsiteY43" fmla="*/ 2971800 h 4806316"/>
                  <a:gd name="connsiteX44" fmla="*/ 2291716 w 5053964"/>
                  <a:gd name="connsiteY44" fmla="*/ 2924176 h 4806316"/>
                  <a:gd name="connsiteX45" fmla="*/ 2272664 w 5053964"/>
                  <a:gd name="connsiteY45" fmla="*/ 3000376 h 4806316"/>
                  <a:gd name="connsiteX46" fmla="*/ 2186940 w 5053964"/>
                  <a:gd name="connsiteY46" fmla="*/ 3076576 h 4806316"/>
                  <a:gd name="connsiteX47" fmla="*/ 2120264 w 5053964"/>
                  <a:gd name="connsiteY47" fmla="*/ 2981324 h 4806316"/>
                  <a:gd name="connsiteX48" fmla="*/ 1977390 w 5053964"/>
                  <a:gd name="connsiteY48" fmla="*/ 3019424 h 4806316"/>
                  <a:gd name="connsiteX49" fmla="*/ 1920240 w 5053964"/>
                  <a:gd name="connsiteY49" fmla="*/ 2990852 h 4806316"/>
                  <a:gd name="connsiteX50" fmla="*/ 1872616 w 5053964"/>
                  <a:gd name="connsiteY50" fmla="*/ 3076576 h 4806316"/>
                  <a:gd name="connsiteX51" fmla="*/ 1786890 w 5053964"/>
                  <a:gd name="connsiteY51" fmla="*/ 2952752 h 4806316"/>
                  <a:gd name="connsiteX52" fmla="*/ 1710690 w 5053964"/>
                  <a:gd name="connsiteY52" fmla="*/ 2952752 h 4806316"/>
                  <a:gd name="connsiteX53" fmla="*/ 1710690 w 5053964"/>
                  <a:gd name="connsiteY53" fmla="*/ 3067052 h 4806316"/>
                  <a:gd name="connsiteX54" fmla="*/ 1663064 w 5053964"/>
                  <a:gd name="connsiteY54" fmla="*/ 3171824 h 4806316"/>
                  <a:gd name="connsiteX55" fmla="*/ 1463040 w 5053964"/>
                  <a:gd name="connsiteY55" fmla="*/ 3276600 h 4806316"/>
                  <a:gd name="connsiteX56" fmla="*/ 1405890 w 5053964"/>
                  <a:gd name="connsiteY56" fmla="*/ 3352800 h 4806316"/>
                  <a:gd name="connsiteX57" fmla="*/ 1472564 w 5053964"/>
                  <a:gd name="connsiteY57" fmla="*/ 3390900 h 4806316"/>
                  <a:gd name="connsiteX58" fmla="*/ 1348740 w 5053964"/>
                  <a:gd name="connsiteY58" fmla="*/ 3648076 h 4806316"/>
                  <a:gd name="connsiteX59" fmla="*/ 1405890 w 5053964"/>
                  <a:gd name="connsiteY59" fmla="*/ 3724276 h 4806316"/>
                  <a:gd name="connsiteX60" fmla="*/ 1348740 w 5053964"/>
                  <a:gd name="connsiteY60" fmla="*/ 3867152 h 4806316"/>
                  <a:gd name="connsiteX61" fmla="*/ 1205864 w 5053964"/>
                  <a:gd name="connsiteY61" fmla="*/ 3990976 h 4806316"/>
                  <a:gd name="connsiteX62" fmla="*/ 1158240 w 5053964"/>
                  <a:gd name="connsiteY62" fmla="*/ 4000500 h 4806316"/>
                  <a:gd name="connsiteX63" fmla="*/ 1101090 w 5053964"/>
                  <a:gd name="connsiteY63" fmla="*/ 4086224 h 4806316"/>
                  <a:gd name="connsiteX64" fmla="*/ 1167764 w 5053964"/>
                  <a:gd name="connsiteY64" fmla="*/ 4114800 h 4806316"/>
                  <a:gd name="connsiteX65" fmla="*/ 1197658 w 5053964"/>
                  <a:gd name="connsiteY65" fmla="*/ 4211956 h 4806316"/>
                  <a:gd name="connsiteX66" fmla="*/ 1089660 w 5053964"/>
                  <a:gd name="connsiteY66" fmla="*/ 4211956 h 4806316"/>
                  <a:gd name="connsiteX67" fmla="*/ 1059180 w 5053964"/>
                  <a:gd name="connsiteY67" fmla="*/ 4272916 h 4806316"/>
                  <a:gd name="connsiteX68" fmla="*/ 990600 w 5053964"/>
                  <a:gd name="connsiteY68" fmla="*/ 4356736 h 4806316"/>
                  <a:gd name="connsiteX69" fmla="*/ 960120 w 5053964"/>
                  <a:gd name="connsiteY69" fmla="*/ 4417696 h 4806316"/>
                  <a:gd name="connsiteX70" fmla="*/ 1051560 w 5053964"/>
                  <a:gd name="connsiteY70" fmla="*/ 4539616 h 4806316"/>
                  <a:gd name="connsiteX71" fmla="*/ 1028700 w 5053964"/>
                  <a:gd name="connsiteY71" fmla="*/ 4570096 h 4806316"/>
                  <a:gd name="connsiteX72" fmla="*/ 975360 w 5053964"/>
                  <a:gd name="connsiteY72" fmla="*/ 4608196 h 4806316"/>
                  <a:gd name="connsiteX73" fmla="*/ 868680 w 5053964"/>
                  <a:gd name="connsiteY73" fmla="*/ 4775836 h 4806316"/>
                  <a:gd name="connsiteX74" fmla="*/ 746760 w 5053964"/>
                  <a:gd name="connsiteY74" fmla="*/ 4707256 h 4806316"/>
                  <a:gd name="connsiteX75" fmla="*/ 640080 w 5053964"/>
                  <a:gd name="connsiteY75" fmla="*/ 4730116 h 4806316"/>
                  <a:gd name="connsiteX76" fmla="*/ 647700 w 5053964"/>
                  <a:gd name="connsiteY76" fmla="*/ 4806316 h 4806316"/>
                  <a:gd name="connsiteX77" fmla="*/ 426720 w 5053964"/>
                  <a:gd name="connsiteY77" fmla="*/ 4806316 h 4806316"/>
                  <a:gd name="connsiteX78" fmla="*/ 320040 w 5053964"/>
                  <a:gd name="connsiteY78" fmla="*/ 4707256 h 4806316"/>
                  <a:gd name="connsiteX79" fmla="*/ 304800 w 5053964"/>
                  <a:gd name="connsiteY79" fmla="*/ 4638676 h 4806316"/>
                  <a:gd name="connsiteX80" fmla="*/ 274320 w 5053964"/>
                  <a:gd name="connsiteY80" fmla="*/ 4585336 h 4806316"/>
                  <a:gd name="connsiteX81" fmla="*/ 281940 w 5053964"/>
                  <a:gd name="connsiteY81" fmla="*/ 4547236 h 4806316"/>
                  <a:gd name="connsiteX82" fmla="*/ 365760 w 5053964"/>
                  <a:gd name="connsiteY82" fmla="*/ 4371976 h 4806316"/>
                  <a:gd name="connsiteX83" fmla="*/ 365760 w 5053964"/>
                  <a:gd name="connsiteY83" fmla="*/ 4326256 h 4806316"/>
                  <a:gd name="connsiteX84" fmla="*/ 220980 w 5053964"/>
                  <a:gd name="connsiteY84" fmla="*/ 4326256 h 4806316"/>
                  <a:gd name="connsiteX85" fmla="*/ 190500 w 5053964"/>
                  <a:gd name="connsiteY85" fmla="*/ 4356736 h 4806316"/>
                  <a:gd name="connsiteX86" fmla="*/ 129540 w 5053964"/>
                  <a:gd name="connsiteY86" fmla="*/ 4356736 h 4806316"/>
                  <a:gd name="connsiteX87" fmla="*/ 68580 w 5053964"/>
                  <a:gd name="connsiteY87" fmla="*/ 4288156 h 4806316"/>
                  <a:gd name="connsiteX88" fmla="*/ 30480 w 5053964"/>
                  <a:gd name="connsiteY88" fmla="*/ 4135756 h 4806316"/>
                  <a:gd name="connsiteX89" fmla="*/ 0 w 5053964"/>
                  <a:gd name="connsiteY89" fmla="*/ 4044316 h 4806316"/>
                  <a:gd name="connsiteX90" fmla="*/ 91440 w 5053964"/>
                  <a:gd name="connsiteY90" fmla="*/ 3930016 h 4806316"/>
                  <a:gd name="connsiteX91" fmla="*/ 83820 w 5053964"/>
                  <a:gd name="connsiteY91" fmla="*/ 3853816 h 4806316"/>
                  <a:gd name="connsiteX92" fmla="*/ 152400 w 5053964"/>
                  <a:gd name="connsiteY92" fmla="*/ 3823336 h 4806316"/>
                  <a:gd name="connsiteX93" fmla="*/ 129540 w 5053964"/>
                  <a:gd name="connsiteY93" fmla="*/ 3686176 h 4806316"/>
                  <a:gd name="connsiteX94" fmla="*/ 68580 w 5053964"/>
                  <a:gd name="connsiteY94" fmla="*/ 3648076 h 4806316"/>
                  <a:gd name="connsiteX95" fmla="*/ 15474 w 5053964"/>
                  <a:gd name="connsiteY95" fmla="*/ 3428062 h 4806316"/>
                  <a:gd name="connsiteX96" fmla="*/ 24764 w 5053964"/>
                  <a:gd name="connsiteY96" fmla="*/ 3390900 h 4806316"/>
                  <a:gd name="connsiteX97" fmla="*/ 272416 w 5053964"/>
                  <a:gd name="connsiteY97" fmla="*/ 3448052 h 4806316"/>
                  <a:gd name="connsiteX98" fmla="*/ 453390 w 5053964"/>
                  <a:gd name="connsiteY98" fmla="*/ 3352800 h 4806316"/>
                  <a:gd name="connsiteX99" fmla="*/ 586740 w 5053964"/>
                  <a:gd name="connsiteY99" fmla="*/ 3267076 h 4806316"/>
                  <a:gd name="connsiteX100" fmla="*/ 624840 w 5053964"/>
                  <a:gd name="connsiteY100" fmla="*/ 3152776 h 4806316"/>
                  <a:gd name="connsiteX101" fmla="*/ 701040 w 5053964"/>
                  <a:gd name="connsiteY101" fmla="*/ 3143252 h 4806316"/>
                  <a:gd name="connsiteX102" fmla="*/ 777240 w 5053964"/>
                  <a:gd name="connsiteY102" fmla="*/ 3019424 h 4806316"/>
                  <a:gd name="connsiteX103" fmla="*/ 843916 w 5053964"/>
                  <a:gd name="connsiteY103" fmla="*/ 2952752 h 4806316"/>
                  <a:gd name="connsiteX104" fmla="*/ 958216 w 5053964"/>
                  <a:gd name="connsiteY104" fmla="*/ 2867024 h 4806316"/>
                  <a:gd name="connsiteX105" fmla="*/ 996316 w 5053964"/>
                  <a:gd name="connsiteY105" fmla="*/ 2771776 h 4806316"/>
                  <a:gd name="connsiteX106" fmla="*/ 1062990 w 5053964"/>
                  <a:gd name="connsiteY106" fmla="*/ 2733676 h 4806316"/>
                  <a:gd name="connsiteX107" fmla="*/ 1167764 w 5053964"/>
                  <a:gd name="connsiteY107" fmla="*/ 2619376 h 4806316"/>
                  <a:gd name="connsiteX108" fmla="*/ 1263016 w 5053964"/>
                  <a:gd name="connsiteY108" fmla="*/ 2533652 h 4806316"/>
                  <a:gd name="connsiteX109" fmla="*/ 1434464 w 5053964"/>
                  <a:gd name="connsiteY109" fmla="*/ 2352676 h 4806316"/>
                  <a:gd name="connsiteX110" fmla="*/ 1758316 w 5053964"/>
                  <a:gd name="connsiteY110" fmla="*/ 2076452 h 4806316"/>
                  <a:gd name="connsiteX111" fmla="*/ 1948816 w 5053964"/>
                  <a:gd name="connsiteY111" fmla="*/ 2047876 h 4806316"/>
                  <a:gd name="connsiteX112" fmla="*/ 2025016 w 5053964"/>
                  <a:gd name="connsiteY112" fmla="*/ 1885952 h 4806316"/>
                  <a:gd name="connsiteX113" fmla="*/ 2196464 w 5053964"/>
                  <a:gd name="connsiteY113" fmla="*/ 1685924 h 4806316"/>
                  <a:gd name="connsiteX114" fmla="*/ 2244090 w 5053964"/>
                  <a:gd name="connsiteY114" fmla="*/ 1552576 h 4806316"/>
                  <a:gd name="connsiteX115" fmla="*/ 2491740 w 5053964"/>
                  <a:gd name="connsiteY115" fmla="*/ 1362076 h 4806316"/>
                  <a:gd name="connsiteX116" fmla="*/ 2787016 w 5053964"/>
                  <a:gd name="connsiteY116" fmla="*/ 1209676 h 4806316"/>
                  <a:gd name="connsiteX117" fmla="*/ 2948940 w 5053964"/>
                  <a:gd name="connsiteY117" fmla="*/ 1152524 h 4806316"/>
                  <a:gd name="connsiteX118" fmla="*/ 3025140 w 5053964"/>
                  <a:gd name="connsiteY118" fmla="*/ 1009652 h 4806316"/>
                  <a:gd name="connsiteX119" fmla="*/ 3053716 w 5053964"/>
                  <a:gd name="connsiteY119" fmla="*/ 771524 h 4806316"/>
                  <a:gd name="connsiteX120" fmla="*/ 2910840 w 5053964"/>
                  <a:gd name="connsiteY120" fmla="*/ 619124 h 4806316"/>
                  <a:gd name="connsiteX121" fmla="*/ 3063240 w 5053964"/>
                  <a:gd name="connsiteY121" fmla="*/ 561976 h 4806316"/>
                  <a:gd name="connsiteX122" fmla="*/ 3206116 w 5053964"/>
                  <a:gd name="connsiteY122" fmla="*/ 590552 h 4806316"/>
                  <a:gd name="connsiteX123" fmla="*/ 3310890 w 5053964"/>
                  <a:gd name="connsiteY123" fmla="*/ 561976 h 4806316"/>
                  <a:gd name="connsiteX124" fmla="*/ 3244216 w 5053964"/>
                  <a:gd name="connsiteY124" fmla="*/ 457200 h 4806316"/>
                  <a:gd name="connsiteX125" fmla="*/ 3387090 w 5053964"/>
                  <a:gd name="connsiteY125" fmla="*/ 438152 h 4806316"/>
                  <a:gd name="connsiteX126" fmla="*/ 3491864 w 5053964"/>
                  <a:gd name="connsiteY126" fmla="*/ 323852 h 4806316"/>
                  <a:gd name="connsiteX127" fmla="*/ 3977640 w 5053964"/>
                  <a:gd name="connsiteY127" fmla="*/ 314324 h 4806316"/>
                  <a:gd name="connsiteX128" fmla="*/ 3949064 w 5053964"/>
                  <a:gd name="connsiteY128" fmla="*/ 200024 h 4806316"/>
                  <a:gd name="connsiteX129" fmla="*/ 4120516 w 5053964"/>
                  <a:gd name="connsiteY129" fmla="*/ 190500 h 4806316"/>
                  <a:gd name="connsiteX130" fmla="*/ 4177664 w 5053964"/>
                  <a:gd name="connsiteY130" fmla="*/ 161924 h 4806316"/>
                  <a:gd name="connsiteX131" fmla="*/ 4244340 w 5053964"/>
                  <a:gd name="connsiteY131" fmla="*/ 47624 h 48063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</a:cxnLst>
                <a:rect l="l" t="t" r="r" b="b"/>
                <a:pathLst>
                  <a:path w="5053964" h="4806316">
                    <a:moveTo>
                      <a:pt x="4368164" y="0"/>
                    </a:moveTo>
                    <a:lnTo>
                      <a:pt x="4482464" y="85724"/>
                    </a:lnTo>
                    <a:lnTo>
                      <a:pt x="4806316" y="47624"/>
                    </a:lnTo>
                    <a:lnTo>
                      <a:pt x="5053964" y="95252"/>
                    </a:lnTo>
                    <a:lnTo>
                      <a:pt x="4872990" y="161924"/>
                    </a:lnTo>
                    <a:lnTo>
                      <a:pt x="4845108" y="186092"/>
                    </a:lnTo>
                    <a:lnTo>
                      <a:pt x="4846320" y="173356"/>
                    </a:lnTo>
                    <a:lnTo>
                      <a:pt x="4732020" y="173356"/>
                    </a:lnTo>
                    <a:lnTo>
                      <a:pt x="4648200" y="234316"/>
                    </a:lnTo>
                    <a:lnTo>
                      <a:pt x="4754880" y="462916"/>
                    </a:lnTo>
                    <a:lnTo>
                      <a:pt x="4968240" y="622936"/>
                    </a:lnTo>
                    <a:lnTo>
                      <a:pt x="5036820" y="729616"/>
                    </a:lnTo>
                    <a:lnTo>
                      <a:pt x="5021580" y="790576"/>
                    </a:lnTo>
                    <a:lnTo>
                      <a:pt x="5036820" y="828676"/>
                    </a:lnTo>
                    <a:lnTo>
                      <a:pt x="4975860" y="904876"/>
                    </a:lnTo>
                    <a:lnTo>
                      <a:pt x="4975860" y="1224916"/>
                    </a:lnTo>
                    <a:lnTo>
                      <a:pt x="4747260" y="1308736"/>
                    </a:lnTo>
                    <a:lnTo>
                      <a:pt x="4572000" y="1384936"/>
                    </a:lnTo>
                    <a:lnTo>
                      <a:pt x="4533900" y="1445896"/>
                    </a:lnTo>
                    <a:lnTo>
                      <a:pt x="4587240" y="1453516"/>
                    </a:lnTo>
                    <a:lnTo>
                      <a:pt x="4625340" y="1598296"/>
                    </a:lnTo>
                    <a:lnTo>
                      <a:pt x="4503420" y="1689736"/>
                    </a:lnTo>
                    <a:lnTo>
                      <a:pt x="4456930" y="1915540"/>
                    </a:lnTo>
                    <a:lnTo>
                      <a:pt x="4368164" y="1885952"/>
                    </a:lnTo>
                    <a:lnTo>
                      <a:pt x="4206240" y="1981200"/>
                    </a:lnTo>
                    <a:lnTo>
                      <a:pt x="4044316" y="1866900"/>
                    </a:lnTo>
                    <a:lnTo>
                      <a:pt x="3930016" y="1933576"/>
                    </a:lnTo>
                    <a:lnTo>
                      <a:pt x="3787140" y="1914524"/>
                    </a:lnTo>
                    <a:lnTo>
                      <a:pt x="3729990" y="1838324"/>
                    </a:lnTo>
                    <a:lnTo>
                      <a:pt x="3653790" y="1866900"/>
                    </a:lnTo>
                    <a:lnTo>
                      <a:pt x="3520440" y="1981200"/>
                    </a:lnTo>
                    <a:lnTo>
                      <a:pt x="3501390" y="2076452"/>
                    </a:lnTo>
                    <a:lnTo>
                      <a:pt x="3368040" y="2247900"/>
                    </a:lnTo>
                    <a:lnTo>
                      <a:pt x="3310890" y="2343152"/>
                    </a:lnTo>
                    <a:lnTo>
                      <a:pt x="3206116" y="2409824"/>
                    </a:lnTo>
                    <a:lnTo>
                      <a:pt x="3082290" y="2409824"/>
                    </a:lnTo>
                    <a:lnTo>
                      <a:pt x="2929890" y="2619376"/>
                    </a:lnTo>
                    <a:lnTo>
                      <a:pt x="3177540" y="2705100"/>
                    </a:lnTo>
                    <a:lnTo>
                      <a:pt x="3187064" y="2809876"/>
                    </a:lnTo>
                    <a:lnTo>
                      <a:pt x="3072764" y="2809876"/>
                    </a:lnTo>
                    <a:lnTo>
                      <a:pt x="3025140" y="2886076"/>
                    </a:lnTo>
                    <a:lnTo>
                      <a:pt x="2872740" y="2838452"/>
                    </a:lnTo>
                    <a:lnTo>
                      <a:pt x="2644140" y="2981324"/>
                    </a:lnTo>
                    <a:lnTo>
                      <a:pt x="2406016" y="2971800"/>
                    </a:lnTo>
                    <a:lnTo>
                      <a:pt x="2291716" y="2924176"/>
                    </a:lnTo>
                    <a:lnTo>
                      <a:pt x="2272664" y="3000376"/>
                    </a:lnTo>
                    <a:lnTo>
                      <a:pt x="2186940" y="3076576"/>
                    </a:lnTo>
                    <a:lnTo>
                      <a:pt x="2120264" y="2981324"/>
                    </a:lnTo>
                    <a:lnTo>
                      <a:pt x="1977390" y="3019424"/>
                    </a:lnTo>
                    <a:lnTo>
                      <a:pt x="1920240" y="2990852"/>
                    </a:lnTo>
                    <a:lnTo>
                      <a:pt x="1872616" y="3076576"/>
                    </a:lnTo>
                    <a:lnTo>
                      <a:pt x="1786890" y="2952752"/>
                    </a:lnTo>
                    <a:lnTo>
                      <a:pt x="1710690" y="2952752"/>
                    </a:lnTo>
                    <a:lnTo>
                      <a:pt x="1710690" y="3067052"/>
                    </a:lnTo>
                    <a:lnTo>
                      <a:pt x="1663064" y="3171824"/>
                    </a:lnTo>
                    <a:lnTo>
                      <a:pt x="1463040" y="3276600"/>
                    </a:lnTo>
                    <a:lnTo>
                      <a:pt x="1405890" y="3352800"/>
                    </a:lnTo>
                    <a:lnTo>
                      <a:pt x="1472564" y="3390900"/>
                    </a:lnTo>
                    <a:lnTo>
                      <a:pt x="1348740" y="3648076"/>
                    </a:lnTo>
                    <a:lnTo>
                      <a:pt x="1405890" y="3724276"/>
                    </a:lnTo>
                    <a:lnTo>
                      <a:pt x="1348740" y="3867152"/>
                    </a:lnTo>
                    <a:lnTo>
                      <a:pt x="1205864" y="3990976"/>
                    </a:lnTo>
                    <a:lnTo>
                      <a:pt x="1158240" y="4000500"/>
                    </a:lnTo>
                    <a:lnTo>
                      <a:pt x="1101090" y="4086224"/>
                    </a:lnTo>
                    <a:lnTo>
                      <a:pt x="1167764" y="4114800"/>
                    </a:lnTo>
                    <a:lnTo>
                      <a:pt x="1197658" y="4211956"/>
                    </a:lnTo>
                    <a:lnTo>
                      <a:pt x="1089660" y="4211956"/>
                    </a:lnTo>
                    <a:lnTo>
                      <a:pt x="1059180" y="4272916"/>
                    </a:lnTo>
                    <a:lnTo>
                      <a:pt x="990600" y="4356736"/>
                    </a:lnTo>
                    <a:lnTo>
                      <a:pt x="960120" y="4417696"/>
                    </a:lnTo>
                    <a:lnTo>
                      <a:pt x="1051560" y="4539616"/>
                    </a:lnTo>
                    <a:lnTo>
                      <a:pt x="1028700" y="4570096"/>
                    </a:lnTo>
                    <a:lnTo>
                      <a:pt x="975360" y="4608196"/>
                    </a:lnTo>
                    <a:lnTo>
                      <a:pt x="868680" y="4775836"/>
                    </a:lnTo>
                    <a:lnTo>
                      <a:pt x="746760" y="4707256"/>
                    </a:lnTo>
                    <a:lnTo>
                      <a:pt x="640080" y="4730116"/>
                    </a:lnTo>
                    <a:lnTo>
                      <a:pt x="647700" y="4806316"/>
                    </a:lnTo>
                    <a:lnTo>
                      <a:pt x="426720" y="4806316"/>
                    </a:lnTo>
                    <a:lnTo>
                      <a:pt x="320040" y="4707256"/>
                    </a:lnTo>
                    <a:lnTo>
                      <a:pt x="304800" y="4638676"/>
                    </a:lnTo>
                    <a:lnTo>
                      <a:pt x="274320" y="4585336"/>
                    </a:lnTo>
                    <a:lnTo>
                      <a:pt x="281940" y="4547236"/>
                    </a:lnTo>
                    <a:lnTo>
                      <a:pt x="365760" y="4371976"/>
                    </a:lnTo>
                    <a:lnTo>
                      <a:pt x="365760" y="4326256"/>
                    </a:lnTo>
                    <a:lnTo>
                      <a:pt x="220980" y="4326256"/>
                    </a:lnTo>
                    <a:lnTo>
                      <a:pt x="190500" y="4356736"/>
                    </a:lnTo>
                    <a:lnTo>
                      <a:pt x="129540" y="4356736"/>
                    </a:lnTo>
                    <a:lnTo>
                      <a:pt x="68580" y="4288156"/>
                    </a:lnTo>
                    <a:lnTo>
                      <a:pt x="30480" y="4135756"/>
                    </a:lnTo>
                    <a:lnTo>
                      <a:pt x="0" y="4044316"/>
                    </a:lnTo>
                    <a:lnTo>
                      <a:pt x="91440" y="3930016"/>
                    </a:lnTo>
                    <a:lnTo>
                      <a:pt x="83820" y="3853816"/>
                    </a:lnTo>
                    <a:lnTo>
                      <a:pt x="152400" y="3823336"/>
                    </a:lnTo>
                    <a:lnTo>
                      <a:pt x="129540" y="3686176"/>
                    </a:lnTo>
                    <a:lnTo>
                      <a:pt x="68580" y="3648076"/>
                    </a:lnTo>
                    <a:lnTo>
                      <a:pt x="15474" y="3428062"/>
                    </a:lnTo>
                    <a:lnTo>
                      <a:pt x="24764" y="3390900"/>
                    </a:lnTo>
                    <a:lnTo>
                      <a:pt x="272416" y="3448052"/>
                    </a:lnTo>
                    <a:lnTo>
                      <a:pt x="453390" y="3352800"/>
                    </a:lnTo>
                    <a:lnTo>
                      <a:pt x="586740" y="3267076"/>
                    </a:lnTo>
                    <a:lnTo>
                      <a:pt x="624840" y="3152776"/>
                    </a:lnTo>
                    <a:lnTo>
                      <a:pt x="701040" y="3143252"/>
                    </a:lnTo>
                    <a:lnTo>
                      <a:pt x="777240" y="3019424"/>
                    </a:lnTo>
                    <a:lnTo>
                      <a:pt x="843916" y="2952752"/>
                    </a:lnTo>
                    <a:lnTo>
                      <a:pt x="958216" y="2867024"/>
                    </a:lnTo>
                    <a:lnTo>
                      <a:pt x="996316" y="2771776"/>
                    </a:lnTo>
                    <a:lnTo>
                      <a:pt x="1062990" y="2733676"/>
                    </a:lnTo>
                    <a:lnTo>
                      <a:pt x="1167764" y="2619376"/>
                    </a:lnTo>
                    <a:lnTo>
                      <a:pt x="1263016" y="2533652"/>
                    </a:lnTo>
                    <a:lnTo>
                      <a:pt x="1434464" y="2352676"/>
                    </a:lnTo>
                    <a:lnTo>
                      <a:pt x="1758316" y="2076452"/>
                    </a:lnTo>
                    <a:lnTo>
                      <a:pt x="1948816" y="2047876"/>
                    </a:lnTo>
                    <a:lnTo>
                      <a:pt x="2025016" y="1885952"/>
                    </a:lnTo>
                    <a:lnTo>
                      <a:pt x="2196464" y="1685924"/>
                    </a:lnTo>
                    <a:lnTo>
                      <a:pt x="2244090" y="1552576"/>
                    </a:lnTo>
                    <a:lnTo>
                      <a:pt x="2491740" y="1362076"/>
                    </a:lnTo>
                    <a:lnTo>
                      <a:pt x="2787016" y="1209676"/>
                    </a:lnTo>
                    <a:lnTo>
                      <a:pt x="2948940" y="1152524"/>
                    </a:lnTo>
                    <a:lnTo>
                      <a:pt x="3025140" y="1009652"/>
                    </a:lnTo>
                    <a:lnTo>
                      <a:pt x="3053716" y="771524"/>
                    </a:lnTo>
                    <a:lnTo>
                      <a:pt x="2910840" y="619124"/>
                    </a:lnTo>
                    <a:lnTo>
                      <a:pt x="3063240" y="561976"/>
                    </a:lnTo>
                    <a:lnTo>
                      <a:pt x="3206116" y="590552"/>
                    </a:lnTo>
                    <a:lnTo>
                      <a:pt x="3310890" y="561976"/>
                    </a:lnTo>
                    <a:lnTo>
                      <a:pt x="3244216" y="457200"/>
                    </a:lnTo>
                    <a:lnTo>
                      <a:pt x="3387090" y="438152"/>
                    </a:lnTo>
                    <a:lnTo>
                      <a:pt x="3491864" y="323852"/>
                    </a:lnTo>
                    <a:lnTo>
                      <a:pt x="3977640" y="314324"/>
                    </a:lnTo>
                    <a:lnTo>
                      <a:pt x="3949064" y="200024"/>
                    </a:lnTo>
                    <a:lnTo>
                      <a:pt x="4120516" y="190500"/>
                    </a:lnTo>
                    <a:lnTo>
                      <a:pt x="4177664" y="161924"/>
                    </a:lnTo>
                    <a:lnTo>
                      <a:pt x="4244340" y="47624"/>
                    </a:lnTo>
                    <a:close/>
                  </a:path>
                </a:pathLst>
              </a:custGeom>
              <a:solidFill>
                <a:srgbClr val="92D050"/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4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3A296868-B97E-C87F-F9AA-FA6C9FC91D07}"/>
                  </a:ext>
                </a:extLst>
              </p:cNvPr>
              <p:cNvSpPr/>
              <p:nvPr/>
            </p:nvSpPr>
            <p:spPr>
              <a:xfrm>
                <a:off x="2402809" y="2072630"/>
                <a:ext cx="688475" cy="655022"/>
              </a:xfrm>
              <a:custGeom>
                <a:avLst/>
                <a:gdLst>
                  <a:gd name="connsiteX0" fmla="*/ 2237124 w 3568084"/>
                  <a:gd name="connsiteY0" fmla="*/ 0 h 3394710"/>
                  <a:gd name="connsiteX1" fmla="*/ 2267604 w 3568084"/>
                  <a:gd name="connsiteY1" fmla="*/ 45720 h 3394710"/>
                  <a:gd name="connsiteX2" fmla="*/ 2221884 w 3568084"/>
                  <a:gd name="connsiteY2" fmla="*/ 144780 h 3394710"/>
                  <a:gd name="connsiteX3" fmla="*/ 2328564 w 3568084"/>
                  <a:gd name="connsiteY3" fmla="*/ 182880 h 3394710"/>
                  <a:gd name="connsiteX4" fmla="*/ 2412384 w 3568084"/>
                  <a:gd name="connsiteY4" fmla="*/ 182880 h 3394710"/>
                  <a:gd name="connsiteX5" fmla="*/ 2503824 w 3568084"/>
                  <a:gd name="connsiteY5" fmla="*/ 167640 h 3394710"/>
                  <a:gd name="connsiteX6" fmla="*/ 2610504 w 3568084"/>
                  <a:gd name="connsiteY6" fmla="*/ 251460 h 3394710"/>
                  <a:gd name="connsiteX7" fmla="*/ 2656224 w 3568084"/>
                  <a:gd name="connsiteY7" fmla="*/ 274320 h 3394710"/>
                  <a:gd name="connsiteX8" fmla="*/ 2656224 w 3568084"/>
                  <a:gd name="connsiteY8" fmla="*/ 335280 h 3394710"/>
                  <a:gd name="connsiteX9" fmla="*/ 2648604 w 3568084"/>
                  <a:gd name="connsiteY9" fmla="*/ 419100 h 3394710"/>
                  <a:gd name="connsiteX10" fmla="*/ 2732424 w 3568084"/>
                  <a:gd name="connsiteY10" fmla="*/ 434340 h 3394710"/>
                  <a:gd name="connsiteX11" fmla="*/ 2694324 w 3568084"/>
                  <a:gd name="connsiteY11" fmla="*/ 541020 h 3394710"/>
                  <a:gd name="connsiteX12" fmla="*/ 2747664 w 3568084"/>
                  <a:gd name="connsiteY12" fmla="*/ 678180 h 3394710"/>
                  <a:gd name="connsiteX13" fmla="*/ 2823864 w 3568084"/>
                  <a:gd name="connsiteY13" fmla="*/ 601980 h 3394710"/>
                  <a:gd name="connsiteX14" fmla="*/ 2945784 w 3568084"/>
                  <a:gd name="connsiteY14" fmla="*/ 579120 h 3394710"/>
                  <a:gd name="connsiteX15" fmla="*/ 3014364 w 3568084"/>
                  <a:gd name="connsiteY15" fmla="*/ 533400 h 3394710"/>
                  <a:gd name="connsiteX16" fmla="*/ 3052464 w 3568084"/>
                  <a:gd name="connsiteY16" fmla="*/ 579120 h 3394710"/>
                  <a:gd name="connsiteX17" fmla="*/ 3189624 w 3568084"/>
                  <a:gd name="connsiteY17" fmla="*/ 556260 h 3394710"/>
                  <a:gd name="connsiteX18" fmla="*/ 3220104 w 3568084"/>
                  <a:gd name="connsiteY18" fmla="*/ 480060 h 3394710"/>
                  <a:gd name="connsiteX19" fmla="*/ 3349644 w 3568084"/>
                  <a:gd name="connsiteY19" fmla="*/ 434340 h 3394710"/>
                  <a:gd name="connsiteX20" fmla="*/ 3425844 w 3568084"/>
                  <a:gd name="connsiteY20" fmla="*/ 381000 h 3394710"/>
                  <a:gd name="connsiteX21" fmla="*/ 3473060 w 3568084"/>
                  <a:gd name="connsiteY21" fmla="*/ 422970 h 3394710"/>
                  <a:gd name="connsiteX22" fmla="*/ 3568084 w 3568084"/>
                  <a:gd name="connsiteY22" fmla="*/ 448310 h 3394710"/>
                  <a:gd name="connsiteX23" fmla="*/ 3472834 w 3568084"/>
                  <a:gd name="connsiteY23" fmla="*/ 422910 h 3394710"/>
                  <a:gd name="connsiteX24" fmla="*/ 3377584 w 3568084"/>
                  <a:gd name="connsiteY24" fmla="*/ 505460 h 3394710"/>
                  <a:gd name="connsiteX25" fmla="*/ 3402984 w 3568084"/>
                  <a:gd name="connsiteY25" fmla="*/ 588010 h 3394710"/>
                  <a:gd name="connsiteX26" fmla="*/ 3472834 w 3568084"/>
                  <a:gd name="connsiteY26" fmla="*/ 638810 h 3394710"/>
                  <a:gd name="connsiteX27" fmla="*/ 3466484 w 3568084"/>
                  <a:gd name="connsiteY27" fmla="*/ 676910 h 3394710"/>
                  <a:gd name="connsiteX28" fmla="*/ 3479184 w 3568084"/>
                  <a:gd name="connsiteY28" fmla="*/ 708660 h 3394710"/>
                  <a:gd name="connsiteX29" fmla="*/ 3479184 w 3568084"/>
                  <a:gd name="connsiteY29" fmla="*/ 753110 h 3394710"/>
                  <a:gd name="connsiteX30" fmla="*/ 3409334 w 3568084"/>
                  <a:gd name="connsiteY30" fmla="*/ 721360 h 3394710"/>
                  <a:gd name="connsiteX31" fmla="*/ 3339484 w 3568084"/>
                  <a:gd name="connsiteY31" fmla="*/ 772160 h 3394710"/>
                  <a:gd name="connsiteX32" fmla="*/ 3339484 w 3568084"/>
                  <a:gd name="connsiteY32" fmla="*/ 829310 h 3394710"/>
                  <a:gd name="connsiteX33" fmla="*/ 3301384 w 3568084"/>
                  <a:gd name="connsiteY33" fmla="*/ 949960 h 3394710"/>
                  <a:gd name="connsiteX34" fmla="*/ 3244234 w 3568084"/>
                  <a:gd name="connsiteY34" fmla="*/ 969010 h 3394710"/>
                  <a:gd name="connsiteX35" fmla="*/ 3206134 w 3568084"/>
                  <a:gd name="connsiteY35" fmla="*/ 1045210 h 3394710"/>
                  <a:gd name="connsiteX36" fmla="*/ 3180734 w 3568084"/>
                  <a:gd name="connsiteY36" fmla="*/ 1146810 h 3394710"/>
                  <a:gd name="connsiteX37" fmla="*/ 3079134 w 3568084"/>
                  <a:gd name="connsiteY37" fmla="*/ 1191260 h 3394710"/>
                  <a:gd name="connsiteX38" fmla="*/ 3047384 w 3568084"/>
                  <a:gd name="connsiteY38" fmla="*/ 1254760 h 3394710"/>
                  <a:gd name="connsiteX39" fmla="*/ 3041034 w 3568084"/>
                  <a:gd name="connsiteY39" fmla="*/ 1299210 h 3394710"/>
                  <a:gd name="connsiteX40" fmla="*/ 3104534 w 3568084"/>
                  <a:gd name="connsiteY40" fmla="*/ 1324610 h 3394710"/>
                  <a:gd name="connsiteX41" fmla="*/ 3053734 w 3568084"/>
                  <a:gd name="connsiteY41" fmla="*/ 1375410 h 3394710"/>
                  <a:gd name="connsiteX42" fmla="*/ 3053734 w 3568084"/>
                  <a:gd name="connsiteY42" fmla="*/ 1464310 h 3394710"/>
                  <a:gd name="connsiteX43" fmla="*/ 3002934 w 3568084"/>
                  <a:gd name="connsiteY43" fmla="*/ 1546860 h 3394710"/>
                  <a:gd name="connsiteX44" fmla="*/ 3066434 w 3568084"/>
                  <a:gd name="connsiteY44" fmla="*/ 1559560 h 3394710"/>
                  <a:gd name="connsiteX45" fmla="*/ 3142634 w 3568084"/>
                  <a:gd name="connsiteY45" fmla="*/ 1667510 h 3394710"/>
                  <a:gd name="connsiteX46" fmla="*/ 3060084 w 3568084"/>
                  <a:gd name="connsiteY46" fmla="*/ 1692910 h 3394710"/>
                  <a:gd name="connsiteX47" fmla="*/ 3015634 w 3568084"/>
                  <a:gd name="connsiteY47" fmla="*/ 1781810 h 3394710"/>
                  <a:gd name="connsiteX48" fmla="*/ 3009284 w 3568084"/>
                  <a:gd name="connsiteY48" fmla="*/ 1864360 h 3394710"/>
                  <a:gd name="connsiteX49" fmla="*/ 3041034 w 3568084"/>
                  <a:gd name="connsiteY49" fmla="*/ 1896110 h 3394710"/>
                  <a:gd name="connsiteX50" fmla="*/ 3047384 w 3568084"/>
                  <a:gd name="connsiteY50" fmla="*/ 1953260 h 3394710"/>
                  <a:gd name="connsiteX51" fmla="*/ 3098184 w 3568084"/>
                  <a:gd name="connsiteY51" fmla="*/ 1953260 h 3394710"/>
                  <a:gd name="connsiteX52" fmla="*/ 3187084 w 3568084"/>
                  <a:gd name="connsiteY52" fmla="*/ 2042160 h 3394710"/>
                  <a:gd name="connsiteX53" fmla="*/ 3187084 w 3568084"/>
                  <a:gd name="connsiteY53" fmla="*/ 2137410 h 3394710"/>
                  <a:gd name="connsiteX54" fmla="*/ 3244234 w 3568084"/>
                  <a:gd name="connsiteY54" fmla="*/ 2175510 h 3394710"/>
                  <a:gd name="connsiteX55" fmla="*/ 3199784 w 3568084"/>
                  <a:gd name="connsiteY55" fmla="*/ 2226310 h 3394710"/>
                  <a:gd name="connsiteX56" fmla="*/ 3206134 w 3568084"/>
                  <a:gd name="connsiteY56" fmla="*/ 2296160 h 3394710"/>
                  <a:gd name="connsiteX57" fmla="*/ 3123584 w 3568084"/>
                  <a:gd name="connsiteY57" fmla="*/ 2296160 h 3394710"/>
                  <a:gd name="connsiteX58" fmla="*/ 3066434 w 3568084"/>
                  <a:gd name="connsiteY58" fmla="*/ 2353310 h 3394710"/>
                  <a:gd name="connsiteX59" fmla="*/ 2971184 w 3568084"/>
                  <a:gd name="connsiteY59" fmla="*/ 2359660 h 3394710"/>
                  <a:gd name="connsiteX60" fmla="*/ 2964834 w 3568084"/>
                  <a:gd name="connsiteY60" fmla="*/ 2429510 h 3394710"/>
                  <a:gd name="connsiteX61" fmla="*/ 2780684 w 3568084"/>
                  <a:gd name="connsiteY61" fmla="*/ 2607310 h 3394710"/>
                  <a:gd name="connsiteX62" fmla="*/ 2767984 w 3568084"/>
                  <a:gd name="connsiteY62" fmla="*/ 2747010 h 3394710"/>
                  <a:gd name="connsiteX63" fmla="*/ 2685434 w 3568084"/>
                  <a:gd name="connsiteY63" fmla="*/ 2759710 h 3394710"/>
                  <a:gd name="connsiteX64" fmla="*/ 2615584 w 3568084"/>
                  <a:gd name="connsiteY64" fmla="*/ 2823210 h 3394710"/>
                  <a:gd name="connsiteX65" fmla="*/ 2513984 w 3568084"/>
                  <a:gd name="connsiteY65" fmla="*/ 2848610 h 3394710"/>
                  <a:gd name="connsiteX66" fmla="*/ 2367934 w 3568084"/>
                  <a:gd name="connsiteY66" fmla="*/ 2785110 h 3394710"/>
                  <a:gd name="connsiteX67" fmla="*/ 2355234 w 3568084"/>
                  <a:gd name="connsiteY67" fmla="*/ 2905760 h 3394710"/>
                  <a:gd name="connsiteX68" fmla="*/ 2259984 w 3568084"/>
                  <a:gd name="connsiteY68" fmla="*/ 2975610 h 3394710"/>
                  <a:gd name="connsiteX69" fmla="*/ 2215534 w 3568084"/>
                  <a:gd name="connsiteY69" fmla="*/ 3026410 h 3394710"/>
                  <a:gd name="connsiteX70" fmla="*/ 2253634 w 3568084"/>
                  <a:gd name="connsiteY70" fmla="*/ 3108960 h 3394710"/>
                  <a:gd name="connsiteX71" fmla="*/ 2158384 w 3568084"/>
                  <a:gd name="connsiteY71" fmla="*/ 3064510 h 3394710"/>
                  <a:gd name="connsiteX72" fmla="*/ 2101234 w 3568084"/>
                  <a:gd name="connsiteY72" fmla="*/ 3096260 h 3394710"/>
                  <a:gd name="connsiteX73" fmla="*/ 2107584 w 3568084"/>
                  <a:gd name="connsiteY73" fmla="*/ 3166110 h 3394710"/>
                  <a:gd name="connsiteX74" fmla="*/ 2056784 w 3568084"/>
                  <a:gd name="connsiteY74" fmla="*/ 3229610 h 3394710"/>
                  <a:gd name="connsiteX75" fmla="*/ 2037734 w 3568084"/>
                  <a:gd name="connsiteY75" fmla="*/ 3274060 h 3394710"/>
                  <a:gd name="connsiteX76" fmla="*/ 2063134 w 3568084"/>
                  <a:gd name="connsiteY76" fmla="*/ 3337560 h 3394710"/>
                  <a:gd name="connsiteX77" fmla="*/ 1929784 w 3568084"/>
                  <a:gd name="connsiteY77" fmla="*/ 3356610 h 3394710"/>
                  <a:gd name="connsiteX78" fmla="*/ 1853584 w 3568084"/>
                  <a:gd name="connsiteY78" fmla="*/ 3337560 h 3394710"/>
                  <a:gd name="connsiteX79" fmla="*/ 1796434 w 3568084"/>
                  <a:gd name="connsiteY79" fmla="*/ 3286760 h 3394710"/>
                  <a:gd name="connsiteX80" fmla="*/ 1701184 w 3568084"/>
                  <a:gd name="connsiteY80" fmla="*/ 3280410 h 3394710"/>
                  <a:gd name="connsiteX81" fmla="*/ 1675784 w 3568084"/>
                  <a:gd name="connsiteY81" fmla="*/ 3337560 h 3394710"/>
                  <a:gd name="connsiteX82" fmla="*/ 1663084 w 3568084"/>
                  <a:gd name="connsiteY82" fmla="*/ 3394710 h 3394710"/>
                  <a:gd name="connsiteX83" fmla="*/ 1580534 w 3568084"/>
                  <a:gd name="connsiteY83" fmla="*/ 3394710 h 3394710"/>
                  <a:gd name="connsiteX84" fmla="*/ 1523384 w 3568084"/>
                  <a:gd name="connsiteY84" fmla="*/ 3312160 h 3394710"/>
                  <a:gd name="connsiteX85" fmla="*/ 1485284 w 3568084"/>
                  <a:gd name="connsiteY85" fmla="*/ 3223260 h 3394710"/>
                  <a:gd name="connsiteX86" fmla="*/ 1447184 w 3568084"/>
                  <a:gd name="connsiteY86" fmla="*/ 3210560 h 3394710"/>
                  <a:gd name="connsiteX87" fmla="*/ 1402734 w 3568084"/>
                  <a:gd name="connsiteY87" fmla="*/ 3191510 h 3394710"/>
                  <a:gd name="connsiteX88" fmla="*/ 1320184 w 3568084"/>
                  <a:gd name="connsiteY88" fmla="*/ 3134360 h 3394710"/>
                  <a:gd name="connsiteX89" fmla="*/ 1275734 w 3568084"/>
                  <a:gd name="connsiteY89" fmla="*/ 3153410 h 3394710"/>
                  <a:gd name="connsiteX90" fmla="*/ 1243984 w 3568084"/>
                  <a:gd name="connsiteY90" fmla="*/ 3204210 h 3394710"/>
                  <a:gd name="connsiteX91" fmla="*/ 1174134 w 3568084"/>
                  <a:gd name="connsiteY91" fmla="*/ 3153410 h 3394710"/>
                  <a:gd name="connsiteX92" fmla="*/ 1047134 w 3568084"/>
                  <a:gd name="connsiteY92" fmla="*/ 3172460 h 3394710"/>
                  <a:gd name="connsiteX93" fmla="*/ 1021734 w 3568084"/>
                  <a:gd name="connsiteY93" fmla="*/ 3216910 h 3394710"/>
                  <a:gd name="connsiteX94" fmla="*/ 989984 w 3568084"/>
                  <a:gd name="connsiteY94" fmla="*/ 3280410 h 3394710"/>
                  <a:gd name="connsiteX95" fmla="*/ 856634 w 3568084"/>
                  <a:gd name="connsiteY95" fmla="*/ 3286760 h 3394710"/>
                  <a:gd name="connsiteX96" fmla="*/ 761384 w 3568084"/>
                  <a:gd name="connsiteY96" fmla="*/ 3293110 h 3394710"/>
                  <a:gd name="connsiteX97" fmla="*/ 742334 w 3568084"/>
                  <a:gd name="connsiteY97" fmla="*/ 3343910 h 3394710"/>
                  <a:gd name="connsiteX98" fmla="*/ 647084 w 3568084"/>
                  <a:gd name="connsiteY98" fmla="*/ 3382010 h 3394710"/>
                  <a:gd name="connsiteX99" fmla="*/ 577234 w 3568084"/>
                  <a:gd name="connsiteY99" fmla="*/ 3343910 h 3394710"/>
                  <a:gd name="connsiteX100" fmla="*/ 520084 w 3568084"/>
                  <a:gd name="connsiteY100" fmla="*/ 3255010 h 3394710"/>
                  <a:gd name="connsiteX101" fmla="*/ 570884 w 3568084"/>
                  <a:gd name="connsiteY101" fmla="*/ 3159760 h 3394710"/>
                  <a:gd name="connsiteX102" fmla="*/ 545484 w 3568084"/>
                  <a:gd name="connsiteY102" fmla="*/ 2981960 h 3394710"/>
                  <a:gd name="connsiteX103" fmla="*/ 462934 w 3568084"/>
                  <a:gd name="connsiteY103" fmla="*/ 2861310 h 3394710"/>
                  <a:gd name="connsiteX104" fmla="*/ 412134 w 3568084"/>
                  <a:gd name="connsiteY104" fmla="*/ 2835910 h 3394710"/>
                  <a:gd name="connsiteX105" fmla="*/ 361334 w 3568084"/>
                  <a:gd name="connsiteY105" fmla="*/ 2727960 h 3394710"/>
                  <a:gd name="connsiteX106" fmla="*/ 399434 w 3568084"/>
                  <a:gd name="connsiteY106" fmla="*/ 2537460 h 3394710"/>
                  <a:gd name="connsiteX107" fmla="*/ 354984 w 3568084"/>
                  <a:gd name="connsiteY107" fmla="*/ 2524760 h 3394710"/>
                  <a:gd name="connsiteX108" fmla="*/ 259734 w 3568084"/>
                  <a:gd name="connsiteY108" fmla="*/ 2346960 h 3394710"/>
                  <a:gd name="connsiteX109" fmla="*/ 329584 w 3568084"/>
                  <a:gd name="connsiteY109" fmla="*/ 2004060 h 3394710"/>
                  <a:gd name="connsiteX110" fmla="*/ 177184 w 3568084"/>
                  <a:gd name="connsiteY110" fmla="*/ 1934210 h 3394710"/>
                  <a:gd name="connsiteX111" fmla="*/ 69234 w 3568084"/>
                  <a:gd name="connsiteY111" fmla="*/ 1724660 h 3394710"/>
                  <a:gd name="connsiteX112" fmla="*/ 120034 w 3568084"/>
                  <a:gd name="connsiteY112" fmla="*/ 1565910 h 3394710"/>
                  <a:gd name="connsiteX113" fmla="*/ 81934 w 3568084"/>
                  <a:gd name="connsiteY113" fmla="*/ 1464310 h 3394710"/>
                  <a:gd name="connsiteX114" fmla="*/ 170834 w 3568084"/>
                  <a:gd name="connsiteY114" fmla="*/ 1337310 h 3394710"/>
                  <a:gd name="connsiteX115" fmla="*/ 151784 w 3568084"/>
                  <a:gd name="connsiteY115" fmla="*/ 1280160 h 3394710"/>
                  <a:gd name="connsiteX116" fmla="*/ 94634 w 3568084"/>
                  <a:gd name="connsiteY116" fmla="*/ 1229360 h 3394710"/>
                  <a:gd name="connsiteX117" fmla="*/ 12084 w 3568084"/>
                  <a:gd name="connsiteY117" fmla="*/ 1140460 h 3394710"/>
                  <a:gd name="connsiteX118" fmla="*/ 0 w 3568084"/>
                  <a:gd name="connsiteY118" fmla="*/ 1067954 h 3394710"/>
                  <a:gd name="connsiteX119" fmla="*/ 65424 w 3568084"/>
                  <a:gd name="connsiteY119" fmla="*/ 1028700 h 3394710"/>
                  <a:gd name="connsiteX120" fmla="*/ 50184 w 3568084"/>
                  <a:gd name="connsiteY120" fmla="*/ 944880 h 3394710"/>
                  <a:gd name="connsiteX121" fmla="*/ 95904 w 3568084"/>
                  <a:gd name="connsiteY121" fmla="*/ 929640 h 3394710"/>
                  <a:gd name="connsiteX122" fmla="*/ 141624 w 3568084"/>
                  <a:gd name="connsiteY122" fmla="*/ 960120 h 3394710"/>
                  <a:gd name="connsiteX123" fmla="*/ 194964 w 3568084"/>
                  <a:gd name="connsiteY123" fmla="*/ 922020 h 3394710"/>
                  <a:gd name="connsiteX124" fmla="*/ 324504 w 3568084"/>
                  <a:gd name="connsiteY124" fmla="*/ 929640 h 3394710"/>
                  <a:gd name="connsiteX125" fmla="*/ 415944 w 3568084"/>
                  <a:gd name="connsiteY125" fmla="*/ 861060 h 3394710"/>
                  <a:gd name="connsiteX126" fmla="*/ 393084 w 3568084"/>
                  <a:gd name="connsiteY126" fmla="*/ 624840 h 3394710"/>
                  <a:gd name="connsiteX127" fmla="*/ 530244 w 3568084"/>
                  <a:gd name="connsiteY127" fmla="*/ 670560 h 3394710"/>
                  <a:gd name="connsiteX128" fmla="*/ 789324 w 3568084"/>
                  <a:gd name="connsiteY128" fmla="*/ 601980 h 3394710"/>
                  <a:gd name="connsiteX129" fmla="*/ 728364 w 3568084"/>
                  <a:gd name="connsiteY129" fmla="*/ 480060 h 3394710"/>
                  <a:gd name="connsiteX130" fmla="*/ 758844 w 3568084"/>
                  <a:gd name="connsiteY130" fmla="*/ 419100 h 3394710"/>
                  <a:gd name="connsiteX131" fmla="*/ 873144 w 3568084"/>
                  <a:gd name="connsiteY131" fmla="*/ 396240 h 3394710"/>
                  <a:gd name="connsiteX132" fmla="*/ 896004 w 3568084"/>
                  <a:gd name="connsiteY132" fmla="*/ 312420 h 3394710"/>
                  <a:gd name="connsiteX133" fmla="*/ 926484 w 3568084"/>
                  <a:gd name="connsiteY133" fmla="*/ 167640 h 3394710"/>
                  <a:gd name="connsiteX134" fmla="*/ 987444 w 3568084"/>
                  <a:gd name="connsiteY134" fmla="*/ 45720 h 3394710"/>
                  <a:gd name="connsiteX135" fmla="*/ 1040784 w 3568084"/>
                  <a:gd name="connsiteY135" fmla="*/ 38100 h 3394710"/>
                  <a:gd name="connsiteX136" fmla="*/ 1254144 w 3568084"/>
                  <a:gd name="connsiteY136" fmla="*/ 106680 h 3394710"/>
                  <a:gd name="connsiteX137" fmla="*/ 1353204 w 3568084"/>
                  <a:gd name="connsiteY137" fmla="*/ 99060 h 3394710"/>
                  <a:gd name="connsiteX138" fmla="*/ 1604664 w 3568084"/>
                  <a:gd name="connsiteY138" fmla="*/ 198120 h 3394710"/>
                  <a:gd name="connsiteX139" fmla="*/ 1688484 w 3568084"/>
                  <a:gd name="connsiteY139" fmla="*/ 373380 h 3394710"/>
                  <a:gd name="connsiteX140" fmla="*/ 1764684 w 3568084"/>
                  <a:gd name="connsiteY140" fmla="*/ 365760 h 3394710"/>
                  <a:gd name="connsiteX141" fmla="*/ 1810404 w 3568084"/>
                  <a:gd name="connsiteY141" fmla="*/ 289560 h 3394710"/>
                  <a:gd name="connsiteX142" fmla="*/ 1810404 w 3568084"/>
                  <a:gd name="connsiteY142" fmla="*/ 228600 h 3394710"/>
                  <a:gd name="connsiteX143" fmla="*/ 1917084 w 3568084"/>
                  <a:gd name="connsiteY143" fmla="*/ 213360 h 3394710"/>
                  <a:gd name="connsiteX144" fmla="*/ 1924704 w 3568084"/>
                  <a:gd name="connsiteY144" fmla="*/ 160020 h 3394710"/>
                  <a:gd name="connsiteX145" fmla="*/ 2008524 w 3568084"/>
                  <a:gd name="connsiteY145" fmla="*/ 160020 h 3394710"/>
                  <a:gd name="connsiteX146" fmla="*/ 2016144 w 3568084"/>
                  <a:gd name="connsiteY146" fmla="*/ 83820 h 3394710"/>
                  <a:gd name="connsiteX147" fmla="*/ 2160924 w 3568084"/>
                  <a:gd name="connsiteY147" fmla="*/ 7620 h 3394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</a:cxnLst>
                <a:rect l="l" t="t" r="r" b="b"/>
                <a:pathLst>
                  <a:path w="3568084" h="3394710">
                    <a:moveTo>
                      <a:pt x="2237124" y="0"/>
                    </a:moveTo>
                    <a:lnTo>
                      <a:pt x="2267604" y="45720"/>
                    </a:lnTo>
                    <a:lnTo>
                      <a:pt x="2221884" y="144780"/>
                    </a:lnTo>
                    <a:lnTo>
                      <a:pt x="2328564" y="182880"/>
                    </a:lnTo>
                    <a:lnTo>
                      <a:pt x="2412384" y="182880"/>
                    </a:lnTo>
                    <a:lnTo>
                      <a:pt x="2503824" y="167640"/>
                    </a:lnTo>
                    <a:lnTo>
                      <a:pt x="2610504" y="251460"/>
                    </a:lnTo>
                    <a:lnTo>
                      <a:pt x="2656224" y="274320"/>
                    </a:lnTo>
                    <a:lnTo>
                      <a:pt x="2656224" y="335280"/>
                    </a:lnTo>
                    <a:lnTo>
                      <a:pt x="2648604" y="419100"/>
                    </a:lnTo>
                    <a:lnTo>
                      <a:pt x="2732424" y="434340"/>
                    </a:lnTo>
                    <a:lnTo>
                      <a:pt x="2694324" y="541020"/>
                    </a:lnTo>
                    <a:lnTo>
                      <a:pt x="2747664" y="678180"/>
                    </a:lnTo>
                    <a:lnTo>
                      <a:pt x="2823864" y="601980"/>
                    </a:lnTo>
                    <a:lnTo>
                      <a:pt x="2945784" y="579120"/>
                    </a:lnTo>
                    <a:lnTo>
                      <a:pt x="3014364" y="533400"/>
                    </a:lnTo>
                    <a:lnTo>
                      <a:pt x="3052464" y="579120"/>
                    </a:lnTo>
                    <a:lnTo>
                      <a:pt x="3189624" y="556260"/>
                    </a:lnTo>
                    <a:lnTo>
                      <a:pt x="3220104" y="480060"/>
                    </a:lnTo>
                    <a:lnTo>
                      <a:pt x="3349644" y="434340"/>
                    </a:lnTo>
                    <a:lnTo>
                      <a:pt x="3425844" y="381000"/>
                    </a:lnTo>
                    <a:lnTo>
                      <a:pt x="3473060" y="422970"/>
                    </a:lnTo>
                    <a:lnTo>
                      <a:pt x="3568084" y="448310"/>
                    </a:lnTo>
                    <a:lnTo>
                      <a:pt x="3472834" y="422910"/>
                    </a:lnTo>
                    <a:lnTo>
                      <a:pt x="3377584" y="505460"/>
                    </a:lnTo>
                    <a:lnTo>
                      <a:pt x="3402984" y="588010"/>
                    </a:lnTo>
                    <a:lnTo>
                      <a:pt x="3472834" y="638810"/>
                    </a:lnTo>
                    <a:lnTo>
                      <a:pt x="3466484" y="676910"/>
                    </a:lnTo>
                    <a:lnTo>
                      <a:pt x="3479184" y="708660"/>
                    </a:lnTo>
                    <a:lnTo>
                      <a:pt x="3479184" y="753110"/>
                    </a:lnTo>
                    <a:lnTo>
                      <a:pt x="3409334" y="721360"/>
                    </a:lnTo>
                    <a:lnTo>
                      <a:pt x="3339484" y="772160"/>
                    </a:lnTo>
                    <a:lnTo>
                      <a:pt x="3339484" y="829310"/>
                    </a:lnTo>
                    <a:lnTo>
                      <a:pt x="3301384" y="949960"/>
                    </a:lnTo>
                    <a:lnTo>
                      <a:pt x="3244234" y="969010"/>
                    </a:lnTo>
                    <a:lnTo>
                      <a:pt x="3206134" y="1045210"/>
                    </a:lnTo>
                    <a:lnTo>
                      <a:pt x="3180734" y="1146810"/>
                    </a:lnTo>
                    <a:lnTo>
                      <a:pt x="3079134" y="1191260"/>
                    </a:lnTo>
                    <a:lnTo>
                      <a:pt x="3047384" y="1254760"/>
                    </a:lnTo>
                    <a:lnTo>
                      <a:pt x="3041034" y="1299210"/>
                    </a:lnTo>
                    <a:lnTo>
                      <a:pt x="3104534" y="1324610"/>
                    </a:lnTo>
                    <a:lnTo>
                      <a:pt x="3053734" y="1375410"/>
                    </a:lnTo>
                    <a:lnTo>
                      <a:pt x="3053734" y="1464310"/>
                    </a:lnTo>
                    <a:lnTo>
                      <a:pt x="3002934" y="1546860"/>
                    </a:lnTo>
                    <a:lnTo>
                      <a:pt x="3066434" y="1559560"/>
                    </a:lnTo>
                    <a:lnTo>
                      <a:pt x="3142634" y="1667510"/>
                    </a:lnTo>
                    <a:lnTo>
                      <a:pt x="3060084" y="1692910"/>
                    </a:lnTo>
                    <a:lnTo>
                      <a:pt x="3015634" y="1781810"/>
                    </a:lnTo>
                    <a:lnTo>
                      <a:pt x="3009284" y="1864360"/>
                    </a:lnTo>
                    <a:lnTo>
                      <a:pt x="3041034" y="1896110"/>
                    </a:lnTo>
                    <a:lnTo>
                      <a:pt x="3047384" y="1953260"/>
                    </a:lnTo>
                    <a:lnTo>
                      <a:pt x="3098184" y="1953260"/>
                    </a:lnTo>
                    <a:lnTo>
                      <a:pt x="3187084" y="2042160"/>
                    </a:lnTo>
                    <a:lnTo>
                      <a:pt x="3187084" y="2137410"/>
                    </a:lnTo>
                    <a:lnTo>
                      <a:pt x="3244234" y="2175510"/>
                    </a:lnTo>
                    <a:lnTo>
                      <a:pt x="3199784" y="2226310"/>
                    </a:lnTo>
                    <a:lnTo>
                      <a:pt x="3206134" y="2296160"/>
                    </a:lnTo>
                    <a:lnTo>
                      <a:pt x="3123584" y="2296160"/>
                    </a:lnTo>
                    <a:lnTo>
                      <a:pt x="3066434" y="2353310"/>
                    </a:lnTo>
                    <a:lnTo>
                      <a:pt x="2971184" y="2359660"/>
                    </a:lnTo>
                    <a:lnTo>
                      <a:pt x="2964834" y="2429510"/>
                    </a:lnTo>
                    <a:lnTo>
                      <a:pt x="2780684" y="2607310"/>
                    </a:lnTo>
                    <a:lnTo>
                      <a:pt x="2767984" y="2747010"/>
                    </a:lnTo>
                    <a:lnTo>
                      <a:pt x="2685434" y="2759710"/>
                    </a:lnTo>
                    <a:lnTo>
                      <a:pt x="2615584" y="2823210"/>
                    </a:lnTo>
                    <a:lnTo>
                      <a:pt x="2513984" y="2848610"/>
                    </a:lnTo>
                    <a:lnTo>
                      <a:pt x="2367934" y="2785110"/>
                    </a:lnTo>
                    <a:lnTo>
                      <a:pt x="2355234" y="2905760"/>
                    </a:lnTo>
                    <a:lnTo>
                      <a:pt x="2259984" y="2975610"/>
                    </a:lnTo>
                    <a:lnTo>
                      <a:pt x="2215534" y="3026410"/>
                    </a:lnTo>
                    <a:lnTo>
                      <a:pt x="2253634" y="3108960"/>
                    </a:lnTo>
                    <a:lnTo>
                      <a:pt x="2158384" y="3064510"/>
                    </a:lnTo>
                    <a:lnTo>
                      <a:pt x="2101234" y="3096260"/>
                    </a:lnTo>
                    <a:lnTo>
                      <a:pt x="2107584" y="3166110"/>
                    </a:lnTo>
                    <a:lnTo>
                      <a:pt x="2056784" y="3229610"/>
                    </a:lnTo>
                    <a:lnTo>
                      <a:pt x="2037734" y="3274060"/>
                    </a:lnTo>
                    <a:lnTo>
                      <a:pt x="2063134" y="3337560"/>
                    </a:lnTo>
                    <a:lnTo>
                      <a:pt x="1929784" y="3356610"/>
                    </a:lnTo>
                    <a:lnTo>
                      <a:pt x="1853584" y="3337560"/>
                    </a:lnTo>
                    <a:lnTo>
                      <a:pt x="1796434" y="3286760"/>
                    </a:lnTo>
                    <a:lnTo>
                      <a:pt x="1701184" y="3280410"/>
                    </a:lnTo>
                    <a:lnTo>
                      <a:pt x="1675784" y="3337560"/>
                    </a:lnTo>
                    <a:lnTo>
                      <a:pt x="1663084" y="3394710"/>
                    </a:lnTo>
                    <a:lnTo>
                      <a:pt x="1580534" y="3394710"/>
                    </a:lnTo>
                    <a:lnTo>
                      <a:pt x="1523384" y="3312160"/>
                    </a:lnTo>
                    <a:lnTo>
                      <a:pt x="1485284" y="3223260"/>
                    </a:lnTo>
                    <a:lnTo>
                      <a:pt x="1447184" y="3210560"/>
                    </a:lnTo>
                    <a:lnTo>
                      <a:pt x="1402734" y="3191510"/>
                    </a:lnTo>
                    <a:lnTo>
                      <a:pt x="1320184" y="3134360"/>
                    </a:lnTo>
                    <a:lnTo>
                      <a:pt x="1275734" y="3153410"/>
                    </a:lnTo>
                    <a:lnTo>
                      <a:pt x="1243984" y="3204210"/>
                    </a:lnTo>
                    <a:lnTo>
                      <a:pt x="1174134" y="3153410"/>
                    </a:lnTo>
                    <a:lnTo>
                      <a:pt x="1047134" y="3172460"/>
                    </a:lnTo>
                    <a:lnTo>
                      <a:pt x="1021734" y="3216910"/>
                    </a:lnTo>
                    <a:lnTo>
                      <a:pt x="989984" y="3280410"/>
                    </a:lnTo>
                    <a:lnTo>
                      <a:pt x="856634" y="3286760"/>
                    </a:lnTo>
                    <a:lnTo>
                      <a:pt x="761384" y="3293110"/>
                    </a:lnTo>
                    <a:lnTo>
                      <a:pt x="742334" y="3343910"/>
                    </a:lnTo>
                    <a:lnTo>
                      <a:pt x="647084" y="3382010"/>
                    </a:lnTo>
                    <a:lnTo>
                      <a:pt x="577234" y="3343910"/>
                    </a:lnTo>
                    <a:lnTo>
                      <a:pt x="520084" y="3255010"/>
                    </a:lnTo>
                    <a:lnTo>
                      <a:pt x="570884" y="3159760"/>
                    </a:lnTo>
                    <a:lnTo>
                      <a:pt x="545484" y="2981960"/>
                    </a:lnTo>
                    <a:lnTo>
                      <a:pt x="462934" y="2861310"/>
                    </a:lnTo>
                    <a:lnTo>
                      <a:pt x="412134" y="2835910"/>
                    </a:lnTo>
                    <a:lnTo>
                      <a:pt x="361334" y="2727960"/>
                    </a:lnTo>
                    <a:lnTo>
                      <a:pt x="399434" y="2537460"/>
                    </a:lnTo>
                    <a:lnTo>
                      <a:pt x="354984" y="2524760"/>
                    </a:lnTo>
                    <a:lnTo>
                      <a:pt x="259734" y="2346960"/>
                    </a:lnTo>
                    <a:lnTo>
                      <a:pt x="329584" y="2004060"/>
                    </a:lnTo>
                    <a:lnTo>
                      <a:pt x="177184" y="1934210"/>
                    </a:lnTo>
                    <a:lnTo>
                      <a:pt x="69234" y="1724660"/>
                    </a:lnTo>
                    <a:lnTo>
                      <a:pt x="120034" y="1565910"/>
                    </a:lnTo>
                    <a:lnTo>
                      <a:pt x="81934" y="1464310"/>
                    </a:lnTo>
                    <a:lnTo>
                      <a:pt x="170834" y="1337310"/>
                    </a:lnTo>
                    <a:lnTo>
                      <a:pt x="151784" y="1280160"/>
                    </a:lnTo>
                    <a:lnTo>
                      <a:pt x="94634" y="1229360"/>
                    </a:lnTo>
                    <a:lnTo>
                      <a:pt x="12084" y="1140460"/>
                    </a:lnTo>
                    <a:lnTo>
                      <a:pt x="0" y="1067954"/>
                    </a:lnTo>
                    <a:lnTo>
                      <a:pt x="65424" y="1028700"/>
                    </a:lnTo>
                    <a:lnTo>
                      <a:pt x="50184" y="944880"/>
                    </a:lnTo>
                    <a:lnTo>
                      <a:pt x="95904" y="929640"/>
                    </a:lnTo>
                    <a:lnTo>
                      <a:pt x="141624" y="960120"/>
                    </a:lnTo>
                    <a:lnTo>
                      <a:pt x="194964" y="922020"/>
                    </a:lnTo>
                    <a:lnTo>
                      <a:pt x="324504" y="929640"/>
                    </a:lnTo>
                    <a:lnTo>
                      <a:pt x="415944" y="861060"/>
                    </a:lnTo>
                    <a:lnTo>
                      <a:pt x="393084" y="624840"/>
                    </a:lnTo>
                    <a:lnTo>
                      <a:pt x="530244" y="670560"/>
                    </a:lnTo>
                    <a:lnTo>
                      <a:pt x="789324" y="601980"/>
                    </a:lnTo>
                    <a:lnTo>
                      <a:pt x="728364" y="480060"/>
                    </a:lnTo>
                    <a:lnTo>
                      <a:pt x="758844" y="419100"/>
                    </a:lnTo>
                    <a:lnTo>
                      <a:pt x="873144" y="396240"/>
                    </a:lnTo>
                    <a:lnTo>
                      <a:pt x="896004" y="312420"/>
                    </a:lnTo>
                    <a:lnTo>
                      <a:pt x="926484" y="167640"/>
                    </a:lnTo>
                    <a:lnTo>
                      <a:pt x="987444" y="45720"/>
                    </a:lnTo>
                    <a:lnTo>
                      <a:pt x="1040784" y="38100"/>
                    </a:lnTo>
                    <a:lnTo>
                      <a:pt x="1254144" y="106680"/>
                    </a:lnTo>
                    <a:lnTo>
                      <a:pt x="1353204" y="99060"/>
                    </a:lnTo>
                    <a:lnTo>
                      <a:pt x="1604664" y="198120"/>
                    </a:lnTo>
                    <a:lnTo>
                      <a:pt x="1688484" y="373380"/>
                    </a:lnTo>
                    <a:lnTo>
                      <a:pt x="1764684" y="365760"/>
                    </a:lnTo>
                    <a:lnTo>
                      <a:pt x="1810404" y="289560"/>
                    </a:lnTo>
                    <a:lnTo>
                      <a:pt x="1810404" y="228600"/>
                    </a:lnTo>
                    <a:lnTo>
                      <a:pt x="1917084" y="213360"/>
                    </a:lnTo>
                    <a:lnTo>
                      <a:pt x="1924704" y="160020"/>
                    </a:lnTo>
                    <a:lnTo>
                      <a:pt x="2008524" y="160020"/>
                    </a:lnTo>
                    <a:lnTo>
                      <a:pt x="2016144" y="83820"/>
                    </a:lnTo>
                    <a:lnTo>
                      <a:pt x="2160924" y="7620"/>
                    </a:lnTo>
                    <a:close/>
                  </a:path>
                </a:pathLst>
              </a:custGeom>
              <a:solidFill>
                <a:srgbClr val="92D050"/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21098A20-457A-BE64-73C7-A68995053C86}"/>
                  </a:ext>
                </a:extLst>
              </p:cNvPr>
              <p:cNvSpPr/>
              <p:nvPr/>
            </p:nvSpPr>
            <p:spPr>
              <a:xfrm>
                <a:off x="1673663" y="2249802"/>
                <a:ext cx="842747" cy="652081"/>
              </a:xfrm>
              <a:custGeom>
                <a:avLst/>
                <a:gdLst>
                  <a:gd name="connsiteX0" fmla="*/ 2628900 w 4367616"/>
                  <a:gd name="connsiteY0" fmla="*/ 0 h 3379472"/>
                  <a:gd name="connsiteX1" fmla="*/ 2686050 w 4367616"/>
                  <a:gd name="connsiteY1" fmla="*/ 76200 h 3379472"/>
                  <a:gd name="connsiteX2" fmla="*/ 2828926 w 4367616"/>
                  <a:gd name="connsiteY2" fmla="*/ 95252 h 3379472"/>
                  <a:gd name="connsiteX3" fmla="*/ 2943226 w 4367616"/>
                  <a:gd name="connsiteY3" fmla="*/ 28576 h 3379472"/>
                  <a:gd name="connsiteX4" fmla="*/ 3105150 w 4367616"/>
                  <a:gd name="connsiteY4" fmla="*/ 142876 h 3379472"/>
                  <a:gd name="connsiteX5" fmla="*/ 3267074 w 4367616"/>
                  <a:gd name="connsiteY5" fmla="*/ 47628 h 3379472"/>
                  <a:gd name="connsiteX6" fmla="*/ 3355840 w 4367616"/>
                  <a:gd name="connsiteY6" fmla="*/ 77216 h 3379472"/>
                  <a:gd name="connsiteX7" fmla="*/ 3348990 w 4367616"/>
                  <a:gd name="connsiteY7" fmla="*/ 110492 h 3379472"/>
                  <a:gd name="connsiteX8" fmla="*/ 3615690 w 4367616"/>
                  <a:gd name="connsiteY8" fmla="*/ 118112 h 3379472"/>
                  <a:gd name="connsiteX9" fmla="*/ 3630930 w 4367616"/>
                  <a:gd name="connsiteY9" fmla="*/ 140972 h 3379472"/>
                  <a:gd name="connsiteX10" fmla="*/ 3691890 w 4367616"/>
                  <a:gd name="connsiteY10" fmla="*/ 118112 h 3379472"/>
                  <a:gd name="connsiteX11" fmla="*/ 3768090 w 4367616"/>
                  <a:gd name="connsiteY11" fmla="*/ 156212 h 3379472"/>
                  <a:gd name="connsiteX12" fmla="*/ 3778866 w 4367616"/>
                  <a:gd name="connsiteY12" fmla="*/ 149746 h 3379472"/>
                  <a:gd name="connsiteX13" fmla="*/ 3790950 w 4367616"/>
                  <a:gd name="connsiteY13" fmla="*/ 222252 h 3379472"/>
                  <a:gd name="connsiteX14" fmla="*/ 3873500 w 4367616"/>
                  <a:gd name="connsiteY14" fmla="*/ 311152 h 3379472"/>
                  <a:gd name="connsiteX15" fmla="*/ 3930650 w 4367616"/>
                  <a:gd name="connsiteY15" fmla="*/ 361952 h 3379472"/>
                  <a:gd name="connsiteX16" fmla="*/ 3949700 w 4367616"/>
                  <a:gd name="connsiteY16" fmla="*/ 419102 h 3379472"/>
                  <a:gd name="connsiteX17" fmla="*/ 3860800 w 4367616"/>
                  <a:gd name="connsiteY17" fmla="*/ 546102 h 3379472"/>
                  <a:gd name="connsiteX18" fmla="*/ 3898900 w 4367616"/>
                  <a:gd name="connsiteY18" fmla="*/ 647702 h 3379472"/>
                  <a:gd name="connsiteX19" fmla="*/ 3848100 w 4367616"/>
                  <a:gd name="connsiteY19" fmla="*/ 806452 h 3379472"/>
                  <a:gd name="connsiteX20" fmla="*/ 3956050 w 4367616"/>
                  <a:gd name="connsiteY20" fmla="*/ 1016002 h 3379472"/>
                  <a:gd name="connsiteX21" fmla="*/ 4108450 w 4367616"/>
                  <a:gd name="connsiteY21" fmla="*/ 1085852 h 3379472"/>
                  <a:gd name="connsiteX22" fmla="*/ 4038600 w 4367616"/>
                  <a:gd name="connsiteY22" fmla="*/ 1428752 h 3379472"/>
                  <a:gd name="connsiteX23" fmla="*/ 4133850 w 4367616"/>
                  <a:gd name="connsiteY23" fmla="*/ 1606552 h 3379472"/>
                  <a:gd name="connsiteX24" fmla="*/ 4178300 w 4367616"/>
                  <a:gd name="connsiteY24" fmla="*/ 1619252 h 3379472"/>
                  <a:gd name="connsiteX25" fmla="*/ 4140200 w 4367616"/>
                  <a:gd name="connsiteY25" fmla="*/ 1809752 h 3379472"/>
                  <a:gd name="connsiteX26" fmla="*/ 4191000 w 4367616"/>
                  <a:gd name="connsiteY26" fmla="*/ 1917702 h 3379472"/>
                  <a:gd name="connsiteX27" fmla="*/ 4241800 w 4367616"/>
                  <a:gd name="connsiteY27" fmla="*/ 1943102 h 3379472"/>
                  <a:gd name="connsiteX28" fmla="*/ 4324350 w 4367616"/>
                  <a:gd name="connsiteY28" fmla="*/ 2063752 h 3379472"/>
                  <a:gd name="connsiteX29" fmla="*/ 4349750 w 4367616"/>
                  <a:gd name="connsiteY29" fmla="*/ 2241552 h 3379472"/>
                  <a:gd name="connsiteX30" fmla="*/ 4298950 w 4367616"/>
                  <a:gd name="connsiteY30" fmla="*/ 2336802 h 3379472"/>
                  <a:gd name="connsiteX31" fmla="*/ 4356100 w 4367616"/>
                  <a:gd name="connsiteY31" fmla="*/ 2425702 h 3379472"/>
                  <a:gd name="connsiteX32" fmla="*/ 4367616 w 4367616"/>
                  <a:gd name="connsiteY32" fmla="*/ 2431984 h 3379472"/>
                  <a:gd name="connsiteX33" fmla="*/ 4316730 w 4367616"/>
                  <a:gd name="connsiteY33" fmla="*/ 2472692 h 3379472"/>
                  <a:gd name="connsiteX34" fmla="*/ 4187190 w 4367616"/>
                  <a:gd name="connsiteY34" fmla="*/ 2518412 h 3379472"/>
                  <a:gd name="connsiteX35" fmla="*/ 4126230 w 4367616"/>
                  <a:gd name="connsiteY35" fmla="*/ 2586992 h 3379472"/>
                  <a:gd name="connsiteX36" fmla="*/ 4110990 w 4367616"/>
                  <a:gd name="connsiteY36" fmla="*/ 2731772 h 3379472"/>
                  <a:gd name="connsiteX37" fmla="*/ 4057650 w 4367616"/>
                  <a:gd name="connsiteY37" fmla="*/ 2739392 h 3379472"/>
                  <a:gd name="connsiteX38" fmla="*/ 3935730 w 4367616"/>
                  <a:gd name="connsiteY38" fmla="*/ 2693672 h 3379472"/>
                  <a:gd name="connsiteX39" fmla="*/ 3768090 w 4367616"/>
                  <a:gd name="connsiteY39" fmla="*/ 2640332 h 3379472"/>
                  <a:gd name="connsiteX40" fmla="*/ 3798570 w 4367616"/>
                  <a:gd name="connsiteY40" fmla="*/ 2556512 h 3379472"/>
                  <a:gd name="connsiteX41" fmla="*/ 3722370 w 4367616"/>
                  <a:gd name="connsiteY41" fmla="*/ 2487932 h 3379472"/>
                  <a:gd name="connsiteX42" fmla="*/ 3653790 w 4367616"/>
                  <a:gd name="connsiteY42" fmla="*/ 2571752 h 3379472"/>
                  <a:gd name="connsiteX43" fmla="*/ 3341370 w 4367616"/>
                  <a:gd name="connsiteY43" fmla="*/ 2663192 h 3379472"/>
                  <a:gd name="connsiteX44" fmla="*/ 3227070 w 4367616"/>
                  <a:gd name="connsiteY44" fmla="*/ 2663192 h 3379472"/>
                  <a:gd name="connsiteX45" fmla="*/ 3173730 w 4367616"/>
                  <a:gd name="connsiteY45" fmla="*/ 2815592 h 3379472"/>
                  <a:gd name="connsiteX46" fmla="*/ 3105150 w 4367616"/>
                  <a:gd name="connsiteY46" fmla="*/ 2876552 h 3379472"/>
                  <a:gd name="connsiteX47" fmla="*/ 2792730 w 4367616"/>
                  <a:gd name="connsiteY47" fmla="*/ 2823212 h 3379472"/>
                  <a:gd name="connsiteX48" fmla="*/ 2739390 w 4367616"/>
                  <a:gd name="connsiteY48" fmla="*/ 2876552 h 3379472"/>
                  <a:gd name="connsiteX49" fmla="*/ 2625090 w 4367616"/>
                  <a:gd name="connsiteY49" fmla="*/ 2884172 h 3379472"/>
                  <a:gd name="connsiteX50" fmla="*/ 2487930 w 4367616"/>
                  <a:gd name="connsiteY50" fmla="*/ 3028952 h 3379472"/>
                  <a:gd name="connsiteX51" fmla="*/ 2426970 w 4367616"/>
                  <a:gd name="connsiteY51" fmla="*/ 2960372 h 3379472"/>
                  <a:gd name="connsiteX52" fmla="*/ 2350770 w 4367616"/>
                  <a:gd name="connsiteY52" fmla="*/ 2960372 h 3379472"/>
                  <a:gd name="connsiteX53" fmla="*/ 2335530 w 4367616"/>
                  <a:gd name="connsiteY53" fmla="*/ 3059432 h 3379472"/>
                  <a:gd name="connsiteX54" fmla="*/ 2221230 w 4367616"/>
                  <a:gd name="connsiteY54" fmla="*/ 3219452 h 3379472"/>
                  <a:gd name="connsiteX55" fmla="*/ 2007870 w 4367616"/>
                  <a:gd name="connsiteY55" fmla="*/ 3219452 h 3379472"/>
                  <a:gd name="connsiteX56" fmla="*/ 1847850 w 4367616"/>
                  <a:gd name="connsiteY56" fmla="*/ 3348992 h 3379472"/>
                  <a:gd name="connsiteX57" fmla="*/ 1764030 w 4367616"/>
                  <a:gd name="connsiteY57" fmla="*/ 3303272 h 3379472"/>
                  <a:gd name="connsiteX58" fmla="*/ 1741170 w 4367616"/>
                  <a:gd name="connsiteY58" fmla="*/ 3295652 h 3379472"/>
                  <a:gd name="connsiteX59" fmla="*/ 1642110 w 4367616"/>
                  <a:gd name="connsiteY59" fmla="*/ 3379472 h 3379472"/>
                  <a:gd name="connsiteX60" fmla="*/ 1558290 w 4367616"/>
                  <a:gd name="connsiteY60" fmla="*/ 3326132 h 3379472"/>
                  <a:gd name="connsiteX61" fmla="*/ 1611630 w 4367616"/>
                  <a:gd name="connsiteY61" fmla="*/ 3257552 h 3379472"/>
                  <a:gd name="connsiteX62" fmla="*/ 1497330 w 4367616"/>
                  <a:gd name="connsiteY62" fmla="*/ 3196592 h 3379472"/>
                  <a:gd name="connsiteX63" fmla="*/ 1421130 w 4367616"/>
                  <a:gd name="connsiteY63" fmla="*/ 3013712 h 3379472"/>
                  <a:gd name="connsiteX64" fmla="*/ 1413510 w 4367616"/>
                  <a:gd name="connsiteY64" fmla="*/ 2907032 h 3379472"/>
                  <a:gd name="connsiteX65" fmla="*/ 1436370 w 4367616"/>
                  <a:gd name="connsiteY65" fmla="*/ 2823212 h 3379472"/>
                  <a:gd name="connsiteX66" fmla="*/ 1367790 w 4367616"/>
                  <a:gd name="connsiteY66" fmla="*/ 2807972 h 3379472"/>
                  <a:gd name="connsiteX67" fmla="*/ 1268730 w 4367616"/>
                  <a:gd name="connsiteY67" fmla="*/ 2846072 h 3379472"/>
                  <a:gd name="connsiteX68" fmla="*/ 1131570 w 4367616"/>
                  <a:gd name="connsiteY68" fmla="*/ 2777492 h 3379472"/>
                  <a:gd name="connsiteX69" fmla="*/ 1032510 w 4367616"/>
                  <a:gd name="connsiteY69" fmla="*/ 2792732 h 3379472"/>
                  <a:gd name="connsiteX70" fmla="*/ 902970 w 4367616"/>
                  <a:gd name="connsiteY70" fmla="*/ 2807972 h 3379472"/>
                  <a:gd name="connsiteX71" fmla="*/ 864870 w 4367616"/>
                  <a:gd name="connsiteY71" fmla="*/ 2922272 h 3379472"/>
                  <a:gd name="connsiteX72" fmla="*/ 742950 w 4367616"/>
                  <a:gd name="connsiteY72" fmla="*/ 3036572 h 3379472"/>
                  <a:gd name="connsiteX73" fmla="*/ 613410 w 4367616"/>
                  <a:gd name="connsiteY73" fmla="*/ 3143252 h 3379472"/>
                  <a:gd name="connsiteX74" fmla="*/ 575310 w 4367616"/>
                  <a:gd name="connsiteY74" fmla="*/ 3219452 h 3379472"/>
                  <a:gd name="connsiteX75" fmla="*/ 628650 w 4367616"/>
                  <a:gd name="connsiteY75" fmla="*/ 3326132 h 3379472"/>
                  <a:gd name="connsiteX76" fmla="*/ 615398 w 4367616"/>
                  <a:gd name="connsiteY76" fmla="*/ 3331432 h 3379472"/>
                  <a:gd name="connsiteX77" fmla="*/ 499110 w 4367616"/>
                  <a:gd name="connsiteY77" fmla="*/ 3318512 h 3379472"/>
                  <a:gd name="connsiteX78" fmla="*/ 499110 w 4367616"/>
                  <a:gd name="connsiteY78" fmla="*/ 3257552 h 3379472"/>
                  <a:gd name="connsiteX79" fmla="*/ 407670 w 4367616"/>
                  <a:gd name="connsiteY79" fmla="*/ 3257552 h 3379472"/>
                  <a:gd name="connsiteX80" fmla="*/ 346710 w 4367616"/>
                  <a:gd name="connsiteY80" fmla="*/ 3242312 h 3379472"/>
                  <a:gd name="connsiteX81" fmla="*/ 339090 w 4367616"/>
                  <a:gd name="connsiteY81" fmla="*/ 3211832 h 3379472"/>
                  <a:gd name="connsiteX82" fmla="*/ 316230 w 4367616"/>
                  <a:gd name="connsiteY82" fmla="*/ 3143252 h 3379472"/>
                  <a:gd name="connsiteX83" fmla="*/ 316230 w 4367616"/>
                  <a:gd name="connsiteY83" fmla="*/ 3082292 h 3379472"/>
                  <a:gd name="connsiteX84" fmla="*/ 262890 w 4367616"/>
                  <a:gd name="connsiteY84" fmla="*/ 2945132 h 3379472"/>
                  <a:gd name="connsiteX85" fmla="*/ 285750 w 4367616"/>
                  <a:gd name="connsiteY85" fmla="*/ 2884172 h 3379472"/>
                  <a:gd name="connsiteX86" fmla="*/ 209550 w 4367616"/>
                  <a:gd name="connsiteY86" fmla="*/ 2876552 h 3379472"/>
                  <a:gd name="connsiteX87" fmla="*/ 201930 w 4367616"/>
                  <a:gd name="connsiteY87" fmla="*/ 2823212 h 3379472"/>
                  <a:gd name="connsiteX88" fmla="*/ 118110 w 4367616"/>
                  <a:gd name="connsiteY88" fmla="*/ 2769872 h 3379472"/>
                  <a:gd name="connsiteX89" fmla="*/ 118110 w 4367616"/>
                  <a:gd name="connsiteY89" fmla="*/ 2708912 h 3379472"/>
                  <a:gd name="connsiteX90" fmla="*/ 118110 w 4367616"/>
                  <a:gd name="connsiteY90" fmla="*/ 2594612 h 3379472"/>
                  <a:gd name="connsiteX91" fmla="*/ 118110 w 4367616"/>
                  <a:gd name="connsiteY91" fmla="*/ 2487932 h 3379472"/>
                  <a:gd name="connsiteX92" fmla="*/ 110490 w 4367616"/>
                  <a:gd name="connsiteY92" fmla="*/ 2373632 h 3379472"/>
                  <a:gd name="connsiteX93" fmla="*/ 96568 w 4367616"/>
                  <a:gd name="connsiteY93" fmla="*/ 2373632 h 3379472"/>
                  <a:gd name="connsiteX94" fmla="*/ 66674 w 4367616"/>
                  <a:gd name="connsiteY94" fmla="*/ 2276476 h 3379472"/>
                  <a:gd name="connsiteX95" fmla="*/ 0 w 4367616"/>
                  <a:gd name="connsiteY95" fmla="*/ 2247900 h 3379472"/>
                  <a:gd name="connsiteX96" fmla="*/ 57150 w 4367616"/>
                  <a:gd name="connsiteY96" fmla="*/ 2162176 h 3379472"/>
                  <a:gd name="connsiteX97" fmla="*/ 104774 w 4367616"/>
                  <a:gd name="connsiteY97" fmla="*/ 2152652 h 3379472"/>
                  <a:gd name="connsiteX98" fmla="*/ 247650 w 4367616"/>
                  <a:gd name="connsiteY98" fmla="*/ 2028828 h 3379472"/>
                  <a:gd name="connsiteX99" fmla="*/ 304800 w 4367616"/>
                  <a:gd name="connsiteY99" fmla="*/ 1885952 h 3379472"/>
                  <a:gd name="connsiteX100" fmla="*/ 247650 w 4367616"/>
                  <a:gd name="connsiteY100" fmla="*/ 1809752 h 3379472"/>
                  <a:gd name="connsiteX101" fmla="*/ 371474 w 4367616"/>
                  <a:gd name="connsiteY101" fmla="*/ 1552576 h 3379472"/>
                  <a:gd name="connsiteX102" fmla="*/ 304800 w 4367616"/>
                  <a:gd name="connsiteY102" fmla="*/ 1514476 h 3379472"/>
                  <a:gd name="connsiteX103" fmla="*/ 361950 w 4367616"/>
                  <a:gd name="connsiteY103" fmla="*/ 1438276 h 3379472"/>
                  <a:gd name="connsiteX104" fmla="*/ 561974 w 4367616"/>
                  <a:gd name="connsiteY104" fmla="*/ 1333500 h 3379472"/>
                  <a:gd name="connsiteX105" fmla="*/ 609600 w 4367616"/>
                  <a:gd name="connsiteY105" fmla="*/ 1228728 h 3379472"/>
                  <a:gd name="connsiteX106" fmla="*/ 609600 w 4367616"/>
                  <a:gd name="connsiteY106" fmla="*/ 1114428 h 3379472"/>
                  <a:gd name="connsiteX107" fmla="*/ 685800 w 4367616"/>
                  <a:gd name="connsiteY107" fmla="*/ 1114428 h 3379472"/>
                  <a:gd name="connsiteX108" fmla="*/ 771526 w 4367616"/>
                  <a:gd name="connsiteY108" fmla="*/ 1238252 h 3379472"/>
                  <a:gd name="connsiteX109" fmla="*/ 819150 w 4367616"/>
                  <a:gd name="connsiteY109" fmla="*/ 1152528 h 3379472"/>
                  <a:gd name="connsiteX110" fmla="*/ 876300 w 4367616"/>
                  <a:gd name="connsiteY110" fmla="*/ 1181100 h 3379472"/>
                  <a:gd name="connsiteX111" fmla="*/ 1019174 w 4367616"/>
                  <a:gd name="connsiteY111" fmla="*/ 1143000 h 3379472"/>
                  <a:gd name="connsiteX112" fmla="*/ 1085850 w 4367616"/>
                  <a:gd name="connsiteY112" fmla="*/ 1238252 h 3379472"/>
                  <a:gd name="connsiteX113" fmla="*/ 1171574 w 4367616"/>
                  <a:gd name="connsiteY113" fmla="*/ 1162052 h 3379472"/>
                  <a:gd name="connsiteX114" fmla="*/ 1190626 w 4367616"/>
                  <a:gd name="connsiteY114" fmla="*/ 1085852 h 3379472"/>
                  <a:gd name="connsiteX115" fmla="*/ 1304926 w 4367616"/>
                  <a:gd name="connsiteY115" fmla="*/ 1133476 h 3379472"/>
                  <a:gd name="connsiteX116" fmla="*/ 1543050 w 4367616"/>
                  <a:gd name="connsiteY116" fmla="*/ 1143000 h 3379472"/>
                  <a:gd name="connsiteX117" fmla="*/ 1771650 w 4367616"/>
                  <a:gd name="connsiteY117" fmla="*/ 1000128 h 3379472"/>
                  <a:gd name="connsiteX118" fmla="*/ 1924050 w 4367616"/>
                  <a:gd name="connsiteY118" fmla="*/ 1047752 h 3379472"/>
                  <a:gd name="connsiteX119" fmla="*/ 1971674 w 4367616"/>
                  <a:gd name="connsiteY119" fmla="*/ 971552 h 3379472"/>
                  <a:gd name="connsiteX120" fmla="*/ 2085974 w 4367616"/>
                  <a:gd name="connsiteY120" fmla="*/ 971552 h 3379472"/>
                  <a:gd name="connsiteX121" fmla="*/ 2076450 w 4367616"/>
                  <a:gd name="connsiteY121" fmla="*/ 866776 h 3379472"/>
                  <a:gd name="connsiteX122" fmla="*/ 1828800 w 4367616"/>
                  <a:gd name="connsiteY122" fmla="*/ 781052 h 3379472"/>
                  <a:gd name="connsiteX123" fmla="*/ 1981200 w 4367616"/>
                  <a:gd name="connsiteY123" fmla="*/ 571500 h 3379472"/>
                  <a:gd name="connsiteX124" fmla="*/ 2105026 w 4367616"/>
                  <a:gd name="connsiteY124" fmla="*/ 571500 h 3379472"/>
                  <a:gd name="connsiteX125" fmla="*/ 2209800 w 4367616"/>
                  <a:gd name="connsiteY125" fmla="*/ 504828 h 3379472"/>
                  <a:gd name="connsiteX126" fmla="*/ 2266950 w 4367616"/>
                  <a:gd name="connsiteY126" fmla="*/ 409576 h 3379472"/>
                  <a:gd name="connsiteX127" fmla="*/ 2400300 w 4367616"/>
                  <a:gd name="connsiteY127" fmla="*/ 238128 h 3379472"/>
                  <a:gd name="connsiteX128" fmla="*/ 2419350 w 4367616"/>
                  <a:gd name="connsiteY128" fmla="*/ 142876 h 3379472"/>
                  <a:gd name="connsiteX129" fmla="*/ 2552700 w 4367616"/>
                  <a:gd name="connsiteY129" fmla="*/ 28576 h 3379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</a:cxnLst>
                <a:rect l="l" t="t" r="r" b="b"/>
                <a:pathLst>
                  <a:path w="4367616" h="3379472">
                    <a:moveTo>
                      <a:pt x="2628900" y="0"/>
                    </a:moveTo>
                    <a:lnTo>
                      <a:pt x="2686050" y="76200"/>
                    </a:lnTo>
                    <a:lnTo>
                      <a:pt x="2828926" y="95252"/>
                    </a:lnTo>
                    <a:lnTo>
                      <a:pt x="2943226" y="28576"/>
                    </a:lnTo>
                    <a:lnTo>
                      <a:pt x="3105150" y="142876"/>
                    </a:lnTo>
                    <a:lnTo>
                      <a:pt x="3267074" y="47628"/>
                    </a:lnTo>
                    <a:lnTo>
                      <a:pt x="3355840" y="77216"/>
                    </a:lnTo>
                    <a:lnTo>
                      <a:pt x="3348990" y="110492"/>
                    </a:lnTo>
                    <a:lnTo>
                      <a:pt x="3615690" y="118112"/>
                    </a:lnTo>
                    <a:lnTo>
                      <a:pt x="3630930" y="140972"/>
                    </a:lnTo>
                    <a:lnTo>
                      <a:pt x="3691890" y="118112"/>
                    </a:lnTo>
                    <a:lnTo>
                      <a:pt x="3768090" y="156212"/>
                    </a:lnTo>
                    <a:lnTo>
                      <a:pt x="3778866" y="149746"/>
                    </a:lnTo>
                    <a:lnTo>
                      <a:pt x="3790950" y="222252"/>
                    </a:lnTo>
                    <a:lnTo>
                      <a:pt x="3873500" y="311152"/>
                    </a:lnTo>
                    <a:lnTo>
                      <a:pt x="3930650" y="361952"/>
                    </a:lnTo>
                    <a:lnTo>
                      <a:pt x="3949700" y="419102"/>
                    </a:lnTo>
                    <a:lnTo>
                      <a:pt x="3860800" y="546102"/>
                    </a:lnTo>
                    <a:lnTo>
                      <a:pt x="3898900" y="647702"/>
                    </a:lnTo>
                    <a:lnTo>
                      <a:pt x="3848100" y="806452"/>
                    </a:lnTo>
                    <a:lnTo>
                      <a:pt x="3956050" y="1016002"/>
                    </a:lnTo>
                    <a:lnTo>
                      <a:pt x="4108450" y="1085852"/>
                    </a:lnTo>
                    <a:lnTo>
                      <a:pt x="4038600" y="1428752"/>
                    </a:lnTo>
                    <a:lnTo>
                      <a:pt x="4133850" y="1606552"/>
                    </a:lnTo>
                    <a:lnTo>
                      <a:pt x="4178300" y="1619252"/>
                    </a:lnTo>
                    <a:lnTo>
                      <a:pt x="4140200" y="1809752"/>
                    </a:lnTo>
                    <a:lnTo>
                      <a:pt x="4191000" y="1917702"/>
                    </a:lnTo>
                    <a:lnTo>
                      <a:pt x="4241800" y="1943102"/>
                    </a:lnTo>
                    <a:lnTo>
                      <a:pt x="4324350" y="2063752"/>
                    </a:lnTo>
                    <a:lnTo>
                      <a:pt x="4349750" y="2241552"/>
                    </a:lnTo>
                    <a:lnTo>
                      <a:pt x="4298950" y="2336802"/>
                    </a:lnTo>
                    <a:lnTo>
                      <a:pt x="4356100" y="2425702"/>
                    </a:lnTo>
                    <a:lnTo>
                      <a:pt x="4367616" y="2431984"/>
                    </a:lnTo>
                    <a:lnTo>
                      <a:pt x="4316730" y="2472692"/>
                    </a:lnTo>
                    <a:lnTo>
                      <a:pt x="4187190" y="2518412"/>
                    </a:lnTo>
                    <a:lnTo>
                      <a:pt x="4126230" y="2586992"/>
                    </a:lnTo>
                    <a:lnTo>
                      <a:pt x="4110990" y="2731772"/>
                    </a:lnTo>
                    <a:lnTo>
                      <a:pt x="4057650" y="2739392"/>
                    </a:lnTo>
                    <a:lnTo>
                      <a:pt x="3935730" y="2693672"/>
                    </a:lnTo>
                    <a:lnTo>
                      <a:pt x="3768090" y="2640332"/>
                    </a:lnTo>
                    <a:lnTo>
                      <a:pt x="3798570" y="2556512"/>
                    </a:lnTo>
                    <a:lnTo>
                      <a:pt x="3722370" y="2487932"/>
                    </a:lnTo>
                    <a:lnTo>
                      <a:pt x="3653790" y="2571752"/>
                    </a:lnTo>
                    <a:lnTo>
                      <a:pt x="3341370" y="2663192"/>
                    </a:lnTo>
                    <a:lnTo>
                      <a:pt x="3227070" y="2663192"/>
                    </a:lnTo>
                    <a:lnTo>
                      <a:pt x="3173730" y="2815592"/>
                    </a:lnTo>
                    <a:lnTo>
                      <a:pt x="3105150" y="2876552"/>
                    </a:lnTo>
                    <a:lnTo>
                      <a:pt x="2792730" y="2823212"/>
                    </a:lnTo>
                    <a:lnTo>
                      <a:pt x="2739390" y="2876552"/>
                    </a:lnTo>
                    <a:lnTo>
                      <a:pt x="2625090" y="2884172"/>
                    </a:lnTo>
                    <a:lnTo>
                      <a:pt x="2487930" y="3028952"/>
                    </a:lnTo>
                    <a:lnTo>
                      <a:pt x="2426970" y="2960372"/>
                    </a:lnTo>
                    <a:lnTo>
                      <a:pt x="2350770" y="2960372"/>
                    </a:lnTo>
                    <a:lnTo>
                      <a:pt x="2335530" y="3059432"/>
                    </a:lnTo>
                    <a:lnTo>
                      <a:pt x="2221230" y="3219452"/>
                    </a:lnTo>
                    <a:lnTo>
                      <a:pt x="2007870" y="3219452"/>
                    </a:lnTo>
                    <a:lnTo>
                      <a:pt x="1847850" y="3348992"/>
                    </a:lnTo>
                    <a:cubicBezTo>
                      <a:pt x="1769472" y="3301964"/>
                      <a:pt x="1801270" y="3303272"/>
                      <a:pt x="1764030" y="3303272"/>
                    </a:cubicBezTo>
                    <a:lnTo>
                      <a:pt x="1741170" y="3295652"/>
                    </a:lnTo>
                    <a:lnTo>
                      <a:pt x="1642110" y="3379472"/>
                    </a:lnTo>
                    <a:lnTo>
                      <a:pt x="1558290" y="3326132"/>
                    </a:lnTo>
                    <a:lnTo>
                      <a:pt x="1611630" y="3257552"/>
                    </a:lnTo>
                    <a:lnTo>
                      <a:pt x="1497330" y="3196592"/>
                    </a:lnTo>
                    <a:lnTo>
                      <a:pt x="1421130" y="3013712"/>
                    </a:lnTo>
                    <a:lnTo>
                      <a:pt x="1413510" y="2907032"/>
                    </a:lnTo>
                    <a:lnTo>
                      <a:pt x="1436370" y="2823212"/>
                    </a:lnTo>
                    <a:lnTo>
                      <a:pt x="1367790" y="2807972"/>
                    </a:lnTo>
                    <a:lnTo>
                      <a:pt x="1268730" y="2846072"/>
                    </a:lnTo>
                    <a:lnTo>
                      <a:pt x="1131570" y="2777492"/>
                    </a:lnTo>
                    <a:lnTo>
                      <a:pt x="1032510" y="2792732"/>
                    </a:lnTo>
                    <a:lnTo>
                      <a:pt x="902970" y="2807972"/>
                    </a:lnTo>
                    <a:lnTo>
                      <a:pt x="864870" y="2922272"/>
                    </a:lnTo>
                    <a:lnTo>
                      <a:pt x="742950" y="3036572"/>
                    </a:lnTo>
                    <a:lnTo>
                      <a:pt x="613410" y="3143252"/>
                    </a:lnTo>
                    <a:lnTo>
                      <a:pt x="575310" y="3219452"/>
                    </a:lnTo>
                    <a:lnTo>
                      <a:pt x="628650" y="3326132"/>
                    </a:lnTo>
                    <a:lnTo>
                      <a:pt x="615398" y="3331432"/>
                    </a:lnTo>
                    <a:lnTo>
                      <a:pt x="499110" y="3318512"/>
                    </a:lnTo>
                    <a:lnTo>
                      <a:pt x="499110" y="3257552"/>
                    </a:lnTo>
                    <a:lnTo>
                      <a:pt x="407670" y="3257552"/>
                    </a:lnTo>
                    <a:lnTo>
                      <a:pt x="346710" y="3242312"/>
                    </a:lnTo>
                    <a:lnTo>
                      <a:pt x="339090" y="3211832"/>
                    </a:lnTo>
                    <a:lnTo>
                      <a:pt x="316230" y="3143252"/>
                    </a:lnTo>
                    <a:lnTo>
                      <a:pt x="316230" y="3082292"/>
                    </a:lnTo>
                    <a:lnTo>
                      <a:pt x="262890" y="2945132"/>
                    </a:lnTo>
                    <a:lnTo>
                      <a:pt x="285750" y="2884172"/>
                    </a:lnTo>
                    <a:lnTo>
                      <a:pt x="209550" y="2876552"/>
                    </a:lnTo>
                    <a:lnTo>
                      <a:pt x="201930" y="2823212"/>
                    </a:lnTo>
                    <a:lnTo>
                      <a:pt x="118110" y="2769872"/>
                    </a:lnTo>
                    <a:lnTo>
                      <a:pt x="118110" y="2708912"/>
                    </a:lnTo>
                    <a:lnTo>
                      <a:pt x="118110" y="2594612"/>
                    </a:lnTo>
                    <a:lnTo>
                      <a:pt x="118110" y="2487932"/>
                    </a:lnTo>
                    <a:lnTo>
                      <a:pt x="110490" y="2373632"/>
                    </a:lnTo>
                    <a:lnTo>
                      <a:pt x="96568" y="2373632"/>
                    </a:lnTo>
                    <a:lnTo>
                      <a:pt x="66674" y="2276476"/>
                    </a:lnTo>
                    <a:lnTo>
                      <a:pt x="0" y="2247900"/>
                    </a:lnTo>
                    <a:lnTo>
                      <a:pt x="57150" y="2162176"/>
                    </a:lnTo>
                    <a:lnTo>
                      <a:pt x="104774" y="2152652"/>
                    </a:lnTo>
                    <a:lnTo>
                      <a:pt x="247650" y="2028828"/>
                    </a:lnTo>
                    <a:lnTo>
                      <a:pt x="304800" y="1885952"/>
                    </a:lnTo>
                    <a:lnTo>
                      <a:pt x="247650" y="1809752"/>
                    </a:lnTo>
                    <a:lnTo>
                      <a:pt x="371474" y="1552576"/>
                    </a:lnTo>
                    <a:lnTo>
                      <a:pt x="304800" y="1514476"/>
                    </a:lnTo>
                    <a:lnTo>
                      <a:pt x="361950" y="1438276"/>
                    </a:lnTo>
                    <a:lnTo>
                      <a:pt x="561974" y="1333500"/>
                    </a:lnTo>
                    <a:lnTo>
                      <a:pt x="609600" y="1228728"/>
                    </a:lnTo>
                    <a:lnTo>
                      <a:pt x="609600" y="1114428"/>
                    </a:lnTo>
                    <a:lnTo>
                      <a:pt x="685800" y="1114428"/>
                    </a:lnTo>
                    <a:lnTo>
                      <a:pt x="771526" y="1238252"/>
                    </a:lnTo>
                    <a:lnTo>
                      <a:pt x="819150" y="1152528"/>
                    </a:lnTo>
                    <a:lnTo>
                      <a:pt x="876300" y="1181100"/>
                    </a:lnTo>
                    <a:lnTo>
                      <a:pt x="1019174" y="1143000"/>
                    </a:lnTo>
                    <a:lnTo>
                      <a:pt x="1085850" y="1238252"/>
                    </a:lnTo>
                    <a:lnTo>
                      <a:pt x="1171574" y="1162052"/>
                    </a:lnTo>
                    <a:lnTo>
                      <a:pt x="1190626" y="1085852"/>
                    </a:lnTo>
                    <a:lnTo>
                      <a:pt x="1304926" y="1133476"/>
                    </a:lnTo>
                    <a:lnTo>
                      <a:pt x="1543050" y="1143000"/>
                    </a:lnTo>
                    <a:lnTo>
                      <a:pt x="1771650" y="1000128"/>
                    </a:lnTo>
                    <a:lnTo>
                      <a:pt x="1924050" y="1047752"/>
                    </a:lnTo>
                    <a:lnTo>
                      <a:pt x="1971674" y="971552"/>
                    </a:lnTo>
                    <a:lnTo>
                      <a:pt x="2085974" y="971552"/>
                    </a:lnTo>
                    <a:lnTo>
                      <a:pt x="2076450" y="866776"/>
                    </a:lnTo>
                    <a:lnTo>
                      <a:pt x="1828800" y="781052"/>
                    </a:lnTo>
                    <a:lnTo>
                      <a:pt x="1981200" y="571500"/>
                    </a:lnTo>
                    <a:lnTo>
                      <a:pt x="2105026" y="571500"/>
                    </a:lnTo>
                    <a:lnTo>
                      <a:pt x="2209800" y="504828"/>
                    </a:lnTo>
                    <a:lnTo>
                      <a:pt x="2266950" y="409576"/>
                    </a:lnTo>
                    <a:lnTo>
                      <a:pt x="2400300" y="238128"/>
                    </a:lnTo>
                    <a:lnTo>
                      <a:pt x="2419350" y="142876"/>
                    </a:lnTo>
                    <a:lnTo>
                      <a:pt x="2552700" y="28576"/>
                    </a:lnTo>
                    <a:close/>
                  </a:path>
                </a:pathLst>
              </a:custGeom>
              <a:solidFill>
                <a:srgbClr val="92D050"/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sp>
          <p:nvSpPr>
            <p:cNvPr id="263" name="フリーフォーム: 図形 262">
              <a:extLst>
                <a:ext uri="{FF2B5EF4-FFF2-40B4-BE49-F238E27FC236}">
                  <a16:creationId xmlns:a16="http://schemas.microsoft.com/office/drawing/2014/main" id="{364706A7-CD3C-850B-F3B6-24A3AEDBB302}"/>
                </a:ext>
              </a:extLst>
            </p:cNvPr>
            <p:cNvSpPr/>
            <p:nvPr/>
          </p:nvSpPr>
          <p:spPr>
            <a:xfrm>
              <a:off x="5366233" y="894478"/>
              <a:ext cx="1672742" cy="1767895"/>
            </a:xfrm>
            <a:custGeom>
              <a:avLst/>
              <a:gdLst>
                <a:gd name="connsiteX0" fmla="*/ 368300 w 3695700"/>
                <a:gd name="connsiteY0" fmla="*/ 209550 h 3892550"/>
                <a:gd name="connsiteX1" fmla="*/ 482600 w 3695700"/>
                <a:gd name="connsiteY1" fmla="*/ 171450 h 3892550"/>
                <a:gd name="connsiteX2" fmla="*/ 622300 w 3695700"/>
                <a:gd name="connsiteY2" fmla="*/ 139700 h 3892550"/>
                <a:gd name="connsiteX3" fmla="*/ 812800 w 3695700"/>
                <a:gd name="connsiteY3" fmla="*/ 0 h 3892550"/>
                <a:gd name="connsiteX4" fmla="*/ 895350 w 3695700"/>
                <a:gd name="connsiteY4" fmla="*/ 0 h 3892550"/>
                <a:gd name="connsiteX5" fmla="*/ 933450 w 3695700"/>
                <a:gd name="connsiteY5" fmla="*/ 57150 h 3892550"/>
                <a:gd name="connsiteX6" fmla="*/ 1016000 w 3695700"/>
                <a:gd name="connsiteY6" fmla="*/ 31750 h 3892550"/>
                <a:gd name="connsiteX7" fmla="*/ 1117600 w 3695700"/>
                <a:gd name="connsiteY7" fmla="*/ 95250 h 3892550"/>
                <a:gd name="connsiteX8" fmla="*/ 1231900 w 3695700"/>
                <a:gd name="connsiteY8" fmla="*/ 44450 h 3892550"/>
                <a:gd name="connsiteX9" fmla="*/ 1346200 w 3695700"/>
                <a:gd name="connsiteY9" fmla="*/ 44450 h 3892550"/>
                <a:gd name="connsiteX10" fmla="*/ 1422400 w 3695700"/>
                <a:gd name="connsiteY10" fmla="*/ 0 h 3892550"/>
                <a:gd name="connsiteX11" fmla="*/ 1689100 w 3695700"/>
                <a:gd name="connsiteY11" fmla="*/ 0 h 3892550"/>
                <a:gd name="connsiteX12" fmla="*/ 1765300 w 3695700"/>
                <a:gd name="connsiteY12" fmla="*/ 57150 h 3892550"/>
                <a:gd name="connsiteX13" fmla="*/ 1854200 w 3695700"/>
                <a:gd name="connsiteY13" fmla="*/ 31750 h 3892550"/>
                <a:gd name="connsiteX14" fmla="*/ 1898650 w 3695700"/>
                <a:gd name="connsiteY14" fmla="*/ 177800 h 3892550"/>
                <a:gd name="connsiteX15" fmla="*/ 1822450 w 3695700"/>
                <a:gd name="connsiteY15" fmla="*/ 279400 h 3892550"/>
                <a:gd name="connsiteX16" fmla="*/ 2025650 w 3695700"/>
                <a:gd name="connsiteY16" fmla="*/ 482600 h 3892550"/>
                <a:gd name="connsiteX17" fmla="*/ 2019300 w 3695700"/>
                <a:gd name="connsiteY17" fmla="*/ 558800 h 3892550"/>
                <a:gd name="connsiteX18" fmla="*/ 2063750 w 3695700"/>
                <a:gd name="connsiteY18" fmla="*/ 603250 h 3892550"/>
                <a:gd name="connsiteX19" fmla="*/ 2279650 w 3695700"/>
                <a:gd name="connsiteY19" fmla="*/ 488950 h 3892550"/>
                <a:gd name="connsiteX20" fmla="*/ 2374900 w 3695700"/>
                <a:gd name="connsiteY20" fmla="*/ 482600 h 3892550"/>
                <a:gd name="connsiteX21" fmla="*/ 2419350 w 3695700"/>
                <a:gd name="connsiteY21" fmla="*/ 571500 h 3892550"/>
                <a:gd name="connsiteX22" fmla="*/ 2368550 w 3695700"/>
                <a:gd name="connsiteY22" fmla="*/ 622300 h 3892550"/>
                <a:gd name="connsiteX23" fmla="*/ 2393950 w 3695700"/>
                <a:gd name="connsiteY23" fmla="*/ 730250 h 3892550"/>
                <a:gd name="connsiteX24" fmla="*/ 2451100 w 3695700"/>
                <a:gd name="connsiteY24" fmla="*/ 812800 h 3892550"/>
                <a:gd name="connsiteX25" fmla="*/ 2432050 w 3695700"/>
                <a:gd name="connsiteY25" fmla="*/ 977900 h 3892550"/>
                <a:gd name="connsiteX26" fmla="*/ 2362200 w 3695700"/>
                <a:gd name="connsiteY26" fmla="*/ 977900 h 3892550"/>
                <a:gd name="connsiteX27" fmla="*/ 2260600 w 3695700"/>
                <a:gd name="connsiteY27" fmla="*/ 1060450 h 3892550"/>
                <a:gd name="connsiteX28" fmla="*/ 2241550 w 3695700"/>
                <a:gd name="connsiteY28" fmla="*/ 1028700 h 3892550"/>
                <a:gd name="connsiteX29" fmla="*/ 2101850 w 3695700"/>
                <a:gd name="connsiteY29" fmla="*/ 946150 h 3892550"/>
                <a:gd name="connsiteX30" fmla="*/ 2057400 w 3695700"/>
                <a:gd name="connsiteY30" fmla="*/ 996950 h 3892550"/>
                <a:gd name="connsiteX31" fmla="*/ 2044700 w 3695700"/>
                <a:gd name="connsiteY31" fmla="*/ 1168400 h 3892550"/>
                <a:gd name="connsiteX32" fmla="*/ 2012950 w 3695700"/>
                <a:gd name="connsiteY32" fmla="*/ 1206500 h 3892550"/>
                <a:gd name="connsiteX33" fmla="*/ 2051050 w 3695700"/>
                <a:gd name="connsiteY33" fmla="*/ 1238250 h 3892550"/>
                <a:gd name="connsiteX34" fmla="*/ 2044700 w 3695700"/>
                <a:gd name="connsiteY34" fmla="*/ 1339850 h 3892550"/>
                <a:gd name="connsiteX35" fmla="*/ 2305050 w 3695700"/>
                <a:gd name="connsiteY35" fmla="*/ 1441450 h 3892550"/>
                <a:gd name="connsiteX36" fmla="*/ 2336800 w 3695700"/>
                <a:gd name="connsiteY36" fmla="*/ 1504950 h 3892550"/>
                <a:gd name="connsiteX37" fmla="*/ 2438400 w 3695700"/>
                <a:gd name="connsiteY37" fmla="*/ 1504950 h 3892550"/>
                <a:gd name="connsiteX38" fmla="*/ 2514600 w 3695700"/>
                <a:gd name="connsiteY38" fmla="*/ 1587500 h 3892550"/>
                <a:gd name="connsiteX39" fmla="*/ 2622550 w 3695700"/>
                <a:gd name="connsiteY39" fmla="*/ 1524000 h 3892550"/>
                <a:gd name="connsiteX40" fmla="*/ 2768600 w 3695700"/>
                <a:gd name="connsiteY40" fmla="*/ 1524000 h 3892550"/>
                <a:gd name="connsiteX41" fmla="*/ 2787650 w 3695700"/>
                <a:gd name="connsiteY41" fmla="*/ 1600200 h 3892550"/>
                <a:gd name="connsiteX42" fmla="*/ 2736850 w 3695700"/>
                <a:gd name="connsiteY42" fmla="*/ 1651000 h 3892550"/>
                <a:gd name="connsiteX43" fmla="*/ 2844800 w 3695700"/>
                <a:gd name="connsiteY43" fmla="*/ 1689100 h 3892550"/>
                <a:gd name="connsiteX44" fmla="*/ 2895600 w 3695700"/>
                <a:gd name="connsiteY44" fmla="*/ 1733550 h 3892550"/>
                <a:gd name="connsiteX45" fmla="*/ 2857500 w 3695700"/>
                <a:gd name="connsiteY45" fmla="*/ 1822450 h 3892550"/>
                <a:gd name="connsiteX46" fmla="*/ 2927350 w 3695700"/>
                <a:gd name="connsiteY46" fmla="*/ 1892300 h 3892550"/>
                <a:gd name="connsiteX47" fmla="*/ 2971800 w 3695700"/>
                <a:gd name="connsiteY47" fmla="*/ 1879600 h 3892550"/>
                <a:gd name="connsiteX48" fmla="*/ 2990850 w 3695700"/>
                <a:gd name="connsiteY48" fmla="*/ 1841500 h 3892550"/>
                <a:gd name="connsiteX49" fmla="*/ 3098800 w 3695700"/>
                <a:gd name="connsiteY49" fmla="*/ 1835150 h 3892550"/>
                <a:gd name="connsiteX50" fmla="*/ 3187700 w 3695700"/>
                <a:gd name="connsiteY50" fmla="*/ 1879600 h 3892550"/>
                <a:gd name="connsiteX51" fmla="*/ 3124200 w 3695700"/>
                <a:gd name="connsiteY51" fmla="*/ 1943100 h 3892550"/>
                <a:gd name="connsiteX52" fmla="*/ 3187700 w 3695700"/>
                <a:gd name="connsiteY52" fmla="*/ 1962150 h 3892550"/>
                <a:gd name="connsiteX53" fmla="*/ 3276600 w 3695700"/>
                <a:gd name="connsiteY53" fmla="*/ 1936750 h 3892550"/>
                <a:gd name="connsiteX54" fmla="*/ 3276600 w 3695700"/>
                <a:gd name="connsiteY54" fmla="*/ 1936750 h 3892550"/>
                <a:gd name="connsiteX55" fmla="*/ 3314700 w 3695700"/>
                <a:gd name="connsiteY55" fmla="*/ 1987550 h 3892550"/>
                <a:gd name="connsiteX56" fmla="*/ 3492500 w 3695700"/>
                <a:gd name="connsiteY56" fmla="*/ 2012950 h 3892550"/>
                <a:gd name="connsiteX57" fmla="*/ 3473450 w 3695700"/>
                <a:gd name="connsiteY57" fmla="*/ 2082800 h 3892550"/>
                <a:gd name="connsiteX58" fmla="*/ 3505200 w 3695700"/>
                <a:gd name="connsiteY58" fmla="*/ 2184400 h 3892550"/>
                <a:gd name="connsiteX59" fmla="*/ 3409950 w 3695700"/>
                <a:gd name="connsiteY59" fmla="*/ 2305050 h 3892550"/>
                <a:gd name="connsiteX60" fmla="*/ 3340100 w 3695700"/>
                <a:gd name="connsiteY60" fmla="*/ 2317750 h 3892550"/>
                <a:gd name="connsiteX61" fmla="*/ 3295650 w 3695700"/>
                <a:gd name="connsiteY61" fmla="*/ 2368550 h 3892550"/>
                <a:gd name="connsiteX62" fmla="*/ 3352800 w 3695700"/>
                <a:gd name="connsiteY62" fmla="*/ 2413000 h 3892550"/>
                <a:gd name="connsiteX63" fmla="*/ 3378200 w 3695700"/>
                <a:gd name="connsiteY63" fmla="*/ 2552700 h 3892550"/>
                <a:gd name="connsiteX64" fmla="*/ 3340100 w 3695700"/>
                <a:gd name="connsiteY64" fmla="*/ 2609850 h 3892550"/>
                <a:gd name="connsiteX65" fmla="*/ 3390900 w 3695700"/>
                <a:gd name="connsiteY65" fmla="*/ 2673350 h 3892550"/>
                <a:gd name="connsiteX66" fmla="*/ 3454400 w 3695700"/>
                <a:gd name="connsiteY66" fmla="*/ 2660650 h 3892550"/>
                <a:gd name="connsiteX67" fmla="*/ 3498850 w 3695700"/>
                <a:gd name="connsiteY67" fmla="*/ 2705100 h 3892550"/>
                <a:gd name="connsiteX68" fmla="*/ 3657600 w 3695700"/>
                <a:gd name="connsiteY68" fmla="*/ 2749550 h 3892550"/>
                <a:gd name="connsiteX69" fmla="*/ 3695700 w 3695700"/>
                <a:gd name="connsiteY69" fmla="*/ 2768600 h 3892550"/>
                <a:gd name="connsiteX70" fmla="*/ 3689350 w 3695700"/>
                <a:gd name="connsiteY70" fmla="*/ 2813050 h 3892550"/>
                <a:gd name="connsiteX71" fmla="*/ 3587750 w 3695700"/>
                <a:gd name="connsiteY71" fmla="*/ 2806700 h 3892550"/>
                <a:gd name="connsiteX72" fmla="*/ 3549650 w 3695700"/>
                <a:gd name="connsiteY72" fmla="*/ 2825750 h 3892550"/>
                <a:gd name="connsiteX73" fmla="*/ 3625850 w 3695700"/>
                <a:gd name="connsiteY73" fmla="*/ 2927350 h 3892550"/>
                <a:gd name="connsiteX74" fmla="*/ 3600450 w 3695700"/>
                <a:gd name="connsiteY74" fmla="*/ 3054350 h 3892550"/>
                <a:gd name="connsiteX75" fmla="*/ 3581400 w 3695700"/>
                <a:gd name="connsiteY75" fmla="*/ 3213100 h 3892550"/>
                <a:gd name="connsiteX76" fmla="*/ 3638550 w 3695700"/>
                <a:gd name="connsiteY76" fmla="*/ 3302000 h 3892550"/>
                <a:gd name="connsiteX77" fmla="*/ 3625850 w 3695700"/>
                <a:gd name="connsiteY77" fmla="*/ 3352800 h 3892550"/>
                <a:gd name="connsiteX78" fmla="*/ 3676650 w 3695700"/>
                <a:gd name="connsiteY78" fmla="*/ 3390900 h 3892550"/>
                <a:gd name="connsiteX79" fmla="*/ 3670300 w 3695700"/>
                <a:gd name="connsiteY79" fmla="*/ 3505200 h 3892550"/>
                <a:gd name="connsiteX80" fmla="*/ 3549650 w 3695700"/>
                <a:gd name="connsiteY80" fmla="*/ 3594100 h 3892550"/>
                <a:gd name="connsiteX81" fmla="*/ 3409950 w 3695700"/>
                <a:gd name="connsiteY81" fmla="*/ 3644900 h 3892550"/>
                <a:gd name="connsiteX82" fmla="*/ 3321050 w 3695700"/>
                <a:gd name="connsiteY82" fmla="*/ 3568700 h 3892550"/>
                <a:gd name="connsiteX83" fmla="*/ 3244850 w 3695700"/>
                <a:gd name="connsiteY83" fmla="*/ 3575050 h 3892550"/>
                <a:gd name="connsiteX84" fmla="*/ 3181350 w 3695700"/>
                <a:gd name="connsiteY84" fmla="*/ 3568700 h 3892550"/>
                <a:gd name="connsiteX85" fmla="*/ 3130550 w 3695700"/>
                <a:gd name="connsiteY85" fmla="*/ 3606800 h 3892550"/>
                <a:gd name="connsiteX86" fmla="*/ 3054350 w 3695700"/>
                <a:gd name="connsiteY86" fmla="*/ 3670300 h 3892550"/>
                <a:gd name="connsiteX87" fmla="*/ 2990850 w 3695700"/>
                <a:gd name="connsiteY87" fmla="*/ 3613150 h 3892550"/>
                <a:gd name="connsiteX88" fmla="*/ 2870200 w 3695700"/>
                <a:gd name="connsiteY88" fmla="*/ 3695700 h 3892550"/>
                <a:gd name="connsiteX89" fmla="*/ 2838450 w 3695700"/>
                <a:gd name="connsiteY89" fmla="*/ 3727450 h 3892550"/>
                <a:gd name="connsiteX90" fmla="*/ 2838450 w 3695700"/>
                <a:gd name="connsiteY90" fmla="*/ 3784600 h 3892550"/>
                <a:gd name="connsiteX91" fmla="*/ 2432050 w 3695700"/>
                <a:gd name="connsiteY91" fmla="*/ 3892550 h 3892550"/>
                <a:gd name="connsiteX92" fmla="*/ 2349500 w 3695700"/>
                <a:gd name="connsiteY92" fmla="*/ 3829050 h 3892550"/>
                <a:gd name="connsiteX93" fmla="*/ 2184400 w 3695700"/>
                <a:gd name="connsiteY93" fmla="*/ 3829050 h 3892550"/>
                <a:gd name="connsiteX94" fmla="*/ 1835150 w 3695700"/>
                <a:gd name="connsiteY94" fmla="*/ 3575050 h 3892550"/>
                <a:gd name="connsiteX95" fmla="*/ 1752600 w 3695700"/>
                <a:gd name="connsiteY95" fmla="*/ 3594100 h 3892550"/>
                <a:gd name="connsiteX96" fmla="*/ 1682750 w 3695700"/>
                <a:gd name="connsiteY96" fmla="*/ 3492500 h 3892550"/>
                <a:gd name="connsiteX97" fmla="*/ 1619250 w 3695700"/>
                <a:gd name="connsiteY97" fmla="*/ 3454400 h 3892550"/>
                <a:gd name="connsiteX98" fmla="*/ 1574800 w 3695700"/>
                <a:gd name="connsiteY98" fmla="*/ 3422650 h 3892550"/>
                <a:gd name="connsiteX99" fmla="*/ 1530350 w 3695700"/>
                <a:gd name="connsiteY99" fmla="*/ 3359150 h 3892550"/>
                <a:gd name="connsiteX100" fmla="*/ 1435100 w 3695700"/>
                <a:gd name="connsiteY100" fmla="*/ 3346450 h 3892550"/>
                <a:gd name="connsiteX101" fmla="*/ 1358900 w 3695700"/>
                <a:gd name="connsiteY101" fmla="*/ 3346450 h 3892550"/>
                <a:gd name="connsiteX102" fmla="*/ 1333500 w 3695700"/>
                <a:gd name="connsiteY102" fmla="*/ 3365500 h 3892550"/>
                <a:gd name="connsiteX103" fmla="*/ 1162050 w 3695700"/>
                <a:gd name="connsiteY103" fmla="*/ 3340100 h 3892550"/>
                <a:gd name="connsiteX104" fmla="*/ 1009650 w 3695700"/>
                <a:gd name="connsiteY104" fmla="*/ 3403600 h 3892550"/>
                <a:gd name="connsiteX105" fmla="*/ 844550 w 3695700"/>
                <a:gd name="connsiteY105" fmla="*/ 3327400 h 3892550"/>
                <a:gd name="connsiteX106" fmla="*/ 787400 w 3695700"/>
                <a:gd name="connsiteY106" fmla="*/ 3359150 h 3892550"/>
                <a:gd name="connsiteX107" fmla="*/ 787400 w 3695700"/>
                <a:gd name="connsiteY107" fmla="*/ 3359150 h 3892550"/>
                <a:gd name="connsiteX108" fmla="*/ 704850 w 3695700"/>
                <a:gd name="connsiteY108" fmla="*/ 3359150 h 3892550"/>
                <a:gd name="connsiteX109" fmla="*/ 666750 w 3695700"/>
                <a:gd name="connsiteY109" fmla="*/ 3340100 h 3892550"/>
                <a:gd name="connsiteX110" fmla="*/ 666750 w 3695700"/>
                <a:gd name="connsiteY110" fmla="*/ 3340100 h 3892550"/>
                <a:gd name="connsiteX111" fmla="*/ 571500 w 3695700"/>
                <a:gd name="connsiteY111" fmla="*/ 3365500 h 3892550"/>
                <a:gd name="connsiteX112" fmla="*/ 552450 w 3695700"/>
                <a:gd name="connsiteY112" fmla="*/ 3403600 h 3892550"/>
                <a:gd name="connsiteX113" fmla="*/ 552450 w 3695700"/>
                <a:gd name="connsiteY113" fmla="*/ 3448050 h 3892550"/>
                <a:gd name="connsiteX114" fmla="*/ 488950 w 3695700"/>
                <a:gd name="connsiteY114" fmla="*/ 3486150 h 3892550"/>
                <a:gd name="connsiteX115" fmla="*/ 400050 w 3695700"/>
                <a:gd name="connsiteY115" fmla="*/ 3511550 h 3892550"/>
                <a:gd name="connsiteX116" fmla="*/ 336550 w 3695700"/>
                <a:gd name="connsiteY116" fmla="*/ 3435350 h 3892550"/>
                <a:gd name="connsiteX117" fmla="*/ 254000 w 3695700"/>
                <a:gd name="connsiteY117" fmla="*/ 3486150 h 3892550"/>
                <a:gd name="connsiteX118" fmla="*/ 203200 w 3695700"/>
                <a:gd name="connsiteY118" fmla="*/ 3486150 h 3892550"/>
                <a:gd name="connsiteX119" fmla="*/ 196850 w 3695700"/>
                <a:gd name="connsiteY119" fmla="*/ 3416300 h 3892550"/>
                <a:gd name="connsiteX120" fmla="*/ 241300 w 3695700"/>
                <a:gd name="connsiteY120" fmla="*/ 3365500 h 3892550"/>
                <a:gd name="connsiteX121" fmla="*/ 184150 w 3695700"/>
                <a:gd name="connsiteY121" fmla="*/ 3327400 h 3892550"/>
                <a:gd name="connsiteX122" fmla="*/ 184150 w 3695700"/>
                <a:gd name="connsiteY122" fmla="*/ 3232150 h 3892550"/>
                <a:gd name="connsiteX123" fmla="*/ 95250 w 3695700"/>
                <a:gd name="connsiteY123" fmla="*/ 3143250 h 3892550"/>
                <a:gd name="connsiteX124" fmla="*/ 44450 w 3695700"/>
                <a:gd name="connsiteY124" fmla="*/ 3143250 h 3892550"/>
                <a:gd name="connsiteX125" fmla="*/ 38100 w 3695700"/>
                <a:gd name="connsiteY125" fmla="*/ 3086100 h 3892550"/>
                <a:gd name="connsiteX126" fmla="*/ 6350 w 3695700"/>
                <a:gd name="connsiteY126" fmla="*/ 3054350 h 3892550"/>
                <a:gd name="connsiteX127" fmla="*/ 12700 w 3695700"/>
                <a:gd name="connsiteY127" fmla="*/ 2971800 h 3892550"/>
                <a:gd name="connsiteX128" fmla="*/ 57150 w 3695700"/>
                <a:gd name="connsiteY128" fmla="*/ 2882900 h 3892550"/>
                <a:gd name="connsiteX129" fmla="*/ 139700 w 3695700"/>
                <a:gd name="connsiteY129" fmla="*/ 2857500 h 3892550"/>
                <a:gd name="connsiteX130" fmla="*/ 63500 w 3695700"/>
                <a:gd name="connsiteY130" fmla="*/ 2749550 h 3892550"/>
                <a:gd name="connsiteX131" fmla="*/ 0 w 3695700"/>
                <a:gd name="connsiteY131" fmla="*/ 2736850 h 3892550"/>
                <a:gd name="connsiteX132" fmla="*/ 50800 w 3695700"/>
                <a:gd name="connsiteY132" fmla="*/ 2654300 h 3892550"/>
                <a:gd name="connsiteX133" fmla="*/ 50800 w 3695700"/>
                <a:gd name="connsiteY133" fmla="*/ 2565400 h 3892550"/>
                <a:gd name="connsiteX134" fmla="*/ 101600 w 3695700"/>
                <a:gd name="connsiteY134" fmla="*/ 2514600 h 3892550"/>
                <a:gd name="connsiteX135" fmla="*/ 38100 w 3695700"/>
                <a:gd name="connsiteY135" fmla="*/ 2489200 h 3892550"/>
                <a:gd name="connsiteX136" fmla="*/ 44450 w 3695700"/>
                <a:gd name="connsiteY136" fmla="*/ 2444750 h 3892550"/>
                <a:gd name="connsiteX137" fmla="*/ 44450 w 3695700"/>
                <a:gd name="connsiteY137" fmla="*/ 2444750 h 3892550"/>
                <a:gd name="connsiteX138" fmla="*/ 76200 w 3695700"/>
                <a:gd name="connsiteY138" fmla="*/ 2381250 h 3892550"/>
                <a:gd name="connsiteX139" fmla="*/ 177800 w 3695700"/>
                <a:gd name="connsiteY139" fmla="*/ 2336800 h 3892550"/>
                <a:gd name="connsiteX140" fmla="*/ 203200 w 3695700"/>
                <a:gd name="connsiteY140" fmla="*/ 2235200 h 3892550"/>
                <a:gd name="connsiteX141" fmla="*/ 241300 w 3695700"/>
                <a:gd name="connsiteY141" fmla="*/ 2159000 h 3892550"/>
                <a:gd name="connsiteX142" fmla="*/ 298450 w 3695700"/>
                <a:gd name="connsiteY142" fmla="*/ 2139950 h 3892550"/>
                <a:gd name="connsiteX143" fmla="*/ 336550 w 3695700"/>
                <a:gd name="connsiteY143" fmla="*/ 2019300 h 3892550"/>
                <a:gd name="connsiteX144" fmla="*/ 336550 w 3695700"/>
                <a:gd name="connsiteY144" fmla="*/ 1962150 h 3892550"/>
                <a:gd name="connsiteX145" fmla="*/ 406400 w 3695700"/>
                <a:gd name="connsiteY145" fmla="*/ 1911350 h 3892550"/>
                <a:gd name="connsiteX146" fmla="*/ 476250 w 3695700"/>
                <a:gd name="connsiteY146" fmla="*/ 1943100 h 3892550"/>
                <a:gd name="connsiteX147" fmla="*/ 476250 w 3695700"/>
                <a:gd name="connsiteY147" fmla="*/ 1898650 h 3892550"/>
                <a:gd name="connsiteX148" fmla="*/ 463550 w 3695700"/>
                <a:gd name="connsiteY148" fmla="*/ 1866900 h 3892550"/>
                <a:gd name="connsiteX149" fmla="*/ 469900 w 3695700"/>
                <a:gd name="connsiteY149" fmla="*/ 1828800 h 3892550"/>
                <a:gd name="connsiteX150" fmla="*/ 400050 w 3695700"/>
                <a:gd name="connsiteY150" fmla="*/ 1778000 h 3892550"/>
                <a:gd name="connsiteX151" fmla="*/ 374650 w 3695700"/>
                <a:gd name="connsiteY151" fmla="*/ 1695450 h 3892550"/>
                <a:gd name="connsiteX152" fmla="*/ 469900 w 3695700"/>
                <a:gd name="connsiteY152" fmla="*/ 1612900 h 3892550"/>
                <a:gd name="connsiteX153" fmla="*/ 565150 w 3695700"/>
                <a:gd name="connsiteY153" fmla="*/ 1638300 h 3892550"/>
                <a:gd name="connsiteX154" fmla="*/ 654050 w 3695700"/>
                <a:gd name="connsiteY154" fmla="*/ 1587500 h 3892550"/>
                <a:gd name="connsiteX155" fmla="*/ 787400 w 3695700"/>
                <a:gd name="connsiteY155" fmla="*/ 1466850 h 3892550"/>
                <a:gd name="connsiteX156" fmla="*/ 800100 w 3695700"/>
                <a:gd name="connsiteY156" fmla="*/ 1339850 h 3892550"/>
                <a:gd name="connsiteX157" fmla="*/ 749300 w 3695700"/>
                <a:gd name="connsiteY157" fmla="*/ 1308100 h 3892550"/>
                <a:gd name="connsiteX158" fmla="*/ 787400 w 3695700"/>
                <a:gd name="connsiteY158" fmla="*/ 1162050 h 3892550"/>
                <a:gd name="connsiteX159" fmla="*/ 679450 w 3695700"/>
                <a:gd name="connsiteY159" fmla="*/ 1098550 h 3892550"/>
                <a:gd name="connsiteX160" fmla="*/ 685800 w 3695700"/>
                <a:gd name="connsiteY160" fmla="*/ 914400 h 3892550"/>
                <a:gd name="connsiteX161" fmla="*/ 577850 w 3695700"/>
                <a:gd name="connsiteY161" fmla="*/ 850900 h 3892550"/>
                <a:gd name="connsiteX162" fmla="*/ 533400 w 3695700"/>
                <a:gd name="connsiteY162" fmla="*/ 609600 h 3892550"/>
                <a:gd name="connsiteX163" fmla="*/ 463550 w 3695700"/>
                <a:gd name="connsiteY163" fmla="*/ 571500 h 3892550"/>
                <a:gd name="connsiteX164" fmla="*/ 527050 w 3695700"/>
                <a:gd name="connsiteY164" fmla="*/ 508000 h 3892550"/>
                <a:gd name="connsiteX165" fmla="*/ 520700 w 3695700"/>
                <a:gd name="connsiteY165" fmla="*/ 393700 h 3892550"/>
                <a:gd name="connsiteX166" fmla="*/ 457200 w 3695700"/>
                <a:gd name="connsiteY166" fmla="*/ 374650 h 3892550"/>
                <a:gd name="connsiteX167" fmla="*/ 469900 w 3695700"/>
                <a:gd name="connsiteY167" fmla="*/ 298450 h 3892550"/>
                <a:gd name="connsiteX168" fmla="*/ 368300 w 3695700"/>
                <a:gd name="connsiteY168" fmla="*/ 209550 h 3892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</a:cxnLst>
              <a:rect l="l" t="t" r="r" b="b"/>
              <a:pathLst>
                <a:path w="3695700" h="3892550">
                  <a:moveTo>
                    <a:pt x="368300" y="209550"/>
                  </a:moveTo>
                  <a:lnTo>
                    <a:pt x="482600" y="171450"/>
                  </a:lnTo>
                  <a:lnTo>
                    <a:pt x="622300" y="139700"/>
                  </a:lnTo>
                  <a:lnTo>
                    <a:pt x="812800" y="0"/>
                  </a:lnTo>
                  <a:lnTo>
                    <a:pt x="895350" y="0"/>
                  </a:lnTo>
                  <a:lnTo>
                    <a:pt x="933450" y="57150"/>
                  </a:lnTo>
                  <a:lnTo>
                    <a:pt x="1016000" y="31750"/>
                  </a:lnTo>
                  <a:lnTo>
                    <a:pt x="1117600" y="95250"/>
                  </a:lnTo>
                  <a:lnTo>
                    <a:pt x="1231900" y="44450"/>
                  </a:lnTo>
                  <a:lnTo>
                    <a:pt x="1346200" y="44450"/>
                  </a:lnTo>
                  <a:lnTo>
                    <a:pt x="1422400" y="0"/>
                  </a:lnTo>
                  <a:lnTo>
                    <a:pt x="1689100" y="0"/>
                  </a:lnTo>
                  <a:lnTo>
                    <a:pt x="1765300" y="57150"/>
                  </a:lnTo>
                  <a:lnTo>
                    <a:pt x="1854200" y="31750"/>
                  </a:lnTo>
                  <a:lnTo>
                    <a:pt x="1898650" y="177800"/>
                  </a:lnTo>
                  <a:lnTo>
                    <a:pt x="1822450" y="279400"/>
                  </a:lnTo>
                  <a:lnTo>
                    <a:pt x="2025650" y="482600"/>
                  </a:lnTo>
                  <a:lnTo>
                    <a:pt x="2019300" y="558800"/>
                  </a:lnTo>
                  <a:lnTo>
                    <a:pt x="2063750" y="603250"/>
                  </a:lnTo>
                  <a:lnTo>
                    <a:pt x="2279650" y="488950"/>
                  </a:lnTo>
                  <a:lnTo>
                    <a:pt x="2374900" y="482600"/>
                  </a:lnTo>
                  <a:lnTo>
                    <a:pt x="2419350" y="571500"/>
                  </a:lnTo>
                  <a:lnTo>
                    <a:pt x="2368550" y="622300"/>
                  </a:lnTo>
                  <a:lnTo>
                    <a:pt x="2393950" y="730250"/>
                  </a:lnTo>
                  <a:lnTo>
                    <a:pt x="2451100" y="812800"/>
                  </a:lnTo>
                  <a:lnTo>
                    <a:pt x="2432050" y="977900"/>
                  </a:lnTo>
                  <a:lnTo>
                    <a:pt x="2362200" y="977900"/>
                  </a:lnTo>
                  <a:lnTo>
                    <a:pt x="2260600" y="1060450"/>
                  </a:lnTo>
                  <a:lnTo>
                    <a:pt x="2241550" y="1028700"/>
                  </a:lnTo>
                  <a:lnTo>
                    <a:pt x="2101850" y="946150"/>
                  </a:lnTo>
                  <a:lnTo>
                    <a:pt x="2057400" y="996950"/>
                  </a:lnTo>
                  <a:lnTo>
                    <a:pt x="2044700" y="1168400"/>
                  </a:lnTo>
                  <a:lnTo>
                    <a:pt x="2012950" y="1206500"/>
                  </a:lnTo>
                  <a:lnTo>
                    <a:pt x="2051050" y="1238250"/>
                  </a:lnTo>
                  <a:lnTo>
                    <a:pt x="2044700" y="1339850"/>
                  </a:lnTo>
                  <a:lnTo>
                    <a:pt x="2305050" y="1441450"/>
                  </a:lnTo>
                  <a:lnTo>
                    <a:pt x="2336800" y="1504950"/>
                  </a:lnTo>
                  <a:lnTo>
                    <a:pt x="2438400" y="1504950"/>
                  </a:lnTo>
                  <a:lnTo>
                    <a:pt x="2514600" y="1587500"/>
                  </a:lnTo>
                  <a:lnTo>
                    <a:pt x="2622550" y="1524000"/>
                  </a:lnTo>
                  <a:lnTo>
                    <a:pt x="2768600" y="1524000"/>
                  </a:lnTo>
                  <a:lnTo>
                    <a:pt x="2787650" y="1600200"/>
                  </a:lnTo>
                  <a:lnTo>
                    <a:pt x="2736850" y="1651000"/>
                  </a:lnTo>
                  <a:lnTo>
                    <a:pt x="2844800" y="1689100"/>
                  </a:lnTo>
                  <a:lnTo>
                    <a:pt x="2895600" y="1733550"/>
                  </a:lnTo>
                  <a:lnTo>
                    <a:pt x="2857500" y="1822450"/>
                  </a:lnTo>
                  <a:lnTo>
                    <a:pt x="2927350" y="1892300"/>
                  </a:lnTo>
                  <a:lnTo>
                    <a:pt x="2971800" y="1879600"/>
                  </a:lnTo>
                  <a:lnTo>
                    <a:pt x="2990850" y="1841500"/>
                  </a:lnTo>
                  <a:lnTo>
                    <a:pt x="3098800" y="1835150"/>
                  </a:lnTo>
                  <a:lnTo>
                    <a:pt x="3187700" y="1879600"/>
                  </a:lnTo>
                  <a:lnTo>
                    <a:pt x="3124200" y="1943100"/>
                  </a:lnTo>
                  <a:lnTo>
                    <a:pt x="3187700" y="1962150"/>
                  </a:lnTo>
                  <a:lnTo>
                    <a:pt x="3276600" y="1936750"/>
                  </a:lnTo>
                  <a:lnTo>
                    <a:pt x="3276600" y="1936750"/>
                  </a:lnTo>
                  <a:lnTo>
                    <a:pt x="3314700" y="1987550"/>
                  </a:lnTo>
                  <a:lnTo>
                    <a:pt x="3492500" y="2012950"/>
                  </a:lnTo>
                  <a:lnTo>
                    <a:pt x="3473450" y="2082800"/>
                  </a:lnTo>
                  <a:lnTo>
                    <a:pt x="3505200" y="2184400"/>
                  </a:lnTo>
                  <a:lnTo>
                    <a:pt x="3409950" y="2305050"/>
                  </a:lnTo>
                  <a:lnTo>
                    <a:pt x="3340100" y="2317750"/>
                  </a:lnTo>
                  <a:lnTo>
                    <a:pt x="3295650" y="2368550"/>
                  </a:lnTo>
                  <a:lnTo>
                    <a:pt x="3352800" y="2413000"/>
                  </a:lnTo>
                  <a:lnTo>
                    <a:pt x="3378200" y="2552700"/>
                  </a:lnTo>
                  <a:lnTo>
                    <a:pt x="3340100" y="2609850"/>
                  </a:lnTo>
                  <a:lnTo>
                    <a:pt x="3390900" y="2673350"/>
                  </a:lnTo>
                  <a:lnTo>
                    <a:pt x="3454400" y="2660650"/>
                  </a:lnTo>
                  <a:lnTo>
                    <a:pt x="3498850" y="2705100"/>
                  </a:lnTo>
                  <a:lnTo>
                    <a:pt x="3657600" y="2749550"/>
                  </a:lnTo>
                  <a:lnTo>
                    <a:pt x="3695700" y="2768600"/>
                  </a:lnTo>
                  <a:lnTo>
                    <a:pt x="3689350" y="2813050"/>
                  </a:lnTo>
                  <a:lnTo>
                    <a:pt x="3587750" y="2806700"/>
                  </a:lnTo>
                  <a:lnTo>
                    <a:pt x="3549650" y="2825750"/>
                  </a:lnTo>
                  <a:lnTo>
                    <a:pt x="3625850" y="2927350"/>
                  </a:lnTo>
                  <a:lnTo>
                    <a:pt x="3600450" y="3054350"/>
                  </a:lnTo>
                  <a:lnTo>
                    <a:pt x="3581400" y="3213100"/>
                  </a:lnTo>
                  <a:lnTo>
                    <a:pt x="3638550" y="3302000"/>
                  </a:lnTo>
                  <a:lnTo>
                    <a:pt x="3625850" y="3352800"/>
                  </a:lnTo>
                  <a:lnTo>
                    <a:pt x="3676650" y="3390900"/>
                  </a:lnTo>
                  <a:lnTo>
                    <a:pt x="3670300" y="3505200"/>
                  </a:lnTo>
                  <a:lnTo>
                    <a:pt x="3549650" y="3594100"/>
                  </a:lnTo>
                  <a:lnTo>
                    <a:pt x="3409950" y="3644900"/>
                  </a:lnTo>
                  <a:lnTo>
                    <a:pt x="3321050" y="3568700"/>
                  </a:lnTo>
                  <a:lnTo>
                    <a:pt x="3244850" y="3575050"/>
                  </a:lnTo>
                  <a:lnTo>
                    <a:pt x="3181350" y="3568700"/>
                  </a:lnTo>
                  <a:lnTo>
                    <a:pt x="3130550" y="3606800"/>
                  </a:lnTo>
                  <a:lnTo>
                    <a:pt x="3054350" y="3670300"/>
                  </a:lnTo>
                  <a:lnTo>
                    <a:pt x="2990850" y="3613150"/>
                  </a:lnTo>
                  <a:lnTo>
                    <a:pt x="2870200" y="3695700"/>
                  </a:lnTo>
                  <a:lnTo>
                    <a:pt x="2838450" y="3727450"/>
                  </a:lnTo>
                  <a:lnTo>
                    <a:pt x="2838450" y="3784600"/>
                  </a:lnTo>
                  <a:lnTo>
                    <a:pt x="2432050" y="3892550"/>
                  </a:lnTo>
                  <a:lnTo>
                    <a:pt x="2349500" y="3829050"/>
                  </a:lnTo>
                  <a:lnTo>
                    <a:pt x="2184400" y="3829050"/>
                  </a:lnTo>
                  <a:lnTo>
                    <a:pt x="1835150" y="3575050"/>
                  </a:lnTo>
                  <a:lnTo>
                    <a:pt x="1752600" y="3594100"/>
                  </a:lnTo>
                  <a:lnTo>
                    <a:pt x="1682750" y="3492500"/>
                  </a:lnTo>
                  <a:lnTo>
                    <a:pt x="1619250" y="3454400"/>
                  </a:lnTo>
                  <a:lnTo>
                    <a:pt x="1574800" y="3422650"/>
                  </a:lnTo>
                  <a:lnTo>
                    <a:pt x="1530350" y="3359150"/>
                  </a:lnTo>
                  <a:lnTo>
                    <a:pt x="1435100" y="3346450"/>
                  </a:lnTo>
                  <a:lnTo>
                    <a:pt x="1358900" y="3346450"/>
                  </a:lnTo>
                  <a:lnTo>
                    <a:pt x="1333500" y="3365500"/>
                  </a:lnTo>
                  <a:lnTo>
                    <a:pt x="1162050" y="3340100"/>
                  </a:lnTo>
                  <a:lnTo>
                    <a:pt x="1009650" y="3403600"/>
                  </a:lnTo>
                  <a:lnTo>
                    <a:pt x="844550" y="3327400"/>
                  </a:lnTo>
                  <a:lnTo>
                    <a:pt x="787400" y="3359150"/>
                  </a:lnTo>
                  <a:lnTo>
                    <a:pt x="787400" y="3359150"/>
                  </a:lnTo>
                  <a:lnTo>
                    <a:pt x="704850" y="3359150"/>
                  </a:lnTo>
                  <a:lnTo>
                    <a:pt x="666750" y="3340100"/>
                  </a:lnTo>
                  <a:lnTo>
                    <a:pt x="666750" y="3340100"/>
                  </a:lnTo>
                  <a:lnTo>
                    <a:pt x="571500" y="3365500"/>
                  </a:lnTo>
                  <a:lnTo>
                    <a:pt x="552450" y="3403600"/>
                  </a:lnTo>
                  <a:lnTo>
                    <a:pt x="552450" y="3448050"/>
                  </a:lnTo>
                  <a:lnTo>
                    <a:pt x="488950" y="3486150"/>
                  </a:lnTo>
                  <a:lnTo>
                    <a:pt x="400050" y="3511550"/>
                  </a:lnTo>
                  <a:lnTo>
                    <a:pt x="336550" y="3435350"/>
                  </a:lnTo>
                  <a:lnTo>
                    <a:pt x="254000" y="3486150"/>
                  </a:lnTo>
                  <a:lnTo>
                    <a:pt x="203200" y="3486150"/>
                  </a:lnTo>
                  <a:lnTo>
                    <a:pt x="196850" y="3416300"/>
                  </a:lnTo>
                  <a:lnTo>
                    <a:pt x="241300" y="3365500"/>
                  </a:lnTo>
                  <a:lnTo>
                    <a:pt x="184150" y="3327400"/>
                  </a:lnTo>
                  <a:lnTo>
                    <a:pt x="184150" y="3232150"/>
                  </a:lnTo>
                  <a:lnTo>
                    <a:pt x="95250" y="3143250"/>
                  </a:lnTo>
                  <a:lnTo>
                    <a:pt x="44450" y="3143250"/>
                  </a:lnTo>
                  <a:lnTo>
                    <a:pt x="38100" y="3086100"/>
                  </a:lnTo>
                  <a:lnTo>
                    <a:pt x="6350" y="3054350"/>
                  </a:lnTo>
                  <a:lnTo>
                    <a:pt x="12700" y="2971800"/>
                  </a:lnTo>
                  <a:lnTo>
                    <a:pt x="57150" y="2882900"/>
                  </a:lnTo>
                  <a:lnTo>
                    <a:pt x="139700" y="2857500"/>
                  </a:lnTo>
                  <a:lnTo>
                    <a:pt x="63500" y="2749550"/>
                  </a:lnTo>
                  <a:lnTo>
                    <a:pt x="0" y="2736850"/>
                  </a:lnTo>
                  <a:lnTo>
                    <a:pt x="50800" y="2654300"/>
                  </a:lnTo>
                  <a:lnTo>
                    <a:pt x="50800" y="2565400"/>
                  </a:lnTo>
                  <a:lnTo>
                    <a:pt x="101600" y="2514600"/>
                  </a:lnTo>
                  <a:lnTo>
                    <a:pt x="38100" y="2489200"/>
                  </a:lnTo>
                  <a:lnTo>
                    <a:pt x="44450" y="2444750"/>
                  </a:lnTo>
                  <a:lnTo>
                    <a:pt x="44450" y="2444750"/>
                  </a:lnTo>
                  <a:lnTo>
                    <a:pt x="76200" y="2381250"/>
                  </a:lnTo>
                  <a:lnTo>
                    <a:pt x="177800" y="2336800"/>
                  </a:lnTo>
                  <a:lnTo>
                    <a:pt x="203200" y="2235200"/>
                  </a:lnTo>
                  <a:lnTo>
                    <a:pt x="241300" y="2159000"/>
                  </a:lnTo>
                  <a:lnTo>
                    <a:pt x="298450" y="2139950"/>
                  </a:lnTo>
                  <a:lnTo>
                    <a:pt x="336550" y="2019300"/>
                  </a:lnTo>
                  <a:lnTo>
                    <a:pt x="336550" y="1962150"/>
                  </a:lnTo>
                  <a:lnTo>
                    <a:pt x="406400" y="1911350"/>
                  </a:lnTo>
                  <a:lnTo>
                    <a:pt x="476250" y="1943100"/>
                  </a:lnTo>
                  <a:lnTo>
                    <a:pt x="476250" y="1898650"/>
                  </a:lnTo>
                  <a:lnTo>
                    <a:pt x="463550" y="1866900"/>
                  </a:lnTo>
                  <a:lnTo>
                    <a:pt x="469900" y="1828800"/>
                  </a:lnTo>
                  <a:lnTo>
                    <a:pt x="400050" y="1778000"/>
                  </a:lnTo>
                  <a:lnTo>
                    <a:pt x="374650" y="1695450"/>
                  </a:lnTo>
                  <a:lnTo>
                    <a:pt x="469900" y="1612900"/>
                  </a:lnTo>
                  <a:lnTo>
                    <a:pt x="565150" y="1638300"/>
                  </a:lnTo>
                  <a:lnTo>
                    <a:pt x="654050" y="1587500"/>
                  </a:lnTo>
                  <a:lnTo>
                    <a:pt x="787400" y="1466850"/>
                  </a:lnTo>
                  <a:lnTo>
                    <a:pt x="800100" y="1339850"/>
                  </a:lnTo>
                  <a:lnTo>
                    <a:pt x="749300" y="1308100"/>
                  </a:lnTo>
                  <a:lnTo>
                    <a:pt x="787400" y="1162050"/>
                  </a:lnTo>
                  <a:lnTo>
                    <a:pt x="679450" y="1098550"/>
                  </a:lnTo>
                  <a:lnTo>
                    <a:pt x="685800" y="914400"/>
                  </a:lnTo>
                  <a:lnTo>
                    <a:pt x="577850" y="850900"/>
                  </a:lnTo>
                  <a:lnTo>
                    <a:pt x="533400" y="609600"/>
                  </a:lnTo>
                  <a:lnTo>
                    <a:pt x="463550" y="571500"/>
                  </a:lnTo>
                  <a:lnTo>
                    <a:pt x="527050" y="508000"/>
                  </a:lnTo>
                  <a:lnTo>
                    <a:pt x="520700" y="393700"/>
                  </a:lnTo>
                  <a:lnTo>
                    <a:pt x="457200" y="374650"/>
                  </a:lnTo>
                  <a:lnTo>
                    <a:pt x="469900" y="298450"/>
                  </a:lnTo>
                  <a:lnTo>
                    <a:pt x="368300" y="209550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295" name="グループ化 294">
              <a:extLst>
                <a:ext uri="{FF2B5EF4-FFF2-40B4-BE49-F238E27FC236}">
                  <a16:creationId xmlns:a16="http://schemas.microsoft.com/office/drawing/2014/main" id="{18114C0D-9EBD-CD19-0B4B-08E89F32F088}"/>
                </a:ext>
              </a:extLst>
            </p:cNvPr>
            <p:cNvGrpSpPr/>
            <p:nvPr/>
          </p:nvGrpSpPr>
          <p:grpSpPr>
            <a:xfrm>
              <a:off x="1518213" y="1088782"/>
              <a:ext cx="3848711" cy="2581050"/>
              <a:chOff x="1624013" y="1546225"/>
              <a:chExt cx="5545137" cy="3718719"/>
            </a:xfrm>
          </p:grpSpPr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0FABBE7F-2474-5FD8-0AB7-3F242D617E9A}"/>
                  </a:ext>
                </a:extLst>
              </p:cNvPr>
              <p:cNvSpPr/>
              <p:nvPr/>
            </p:nvSpPr>
            <p:spPr>
              <a:xfrm>
                <a:off x="1624013" y="4433888"/>
                <a:ext cx="559593" cy="831056"/>
              </a:xfrm>
              <a:custGeom>
                <a:avLst/>
                <a:gdLst>
                  <a:gd name="connsiteX0" fmla="*/ 559593 w 559593"/>
                  <a:gd name="connsiteY0" fmla="*/ 0 h 831056"/>
                  <a:gd name="connsiteX1" fmla="*/ 502443 w 559593"/>
                  <a:gd name="connsiteY1" fmla="*/ 71437 h 831056"/>
                  <a:gd name="connsiteX2" fmla="*/ 454818 w 559593"/>
                  <a:gd name="connsiteY2" fmla="*/ 66675 h 831056"/>
                  <a:gd name="connsiteX3" fmla="*/ 454818 w 559593"/>
                  <a:gd name="connsiteY3" fmla="*/ 90487 h 831056"/>
                  <a:gd name="connsiteX4" fmla="*/ 416718 w 559593"/>
                  <a:gd name="connsiteY4" fmla="*/ 130968 h 831056"/>
                  <a:gd name="connsiteX5" fmla="*/ 400050 w 559593"/>
                  <a:gd name="connsiteY5" fmla="*/ 185737 h 831056"/>
                  <a:gd name="connsiteX6" fmla="*/ 359568 w 559593"/>
                  <a:gd name="connsiteY6" fmla="*/ 207168 h 831056"/>
                  <a:gd name="connsiteX7" fmla="*/ 345281 w 559593"/>
                  <a:gd name="connsiteY7" fmla="*/ 250031 h 831056"/>
                  <a:gd name="connsiteX8" fmla="*/ 340518 w 559593"/>
                  <a:gd name="connsiteY8" fmla="*/ 273843 h 831056"/>
                  <a:gd name="connsiteX9" fmla="*/ 326231 w 559593"/>
                  <a:gd name="connsiteY9" fmla="*/ 290512 h 831056"/>
                  <a:gd name="connsiteX10" fmla="*/ 328612 w 559593"/>
                  <a:gd name="connsiteY10" fmla="*/ 338137 h 831056"/>
                  <a:gd name="connsiteX11" fmla="*/ 354806 w 559593"/>
                  <a:gd name="connsiteY11" fmla="*/ 335756 h 831056"/>
                  <a:gd name="connsiteX12" fmla="*/ 373856 w 559593"/>
                  <a:gd name="connsiteY12" fmla="*/ 400050 h 831056"/>
                  <a:gd name="connsiteX13" fmla="*/ 328612 w 559593"/>
                  <a:gd name="connsiteY13" fmla="*/ 469106 h 831056"/>
                  <a:gd name="connsiteX14" fmla="*/ 300037 w 559593"/>
                  <a:gd name="connsiteY14" fmla="*/ 471487 h 831056"/>
                  <a:gd name="connsiteX15" fmla="*/ 292893 w 559593"/>
                  <a:gd name="connsiteY15" fmla="*/ 523875 h 831056"/>
                  <a:gd name="connsiteX16" fmla="*/ 226218 w 559593"/>
                  <a:gd name="connsiteY16" fmla="*/ 647700 h 831056"/>
                  <a:gd name="connsiteX17" fmla="*/ 216693 w 559593"/>
                  <a:gd name="connsiteY17" fmla="*/ 659606 h 831056"/>
                  <a:gd name="connsiteX18" fmla="*/ 176212 w 559593"/>
                  <a:gd name="connsiteY18" fmla="*/ 726281 h 831056"/>
                  <a:gd name="connsiteX19" fmla="*/ 47625 w 559593"/>
                  <a:gd name="connsiteY19" fmla="*/ 807243 h 831056"/>
                  <a:gd name="connsiteX20" fmla="*/ 0 w 559593"/>
                  <a:gd name="connsiteY20" fmla="*/ 831056 h 831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559593" h="831056">
                    <a:moveTo>
                      <a:pt x="559593" y="0"/>
                    </a:moveTo>
                    <a:lnTo>
                      <a:pt x="502443" y="71437"/>
                    </a:lnTo>
                    <a:lnTo>
                      <a:pt x="454818" y="66675"/>
                    </a:lnTo>
                    <a:lnTo>
                      <a:pt x="454818" y="90487"/>
                    </a:lnTo>
                    <a:lnTo>
                      <a:pt x="416718" y="130968"/>
                    </a:lnTo>
                    <a:lnTo>
                      <a:pt x="400050" y="185737"/>
                    </a:lnTo>
                    <a:lnTo>
                      <a:pt x="359568" y="207168"/>
                    </a:lnTo>
                    <a:lnTo>
                      <a:pt x="345281" y="250031"/>
                    </a:lnTo>
                    <a:lnTo>
                      <a:pt x="340518" y="273843"/>
                    </a:lnTo>
                    <a:lnTo>
                      <a:pt x="326231" y="290512"/>
                    </a:lnTo>
                    <a:lnTo>
                      <a:pt x="328612" y="338137"/>
                    </a:lnTo>
                    <a:lnTo>
                      <a:pt x="354806" y="335756"/>
                    </a:lnTo>
                    <a:lnTo>
                      <a:pt x="373856" y="400050"/>
                    </a:lnTo>
                    <a:lnTo>
                      <a:pt x="328612" y="469106"/>
                    </a:lnTo>
                    <a:lnTo>
                      <a:pt x="300037" y="471487"/>
                    </a:lnTo>
                    <a:lnTo>
                      <a:pt x="292893" y="523875"/>
                    </a:lnTo>
                    <a:lnTo>
                      <a:pt x="226218" y="647700"/>
                    </a:lnTo>
                    <a:lnTo>
                      <a:pt x="216693" y="659606"/>
                    </a:lnTo>
                    <a:lnTo>
                      <a:pt x="176212" y="726281"/>
                    </a:lnTo>
                    <a:lnTo>
                      <a:pt x="47625" y="807243"/>
                    </a:lnTo>
                    <a:lnTo>
                      <a:pt x="0" y="831056"/>
                    </a:lnTo>
                  </a:path>
                </a:pathLst>
              </a:custGeom>
              <a:noFill/>
              <a:ln w="1270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0C70AD12-E648-DDB9-45DC-89DB6CFE2769}"/>
                  </a:ext>
                </a:extLst>
              </p:cNvPr>
              <p:cNvSpPr/>
              <p:nvPr/>
            </p:nvSpPr>
            <p:spPr>
              <a:xfrm>
                <a:off x="2235994" y="3645694"/>
                <a:ext cx="381000" cy="842962"/>
              </a:xfrm>
              <a:custGeom>
                <a:avLst/>
                <a:gdLst>
                  <a:gd name="connsiteX0" fmla="*/ 73819 w 381000"/>
                  <a:gd name="connsiteY0" fmla="*/ 0 h 842962"/>
                  <a:gd name="connsiteX1" fmla="*/ 50006 w 381000"/>
                  <a:gd name="connsiteY1" fmla="*/ 90487 h 842962"/>
                  <a:gd name="connsiteX2" fmla="*/ 54769 w 381000"/>
                  <a:gd name="connsiteY2" fmla="*/ 116681 h 842962"/>
                  <a:gd name="connsiteX3" fmla="*/ 23812 w 381000"/>
                  <a:gd name="connsiteY3" fmla="*/ 116681 h 842962"/>
                  <a:gd name="connsiteX4" fmla="*/ 0 w 381000"/>
                  <a:gd name="connsiteY4" fmla="*/ 147637 h 842962"/>
                  <a:gd name="connsiteX5" fmla="*/ 21431 w 381000"/>
                  <a:gd name="connsiteY5" fmla="*/ 173831 h 842962"/>
                  <a:gd name="connsiteX6" fmla="*/ 9525 w 381000"/>
                  <a:gd name="connsiteY6" fmla="*/ 207169 h 842962"/>
                  <a:gd name="connsiteX7" fmla="*/ 33337 w 381000"/>
                  <a:gd name="connsiteY7" fmla="*/ 238125 h 842962"/>
                  <a:gd name="connsiteX8" fmla="*/ 21431 w 381000"/>
                  <a:gd name="connsiteY8" fmla="*/ 257175 h 842962"/>
                  <a:gd name="connsiteX9" fmla="*/ 11906 w 381000"/>
                  <a:gd name="connsiteY9" fmla="*/ 269081 h 842962"/>
                  <a:gd name="connsiteX10" fmla="*/ 19050 w 381000"/>
                  <a:gd name="connsiteY10" fmla="*/ 300037 h 842962"/>
                  <a:gd name="connsiteX11" fmla="*/ 0 w 381000"/>
                  <a:gd name="connsiteY11" fmla="*/ 319087 h 842962"/>
                  <a:gd name="connsiteX12" fmla="*/ 47625 w 381000"/>
                  <a:gd name="connsiteY12" fmla="*/ 357187 h 842962"/>
                  <a:gd name="connsiteX13" fmla="*/ 80962 w 381000"/>
                  <a:gd name="connsiteY13" fmla="*/ 352425 h 842962"/>
                  <a:gd name="connsiteX14" fmla="*/ 157162 w 381000"/>
                  <a:gd name="connsiteY14" fmla="*/ 416719 h 842962"/>
                  <a:gd name="connsiteX15" fmla="*/ 164306 w 381000"/>
                  <a:gd name="connsiteY15" fmla="*/ 438150 h 842962"/>
                  <a:gd name="connsiteX16" fmla="*/ 145256 w 381000"/>
                  <a:gd name="connsiteY16" fmla="*/ 452437 h 842962"/>
                  <a:gd name="connsiteX17" fmla="*/ 164306 w 381000"/>
                  <a:gd name="connsiteY17" fmla="*/ 500062 h 842962"/>
                  <a:gd name="connsiteX18" fmla="*/ 150019 w 381000"/>
                  <a:gd name="connsiteY18" fmla="*/ 511969 h 842962"/>
                  <a:gd name="connsiteX19" fmla="*/ 171450 w 381000"/>
                  <a:gd name="connsiteY19" fmla="*/ 531019 h 842962"/>
                  <a:gd name="connsiteX20" fmla="*/ 154781 w 381000"/>
                  <a:gd name="connsiteY20" fmla="*/ 583406 h 842962"/>
                  <a:gd name="connsiteX21" fmla="*/ 166687 w 381000"/>
                  <a:gd name="connsiteY21" fmla="*/ 621506 h 842962"/>
                  <a:gd name="connsiteX22" fmla="*/ 164306 w 381000"/>
                  <a:gd name="connsiteY22" fmla="*/ 626269 h 842962"/>
                  <a:gd name="connsiteX23" fmla="*/ 190500 w 381000"/>
                  <a:gd name="connsiteY23" fmla="*/ 635794 h 842962"/>
                  <a:gd name="connsiteX24" fmla="*/ 214312 w 381000"/>
                  <a:gd name="connsiteY24" fmla="*/ 659606 h 842962"/>
                  <a:gd name="connsiteX25" fmla="*/ 211931 w 381000"/>
                  <a:gd name="connsiteY25" fmla="*/ 669131 h 842962"/>
                  <a:gd name="connsiteX26" fmla="*/ 197644 w 381000"/>
                  <a:gd name="connsiteY26" fmla="*/ 683419 h 842962"/>
                  <a:gd name="connsiteX27" fmla="*/ 204787 w 381000"/>
                  <a:gd name="connsiteY27" fmla="*/ 697706 h 842962"/>
                  <a:gd name="connsiteX28" fmla="*/ 183356 w 381000"/>
                  <a:gd name="connsiteY28" fmla="*/ 740569 h 842962"/>
                  <a:gd name="connsiteX29" fmla="*/ 223837 w 381000"/>
                  <a:gd name="connsiteY29" fmla="*/ 762000 h 842962"/>
                  <a:gd name="connsiteX30" fmla="*/ 209550 w 381000"/>
                  <a:gd name="connsiteY30" fmla="*/ 807244 h 842962"/>
                  <a:gd name="connsiteX31" fmla="*/ 223837 w 381000"/>
                  <a:gd name="connsiteY31" fmla="*/ 809625 h 842962"/>
                  <a:gd name="connsiteX32" fmla="*/ 252412 w 381000"/>
                  <a:gd name="connsiteY32" fmla="*/ 783431 h 842962"/>
                  <a:gd name="connsiteX33" fmla="*/ 273844 w 381000"/>
                  <a:gd name="connsiteY33" fmla="*/ 840581 h 842962"/>
                  <a:gd name="connsiteX34" fmla="*/ 309562 w 381000"/>
                  <a:gd name="connsiteY34" fmla="*/ 842962 h 842962"/>
                  <a:gd name="connsiteX35" fmla="*/ 381000 w 381000"/>
                  <a:gd name="connsiteY35" fmla="*/ 797719 h 8429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81000" h="842962">
                    <a:moveTo>
                      <a:pt x="73819" y="0"/>
                    </a:moveTo>
                    <a:lnTo>
                      <a:pt x="50006" y="90487"/>
                    </a:lnTo>
                    <a:lnTo>
                      <a:pt x="54769" y="116681"/>
                    </a:lnTo>
                    <a:lnTo>
                      <a:pt x="23812" y="116681"/>
                    </a:lnTo>
                    <a:lnTo>
                      <a:pt x="0" y="147637"/>
                    </a:lnTo>
                    <a:lnTo>
                      <a:pt x="21431" y="173831"/>
                    </a:lnTo>
                    <a:lnTo>
                      <a:pt x="9525" y="207169"/>
                    </a:lnTo>
                    <a:lnTo>
                      <a:pt x="33337" y="238125"/>
                    </a:lnTo>
                    <a:lnTo>
                      <a:pt x="21431" y="257175"/>
                    </a:lnTo>
                    <a:lnTo>
                      <a:pt x="11906" y="269081"/>
                    </a:lnTo>
                    <a:lnTo>
                      <a:pt x="19050" y="300037"/>
                    </a:lnTo>
                    <a:lnTo>
                      <a:pt x="0" y="319087"/>
                    </a:lnTo>
                    <a:lnTo>
                      <a:pt x="47625" y="357187"/>
                    </a:lnTo>
                    <a:lnTo>
                      <a:pt x="80962" y="352425"/>
                    </a:lnTo>
                    <a:lnTo>
                      <a:pt x="157162" y="416719"/>
                    </a:lnTo>
                    <a:lnTo>
                      <a:pt x="164306" y="438150"/>
                    </a:lnTo>
                    <a:lnTo>
                      <a:pt x="145256" y="452437"/>
                    </a:lnTo>
                    <a:lnTo>
                      <a:pt x="164306" y="500062"/>
                    </a:lnTo>
                    <a:lnTo>
                      <a:pt x="150019" y="511969"/>
                    </a:lnTo>
                    <a:lnTo>
                      <a:pt x="171450" y="531019"/>
                    </a:lnTo>
                    <a:lnTo>
                      <a:pt x="154781" y="583406"/>
                    </a:lnTo>
                    <a:lnTo>
                      <a:pt x="166687" y="621506"/>
                    </a:lnTo>
                    <a:lnTo>
                      <a:pt x="164306" y="626269"/>
                    </a:lnTo>
                    <a:lnTo>
                      <a:pt x="190500" y="635794"/>
                    </a:lnTo>
                    <a:lnTo>
                      <a:pt x="214312" y="659606"/>
                    </a:lnTo>
                    <a:lnTo>
                      <a:pt x="211931" y="669131"/>
                    </a:lnTo>
                    <a:lnTo>
                      <a:pt x="197644" y="683419"/>
                    </a:lnTo>
                    <a:lnTo>
                      <a:pt x="204787" y="697706"/>
                    </a:lnTo>
                    <a:lnTo>
                      <a:pt x="183356" y="740569"/>
                    </a:lnTo>
                    <a:lnTo>
                      <a:pt x="223837" y="762000"/>
                    </a:lnTo>
                    <a:lnTo>
                      <a:pt x="209550" y="807244"/>
                    </a:lnTo>
                    <a:lnTo>
                      <a:pt x="223837" y="809625"/>
                    </a:lnTo>
                    <a:lnTo>
                      <a:pt x="252412" y="783431"/>
                    </a:lnTo>
                    <a:lnTo>
                      <a:pt x="273844" y="840581"/>
                    </a:lnTo>
                    <a:lnTo>
                      <a:pt x="309562" y="842962"/>
                    </a:lnTo>
                    <a:lnTo>
                      <a:pt x="381000" y="797719"/>
                    </a:lnTo>
                  </a:path>
                </a:pathLst>
              </a:custGeom>
              <a:noFill/>
              <a:ln w="1270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AF69E008-0FFE-CF2C-842F-6B04F31862F5}"/>
                  </a:ext>
                </a:extLst>
              </p:cNvPr>
              <p:cNvSpPr/>
              <p:nvPr/>
            </p:nvSpPr>
            <p:spPr>
              <a:xfrm>
                <a:off x="2838450" y="4288631"/>
                <a:ext cx="304800" cy="547688"/>
              </a:xfrm>
              <a:custGeom>
                <a:avLst/>
                <a:gdLst>
                  <a:gd name="connsiteX0" fmla="*/ 28575 w 304800"/>
                  <a:gd name="connsiteY0" fmla="*/ 0 h 547688"/>
                  <a:gd name="connsiteX1" fmla="*/ 4763 w 304800"/>
                  <a:gd name="connsiteY1" fmla="*/ 23813 h 547688"/>
                  <a:gd name="connsiteX2" fmla="*/ 0 w 304800"/>
                  <a:gd name="connsiteY2" fmla="*/ 69057 h 547688"/>
                  <a:gd name="connsiteX3" fmla="*/ 16669 w 304800"/>
                  <a:gd name="connsiteY3" fmla="*/ 69057 h 547688"/>
                  <a:gd name="connsiteX4" fmla="*/ 14288 w 304800"/>
                  <a:gd name="connsiteY4" fmla="*/ 92869 h 547688"/>
                  <a:gd name="connsiteX5" fmla="*/ 45244 w 304800"/>
                  <a:gd name="connsiteY5" fmla="*/ 100013 h 547688"/>
                  <a:gd name="connsiteX6" fmla="*/ 66675 w 304800"/>
                  <a:gd name="connsiteY6" fmla="*/ 138113 h 547688"/>
                  <a:gd name="connsiteX7" fmla="*/ 90488 w 304800"/>
                  <a:gd name="connsiteY7" fmla="*/ 119063 h 547688"/>
                  <a:gd name="connsiteX8" fmla="*/ 104775 w 304800"/>
                  <a:gd name="connsiteY8" fmla="*/ 140494 h 547688"/>
                  <a:gd name="connsiteX9" fmla="*/ 140494 w 304800"/>
                  <a:gd name="connsiteY9" fmla="*/ 138113 h 547688"/>
                  <a:gd name="connsiteX10" fmla="*/ 152400 w 304800"/>
                  <a:gd name="connsiteY10" fmla="*/ 161925 h 547688"/>
                  <a:gd name="connsiteX11" fmla="*/ 152400 w 304800"/>
                  <a:gd name="connsiteY11" fmla="*/ 173832 h 547688"/>
                  <a:gd name="connsiteX12" fmla="*/ 109538 w 304800"/>
                  <a:gd name="connsiteY12" fmla="*/ 183357 h 547688"/>
                  <a:gd name="connsiteX13" fmla="*/ 104775 w 304800"/>
                  <a:gd name="connsiteY13" fmla="*/ 209550 h 547688"/>
                  <a:gd name="connsiteX14" fmla="*/ 104775 w 304800"/>
                  <a:gd name="connsiteY14" fmla="*/ 238125 h 547688"/>
                  <a:gd name="connsiteX15" fmla="*/ 76200 w 304800"/>
                  <a:gd name="connsiteY15" fmla="*/ 245269 h 547688"/>
                  <a:gd name="connsiteX16" fmla="*/ 52388 w 304800"/>
                  <a:gd name="connsiteY16" fmla="*/ 292894 h 547688"/>
                  <a:gd name="connsiteX17" fmla="*/ 90488 w 304800"/>
                  <a:gd name="connsiteY17" fmla="*/ 345282 h 547688"/>
                  <a:gd name="connsiteX18" fmla="*/ 95250 w 304800"/>
                  <a:gd name="connsiteY18" fmla="*/ 381000 h 547688"/>
                  <a:gd name="connsiteX19" fmla="*/ 102394 w 304800"/>
                  <a:gd name="connsiteY19" fmla="*/ 397669 h 547688"/>
                  <a:gd name="connsiteX20" fmla="*/ 102394 w 304800"/>
                  <a:gd name="connsiteY20" fmla="*/ 433388 h 547688"/>
                  <a:gd name="connsiteX21" fmla="*/ 102394 w 304800"/>
                  <a:gd name="connsiteY21" fmla="*/ 433388 h 547688"/>
                  <a:gd name="connsiteX22" fmla="*/ 111919 w 304800"/>
                  <a:gd name="connsiteY22" fmla="*/ 454819 h 547688"/>
                  <a:gd name="connsiteX23" fmla="*/ 114300 w 304800"/>
                  <a:gd name="connsiteY23" fmla="*/ 485775 h 547688"/>
                  <a:gd name="connsiteX24" fmla="*/ 216694 w 304800"/>
                  <a:gd name="connsiteY24" fmla="*/ 504825 h 547688"/>
                  <a:gd name="connsiteX25" fmla="*/ 228600 w 304800"/>
                  <a:gd name="connsiteY25" fmla="*/ 511969 h 547688"/>
                  <a:gd name="connsiteX26" fmla="*/ 223838 w 304800"/>
                  <a:gd name="connsiteY26" fmla="*/ 542925 h 547688"/>
                  <a:gd name="connsiteX27" fmla="*/ 242888 w 304800"/>
                  <a:gd name="connsiteY27" fmla="*/ 547688 h 547688"/>
                  <a:gd name="connsiteX28" fmla="*/ 304800 w 304800"/>
                  <a:gd name="connsiteY28" fmla="*/ 540544 h 5476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304800" h="547688">
                    <a:moveTo>
                      <a:pt x="28575" y="0"/>
                    </a:moveTo>
                    <a:lnTo>
                      <a:pt x="4763" y="23813"/>
                    </a:lnTo>
                    <a:lnTo>
                      <a:pt x="0" y="69057"/>
                    </a:lnTo>
                    <a:lnTo>
                      <a:pt x="16669" y="69057"/>
                    </a:lnTo>
                    <a:lnTo>
                      <a:pt x="14288" y="92869"/>
                    </a:lnTo>
                    <a:lnTo>
                      <a:pt x="45244" y="100013"/>
                    </a:lnTo>
                    <a:lnTo>
                      <a:pt x="66675" y="138113"/>
                    </a:lnTo>
                    <a:lnTo>
                      <a:pt x="90488" y="119063"/>
                    </a:lnTo>
                    <a:lnTo>
                      <a:pt x="104775" y="140494"/>
                    </a:lnTo>
                    <a:lnTo>
                      <a:pt x="140494" y="138113"/>
                    </a:lnTo>
                    <a:lnTo>
                      <a:pt x="152400" y="161925"/>
                    </a:lnTo>
                    <a:lnTo>
                      <a:pt x="152400" y="173832"/>
                    </a:lnTo>
                    <a:lnTo>
                      <a:pt x="109538" y="183357"/>
                    </a:lnTo>
                    <a:lnTo>
                      <a:pt x="104775" y="209550"/>
                    </a:lnTo>
                    <a:lnTo>
                      <a:pt x="104775" y="238125"/>
                    </a:lnTo>
                    <a:lnTo>
                      <a:pt x="76200" y="245269"/>
                    </a:lnTo>
                    <a:lnTo>
                      <a:pt x="52388" y="292894"/>
                    </a:lnTo>
                    <a:lnTo>
                      <a:pt x="90488" y="345282"/>
                    </a:lnTo>
                    <a:lnTo>
                      <a:pt x="95250" y="381000"/>
                    </a:lnTo>
                    <a:lnTo>
                      <a:pt x="102394" y="397669"/>
                    </a:lnTo>
                    <a:lnTo>
                      <a:pt x="102394" y="433388"/>
                    </a:lnTo>
                    <a:lnTo>
                      <a:pt x="102394" y="433388"/>
                    </a:lnTo>
                    <a:lnTo>
                      <a:pt x="111919" y="454819"/>
                    </a:lnTo>
                    <a:lnTo>
                      <a:pt x="114300" y="485775"/>
                    </a:lnTo>
                    <a:lnTo>
                      <a:pt x="216694" y="504825"/>
                    </a:lnTo>
                    <a:lnTo>
                      <a:pt x="228600" y="511969"/>
                    </a:lnTo>
                    <a:lnTo>
                      <a:pt x="223838" y="542925"/>
                    </a:lnTo>
                    <a:lnTo>
                      <a:pt x="242888" y="547688"/>
                    </a:lnTo>
                    <a:lnTo>
                      <a:pt x="304800" y="540544"/>
                    </a:lnTo>
                  </a:path>
                </a:pathLst>
              </a:custGeom>
              <a:noFill/>
              <a:ln w="1270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9B941D91-2D06-3641-95B2-A55C0883BCCF}"/>
                  </a:ext>
                </a:extLst>
              </p:cNvPr>
              <p:cNvSpPr/>
              <p:nvPr/>
            </p:nvSpPr>
            <p:spPr>
              <a:xfrm>
                <a:off x="2883694" y="3857625"/>
                <a:ext cx="800100" cy="535781"/>
              </a:xfrm>
              <a:custGeom>
                <a:avLst/>
                <a:gdLst>
                  <a:gd name="connsiteX0" fmla="*/ 0 w 800100"/>
                  <a:gd name="connsiteY0" fmla="*/ 354806 h 535781"/>
                  <a:gd name="connsiteX1" fmla="*/ 30956 w 800100"/>
                  <a:gd name="connsiteY1" fmla="*/ 311944 h 535781"/>
                  <a:gd name="connsiteX2" fmla="*/ 61912 w 800100"/>
                  <a:gd name="connsiteY2" fmla="*/ 311944 h 535781"/>
                  <a:gd name="connsiteX3" fmla="*/ 71437 w 800100"/>
                  <a:gd name="connsiteY3" fmla="*/ 292894 h 535781"/>
                  <a:gd name="connsiteX4" fmla="*/ 71437 w 800100"/>
                  <a:gd name="connsiteY4" fmla="*/ 259556 h 535781"/>
                  <a:gd name="connsiteX5" fmla="*/ 59531 w 800100"/>
                  <a:gd name="connsiteY5" fmla="*/ 254794 h 535781"/>
                  <a:gd name="connsiteX6" fmla="*/ 54769 w 800100"/>
                  <a:gd name="connsiteY6" fmla="*/ 219075 h 535781"/>
                  <a:gd name="connsiteX7" fmla="*/ 140494 w 800100"/>
                  <a:gd name="connsiteY7" fmla="*/ 114300 h 535781"/>
                  <a:gd name="connsiteX8" fmla="*/ 176212 w 800100"/>
                  <a:gd name="connsiteY8" fmla="*/ 119063 h 535781"/>
                  <a:gd name="connsiteX9" fmla="*/ 169069 w 800100"/>
                  <a:gd name="connsiteY9" fmla="*/ 95250 h 535781"/>
                  <a:gd name="connsiteX10" fmla="*/ 211931 w 800100"/>
                  <a:gd name="connsiteY10" fmla="*/ 71438 h 535781"/>
                  <a:gd name="connsiteX11" fmla="*/ 240506 w 800100"/>
                  <a:gd name="connsiteY11" fmla="*/ 76200 h 535781"/>
                  <a:gd name="connsiteX12" fmla="*/ 247650 w 800100"/>
                  <a:gd name="connsiteY12" fmla="*/ 88106 h 535781"/>
                  <a:gd name="connsiteX13" fmla="*/ 278606 w 800100"/>
                  <a:gd name="connsiteY13" fmla="*/ 88106 h 535781"/>
                  <a:gd name="connsiteX14" fmla="*/ 302419 w 800100"/>
                  <a:gd name="connsiteY14" fmla="*/ 83344 h 535781"/>
                  <a:gd name="connsiteX15" fmla="*/ 321469 w 800100"/>
                  <a:gd name="connsiteY15" fmla="*/ 95250 h 535781"/>
                  <a:gd name="connsiteX16" fmla="*/ 340519 w 800100"/>
                  <a:gd name="connsiteY16" fmla="*/ 85725 h 535781"/>
                  <a:gd name="connsiteX17" fmla="*/ 342900 w 800100"/>
                  <a:gd name="connsiteY17" fmla="*/ 57150 h 535781"/>
                  <a:gd name="connsiteX18" fmla="*/ 381000 w 800100"/>
                  <a:gd name="connsiteY18" fmla="*/ 30956 h 535781"/>
                  <a:gd name="connsiteX19" fmla="*/ 400050 w 800100"/>
                  <a:gd name="connsiteY19" fmla="*/ 7144 h 535781"/>
                  <a:gd name="connsiteX20" fmla="*/ 426244 w 800100"/>
                  <a:gd name="connsiteY20" fmla="*/ 0 h 535781"/>
                  <a:gd name="connsiteX21" fmla="*/ 426244 w 800100"/>
                  <a:gd name="connsiteY21" fmla="*/ 50006 h 535781"/>
                  <a:gd name="connsiteX22" fmla="*/ 426244 w 800100"/>
                  <a:gd name="connsiteY22" fmla="*/ 50006 h 535781"/>
                  <a:gd name="connsiteX23" fmla="*/ 414337 w 800100"/>
                  <a:gd name="connsiteY23" fmla="*/ 92869 h 535781"/>
                  <a:gd name="connsiteX24" fmla="*/ 411956 w 800100"/>
                  <a:gd name="connsiteY24" fmla="*/ 138113 h 535781"/>
                  <a:gd name="connsiteX25" fmla="*/ 466725 w 800100"/>
                  <a:gd name="connsiteY25" fmla="*/ 147638 h 535781"/>
                  <a:gd name="connsiteX26" fmla="*/ 514350 w 800100"/>
                  <a:gd name="connsiteY26" fmla="*/ 116681 h 535781"/>
                  <a:gd name="connsiteX27" fmla="*/ 538162 w 800100"/>
                  <a:gd name="connsiteY27" fmla="*/ 116681 h 535781"/>
                  <a:gd name="connsiteX28" fmla="*/ 557212 w 800100"/>
                  <a:gd name="connsiteY28" fmla="*/ 133350 h 535781"/>
                  <a:gd name="connsiteX29" fmla="*/ 569119 w 800100"/>
                  <a:gd name="connsiteY29" fmla="*/ 126206 h 535781"/>
                  <a:gd name="connsiteX30" fmla="*/ 592931 w 800100"/>
                  <a:gd name="connsiteY30" fmla="*/ 183356 h 535781"/>
                  <a:gd name="connsiteX31" fmla="*/ 642937 w 800100"/>
                  <a:gd name="connsiteY31" fmla="*/ 161925 h 535781"/>
                  <a:gd name="connsiteX32" fmla="*/ 657225 w 800100"/>
                  <a:gd name="connsiteY32" fmla="*/ 207169 h 535781"/>
                  <a:gd name="connsiteX33" fmla="*/ 702469 w 800100"/>
                  <a:gd name="connsiteY33" fmla="*/ 214313 h 535781"/>
                  <a:gd name="connsiteX34" fmla="*/ 707231 w 800100"/>
                  <a:gd name="connsiteY34" fmla="*/ 233363 h 535781"/>
                  <a:gd name="connsiteX35" fmla="*/ 733425 w 800100"/>
                  <a:gd name="connsiteY35" fmla="*/ 245269 h 535781"/>
                  <a:gd name="connsiteX36" fmla="*/ 745331 w 800100"/>
                  <a:gd name="connsiteY36" fmla="*/ 245269 h 535781"/>
                  <a:gd name="connsiteX37" fmla="*/ 766762 w 800100"/>
                  <a:gd name="connsiteY37" fmla="*/ 230981 h 535781"/>
                  <a:gd name="connsiteX38" fmla="*/ 800100 w 800100"/>
                  <a:gd name="connsiteY38" fmla="*/ 238125 h 535781"/>
                  <a:gd name="connsiteX39" fmla="*/ 800100 w 800100"/>
                  <a:gd name="connsiteY39" fmla="*/ 297656 h 535781"/>
                  <a:gd name="connsiteX40" fmla="*/ 757237 w 800100"/>
                  <a:gd name="connsiteY40" fmla="*/ 323850 h 535781"/>
                  <a:gd name="connsiteX41" fmla="*/ 750094 w 800100"/>
                  <a:gd name="connsiteY41" fmla="*/ 381000 h 535781"/>
                  <a:gd name="connsiteX42" fmla="*/ 747712 w 800100"/>
                  <a:gd name="connsiteY42" fmla="*/ 407194 h 535781"/>
                  <a:gd name="connsiteX43" fmla="*/ 716756 w 800100"/>
                  <a:gd name="connsiteY43" fmla="*/ 442913 h 535781"/>
                  <a:gd name="connsiteX44" fmla="*/ 681037 w 800100"/>
                  <a:gd name="connsiteY44" fmla="*/ 504825 h 535781"/>
                  <a:gd name="connsiteX45" fmla="*/ 676275 w 800100"/>
                  <a:gd name="connsiteY45" fmla="*/ 535781 h 535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800100" h="535781">
                    <a:moveTo>
                      <a:pt x="0" y="354806"/>
                    </a:moveTo>
                    <a:lnTo>
                      <a:pt x="30956" y="311944"/>
                    </a:lnTo>
                    <a:lnTo>
                      <a:pt x="61912" y="311944"/>
                    </a:lnTo>
                    <a:lnTo>
                      <a:pt x="71437" y="292894"/>
                    </a:lnTo>
                    <a:lnTo>
                      <a:pt x="71437" y="259556"/>
                    </a:lnTo>
                    <a:lnTo>
                      <a:pt x="59531" y="254794"/>
                    </a:lnTo>
                    <a:lnTo>
                      <a:pt x="54769" y="219075"/>
                    </a:lnTo>
                    <a:lnTo>
                      <a:pt x="140494" y="114300"/>
                    </a:lnTo>
                    <a:lnTo>
                      <a:pt x="176212" y="119063"/>
                    </a:lnTo>
                    <a:lnTo>
                      <a:pt x="169069" y="95250"/>
                    </a:lnTo>
                    <a:lnTo>
                      <a:pt x="211931" y="71438"/>
                    </a:lnTo>
                    <a:lnTo>
                      <a:pt x="240506" y="76200"/>
                    </a:lnTo>
                    <a:lnTo>
                      <a:pt x="247650" y="88106"/>
                    </a:lnTo>
                    <a:lnTo>
                      <a:pt x="278606" y="88106"/>
                    </a:lnTo>
                    <a:lnTo>
                      <a:pt x="302419" y="83344"/>
                    </a:lnTo>
                    <a:lnTo>
                      <a:pt x="321469" y="95250"/>
                    </a:lnTo>
                    <a:lnTo>
                      <a:pt x="340519" y="85725"/>
                    </a:lnTo>
                    <a:lnTo>
                      <a:pt x="342900" y="57150"/>
                    </a:lnTo>
                    <a:lnTo>
                      <a:pt x="381000" y="30956"/>
                    </a:lnTo>
                    <a:lnTo>
                      <a:pt x="400050" y="7144"/>
                    </a:lnTo>
                    <a:lnTo>
                      <a:pt x="426244" y="0"/>
                    </a:lnTo>
                    <a:lnTo>
                      <a:pt x="426244" y="50006"/>
                    </a:lnTo>
                    <a:lnTo>
                      <a:pt x="426244" y="50006"/>
                    </a:lnTo>
                    <a:lnTo>
                      <a:pt x="414337" y="92869"/>
                    </a:lnTo>
                    <a:lnTo>
                      <a:pt x="411956" y="138113"/>
                    </a:lnTo>
                    <a:lnTo>
                      <a:pt x="466725" y="147638"/>
                    </a:lnTo>
                    <a:lnTo>
                      <a:pt x="514350" y="116681"/>
                    </a:lnTo>
                    <a:lnTo>
                      <a:pt x="538162" y="116681"/>
                    </a:lnTo>
                    <a:lnTo>
                      <a:pt x="557212" y="133350"/>
                    </a:lnTo>
                    <a:lnTo>
                      <a:pt x="569119" y="126206"/>
                    </a:lnTo>
                    <a:lnTo>
                      <a:pt x="592931" y="183356"/>
                    </a:lnTo>
                    <a:lnTo>
                      <a:pt x="642937" y="161925"/>
                    </a:lnTo>
                    <a:lnTo>
                      <a:pt x="657225" y="207169"/>
                    </a:lnTo>
                    <a:lnTo>
                      <a:pt x="702469" y="214313"/>
                    </a:lnTo>
                    <a:lnTo>
                      <a:pt x="707231" y="233363"/>
                    </a:lnTo>
                    <a:lnTo>
                      <a:pt x="733425" y="245269"/>
                    </a:lnTo>
                    <a:lnTo>
                      <a:pt x="745331" y="245269"/>
                    </a:lnTo>
                    <a:lnTo>
                      <a:pt x="766762" y="230981"/>
                    </a:lnTo>
                    <a:lnTo>
                      <a:pt x="800100" y="238125"/>
                    </a:lnTo>
                    <a:lnTo>
                      <a:pt x="800100" y="297656"/>
                    </a:lnTo>
                    <a:lnTo>
                      <a:pt x="757237" y="323850"/>
                    </a:lnTo>
                    <a:lnTo>
                      <a:pt x="750094" y="381000"/>
                    </a:lnTo>
                    <a:lnTo>
                      <a:pt x="747712" y="407194"/>
                    </a:lnTo>
                    <a:lnTo>
                      <a:pt x="716756" y="442913"/>
                    </a:lnTo>
                    <a:lnTo>
                      <a:pt x="681037" y="504825"/>
                    </a:lnTo>
                    <a:lnTo>
                      <a:pt x="676275" y="535781"/>
                    </a:lnTo>
                  </a:path>
                </a:pathLst>
              </a:custGeom>
              <a:noFill/>
              <a:ln w="1270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BBEDF045-3473-C9C2-C868-D339B0DE3341}"/>
                  </a:ext>
                </a:extLst>
              </p:cNvPr>
              <p:cNvSpPr/>
              <p:nvPr/>
            </p:nvSpPr>
            <p:spPr>
              <a:xfrm>
                <a:off x="3114675" y="2767013"/>
                <a:ext cx="1238250" cy="1050131"/>
              </a:xfrm>
              <a:custGeom>
                <a:avLst/>
                <a:gdLst>
                  <a:gd name="connsiteX0" fmla="*/ 0 w 1238250"/>
                  <a:gd name="connsiteY0" fmla="*/ 76200 h 1050131"/>
                  <a:gd name="connsiteX1" fmla="*/ 19050 w 1238250"/>
                  <a:gd name="connsiteY1" fmla="*/ 128587 h 1050131"/>
                  <a:gd name="connsiteX2" fmla="*/ 50006 w 1238250"/>
                  <a:gd name="connsiteY2" fmla="*/ 114300 h 1050131"/>
                  <a:gd name="connsiteX3" fmla="*/ 66675 w 1238250"/>
                  <a:gd name="connsiteY3" fmla="*/ 116681 h 1050131"/>
                  <a:gd name="connsiteX4" fmla="*/ 100013 w 1238250"/>
                  <a:gd name="connsiteY4" fmla="*/ 114300 h 1050131"/>
                  <a:gd name="connsiteX5" fmla="*/ 133350 w 1238250"/>
                  <a:gd name="connsiteY5" fmla="*/ 145256 h 1050131"/>
                  <a:gd name="connsiteX6" fmla="*/ 140494 w 1238250"/>
                  <a:gd name="connsiteY6" fmla="*/ 183356 h 1050131"/>
                  <a:gd name="connsiteX7" fmla="*/ 235744 w 1238250"/>
                  <a:gd name="connsiteY7" fmla="*/ 252412 h 1050131"/>
                  <a:gd name="connsiteX8" fmla="*/ 269081 w 1238250"/>
                  <a:gd name="connsiteY8" fmla="*/ 230981 h 1050131"/>
                  <a:gd name="connsiteX9" fmla="*/ 290513 w 1238250"/>
                  <a:gd name="connsiteY9" fmla="*/ 242887 h 1050131"/>
                  <a:gd name="connsiteX10" fmla="*/ 330994 w 1238250"/>
                  <a:gd name="connsiteY10" fmla="*/ 247650 h 1050131"/>
                  <a:gd name="connsiteX11" fmla="*/ 366713 w 1238250"/>
                  <a:gd name="connsiteY11" fmla="*/ 259556 h 1050131"/>
                  <a:gd name="connsiteX12" fmla="*/ 390525 w 1238250"/>
                  <a:gd name="connsiteY12" fmla="*/ 238125 h 1050131"/>
                  <a:gd name="connsiteX13" fmla="*/ 416719 w 1238250"/>
                  <a:gd name="connsiteY13" fmla="*/ 240506 h 1050131"/>
                  <a:gd name="connsiteX14" fmla="*/ 431006 w 1238250"/>
                  <a:gd name="connsiteY14" fmla="*/ 228600 h 1050131"/>
                  <a:gd name="connsiteX15" fmla="*/ 461963 w 1238250"/>
                  <a:gd name="connsiteY15" fmla="*/ 228600 h 1050131"/>
                  <a:gd name="connsiteX16" fmla="*/ 492919 w 1238250"/>
                  <a:gd name="connsiteY16" fmla="*/ 195262 h 1050131"/>
                  <a:gd name="connsiteX17" fmla="*/ 545306 w 1238250"/>
                  <a:gd name="connsiteY17" fmla="*/ 164306 h 1050131"/>
                  <a:gd name="connsiteX18" fmla="*/ 566738 w 1238250"/>
                  <a:gd name="connsiteY18" fmla="*/ 119062 h 1050131"/>
                  <a:gd name="connsiteX19" fmla="*/ 588169 w 1238250"/>
                  <a:gd name="connsiteY19" fmla="*/ 114300 h 1050131"/>
                  <a:gd name="connsiteX20" fmla="*/ 631031 w 1238250"/>
                  <a:gd name="connsiteY20" fmla="*/ 71437 h 1050131"/>
                  <a:gd name="connsiteX21" fmla="*/ 645319 w 1238250"/>
                  <a:gd name="connsiteY21" fmla="*/ 38100 h 1050131"/>
                  <a:gd name="connsiteX22" fmla="*/ 688181 w 1238250"/>
                  <a:gd name="connsiteY22" fmla="*/ 28575 h 1050131"/>
                  <a:gd name="connsiteX23" fmla="*/ 704850 w 1238250"/>
                  <a:gd name="connsiteY23" fmla="*/ 19050 h 1050131"/>
                  <a:gd name="connsiteX24" fmla="*/ 716756 w 1238250"/>
                  <a:gd name="connsiteY24" fmla="*/ 0 h 1050131"/>
                  <a:gd name="connsiteX25" fmla="*/ 740569 w 1238250"/>
                  <a:gd name="connsiteY25" fmla="*/ 2381 h 1050131"/>
                  <a:gd name="connsiteX26" fmla="*/ 745331 w 1238250"/>
                  <a:gd name="connsiteY26" fmla="*/ 45243 h 1050131"/>
                  <a:gd name="connsiteX27" fmla="*/ 781050 w 1238250"/>
                  <a:gd name="connsiteY27" fmla="*/ 47625 h 1050131"/>
                  <a:gd name="connsiteX28" fmla="*/ 781050 w 1238250"/>
                  <a:gd name="connsiteY28" fmla="*/ 47625 h 1050131"/>
                  <a:gd name="connsiteX29" fmla="*/ 809625 w 1238250"/>
                  <a:gd name="connsiteY29" fmla="*/ 83343 h 1050131"/>
                  <a:gd name="connsiteX30" fmla="*/ 773906 w 1238250"/>
                  <a:gd name="connsiteY30" fmla="*/ 150018 h 1050131"/>
                  <a:gd name="connsiteX31" fmla="*/ 823913 w 1238250"/>
                  <a:gd name="connsiteY31" fmla="*/ 204787 h 1050131"/>
                  <a:gd name="connsiteX32" fmla="*/ 833438 w 1238250"/>
                  <a:gd name="connsiteY32" fmla="*/ 295275 h 1050131"/>
                  <a:gd name="connsiteX33" fmla="*/ 804863 w 1238250"/>
                  <a:gd name="connsiteY33" fmla="*/ 321468 h 1050131"/>
                  <a:gd name="connsiteX34" fmla="*/ 804863 w 1238250"/>
                  <a:gd name="connsiteY34" fmla="*/ 383381 h 1050131"/>
                  <a:gd name="connsiteX35" fmla="*/ 854869 w 1238250"/>
                  <a:gd name="connsiteY35" fmla="*/ 378618 h 1050131"/>
                  <a:gd name="connsiteX36" fmla="*/ 862013 w 1238250"/>
                  <a:gd name="connsiteY36" fmla="*/ 404812 h 1050131"/>
                  <a:gd name="connsiteX37" fmla="*/ 892969 w 1238250"/>
                  <a:gd name="connsiteY37" fmla="*/ 397668 h 1050131"/>
                  <a:gd name="connsiteX38" fmla="*/ 904875 w 1238250"/>
                  <a:gd name="connsiteY38" fmla="*/ 419100 h 1050131"/>
                  <a:gd name="connsiteX39" fmla="*/ 952500 w 1238250"/>
                  <a:gd name="connsiteY39" fmla="*/ 419100 h 1050131"/>
                  <a:gd name="connsiteX40" fmla="*/ 962025 w 1238250"/>
                  <a:gd name="connsiteY40" fmla="*/ 452437 h 1050131"/>
                  <a:gd name="connsiteX41" fmla="*/ 990600 w 1238250"/>
                  <a:gd name="connsiteY41" fmla="*/ 526256 h 1050131"/>
                  <a:gd name="connsiteX42" fmla="*/ 969169 w 1238250"/>
                  <a:gd name="connsiteY42" fmla="*/ 564356 h 1050131"/>
                  <a:gd name="connsiteX43" fmla="*/ 964406 w 1238250"/>
                  <a:gd name="connsiteY43" fmla="*/ 578643 h 1050131"/>
                  <a:gd name="connsiteX44" fmla="*/ 1116806 w 1238250"/>
                  <a:gd name="connsiteY44" fmla="*/ 614362 h 1050131"/>
                  <a:gd name="connsiteX45" fmla="*/ 1209675 w 1238250"/>
                  <a:gd name="connsiteY45" fmla="*/ 588168 h 1050131"/>
                  <a:gd name="connsiteX46" fmla="*/ 1238250 w 1238250"/>
                  <a:gd name="connsiteY46" fmla="*/ 600075 h 1050131"/>
                  <a:gd name="connsiteX47" fmla="*/ 1212056 w 1238250"/>
                  <a:gd name="connsiteY47" fmla="*/ 650081 h 1050131"/>
                  <a:gd name="connsiteX48" fmla="*/ 1223963 w 1238250"/>
                  <a:gd name="connsiteY48" fmla="*/ 673893 h 1050131"/>
                  <a:gd name="connsiteX49" fmla="*/ 1223963 w 1238250"/>
                  <a:gd name="connsiteY49" fmla="*/ 681037 h 1050131"/>
                  <a:gd name="connsiteX50" fmla="*/ 1207294 w 1238250"/>
                  <a:gd name="connsiteY50" fmla="*/ 697706 h 1050131"/>
                  <a:gd name="connsiteX51" fmla="*/ 1162050 w 1238250"/>
                  <a:gd name="connsiteY51" fmla="*/ 697706 h 1050131"/>
                  <a:gd name="connsiteX52" fmla="*/ 1145381 w 1238250"/>
                  <a:gd name="connsiteY52" fmla="*/ 733425 h 1050131"/>
                  <a:gd name="connsiteX53" fmla="*/ 1152525 w 1238250"/>
                  <a:gd name="connsiteY53" fmla="*/ 757237 h 1050131"/>
                  <a:gd name="connsiteX54" fmla="*/ 1123950 w 1238250"/>
                  <a:gd name="connsiteY54" fmla="*/ 776287 h 1050131"/>
                  <a:gd name="connsiteX55" fmla="*/ 1088231 w 1238250"/>
                  <a:gd name="connsiteY55" fmla="*/ 854868 h 1050131"/>
                  <a:gd name="connsiteX56" fmla="*/ 1066800 w 1238250"/>
                  <a:gd name="connsiteY56" fmla="*/ 878681 h 1050131"/>
                  <a:gd name="connsiteX57" fmla="*/ 1059656 w 1238250"/>
                  <a:gd name="connsiteY57" fmla="*/ 919162 h 1050131"/>
                  <a:gd name="connsiteX58" fmla="*/ 1002506 w 1238250"/>
                  <a:gd name="connsiteY58" fmla="*/ 916781 h 1050131"/>
                  <a:gd name="connsiteX59" fmla="*/ 985838 w 1238250"/>
                  <a:gd name="connsiteY59" fmla="*/ 942975 h 1050131"/>
                  <a:gd name="connsiteX60" fmla="*/ 954881 w 1238250"/>
                  <a:gd name="connsiteY60" fmla="*/ 976312 h 1050131"/>
                  <a:gd name="connsiteX61" fmla="*/ 919163 w 1238250"/>
                  <a:gd name="connsiteY61" fmla="*/ 983456 h 1050131"/>
                  <a:gd name="connsiteX62" fmla="*/ 909638 w 1238250"/>
                  <a:gd name="connsiteY62" fmla="*/ 1002506 h 1050131"/>
                  <a:gd name="connsiteX63" fmla="*/ 873919 w 1238250"/>
                  <a:gd name="connsiteY63" fmla="*/ 1009650 h 1050131"/>
                  <a:gd name="connsiteX64" fmla="*/ 852488 w 1238250"/>
                  <a:gd name="connsiteY64" fmla="*/ 1050131 h 1050131"/>
                  <a:gd name="connsiteX65" fmla="*/ 816769 w 1238250"/>
                  <a:gd name="connsiteY65" fmla="*/ 1033462 h 1050131"/>
                  <a:gd name="connsiteX66" fmla="*/ 776288 w 1238250"/>
                  <a:gd name="connsiteY66" fmla="*/ 992981 h 1050131"/>
                  <a:gd name="connsiteX67" fmla="*/ 776288 w 1238250"/>
                  <a:gd name="connsiteY67" fmla="*/ 992981 h 1050131"/>
                  <a:gd name="connsiteX68" fmla="*/ 762000 w 1238250"/>
                  <a:gd name="connsiteY68" fmla="*/ 964406 h 1050131"/>
                  <a:gd name="connsiteX69" fmla="*/ 762000 w 1238250"/>
                  <a:gd name="connsiteY69" fmla="*/ 935831 h 1050131"/>
                  <a:gd name="connsiteX70" fmla="*/ 692944 w 1238250"/>
                  <a:gd name="connsiteY70" fmla="*/ 919162 h 1050131"/>
                  <a:gd name="connsiteX71" fmla="*/ 676275 w 1238250"/>
                  <a:gd name="connsiteY71" fmla="*/ 928687 h 1050131"/>
                  <a:gd name="connsiteX72" fmla="*/ 654844 w 1238250"/>
                  <a:gd name="connsiteY72" fmla="*/ 892968 h 1050131"/>
                  <a:gd name="connsiteX73" fmla="*/ 654844 w 1238250"/>
                  <a:gd name="connsiteY73" fmla="*/ 850106 h 1050131"/>
                  <a:gd name="connsiteX74" fmla="*/ 669131 w 1238250"/>
                  <a:gd name="connsiteY74" fmla="*/ 842962 h 1050131"/>
                  <a:gd name="connsiteX75" fmla="*/ 669131 w 1238250"/>
                  <a:gd name="connsiteY75" fmla="*/ 781050 h 1050131"/>
                  <a:gd name="connsiteX76" fmla="*/ 631031 w 1238250"/>
                  <a:gd name="connsiteY76" fmla="*/ 778668 h 1050131"/>
                  <a:gd name="connsiteX77" fmla="*/ 600075 w 1238250"/>
                  <a:gd name="connsiteY77" fmla="*/ 795337 h 1050131"/>
                  <a:gd name="connsiteX78" fmla="*/ 590550 w 1238250"/>
                  <a:gd name="connsiteY78" fmla="*/ 762000 h 1050131"/>
                  <a:gd name="connsiteX79" fmla="*/ 554831 w 1238250"/>
                  <a:gd name="connsiteY79" fmla="*/ 757237 h 1050131"/>
                  <a:gd name="connsiteX80" fmla="*/ 547688 w 1238250"/>
                  <a:gd name="connsiteY80" fmla="*/ 752475 h 1050131"/>
                  <a:gd name="connsiteX81" fmla="*/ 552450 w 1238250"/>
                  <a:gd name="connsiteY81" fmla="*/ 719137 h 1050131"/>
                  <a:gd name="connsiteX82" fmla="*/ 473869 w 1238250"/>
                  <a:gd name="connsiteY82" fmla="*/ 695325 h 1050131"/>
                  <a:gd name="connsiteX83" fmla="*/ 433388 w 1238250"/>
                  <a:gd name="connsiteY83" fmla="*/ 711993 h 1050131"/>
                  <a:gd name="connsiteX84" fmla="*/ 333375 w 1238250"/>
                  <a:gd name="connsiteY84" fmla="*/ 702468 h 1050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</a:cxnLst>
                <a:rect l="l" t="t" r="r" b="b"/>
                <a:pathLst>
                  <a:path w="1238250" h="1050131">
                    <a:moveTo>
                      <a:pt x="0" y="76200"/>
                    </a:moveTo>
                    <a:lnTo>
                      <a:pt x="19050" y="128587"/>
                    </a:lnTo>
                    <a:lnTo>
                      <a:pt x="50006" y="114300"/>
                    </a:lnTo>
                    <a:lnTo>
                      <a:pt x="66675" y="116681"/>
                    </a:lnTo>
                    <a:lnTo>
                      <a:pt x="100013" y="114300"/>
                    </a:lnTo>
                    <a:lnTo>
                      <a:pt x="133350" y="145256"/>
                    </a:lnTo>
                    <a:lnTo>
                      <a:pt x="140494" y="183356"/>
                    </a:lnTo>
                    <a:lnTo>
                      <a:pt x="235744" y="252412"/>
                    </a:lnTo>
                    <a:lnTo>
                      <a:pt x="269081" y="230981"/>
                    </a:lnTo>
                    <a:lnTo>
                      <a:pt x="290513" y="242887"/>
                    </a:lnTo>
                    <a:lnTo>
                      <a:pt x="330994" y="247650"/>
                    </a:lnTo>
                    <a:lnTo>
                      <a:pt x="366713" y="259556"/>
                    </a:lnTo>
                    <a:lnTo>
                      <a:pt x="390525" y="238125"/>
                    </a:lnTo>
                    <a:lnTo>
                      <a:pt x="416719" y="240506"/>
                    </a:lnTo>
                    <a:lnTo>
                      <a:pt x="431006" y="228600"/>
                    </a:lnTo>
                    <a:lnTo>
                      <a:pt x="461963" y="228600"/>
                    </a:lnTo>
                    <a:lnTo>
                      <a:pt x="492919" y="195262"/>
                    </a:lnTo>
                    <a:lnTo>
                      <a:pt x="545306" y="164306"/>
                    </a:lnTo>
                    <a:lnTo>
                      <a:pt x="566738" y="119062"/>
                    </a:lnTo>
                    <a:lnTo>
                      <a:pt x="588169" y="114300"/>
                    </a:lnTo>
                    <a:lnTo>
                      <a:pt x="631031" y="71437"/>
                    </a:lnTo>
                    <a:lnTo>
                      <a:pt x="645319" y="38100"/>
                    </a:lnTo>
                    <a:lnTo>
                      <a:pt x="688181" y="28575"/>
                    </a:lnTo>
                    <a:lnTo>
                      <a:pt x="704850" y="19050"/>
                    </a:lnTo>
                    <a:lnTo>
                      <a:pt x="716756" y="0"/>
                    </a:lnTo>
                    <a:lnTo>
                      <a:pt x="740569" y="2381"/>
                    </a:lnTo>
                    <a:lnTo>
                      <a:pt x="745331" y="45243"/>
                    </a:lnTo>
                    <a:lnTo>
                      <a:pt x="781050" y="47625"/>
                    </a:lnTo>
                    <a:lnTo>
                      <a:pt x="781050" y="47625"/>
                    </a:lnTo>
                    <a:lnTo>
                      <a:pt x="809625" y="83343"/>
                    </a:lnTo>
                    <a:lnTo>
                      <a:pt x="773906" y="150018"/>
                    </a:lnTo>
                    <a:lnTo>
                      <a:pt x="823913" y="204787"/>
                    </a:lnTo>
                    <a:lnTo>
                      <a:pt x="833438" y="295275"/>
                    </a:lnTo>
                    <a:lnTo>
                      <a:pt x="804863" y="321468"/>
                    </a:lnTo>
                    <a:lnTo>
                      <a:pt x="804863" y="383381"/>
                    </a:lnTo>
                    <a:lnTo>
                      <a:pt x="854869" y="378618"/>
                    </a:lnTo>
                    <a:lnTo>
                      <a:pt x="862013" y="404812"/>
                    </a:lnTo>
                    <a:lnTo>
                      <a:pt x="892969" y="397668"/>
                    </a:lnTo>
                    <a:lnTo>
                      <a:pt x="904875" y="419100"/>
                    </a:lnTo>
                    <a:lnTo>
                      <a:pt x="952500" y="419100"/>
                    </a:lnTo>
                    <a:lnTo>
                      <a:pt x="962025" y="452437"/>
                    </a:lnTo>
                    <a:lnTo>
                      <a:pt x="990600" y="526256"/>
                    </a:lnTo>
                    <a:lnTo>
                      <a:pt x="969169" y="564356"/>
                    </a:lnTo>
                    <a:lnTo>
                      <a:pt x="964406" y="578643"/>
                    </a:lnTo>
                    <a:lnTo>
                      <a:pt x="1116806" y="614362"/>
                    </a:lnTo>
                    <a:lnTo>
                      <a:pt x="1209675" y="588168"/>
                    </a:lnTo>
                    <a:lnTo>
                      <a:pt x="1238250" y="600075"/>
                    </a:lnTo>
                    <a:lnTo>
                      <a:pt x="1212056" y="650081"/>
                    </a:lnTo>
                    <a:lnTo>
                      <a:pt x="1223963" y="673893"/>
                    </a:lnTo>
                    <a:lnTo>
                      <a:pt x="1223963" y="681037"/>
                    </a:lnTo>
                    <a:lnTo>
                      <a:pt x="1207294" y="697706"/>
                    </a:lnTo>
                    <a:lnTo>
                      <a:pt x="1162050" y="697706"/>
                    </a:lnTo>
                    <a:lnTo>
                      <a:pt x="1145381" y="733425"/>
                    </a:lnTo>
                    <a:lnTo>
                      <a:pt x="1152525" y="757237"/>
                    </a:lnTo>
                    <a:lnTo>
                      <a:pt x="1123950" y="776287"/>
                    </a:lnTo>
                    <a:lnTo>
                      <a:pt x="1088231" y="854868"/>
                    </a:lnTo>
                    <a:lnTo>
                      <a:pt x="1066800" y="878681"/>
                    </a:lnTo>
                    <a:lnTo>
                      <a:pt x="1059656" y="919162"/>
                    </a:lnTo>
                    <a:lnTo>
                      <a:pt x="1002506" y="916781"/>
                    </a:lnTo>
                    <a:lnTo>
                      <a:pt x="985838" y="942975"/>
                    </a:lnTo>
                    <a:lnTo>
                      <a:pt x="954881" y="976312"/>
                    </a:lnTo>
                    <a:lnTo>
                      <a:pt x="919163" y="983456"/>
                    </a:lnTo>
                    <a:lnTo>
                      <a:pt x="909638" y="1002506"/>
                    </a:lnTo>
                    <a:lnTo>
                      <a:pt x="873919" y="1009650"/>
                    </a:lnTo>
                    <a:lnTo>
                      <a:pt x="852488" y="1050131"/>
                    </a:lnTo>
                    <a:lnTo>
                      <a:pt x="816769" y="1033462"/>
                    </a:lnTo>
                    <a:lnTo>
                      <a:pt x="776288" y="992981"/>
                    </a:lnTo>
                    <a:lnTo>
                      <a:pt x="776288" y="992981"/>
                    </a:lnTo>
                    <a:lnTo>
                      <a:pt x="762000" y="964406"/>
                    </a:lnTo>
                    <a:lnTo>
                      <a:pt x="762000" y="935831"/>
                    </a:lnTo>
                    <a:lnTo>
                      <a:pt x="692944" y="919162"/>
                    </a:lnTo>
                    <a:lnTo>
                      <a:pt x="676275" y="928687"/>
                    </a:lnTo>
                    <a:lnTo>
                      <a:pt x="654844" y="892968"/>
                    </a:lnTo>
                    <a:lnTo>
                      <a:pt x="654844" y="850106"/>
                    </a:lnTo>
                    <a:lnTo>
                      <a:pt x="669131" y="842962"/>
                    </a:lnTo>
                    <a:lnTo>
                      <a:pt x="669131" y="781050"/>
                    </a:lnTo>
                    <a:lnTo>
                      <a:pt x="631031" y="778668"/>
                    </a:lnTo>
                    <a:lnTo>
                      <a:pt x="600075" y="795337"/>
                    </a:lnTo>
                    <a:lnTo>
                      <a:pt x="590550" y="762000"/>
                    </a:lnTo>
                    <a:lnTo>
                      <a:pt x="554831" y="757237"/>
                    </a:lnTo>
                    <a:lnTo>
                      <a:pt x="547688" y="752475"/>
                    </a:lnTo>
                    <a:lnTo>
                      <a:pt x="552450" y="719137"/>
                    </a:lnTo>
                    <a:lnTo>
                      <a:pt x="473869" y="695325"/>
                    </a:lnTo>
                    <a:lnTo>
                      <a:pt x="433388" y="711993"/>
                    </a:lnTo>
                    <a:lnTo>
                      <a:pt x="333375" y="702468"/>
                    </a:lnTo>
                  </a:path>
                </a:pathLst>
              </a:custGeom>
              <a:noFill/>
              <a:ln w="1270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EB449E38-CC5F-2DEC-DDEF-C144499FDA99}"/>
                  </a:ext>
                </a:extLst>
              </p:cNvPr>
              <p:cNvSpPr/>
              <p:nvPr/>
            </p:nvSpPr>
            <p:spPr>
              <a:xfrm>
                <a:off x="4648200" y="3817144"/>
                <a:ext cx="831056" cy="452437"/>
              </a:xfrm>
              <a:custGeom>
                <a:avLst/>
                <a:gdLst>
                  <a:gd name="connsiteX0" fmla="*/ 0 w 831056"/>
                  <a:gd name="connsiteY0" fmla="*/ 119062 h 452437"/>
                  <a:gd name="connsiteX1" fmla="*/ 76200 w 831056"/>
                  <a:gd name="connsiteY1" fmla="*/ 116681 h 452437"/>
                  <a:gd name="connsiteX2" fmla="*/ 111919 w 831056"/>
                  <a:gd name="connsiteY2" fmla="*/ 95250 h 452437"/>
                  <a:gd name="connsiteX3" fmla="*/ 188119 w 831056"/>
                  <a:gd name="connsiteY3" fmla="*/ 76200 h 452437"/>
                  <a:gd name="connsiteX4" fmla="*/ 219075 w 831056"/>
                  <a:gd name="connsiteY4" fmla="*/ 73819 h 452437"/>
                  <a:gd name="connsiteX5" fmla="*/ 245269 w 831056"/>
                  <a:gd name="connsiteY5" fmla="*/ 66675 h 452437"/>
                  <a:gd name="connsiteX6" fmla="*/ 252413 w 831056"/>
                  <a:gd name="connsiteY6" fmla="*/ 38100 h 452437"/>
                  <a:gd name="connsiteX7" fmla="*/ 228600 w 831056"/>
                  <a:gd name="connsiteY7" fmla="*/ 0 h 452437"/>
                  <a:gd name="connsiteX8" fmla="*/ 285750 w 831056"/>
                  <a:gd name="connsiteY8" fmla="*/ 19050 h 452437"/>
                  <a:gd name="connsiteX9" fmla="*/ 304800 w 831056"/>
                  <a:gd name="connsiteY9" fmla="*/ 95250 h 452437"/>
                  <a:gd name="connsiteX10" fmla="*/ 330994 w 831056"/>
                  <a:gd name="connsiteY10" fmla="*/ 85725 h 452437"/>
                  <a:gd name="connsiteX11" fmla="*/ 364331 w 831056"/>
                  <a:gd name="connsiteY11" fmla="*/ 97631 h 452437"/>
                  <a:gd name="connsiteX12" fmla="*/ 402431 w 831056"/>
                  <a:gd name="connsiteY12" fmla="*/ 66675 h 452437"/>
                  <a:gd name="connsiteX13" fmla="*/ 404813 w 831056"/>
                  <a:gd name="connsiteY13" fmla="*/ 154781 h 452437"/>
                  <a:gd name="connsiteX14" fmla="*/ 447675 w 831056"/>
                  <a:gd name="connsiteY14" fmla="*/ 169069 h 452437"/>
                  <a:gd name="connsiteX15" fmla="*/ 461963 w 831056"/>
                  <a:gd name="connsiteY15" fmla="*/ 147637 h 452437"/>
                  <a:gd name="connsiteX16" fmla="*/ 483394 w 831056"/>
                  <a:gd name="connsiteY16" fmla="*/ 138112 h 452437"/>
                  <a:gd name="connsiteX17" fmla="*/ 514350 w 831056"/>
                  <a:gd name="connsiteY17" fmla="*/ 178594 h 452437"/>
                  <a:gd name="connsiteX18" fmla="*/ 569119 w 831056"/>
                  <a:gd name="connsiteY18" fmla="*/ 183356 h 452437"/>
                  <a:gd name="connsiteX19" fmla="*/ 583406 w 831056"/>
                  <a:gd name="connsiteY19" fmla="*/ 204787 h 452437"/>
                  <a:gd name="connsiteX20" fmla="*/ 619125 w 831056"/>
                  <a:gd name="connsiteY20" fmla="*/ 204787 h 452437"/>
                  <a:gd name="connsiteX21" fmla="*/ 676275 w 831056"/>
                  <a:gd name="connsiteY21" fmla="*/ 226219 h 452437"/>
                  <a:gd name="connsiteX22" fmla="*/ 726281 w 831056"/>
                  <a:gd name="connsiteY22" fmla="*/ 235744 h 452437"/>
                  <a:gd name="connsiteX23" fmla="*/ 709613 w 831056"/>
                  <a:gd name="connsiteY23" fmla="*/ 295275 h 452437"/>
                  <a:gd name="connsiteX24" fmla="*/ 754856 w 831056"/>
                  <a:gd name="connsiteY24" fmla="*/ 395287 h 452437"/>
                  <a:gd name="connsiteX25" fmla="*/ 804863 w 831056"/>
                  <a:gd name="connsiteY25" fmla="*/ 435769 h 452437"/>
                  <a:gd name="connsiteX26" fmla="*/ 831056 w 831056"/>
                  <a:gd name="connsiteY26" fmla="*/ 452437 h 4524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831056" h="452437">
                    <a:moveTo>
                      <a:pt x="0" y="119062"/>
                    </a:moveTo>
                    <a:lnTo>
                      <a:pt x="76200" y="116681"/>
                    </a:lnTo>
                    <a:lnTo>
                      <a:pt x="111919" y="95250"/>
                    </a:lnTo>
                    <a:lnTo>
                      <a:pt x="188119" y="76200"/>
                    </a:lnTo>
                    <a:lnTo>
                      <a:pt x="219075" y="73819"/>
                    </a:lnTo>
                    <a:lnTo>
                      <a:pt x="245269" y="66675"/>
                    </a:lnTo>
                    <a:lnTo>
                      <a:pt x="252413" y="38100"/>
                    </a:lnTo>
                    <a:lnTo>
                      <a:pt x="228600" y="0"/>
                    </a:lnTo>
                    <a:lnTo>
                      <a:pt x="285750" y="19050"/>
                    </a:lnTo>
                    <a:lnTo>
                      <a:pt x="304800" y="95250"/>
                    </a:lnTo>
                    <a:lnTo>
                      <a:pt x="330994" y="85725"/>
                    </a:lnTo>
                    <a:lnTo>
                      <a:pt x="364331" y="97631"/>
                    </a:lnTo>
                    <a:lnTo>
                      <a:pt x="402431" y="66675"/>
                    </a:lnTo>
                    <a:lnTo>
                      <a:pt x="404813" y="154781"/>
                    </a:lnTo>
                    <a:lnTo>
                      <a:pt x="447675" y="169069"/>
                    </a:lnTo>
                    <a:lnTo>
                      <a:pt x="461963" y="147637"/>
                    </a:lnTo>
                    <a:lnTo>
                      <a:pt x="483394" y="138112"/>
                    </a:lnTo>
                    <a:lnTo>
                      <a:pt x="514350" y="178594"/>
                    </a:lnTo>
                    <a:lnTo>
                      <a:pt x="569119" y="183356"/>
                    </a:lnTo>
                    <a:lnTo>
                      <a:pt x="583406" y="204787"/>
                    </a:lnTo>
                    <a:lnTo>
                      <a:pt x="619125" y="204787"/>
                    </a:lnTo>
                    <a:lnTo>
                      <a:pt x="676275" y="226219"/>
                    </a:lnTo>
                    <a:lnTo>
                      <a:pt x="726281" y="235744"/>
                    </a:lnTo>
                    <a:lnTo>
                      <a:pt x="709613" y="295275"/>
                    </a:lnTo>
                    <a:lnTo>
                      <a:pt x="754856" y="395287"/>
                    </a:lnTo>
                    <a:lnTo>
                      <a:pt x="804863" y="435769"/>
                    </a:lnTo>
                    <a:lnTo>
                      <a:pt x="831056" y="452437"/>
                    </a:lnTo>
                  </a:path>
                </a:pathLst>
              </a:custGeom>
              <a:noFill/>
              <a:ln w="1270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76BE7086-35F4-515B-8FD2-9736E1FAADEE}"/>
                  </a:ext>
                </a:extLst>
              </p:cNvPr>
              <p:cNvSpPr/>
              <p:nvPr/>
            </p:nvSpPr>
            <p:spPr>
              <a:xfrm>
                <a:off x="5545931" y="2726531"/>
                <a:ext cx="623888" cy="1369219"/>
              </a:xfrm>
              <a:custGeom>
                <a:avLst/>
                <a:gdLst>
                  <a:gd name="connsiteX0" fmla="*/ 519113 w 623888"/>
                  <a:gd name="connsiteY0" fmla="*/ 1369219 h 1369219"/>
                  <a:gd name="connsiteX1" fmla="*/ 528638 w 623888"/>
                  <a:gd name="connsiteY1" fmla="*/ 1254919 h 1369219"/>
                  <a:gd name="connsiteX2" fmla="*/ 547688 w 623888"/>
                  <a:gd name="connsiteY2" fmla="*/ 1183482 h 1369219"/>
                  <a:gd name="connsiteX3" fmla="*/ 616744 w 623888"/>
                  <a:gd name="connsiteY3" fmla="*/ 1138238 h 1369219"/>
                  <a:gd name="connsiteX4" fmla="*/ 623888 w 623888"/>
                  <a:gd name="connsiteY4" fmla="*/ 1109663 h 1369219"/>
                  <a:gd name="connsiteX5" fmla="*/ 619125 w 623888"/>
                  <a:gd name="connsiteY5" fmla="*/ 1090613 h 1369219"/>
                  <a:gd name="connsiteX6" fmla="*/ 590550 w 623888"/>
                  <a:gd name="connsiteY6" fmla="*/ 1083469 h 1369219"/>
                  <a:gd name="connsiteX7" fmla="*/ 585788 w 623888"/>
                  <a:gd name="connsiteY7" fmla="*/ 1014413 h 1369219"/>
                  <a:gd name="connsiteX8" fmla="*/ 564357 w 623888"/>
                  <a:gd name="connsiteY8" fmla="*/ 971550 h 1369219"/>
                  <a:gd name="connsiteX9" fmla="*/ 578644 w 623888"/>
                  <a:gd name="connsiteY9" fmla="*/ 935832 h 1369219"/>
                  <a:gd name="connsiteX10" fmla="*/ 583407 w 623888"/>
                  <a:gd name="connsiteY10" fmla="*/ 902494 h 1369219"/>
                  <a:gd name="connsiteX11" fmla="*/ 564357 w 623888"/>
                  <a:gd name="connsiteY11" fmla="*/ 897732 h 1369219"/>
                  <a:gd name="connsiteX12" fmla="*/ 531019 w 623888"/>
                  <a:gd name="connsiteY12" fmla="*/ 883444 h 1369219"/>
                  <a:gd name="connsiteX13" fmla="*/ 492919 w 623888"/>
                  <a:gd name="connsiteY13" fmla="*/ 890588 h 1369219"/>
                  <a:gd name="connsiteX14" fmla="*/ 481013 w 623888"/>
                  <a:gd name="connsiteY14" fmla="*/ 866775 h 1369219"/>
                  <a:gd name="connsiteX15" fmla="*/ 447675 w 623888"/>
                  <a:gd name="connsiteY15" fmla="*/ 866775 h 1369219"/>
                  <a:gd name="connsiteX16" fmla="*/ 397669 w 623888"/>
                  <a:gd name="connsiteY16" fmla="*/ 852488 h 1369219"/>
                  <a:gd name="connsiteX17" fmla="*/ 409575 w 623888"/>
                  <a:gd name="connsiteY17" fmla="*/ 835819 h 1369219"/>
                  <a:gd name="connsiteX18" fmla="*/ 381000 w 623888"/>
                  <a:gd name="connsiteY18" fmla="*/ 795338 h 1369219"/>
                  <a:gd name="connsiteX19" fmla="*/ 328613 w 623888"/>
                  <a:gd name="connsiteY19" fmla="*/ 754857 h 1369219"/>
                  <a:gd name="connsiteX20" fmla="*/ 321469 w 623888"/>
                  <a:gd name="connsiteY20" fmla="*/ 719138 h 1369219"/>
                  <a:gd name="connsiteX21" fmla="*/ 338138 w 623888"/>
                  <a:gd name="connsiteY21" fmla="*/ 692944 h 1369219"/>
                  <a:gd name="connsiteX22" fmla="*/ 357188 w 623888"/>
                  <a:gd name="connsiteY22" fmla="*/ 607219 h 1369219"/>
                  <a:gd name="connsiteX23" fmla="*/ 316707 w 623888"/>
                  <a:gd name="connsiteY23" fmla="*/ 573882 h 1369219"/>
                  <a:gd name="connsiteX24" fmla="*/ 316707 w 623888"/>
                  <a:gd name="connsiteY24" fmla="*/ 547688 h 1369219"/>
                  <a:gd name="connsiteX25" fmla="*/ 259557 w 623888"/>
                  <a:gd name="connsiteY25" fmla="*/ 526257 h 1369219"/>
                  <a:gd name="connsiteX26" fmla="*/ 259557 w 623888"/>
                  <a:gd name="connsiteY26" fmla="*/ 483394 h 1369219"/>
                  <a:gd name="connsiteX27" fmla="*/ 223838 w 623888"/>
                  <a:gd name="connsiteY27" fmla="*/ 471488 h 1369219"/>
                  <a:gd name="connsiteX28" fmla="*/ 223838 w 623888"/>
                  <a:gd name="connsiteY28" fmla="*/ 428625 h 1369219"/>
                  <a:gd name="connsiteX29" fmla="*/ 173832 w 623888"/>
                  <a:gd name="connsiteY29" fmla="*/ 385763 h 1369219"/>
                  <a:gd name="connsiteX30" fmla="*/ 173832 w 623888"/>
                  <a:gd name="connsiteY30" fmla="*/ 347663 h 1369219"/>
                  <a:gd name="connsiteX31" fmla="*/ 142875 w 623888"/>
                  <a:gd name="connsiteY31" fmla="*/ 321469 h 1369219"/>
                  <a:gd name="connsiteX32" fmla="*/ 111919 w 623888"/>
                  <a:gd name="connsiteY32" fmla="*/ 328613 h 1369219"/>
                  <a:gd name="connsiteX33" fmla="*/ 109538 w 623888"/>
                  <a:gd name="connsiteY33" fmla="*/ 292894 h 1369219"/>
                  <a:gd name="connsiteX34" fmla="*/ 83344 w 623888"/>
                  <a:gd name="connsiteY34" fmla="*/ 283369 h 1369219"/>
                  <a:gd name="connsiteX35" fmla="*/ 78582 w 623888"/>
                  <a:gd name="connsiteY35" fmla="*/ 269082 h 1369219"/>
                  <a:gd name="connsiteX36" fmla="*/ 78582 w 623888"/>
                  <a:gd name="connsiteY36" fmla="*/ 269082 h 1369219"/>
                  <a:gd name="connsiteX37" fmla="*/ 54769 w 623888"/>
                  <a:gd name="connsiteY37" fmla="*/ 207169 h 1369219"/>
                  <a:gd name="connsiteX38" fmla="*/ 7144 w 623888"/>
                  <a:gd name="connsiteY38" fmla="*/ 180975 h 1369219"/>
                  <a:gd name="connsiteX39" fmla="*/ 0 w 623888"/>
                  <a:gd name="connsiteY39" fmla="*/ 100013 h 1369219"/>
                  <a:gd name="connsiteX40" fmla="*/ 0 w 623888"/>
                  <a:gd name="connsiteY40" fmla="*/ 69057 h 1369219"/>
                  <a:gd name="connsiteX41" fmla="*/ 45244 w 623888"/>
                  <a:gd name="connsiteY41" fmla="*/ 61913 h 1369219"/>
                  <a:gd name="connsiteX42" fmla="*/ 42863 w 623888"/>
                  <a:gd name="connsiteY42" fmla="*/ 0 h 13692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623888" h="1369219">
                    <a:moveTo>
                      <a:pt x="519113" y="1369219"/>
                    </a:moveTo>
                    <a:lnTo>
                      <a:pt x="528638" y="1254919"/>
                    </a:lnTo>
                    <a:lnTo>
                      <a:pt x="547688" y="1183482"/>
                    </a:lnTo>
                    <a:lnTo>
                      <a:pt x="616744" y="1138238"/>
                    </a:lnTo>
                    <a:lnTo>
                      <a:pt x="623888" y="1109663"/>
                    </a:lnTo>
                    <a:lnTo>
                      <a:pt x="619125" y="1090613"/>
                    </a:lnTo>
                    <a:lnTo>
                      <a:pt x="590550" y="1083469"/>
                    </a:lnTo>
                    <a:lnTo>
                      <a:pt x="585788" y="1014413"/>
                    </a:lnTo>
                    <a:lnTo>
                      <a:pt x="564357" y="971550"/>
                    </a:lnTo>
                    <a:lnTo>
                      <a:pt x="578644" y="935832"/>
                    </a:lnTo>
                    <a:lnTo>
                      <a:pt x="583407" y="902494"/>
                    </a:lnTo>
                    <a:lnTo>
                      <a:pt x="564357" y="897732"/>
                    </a:lnTo>
                    <a:lnTo>
                      <a:pt x="531019" y="883444"/>
                    </a:lnTo>
                    <a:lnTo>
                      <a:pt x="492919" y="890588"/>
                    </a:lnTo>
                    <a:lnTo>
                      <a:pt x="481013" y="866775"/>
                    </a:lnTo>
                    <a:lnTo>
                      <a:pt x="447675" y="866775"/>
                    </a:lnTo>
                    <a:lnTo>
                      <a:pt x="397669" y="852488"/>
                    </a:lnTo>
                    <a:lnTo>
                      <a:pt x="409575" y="835819"/>
                    </a:lnTo>
                    <a:lnTo>
                      <a:pt x="381000" y="795338"/>
                    </a:lnTo>
                    <a:lnTo>
                      <a:pt x="328613" y="754857"/>
                    </a:lnTo>
                    <a:lnTo>
                      <a:pt x="321469" y="719138"/>
                    </a:lnTo>
                    <a:lnTo>
                      <a:pt x="338138" y="692944"/>
                    </a:lnTo>
                    <a:lnTo>
                      <a:pt x="357188" y="607219"/>
                    </a:lnTo>
                    <a:lnTo>
                      <a:pt x="316707" y="573882"/>
                    </a:lnTo>
                    <a:lnTo>
                      <a:pt x="316707" y="547688"/>
                    </a:lnTo>
                    <a:lnTo>
                      <a:pt x="259557" y="526257"/>
                    </a:lnTo>
                    <a:lnTo>
                      <a:pt x="259557" y="483394"/>
                    </a:lnTo>
                    <a:lnTo>
                      <a:pt x="223838" y="471488"/>
                    </a:lnTo>
                    <a:lnTo>
                      <a:pt x="223838" y="428625"/>
                    </a:lnTo>
                    <a:lnTo>
                      <a:pt x="173832" y="385763"/>
                    </a:lnTo>
                    <a:lnTo>
                      <a:pt x="173832" y="347663"/>
                    </a:lnTo>
                    <a:lnTo>
                      <a:pt x="142875" y="321469"/>
                    </a:lnTo>
                    <a:lnTo>
                      <a:pt x="111919" y="328613"/>
                    </a:lnTo>
                    <a:lnTo>
                      <a:pt x="109538" y="292894"/>
                    </a:lnTo>
                    <a:lnTo>
                      <a:pt x="83344" y="283369"/>
                    </a:lnTo>
                    <a:lnTo>
                      <a:pt x="78582" y="269082"/>
                    </a:lnTo>
                    <a:lnTo>
                      <a:pt x="78582" y="269082"/>
                    </a:lnTo>
                    <a:lnTo>
                      <a:pt x="54769" y="207169"/>
                    </a:lnTo>
                    <a:lnTo>
                      <a:pt x="7144" y="180975"/>
                    </a:lnTo>
                    <a:lnTo>
                      <a:pt x="0" y="100013"/>
                    </a:lnTo>
                    <a:lnTo>
                      <a:pt x="0" y="69057"/>
                    </a:lnTo>
                    <a:lnTo>
                      <a:pt x="45244" y="61913"/>
                    </a:lnTo>
                    <a:cubicBezTo>
                      <a:pt x="44450" y="41275"/>
                      <a:pt x="43657" y="20638"/>
                      <a:pt x="42863" y="0"/>
                    </a:cubicBezTo>
                  </a:path>
                </a:pathLst>
              </a:custGeom>
              <a:noFill/>
              <a:ln w="1270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F8D6F589-8180-F41F-A618-16659D88A299}"/>
                  </a:ext>
                </a:extLst>
              </p:cNvPr>
              <p:cNvSpPr/>
              <p:nvPr/>
            </p:nvSpPr>
            <p:spPr>
              <a:xfrm>
                <a:off x="5967413" y="2193131"/>
                <a:ext cx="661987" cy="1707357"/>
              </a:xfrm>
              <a:custGeom>
                <a:avLst/>
                <a:gdLst>
                  <a:gd name="connsiteX0" fmla="*/ 0 w 661987"/>
                  <a:gd name="connsiteY0" fmla="*/ 35719 h 1707357"/>
                  <a:gd name="connsiteX1" fmla="*/ 78581 w 661987"/>
                  <a:gd name="connsiteY1" fmla="*/ 47625 h 1707357"/>
                  <a:gd name="connsiteX2" fmla="*/ 107156 w 661987"/>
                  <a:gd name="connsiteY2" fmla="*/ 16669 h 1707357"/>
                  <a:gd name="connsiteX3" fmla="*/ 166687 w 661987"/>
                  <a:gd name="connsiteY3" fmla="*/ 0 h 1707357"/>
                  <a:gd name="connsiteX4" fmla="*/ 183356 w 661987"/>
                  <a:gd name="connsiteY4" fmla="*/ 19050 h 1707357"/>
                  <a:gd name="connsiteX5" fmla="*/ 164306 w 661987"/>
                  <a:gd name="connsiteY5" fmla="*/ 57150 h 1707357"/>
                  <a:gd name="connsiteX6" fmla="*/ 166687 w 661987"/>
                  <a:gd name="connsiteY6" fmla="*/ 85725 h 1707357"/>
                  <a:gd name="connsiteX7" fmla="*/ 190500 w 661987"/>
                  <a:gd name="connsiteY7" fmla="*/ 107157 h 1707357"/>
                  <a:gd name="connsiteX8" fmla="*/ 178593 w 661987"/>
                  <a:gd name="connsiteY8" fmla="*/ 157163 h 1707357"/>
                  <a:gd name="connsiteX9" fmla="*/ 152400 w 661987"/>
                  <a:gd name="connsiteY9" fmla="*/ 150019 h 1707357"/>
                  <a:gd name="connsiteX10" fmla="*/ 128587 w 661987"/>
                  <a:gd name="connsiteY10" fmla="*/ 135732 h 1707357"/>
                  <a:gd name="connsiteX11" fmla="*/ 109537 w 661987"/>
                  <a:gd name="connsiteY11" fmla="*/ 169069 h 1707357"/>
                  <a:gd name="connsiteX12" fmla="*/ 180975 w 661987"/>
                  <a:gd name="connsiteY12" fmla="*/ 197644 h 1707357"/>
                  <a:gd name="connsiteX13" fmla="*/ 176212 w 661987"/>
                  <a:gd name="connsiteY13" fmla="*/ 273844 h 1707357"/>
                  <a:gd name="connsiteX14" fmla="*/ 159543 w 661987"/>
                  <a:gd name="connsiteY14" fmla="*/ 309563 h 1707357"/>
                  <a:gd name="connsiteX15" fmla="*/ 154781 w 661987"/>
                  <a:gd name="connsiteY15" fmla="*/ 335757 h 1707357"/>
                  <a:gd name="connsiteX16" fmla="*/ 147637 w 661987"/>
                  <a:gd name="connsiteY16" fmla="*/ 357188 h 1707357"/>
                  <a:gd name="connsiteX17" fmla="*/ 121443 w 661987"/>
                  <a:gd name="connsiteY17" fmla="*/ 381000 h 1707357"/>
                  <a:gd name="connsiteX18" fmla="*/ 135731 w 661987"/>
                  <a:gd name="connsiteY18" fmla="*/ 450057 h 1707357"/>
                  <a:gd name="connsiteX19" fmla="*/ 128587 w 661987"/>
                  <a:gd name="connsiteY19" fmla="*/ 459582 h 1707357"/>
                  <a:gd name="connsiteX20" fmla="*/ 107156 w 661987"/>
                  <a:gd name="connsiteY20" fmla="*/ 457200 h 1707357"/>
                  <a:gd name="connsiteX21" fmla="*/ 90487 w 661987"/>
                  <a:gd name="connsiteY21" fmla="*/ 492919 h 1707357"/>
                  <a:gd name="connsiteX22" fmla="*/ 78581 w 661987"/>
                  <a:gd name="connsiteY22" fmla="*/ 519113 h 1707357"/>
                  <a:gd name="connsiteX23" fmla="*/ 142875 w 661987"/>
                  <a:gd name="connsiteY23" fmla="*/ 507207 h 1707357"/>
                  <a:gd name="connsiteX24" fmla="*/ 219075 w 661987"/>
                  <a:gd name="connsiteY24" fmla="*/ 533400 h 1707357"/>
                  <a:gd name="connsiteX25" fmla="*/ 228600 w 661987"/>
                  <a:gd name="connsiteY25" fmla="*/ 602457 h 1707357"/>
                  <a:gd name="connsiteX26" fmla="*/ 211931 w 661987"/>
                  <a:gd name="connsiteY26" fmla="*/ 647700 h 1707357"/>
                  <a:gd name="connsiteX27" fmla="*/ 214312 w 661987"/>
                  <a:gd name="connsiteY27" fmla="*/ 661988 h 1707357"/>
                  <a:gd name="connsiteX28" fmla="*/ 235743 w 661987"/>
                  <a:gd name="connsiteY28" fmla="*/ 661988 h 1707357"/>
                  <a:gd name="connsiteX29" fmla="*/ 261937 w 661987"/>
                  <a:gd name="connsiteY29" fmla="*/ 704850 h 1707357"/>
                  <a:gd name="connsiteX30" fmla="*/ 271462 w 661987"/>
                  <a:gd name="connsiteY30" fmla="*/ 723900 h 1707357"/>
                  <a:gd name="connsiteX31" fmla="*/ 300037 w 661987"/>
                  <a:gd name="connsiteY31" fmla="*/ 750094 h 1707357"/>
                  <a:gd name="connsiteX32" fmla="*/ 323850 w 661987"/>
                  <a:gd name="connsiteY32" fmla="*/ 773907 h 1707357"/>
                  <a:gd name="connsiteX33" fmla="*/ 340518 w 661987"/>
                  <a:gd name="connsiteY33" fmla="*/ 773907 h 1707357"/>
                  <a:gd name="connsiteX34" fmla="*/ 340518 w 661987"/>
                  <a:gd name="connsiteY34" fmla="*/ 800100 h 1707357"/>
                  <a:gd name="connsiteX35" fmla="*/ 333375 w 661987"/>
                  <a:gd name="connsiteY35" fmla="*/ 838200 h 1707357"/>
                  <a:gd name="connsiteX36" fmla="*/ 366712 w 661987"/>
                  <a:gd name="connsiteY36" fmla="*/ 838200 h 1707357"/>
                  <a:gd name="connsiteX37" fmla="*/ 426243 w 661987"/>
                  <a:gd name="connsiteY37" fmla="*/ 902494 h 1707357"/>
                  <a:gd name="connsiteX38" fmla="*/ 421481 w 661987"/>
                  <a:gd name="connsiteY38" fmla="*/ 923925 h 1707357"/>
                  <a:gd name="connsiteX39" fmla="*/ 485775 w 661987"/>
                  <a:gd name="connsiteY39" fmla="*/ 957263 h 1707357"/>
                  <a:gd name="connsiteX40" fmla="*/ 488156 w 661987"/>
                  <a:gd name="connsiteY40" fmla="*/ 978694 h 1707357"/>
                  <a:gd name="connsiteX41" fmla="*/ 535781 w 661987"/>
                  <a:gd name="connsiteY41" fmla="*/ 1028700 h 1707357"/>
                  <a:gd name="connsiteX42" fmla="*/ 516731 w 661987"/>
                  <a:gd name="connsiteY42" fmla="*/ 1102519 h 1707357"/>
                  <a:gd name="connsiteX43" fmla="*/ 540543 w 661987"/>
                  <a:gd name="connsiteY43" fmla="*/ 1109663 h 1707357"/>
                  <a:gd name="connsiteX44" fmla="*/ 540543 w 661987"/>
                  <a:gd name="connsiteY44" fmla="*/ 1109663 h 1707357"/>
                  <a:gd name="connsiteX45" fmla="*/ 571500 w 661987"/>
                  <a:gd name="connsiteY45" fmla="*/ 1116807 h 1707357"/>
                  <a:gd name="connsiteX46" fmla="*/ 571500 w 661987"/>
                  <a:gd name="connsiteY46" fmla="*/ 1131094 h 1707357"/>
                  <a:gd name="connsiteX47" fmla="*/ 595312 w 661987"/>
                  <a:gd name="connsiteY47" fmla="*/ 1171575 h 1707357"/>
                  <a:gd name="connsiteX48" fmla="*/ 559593 w 661987"/>
                  <a:gd name="connsiteY48" fmla="*/ 1252538 h 1707357"/>
                  <a:gd name="connsiteX49" fmla="*/ 581025 w 661987"/>
                  <a:gd name="connsiteY49" fmla="*/ 1281113 h 1707357"/>
                  <a:gd name="connsiteX50" fmla="*/ 614362 w 661987"/>
                  <a:gd name="connsiteY50" fmla="*/ 1257300 h 1707357"/>
                  <a:gd name="connsiteX51" fmla="*/ 652462 w 661987"/>
                  <a:gd name="connsiteY51" fmla="*/ 1285875 h 1707357"/>
                  <a:gd name="connsiteX52" fmla="*/ 635793 w 661987"/>
                  <a:gd name="connsiteY52" fmla="*/ 1319213 h 1707357"/>
                  <a:gd name="connsiteX53" fmla="*/ 633412 w 661987"/>
                  <a:gd name="connsiteY53" fmla="*/ 1366838 h 1707357"/>
                  <a:gd name="connsiteX54" fmla="*/ 661987 w 661987"/>
                  <a:gd name="connsiteY54" fmla="*/ 1397794 h 1707357"/>
                  <a:gd name="connsiteX55" fmla="*/ 604837 w 661987"/>
                  <a:gd name="connsiteY55" fmla="*/ 1414463 h 1707357"/>
                  <a:gd name="connsiteX56" fmla="*/ 564356 w 661987"/>
                  <a:gd name="connsiteY56" fmla="*/ 1490663 h 1707357"/>
                  <a:gd name="connsiteX57" fmla="*/ 576262 w 661987"/>
                  <a:gd name="connsiteY57" fmla="*/ 1528763 h 1707357"/>
                  <a:gd name="connsiteX58" fmla="*/ 552450 w 661987"/>
                  <a:gd name="connsiteY58" fmla="*/ 1562100 h 1707357"/>
                  <a:gd name="connsiteX59" fmla="*/ 661987 w 661987"/>
                  <a:gd name="connsiteY59" fmla="*/ 1707357 h 1707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661987" h="1707357">
                    <a:moveTo>
                      <a:pt x="0" y="35719"/>
                    </a:moveTo>
                    <a:lnTo>
                      <a:pt x="78581" y="47625"/>
                    </a:lnTo>
                    <a:lnTo>
                      <a:pt x="107156" y="16669"/>
                    </a:lnTo>
                    <a:lnTo>
                      <a:pt x="166687" y="0"/>
                    </a:lnTo>
                    <a:lnTo>
                      <a:pt x="183356" y="19050"/>
                    </a:lnTo>
                    <a:lnTo>
                      <a:pt x="164306" y="57150"/>
                    </a:lnTo>
                    <a:lnTo>
                      <a:pt x="166687" y="85725"/>
                    </a:lnTo>
                    <a:lnTo>
                      <a:pt x="190500" y="107157"/>
                    </a:lnTo>
                    <a:lnTo>
                      <a:pt x="178593" y="157163"/>
                    </a:lnTo>
                    <a:lnTo>
                      <a:pt x="152400" y="150019"/>
                    </a:lnTo>
                    <a:lnTo>
                      <a:pt x="128587" y="135732"/>
                    </a:lnTo>
                    <a:lnTo>
                      <a:pt x="109537" y="169069"/>
                    </a:lnTo>
                    <a:lnTo>
                      <a:pt x="180975" y="197644"/>
                    </a:lnTo>
                    <a:lnTo>
                      <a:pt x="176212" y="273844"/>
                    </a:lnTo>
                    <a:lnTo>
                      <a:pt x="159543" y="309563"/>
                    </a:lnTo>
                    <a:lnTo>
                      <a:pt x="154781" y="335757"/>
                    </a:lnTo>
                    <a:lnTo>
                      <a:pt x="147637" y="357188"/>
                    </a:lnTo>
                    <a:lnTo>
                      <a:pt x="121443" y="381000"/>
                    </a:lnTo>
                    <a:lnTo>
                      <a:pt x="135731" y="450057"/>
                    </a:lnTo>
                    <a:lnTo>
                      <a:pt x="128587" y="459582"/>
                    </a:lnTo>
                    <a:lnTo>
                      <a:pt x="107156" y="457200"/>
                    </a:lnTo>
                    <a:lnTo>
                      <a:pt x="90487" y="492919"/>
                    </a:lnTo>
                    <a:lnTo>
                      <a:pt x="78581" y="519113"/>
                    </a:lnTo>
                    <a:lnTo>
                      <a:pt x="142875" y="507207"/>
                    </a:lnTo>
                    <a:lnTo>
                      <a:pt x="219075" y="533400"/>
                    </a:lnTo>
                    <a:lnTo>
                      <a:pt x="228600" y="602457"/>
                    </a:lnTo>
                    <a:lnTo>
                      <a:pt x="211931" y="647700"/>
                    </a:lnTo>
                    <a:lnTo>
                      <a:pt x="214312" y="661988"/>
                    </a:lnTo>
                    <a:lnTo>
                      <a:pt x="235743" y="661988"/>
                    </a:lnTo>
                    <a:lnTo>
                      <a:pt x="261937" y="704850"/>
                    </a:lnTo>
                    <a:lnTo>
                      <a:pt x="271462" y="723900"/>
                    </a:lnTo>
                    <a:lnTo>
                      <a:pt x="300037" y="750094"/>
                    </a:lnTo>
                    <a:lnTo>
                      <a:pt x="323850" y="773907"/>
                    </a:lnTo>
                    <a:lnTo>
                      <a:pt x="340518" y="773907"/>
                    </a:lnTo>
                    <a:lnTo>
                      <a:pt x="340518" y="800100"/>
                    </a:lnTo>
                    <a:lnTo>
                      <a:pt x="333375" y="838200"/>
                    </a:lnTo>
                    <a:lnTo>
                      <a:pt x="366712" y="838200"/>
                    </a:lnTo>
                    <a:lnTo>
                      <a:pt x="426243" y="902494"/>
                    </a:lnTo>
                    <a:lnTo>
                      <a:pt x="421481" y="923925"/>
                    </a:lnTo>
                    <a:lnTo>
                      <a:pt x="485775" y="957263"/>
                    </a:lnTo>
                    <a:lnTo>
                      <a:pt x="488156" y="978694"/>
                    </a:lnTo>
                    <a:lnTo>
                      <a:pt x="535781" y="1028700"/>
                    </a:lnTo>
                    <a:lnTo>
                      <a:pt x="516731" y="1102519"/>
                    </a:lnTo>
                    <a:lnTo>
                      <a:pt x="540543" y="1109663"/>
                    </a:lnTo>
                    <a:lnTo>
                      <a:pt x="540543" y="1109663"/>
                    </a:lnTo>
                    <a:lnTo>
                      <a:pt x="571500" y="1116807"/>
                    </a:lnTo>
                    <a:lnTo>
                      <a:pt x="571500" y="1131094"/>
                    </a:lnTo>
                    <a:lnTo>
                      <a:pt x="595312" y="1171575"/>
                    </a:lnTo>
                    <a:lnTo>
                      <a:pt x="559593" y="1252538"/>
                    </a:lnTo>
                    <a:lnTo>
                      <a:pt x="581025" y="1281113"/>
                    </a:lnTo>
                    <a:lnTo>
                      <a:pt x="614362" y="1257300"/>
                    </a:lnTo>
                    <a:lnTo>
                      <a:pt x="652462" y="1285875"/>
                    </a:lnTo>
                    <a:lnTo>
                      <a:pt x="635793" y="1319213"/>
                    </a:lnTo>
                    <a:lnTo>
                      <a:pt x="633412" y="1366838"/>
                    </a:lnTo>
                    <a:lnTo>
                      <a:pt x="661987" y="1397794"/>
                    </a:lnTo>
                    <a:lnTo>
                      <a:pt x="604837" y="1414463"/>
                    </a:lnTo>
                    <a:lnTo>
                      <a:pt x="564356" y="1490663"/>
                    </a:lnTo>
                    <a:lnTo>
                      <a:pt x="576262" y="1528763"/>
                    </a:lnTo>
                    <a:lnTo>
                      <a:pt x="552450" y="1562100"/>
                    </a:lnTo>
                    <a:lnTo>
                      <a:pt x="661987" y="1707357"/>
                    </a:lnTo>
                  </a:path>
                </a:pathLst>
              </a:custGeom>
              <a:noFill/>
              <a:ln w="1270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B80BF11F-5239-DA13-E827-7D2D17490310}"/>
                  </a:ext>
                </a:extLst>
              </p:cNvPr>
              <p:cNvSpPr/>
              <p:nvPr/>
            </p:nvSpPr>
            <p:spPr>
              <a:xfrm>
                <a:off x="6434138" y="2138363"/>
                <a:ext cx="523875" cy="1638300"/>
              </a:xfrm>
              <a:custGeom>
                <a:avLst/>
                <a:gdLst>
                  <a:gd name="connsiteX0" fmla="*/ 304800 w 523875"/>
                  <a:gd name="connsiteY0" fmla="*/ 1638300 h 1638300"/>
                  <a:gd name="connsiteX1" fmla="*/ 378618 w 523875"/>
                  <a:gd name="connsiteY1" fmla="*/ 1559718 h 1638300"/>
                  <a:gd name="connsiteX2" fmla="*/ 400050 w 523875"/>
                  <a:gd name="connsiteY2" fmla="*/ 1488281 h 1638300"/>
                  <a:gd name="connsiteX3" fmla="*/ 442912 w 523875"/>
                  <a:gd name="connsiteY3" fmla="*/ 1457325 h 1638300"/>
                  <a:gd name="connsiteX4" fmla="*/ 447675 w 523875"/>
                  <a:gd name="connsiteY4" fmla="*/ 1397793 h 1638300"/>
                  <a:gd name="connsiteX5" fmla="*/ 419100 w 523875"/>
                  <a:gd name="connsiteY5" fmla="*/ 1378743 h 1638300"/>
                  <a:gd name="connsiteX6" fmla="*/ 416718 w 523875"/>
                  <a:gd name="connsiteY6" fmla="*/ 1328737 h 1638300"/>
                  <a:gd name="connsiteX7" fmla="*/ 452437 w 523875"/>
                  <a:gd name="connsiteY7" fmla="*/ 1276350 h 1638300"/>
                  <a:gd name="connsiteX8" fmla="*/ 521493 w 523875"/>
                  <a:gd name="connsiteY8" fmla="*/ 1262062 h 1638300"/>
                  <a:gd name="connsiteX9" fmla="*/ 523875 w 523875"/>
                  <a:gd name="connsiteY9" fmla="*/ 1238250 h 1638300"/>
                  <a:gd name="connsiteX10" fmla="*/ 476250 w 523875"/>
                  <a:gd name="connsiteY10" fmla="*/ 1138237 h 1638300"/>
                  <a:gd name="connsiteX11" fmla="*/ 431006 w 523875"/>
                  <a:gd name="connsiteY11" fmla="*/ 1143000 h 1638300"/>
                  <a:gd name="connsiteX12" fmla="*/ 435768 w 523875"/>
                  <a:gd name="connsiteY12" fmla="*/ 1121568 h 1638300"/>
                  <a:gd name="connsiteX13" fmla="*/ 452437 w 523875"/>
                  <a:gd name="connsiteY13" fmla="*/ 1100137 h 1638300"/>
                  <a:gd name="connsiteX14" fmla="*/ 447675 w 523875"/>
                  <a:gd name="connsiteY14" fmla="*/ 1052512 h 1638300"/>
                  <a:gd name="connsiteX15" fmla="*/ 445293 w 523875"/>
                  <a:gd name="connsiteY15" fmla="*/ 1026318 h 1638300"/>
                  <a:gd name="connsiteX16" fmla="*/ 414337 w 523875"/>
                  <a:gd name="connsiteY16" fmla="*/ 1016793 h 1638300"/>
                  <a:gd name="connsiteX17" fmla="*/ 442912 w 523875"/>
                  <a:gd name="connsiteY17" fmla="*/ 962025 h 1638300"/>
                  <a:gd name="connsiteX18" fmla="*/ 426243 w 523875"/>
                  <a:gd name="connsiteY18" fmla="*/ 947737 h 1638300"/>
                  <a:gd name="connsiteX19" fmla="*/ 423862 w 523875"/>
                  <a:gd name="connsiteY19" fmla="*/ 919162 h 1638300"/>
                  <a:gd name="connsiteX20" fmla="*/ 390525 w 523875"/>
                  <a:gd name="connsiteY20" fmla="*/ 916781 h 1638300"/>
                  <a:gd name="connsiteX21" fmla="*/ 354806 w 523875"/>
                  <a:gd name="connsiteY21" fmla="*/ 892968 h 1638300"/>
                  <a:gd name="connsiteX22" fmla="*/ 352425 w 523875"/>
                  <a:gd name="connsiteY22" fmla="*/ 869156 h 1638300"/>
                  <a:gd name="connsiteX23" fmla="*/ 323850 w 523875"/>
                  <a:gd name="connsiteY23" fmla="*/ 838200 h 1638300"/>
                  <a:gd name="connsiteX24" fmla="*/ 307181 w 523875"/>
                  <a:gd name="connsiteY24" fmla="*/ 802481 h 1638300"/>
                  <a:gd name="connsiteX25" fmla="*/ 316706 w 523875"/>
                  <a:gd name="connsiteY25" fmla="*/ 778668 h 1638300"/>
                  <a:gd name="connsiteX26" fmla="*/ 295275 w 523875"/>
                  <a:gd name="connsiteY26" fmla="*/ 714375 h 1638300"/>
                  <a:gd name="connsiteX27" fmla="*/ 304800 w 523875"/>
                  <a:gd name="connsiteY27" fmla="*/ 657225 h 1638300"/>
                  <a:gd name="connsiteX28" fmla="*/ 285750 w 523875"/>
                  <a:gd name="connsiteY28" fmla="*/ 650081 h 1638300"/>
                  <a:gd name="connsiteX29" fmla="*/ 283368 w 523875"/>
                  <a:gd name="connsiteY29" fmla="*/ 621506 h 1638300"/>
                  <a:gd name="connsiteX30" fmla="*/ 178593 w 523875"/>
                  <a:gd name="connsiteY30" fmla="*/ 621506 h 1638300"/>
                  <a:gd name="connsiteX31" fmla="*/ 145256 w 523875"/>
                  <a:gd name="connsiteY31" fmla="*/ 638175 h 1638300"/>
                  <a:gd name="connsiteX32" fmla="*/ 121443 w 523875"/>
                  <a:gd name="connsiteY32" fmla="*/ 623887 h 1638300"/>
                  <a:gd name="connsiteX33" fmla="*/ 40481 w 523875"/>
                  <a:gd name="connsiteY33" fmla="*/ 523875 h 1638300"/>
                  <a:gd name="connsiteX34" fmla="*/ 45243 w 523875"/>
                  <a:gd name="connsiteY34" fmla="*/ 502443 h 1638300"/>
                  <a:gd name="connsiteX35" fmla="*/ 19050 w 523875"/>
                  <a:gd name="connsiteY35" fmla="*/ 500062 h 1638300"/>
                  <a:gd name="connsiteX36" fmla="*/ 30956 w 523875"/>
                  <a:gd name="connsiteY36" fmla="*/ 440531 h 1638300"/>
                  <a:gd name="connsiteX37" fmla="*/ 0 w 523875"/>
                  <a:gd name="connsiteY37" fmla="*/ 435768 h 1638300"/>
                  <a:gd name="connsiteX38" fmla="*/ 0 w 523875"/>
                  <a:gd name="connsiteY38" fmla="*/ 416718 h 1638300"/>
                  <a:gd name="connsiteX39" fmla="*/ 35718 w 523875"/>
                  <a:gd name="connsiteY39" fmla="*/ 392906 h 1638300"/>
                  <a:gd name="connsiteX40" fmla="*/ 35718 w 523875"/>
                  <a:gd name="connsiteY40" fmla="*/ 352425 h 1638300"/>
                  <a:gd name="connsiteX41" fmla="*/ 52387 w 523875"/>
                  <a:gd name="connsiteY41" fmla="*/ 333375 h 1638300"/>
                  <a:gd name="connsiteX42" fmla="*/ 50006 w 523875"/>
                  <a:gd name="connsiteY42" fmla="*/ 288131 h 1638300"/>
                  <a:gd name="connsiteX43" fmla="*/ 61912 w 523875"/>
                  <a:gd name="connsiteY43" fmla="*/ 242887 h 1638300"/>
                  <a:gd name="connsiteX44" fmla="*/ 95250 w 523875"/>
                  <a:gd name="connsiteY44" fmla="*/ 161925 h 1638300"/>
                  <a:gd name="connsiteX45" fmla="*/ 88106 w 523875"/>
                  <a:gd name="connsiteY45" fmla="*/ 114300 h 1638300"/>
                  <a:gd name="connsiteX46" fmla="*/ 85725 w 523875"/>
                  <a:gd name="connsiteY46" fmla="*/ 80962 h 1638300"/>
                  <a:gd name="connsiteX47" fmla="*/ 147637 w 523875"/>
                  <a:gd name="connsiteY47" fmla="*/ 45243 h 1638300"/>
                  <a:gd name="connsiteX48" fmla="*/ 169068 w 523875"/>
                  <a:gd name="connsiteY48" fmla="*/ 47625 h 1638300"/>
                  <a:gd name="connsiteX49" fmla="*/ 197643 w 523875"/>
                  <a:gd name="connsiteY49" fmla="*/ 45243 h 1638300"/>
                  <a:gd name="connsiteX50" fmla="*/ 214312 w 523875"/>
                  <a:gd name="connsiteY50" fmla="*/ 0 h 1638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523875" h="1638300">
                    <a:moveTo>
                      <a:pt x="304800" y="1638300"/>
                    </a:moveTo>
                    <a:lnTo>
                      <a:pt x="378618" y="1559718"/>
                    </a:lnTo>
                    <a:lnTo>
                      <a:pt x="400050" y="1488281"/>
                    </a:lnTo>
                    <a:lnTo>
                      <a:pt x="442912" y="1457325"/>
                    </a:lnTo>
                    <a:lnTo>
                      <a:pt x="447675" y="1397793"/>
                    </a:lnTo>
                    <a:lnTo>
                      <a:pt x="419100" y="1378743"/>
                    </a:lnTo>
                    <a:lnTo>
                      <a:pt x="416718" y="1328737"/>
                    </a:lnTo>
                    <a:lnTo>
                      <a:pt x="452437" y="1276350"/>
                    </a:lnTo>
                    <a:lnTo>
                      <a:pt x="521493" y="1262062"/>
                    </a:lnTo>
                    <a:lnTo>
                      <a:pt x="523875" y="1238250"/>
                    </a:lnTo>
                    <a:lnTo>
                      <a:pt x="476250" y="1138237"/>
                    </a:lnTo>
                    <a:lnTo>
                      <a:pt x="431006" y="1143000"/>
                    </a:lnTo>
                    <a:lnTo>
                      <a:pt x="435768" y="1121568"/>
                    </a:lnTo>
                    <a:lnTo>
                      <a:pt x="452437" y="1100137"/>
                    </a:lnTo>
                    <a:lnTo>
                      <a:pt x="447675" y="1052512"/>
                    </a:lnTo>
                    <a:lnTo>
                      <a:pt x="445293" y="1026318"/>
                    </a:lnTo>
                    <a:lnTo>
                      <a:pt x="414337" y="1016793"/>
                    </a:lnTo>
                    <a:lnTo>
                      <a:pt x="442912" y="962025"/>
                    </a:lnTo>
                    <a:lnTo>
                      <a:pt x="426243" y="947737"/>
                    </a:lnTo>
                    <a:lnTo>
                      <a:pt x="423862" y="919162"/>
                    </a:lnTo>
                    <a:lnTo>
                      <a:pt x="390525" y="916781"/>
                    </a:lnTo>
                    <a:lnTo>
                      <a:pt x="354806" y="892968"/>
                    </a:lnTo>
                    <a:lnTo>
                      <a:pt x="352425" y="869156"/>
                    </a:lnTo>
                    <a:lnTo>
                      <a:pt x="323850" y="838200"/>
                    </a:lnTo>
                    <a:lnTo>
                      <a:pt x="307181" y="802481"/>
                    </a:lnTo>
                    <a:lnTo>
                      <a:pt x="316706" y="778668"/>
                    </a:lnTo>
                    <a:lnTo>
                      <a:pt x="295275" y="714375"/>
                    </a:lnTo>
                    <a:lnTo>
                      <a:pt x="304800" y="657225"/>
                    </a:lnTo>
                    <a:lnTo>
                      <a:pt x="285750" y="650081"/>
                    </a:lnTo>
                    <a:lnTo>
                      <a:pt x="283368" y="621506"/>
                    </a:lnTo>
                    <a:lnTo>
                      <a:pt x="178593" y="621506"/>
                    </a:lnTo>
                    <a:lnTo>
                      <a:pt x="145256" y="638175"/>
                    </a:lnTo>
                    <a:lnTo>
                      <a:pt x="121443" y="623887"/>
                    </a:lnTo>
                    <a:lnTo>
                      <a:pt x="40481" y="523875"/>
                    </a:lnTo>
                    <a:lnTo>
                      <a:pt x="45243" y="502443"/>
                    </a:lnTo>
                    <a:lnTo>
                      <a:pt x="19050" y="500062"/>
                    </a:lnTo>
                    <a:lnTo>
                      <a:pt x="30956" y="440531"/>
                    </a:lnTo>
                    <a:lnTo>
                      <a:pt x="0" y="435768"/>
                    </a:lnTo>
                    <a:lnTo>
                      <a:pt x="0" y="416718"/>
                    </a:lnTo>
                    <a:lnTo>
                      <a:pt x="35718" y="392906"/>
                    </a:lnTo>
                    <a:lnTo>
                      <a:pt x="35718" y="352425"/>
                    </a:lnTo>
                    <a:lnTo>
                      <a:pt x="52387" y="333375"/>
                    </a:lnTo>
                    <a:lnTo>
                      <a:pt x="50006" y="288131"/>
                    </a:lnTo>
                    <a:lnTo>
                      <a:pt x="61912" y="242887"/>
                    </a:lnTo>
                    <a:lnTo>
                      <a:pt x="95250" y="161925"/>
                    </a:lnTo>
                    <a:lnTo>
                      <a:pt x="88106" y="114300"/>
                    </a:lnTo>
                    <a:lnTo>
                      <a:pt x="85725" y="80962"/>
                    </a:lnTo>
                    <a:lnTo>
                      <a:pt x="147637" y="45243"/>
                    </a:lnTo>
                    <a:lnTo>
                      <a:pt x="169068" y="47625"/>
                    </a:lnTo>
                    <a:lnTo>
                      <a:pt x="197643" y="45243"/>
                    </a:lnTo>
                    <a:lnTo>
                      <a:pt x="214312" y="0"/>
                    </a:lnTo>
                  </a:path>
                </a:pathLst>
              </a:custGeom>
              <a:noFill/>
              <a:ln w="1270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F090390C-C078-A6ED-6482-56C409AE880C}"/>
                  </a:ext>
                </a:extLst>
              </p:cNvPr>
              <p:cNvSpPr/>
              <p:nvPr/>
            </p:nvSpPr>
            <p:spPr>
              <a:xfrm>
                <a:off x="4213225" y="1546225"/>
                <a:ext cx="981075" cy="911225"/>
              </a:xfrm>
              <a:custGeom>
                <a:avLst/>
                <a:gdLst>
                  <a:gd name="connsiteX0" fmla="*/ 981075 w 981075"/>
                  <a:gd name="connsiteY0" fmla="*/ 0 h 911225"/>
                  <a:gd name="connsiteX1" fmla="*/ 847725 w 981075"/>
                  <a:gd name="connsiteY1" fmla="*/ 19050 h 911225"/>
                  <a:gd name="connsiteX2" fmla="*/ 812800 w 981075"/>
                  <a:gd name="connsiteY2" fmla="*/ 60325 h 911225"/>
                  <a:gd name="connsiteX3" fmla="*/ 844550 w 981075"/>
                  <a:gd name="connsiteY3" fmla="*/ 127000 h 911225"/>
                  <a:gd name="connsiteX4" fmla="*/ 835025 w 981075"/>
                  <a:gd name="connsiteY4" fmla="*/ 177800 h 911225"/>
                  <a:gd name="connsiteX5" fmla="*/ 631825 w 981075"/>
                  <a:gd name="connsiteY5" fmla="*/ 250825 h 911225"/>
                  <a:gd name="connsiteX6" fmla="*/ 558800 w 981075"/>
                  <a:gd name="connsiteY6" fmla="*/ 190500 h 911225"/>
                  <a:gd name="connsiteX7" fmla="*/ 454025 w 981075"/>
                  <a:gd name="connsiteY7" fmla="*/ 250825 h 911225"/>
                  <a:gd name="connsiteX8" fmla="*/ 282575 w 981075"/>
                  <a:gd name="connsiteY8" fmla="*/ 263525 h 911225"/>
                  <a:gd name="connsiteX9" fmla="*/ 95250 w 981075"/>
                  <a:gd name="connsiteY9" fmla="*/ 304800 h 911225"/>
                  <a:gd name="connsiteX10" fmla="*/ 0 w 981075"/>
                  <a:gd name="connsiteY10" fmla="*/ 381000 h 911225"/>
                  <a:gd name="connsiteX11" fmla="*/ 9525 w 981075"/>
                  <a:gd name="connsiteY11" fmla="*/ 492125 h 911225"/>
                  <a:gd name="connsiteX12" fmla="*/ 133350 w 981075"/>
                  <a:gd name="connsiteY12" fmla="*/ 495300 h 911225"/>
                  <a:gd name="connsiteX13" fmla="*/ 244475 w 981075"/>
                  <a:gd name="connsiteY13" fmla="*/ 581025 h 911225"/>
                  <a:gd name="connsiteX14" fmla="*/ 215900 w 981075"/>
                  <a:gd name="connsiteY14" fmla="*/ 657225 h 911225"/>
                  <a:gd name="connsiteX15" fmla="*/ 215900 w 981075"/>
                  <a:gd name="connsiteY15" fmla="*/ 673100 h 911225"/>
                  <a:gd name="connsiteX16" fmla="*/ 228600 w 981075"/>
                  <a:gd name="connsiteY16" fmla="*/ 701675 h 911225"/>
                  <a:gd name="connsiteX17" fmla="*/ 225425 w 981075"/>
                  <a:gd name="connsiteY17" fmla="*/ 768350 h 911225"/>
                  <a:gd name="connsiteX18" fmla="*/ 244475 w 981075"/>
                  <a:gd name="connsiteY18" fmla="*/ 784225 h 911225"/>
                  <a:gd name="connsiteX19" fmla="*/ 241300 w 981075"/>
                  <a:gd name="connsiteY19" fmla="*/ 822325 h 911225"/>
                  <a:gd name="connsiteX20" fmla="*/ 295275 w 981075"/>
                  <a:gd name="connsiteY20" fmla="*/ 831850 h 911225"/>
                  <a:gd name="connsiteX21" fmla="*/ 352425 w 981075"/>
                  <a:gd name="connsiteY21" fmla="*/ 796925 h 911225"/>
                  <a:gd name="connsiteX22" fmla="*/ 422275 w 981075"/>
                  <a:gd name="connsiteY22" fmla="*/ 822325 h 911225"/>
                  <a:gd name="connsiteX23" fmla="*/ 447675 w 981075"/>
                  <a:gd name="connsiteY23" fmla="*/ 860425 h 911225"/>
                  <a:gd name="connsiteX24" fmla="*/ 581025 w 981075"/>
                  <a:gd name="connsiteY24" fmla="*/ 892175 h 911225"/>
                  <a:gd name="connsiteX25" fmla="*/ 587375 w 981075"/>
                  <a:gd name="connsiteY25" fmla="*/ 911225 h 911225"/>
                  <a:gd name="connsiteX26" fmla="*/ 625475 w 981075"/>
                  <a:gd name="connsiteY26" fmla="*/ 911225 h 911225"/>
                  <a:gd name="connsiteX27" fmla="*/ 666750 w 981075"/>
                  <a:gd name="connsiteY27" fmla="*/ 895350 h 911225"/>
                  <a:gd name="connsiteX28" fmla="*/ 730250 w 981075"/>
                  <a:gd name="connsiteY28" fmla="*/ 904875 h 911225"/>
                  <a:gd name="connsiteX29" fmla="*/ 739775 w 981075"/>
                  <a:gd name="connsiteY29" fmla="*/ 882650 h 911225"/>
                  <a:gd name="connsiteX30" fmla="*/ 781050 w 981075"/>
                  <a:gd name="connsiteY30" fmla="*/ 869950 h 911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981075" h="911225">
                    <a:moveTo>
                      <a:pt x="981075" y="0"/>
                    </a:moveTo>
                    <a:lnTo>
                      <a:pt x="847725" y="19050"/>
                    </a:lnTo>
                    <a:lnTo>
                      <a:pt x="812800" y="60325"/>
                    </a:lnTo>
                    <a:lnTo>
                      <a:pt x="844550" y="127000"/>
                    </a:lnTo>
                    <a:lnTo>
                      <a:pt x="835025" y="177800"/>
                    </a:lnTo>
                    <a:lnTo>
                      <a:pt x="631825" y="250825"/>
                    </a:lnTo>
                    <a:lnTo>
                      <a:pt x="558800" y="190500"/>
                    </a:lnTo>
                    <a:lnTo>
                      <a:pt x="454025" y="250825"/>
                    </a:lnTo>
                    <a:lnTo>
                      <a:pt x="282575" y="263525"/>
                    </a:lnTo>
                    <a:lnTo>
                      <a:pt x="95250" y="304800"/>
                    </a:lnTo>
                    <a:lnTo>
                      <a:pt x="0" y="381000"/>
                    </a:lnTo>
                    <a:lnTo>
                      <a:pt x="9525" y="492125"/>
                    </a:lnTo>
                    <a:lnTo>
                      <a:pt x="133350" y="495300"/>
                    </a:lnTo>
                    <a:lnTo>
                      <a:pt x="244475" y="581025"/>
                    </a:lnTo>
                    <a:lnTo>
                      <a:pt x="215900" y="657225"/>
                    </a:lnTo>
                    <a:lnTo>
                      <a:pt x="215900" y="673100"/>
                    </a:lnTo>
                    <a:lnTo>
                      <a:pt x="228600" y="701675"/>
                    </a:lnTo>
                    <a:lnTo>
                      <a:pt x="225425" y="768350"/>
                    </a:lnTo>
                    <a:lnTo>
                      <a:pt x="244475" y="784225"/>
                    </a:lnTo>
                    <a:lnTo>
                      <a:pt x="241300" y="822325"/>
                    </a:lnTo>
                    <a:lnTo>
                      <a:pt x="295275" y="831850"/>
                    </a:lnTo>
                    <a:lnTo>
                      <a:pt x="352425" y="796925"/>
                    </a:lnTo>
                    <a:lnTo>
                      <a:pt x="422275" y="822325"/>
                    </a:lnTo>
                    <a:lnTo>
                      <a:pt x="447675" y="860425"/>
                    </a:lnTo>
                    <a:lnTo>
                      <a:pt x="581025" y="892175"/>
                    </a:lnTo>
                    <a:lnTo>
                      <a:pt x="587375" y="911225"/>
                    </a:lnTo>
                    <a:lnTo>
                      <a:pt x="625475" y="911225"/>
                    </a:lnTo>
                    <a:lnTo>
                      <a:pt x="666750" y="895350"/>
                    </a:lnTo>
                    <a:lnTo>
                      <a:pt x="730250" y="904875"/>
                    </a:lnTo>
                    <a:lnTo>
                      <a:pt x="739775" y="882650"/>
                    </a:lnTo>
                    <a:lnTo>
                      <a:pt x="781050" y="869950"/>
                    </a:lnTo>
                  </a:path>
                </a:pathLst>
              </a:custGeom>
              <a:noFill/>
              <a:ln w="1270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683669D5-3C92-BBFB-F1D3-500144AE61D2}"/>
                  </a:ext>
                </a:extLst>
              </p:cNvPr>
              <p:cNvSpPr/>
              <p:nvPr/>
            </p:nvSpPr>
            <p:spPr>
              <a:xfrm>
                <a:off x="5057775" y="1795462"/>
                <a:ext cx="565150" cy="808037"/>
              </a:xfrm>
              <a:custGeom>
                <a:avLst/>
                <a:gdLst>
                  <a:gd name="connsiteX0" fmla="*/ 339725 w 565150"/>
                  <a:gd name="connsiteY0" fmla="*/ 0 h 825500"/>
                  <a:gd name="connsiteX1" fmla="*/ 323850 w 565150"/>
                  <a:gd name="connsiteY1" fmla="*/ 104775 h 825500"/>
                  <a:gd name="connsiteX2" fmla="*/ 400050 w 565150"/>
                  <a:gd name="connsiteY2" fmla="*/ 152400 h 825500"/>
                  <a:gd name="connsiteX3" fmla="*/ 450850 w 565150"/>
                  <a:gd name="connsiteY3" fmla="*/ 254000 h 825500"/>
                  <a:gd name="connsiteX4" fmla="*/ 450850 w 565150"/>
                  <a:gd name="connsiteY4" fmla="*/ 304800 h 825500"/>
                  <a:gd name="connsiteX5" fmla="*/ 539750 w 565150"/>
                  <a:gd name="connsiteY5" fmla="*/ 387350 h 825500"/>
                  <a:gd name="connsiteX6" fmla="*/ 565150 w 565150"/>
                  <a:gd name="connsiteY6" fmla="*/ 441325 h 825500"/>
                  <a:gd name="connsiteX7" fmla="*/ 539750 w 565150"/>
                  <a:gd name="connsiteY7" fmla="*/ 485775 h 825500"/>
                  <a:gd name="connsiteX8" fmla="*/ 466725 w 565150"/>
                  <a:gd name="connsiteY8" fmla="*/ 539750 h 825500"/>
                  <a:gd name="connsiteX9" fmla="*/ 381000 w 565150"/>
                  <a:gd name="connsiteY9" fmla="*/ 581025 h 825500"/>
                  <a:gd name="connsiteX10" fmla="*/ 323850 w 565150"/>
                  <a:gd name="connsiteY10" fmla="*/ 638175 h 825500"/>
                  <a:gd name="connsiteX11" fmla="*/ 257175 w 565150"/>
                  <a:gd name="connsiteY11" fmla="*/ 647700 h 825500"/>
                  <a:gd name="connsiteX12" fmla="*/ 225425 w 565150"/>
                  <a:gd name="connsiteY12" fmla="*/ 701675 h 825500"/>
                  <a:gd name="connsiteX13" fmla="*/ 155575 w 565150"/>
                  <a:gd name="connsiteY13" fmla="*/ 733425 h 825500"/>
                  <a:gd name="connsiteX14" fmla="*/ 107950 w 565150"/>
                  <a:gd name="connsiteY14" fmla="*/ 742950 h 825500"/>
                  <a:gd name="connsiteX15" fmla="*/ 76200 w 565150"/>
                  <a:gd name="connsiteY15" fmla="*/ 803275 h 825500"/>
                  <a:gd name="connsiteX16" fmla="*/ 0 w 565150"/>
                  <a:gd name="connsiteY16" fmla="*/ 825500 h 825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65150" h="825500">
                    <a:moveTo>
                      <a:pt x="339725" y="0"/>
                    </a:moveTo>
                    <a:lnTo>
                      <a:pt x="323850" y="104775"/>
                    </a:lnTo>
                    <a:lnTo>
                      <a:pt x="400050" y="152400"/>
                    </a:lnTo>
                    <a:lnTo>
                      <a:pt x="450850" y="254000"/>
                    </a:lnTo>
                    <a:lnTo>
                      <a:pt x="450850" y="304800"/>
                    </a:lnTo>
                    <a:lnTo>
                      <a:pt x="539750" y="387350"/>
                    </a:lnTo>
                    <a:lnTo>
                      <a:pt x="565150" y="441325"/>
                    </a:lnTo>
                    <a:lnTo>
                      <a:pt x="539750" y="485775"/>
                    </a:lnTo>
                    <a:lnTo>
                      <a:pt x="466725" y="539750"/>
                    </a:lnTo>
                    <a:lnTo>
                      <a:pt x="381000" y="581025"/>
                    </a:lnTo>
                    <a:lnTo>
                      <a:pt x="323850" y="638175"/>
                    </a:lnTo>
                    <a:lnTo>
                      <a:pt x="257175" y="647700"/>
                    </a:lnTo>
                    <a:lnTo>
                      <a:pt x="225425" y="701675"/>
                    </a:lnTo>
                    <a:lnTo>
                      <a:pt x="155575" y="733425"/>
                    </a:lnTo>
                    <a:lnTo>
                      <a:pt x="107950" y="742950"/>
                    </a:lnTo>
                    <a:lnTo>
                      <a:pt x="76200" y="803275"/>
                    </a:lnTo>
                    <a:lnTo>
                      <a:pt x="0" y="825500"/>
                    </a:lnTo>
                  </a:path>
                </a:pathLst>
              </a:custGeom>
              <a:noFill/>
              <a:ln w="1270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6A359BFD-429E-3E97-BAA4-49356AAFD422}"/>
                  </a:ext>
                </a:extLst>
              </p:cNvPr>
              <p:cNvSpPr/>
              <p:nvPr/>
            </p:nvSpPr>
            <p:spPr>
              <a:xfrm>
                <a:off x="6307931" y="1685925"/>
                <a:ext cx="57150" cy="428625"/>
              </a:xfrm>
              <a:custGeom>
                <a:avLst/>
                <a:gdLst>
                  <a:gd name="connsiteX0" fmla="*/ 47625 w 57150"/>
                  <a:gd name="connsiteY0" fmla="*/ 0 h 428625"/>
                  <a:gd name="connsiteX1" fmla="*/ 6350 w 57150"/>
                  <a:gd name="connsiteY1" fmla="*/ 69850 h 428625"/>
                  <a:gd name="connsiteX2" fmla="*/ 57150 w 57150"/>
                  <a:gd name="connsiteY2" fmla="*/ 234950 h 428625"/>
                  <a:gd name="connsiteX3" fmla="*/ 47625 w 57150"/>
                  <a:gd name="connsiteY3" fmla="*/ 307975 h 428625"/>
                  <a:gd name="connsiteX4" fmla="*/ 0 w 57150"/>
                  <a:gd name="connsiteY4" fmla="*/ 428625 h 428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150" h="428625">
                    <a:moveTo>
                      <a:pt x="47625" y="0"/>
                    </a:moveTo>
                    <a:lnTo>
                      <a:pt x="6350" y="69850"/>
                    </a:lnTo>
                    <a:lnTo>
                      <a:pt x="57150" y="234950"/>
                    </a:lnTo>
                    <a:lnTo>
                      <a:pt x="47625" y="307975"/>
                    </a:lnTo>
                    <a:lnTo>
                      <a:pt x="0" y="428625"/>
                    </a:lnTo>
                  </a:path>
                </a:pathLst>
              </a:custGeom>
              <a:noFill/>
              <a:ln w="1270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743186D4-9606-6ECB-0E5B-C25A076F426C}"/>
                  </a:ext>
                </a:extLst>
              </p:cNvPr>
              <p:cNvSpPr/>
              <p:nvPr/>
            </p:nvSpPr>
            <p:spPr>
              <a:xfrm>
                <a:off x="7045325" y="1588294"/>
                <a:ext cx="123825" cy="672306"/>
              </a:xfrm>
              <a:custGeom>
                <a:avLst/>
                <a:gdLst>
                  <a:gd name="connsiteX0" fmla="*/ 12700 w 123825"/>
                  <a:gd name="connsiteY0" fmla="*/ 0 h 695325"/>
                  <a:gd name="connsiteX1" fmla="*/ 41275 w 123825"/>
                  <a:gd name="connsiteY1" fmla="*/ 104775 h 695325"/>
                  <a:gd name="connsiteX2" fmla="*/ 28575 w 123825"/>
                  <a:gd name="connsiteY2" fmla="*/ 273050 h 695325"/>
                  <a:gd name="connsiteX3" fmla="*/ 12700 w 123825"/>
                  <a:gd name="connsiteY3" fmla="*/ 320675 h 695325"/>
                  <a:gd name="connsiteX4" fmla="*/ 15875 w 123825"/>
                  <a:gd name="connsiteY4" fmla="*/ 419100 h 695325"/>
                  <a:gd name="connsiteX5" fmla="*/ 31750 w 123825"/>
                  <a:gd name="connsiteY5" fmla="*/ 444500 h 695325"/>
                  <a:gd name="connsiteX6" fmla="*/ 6350 w 123825"/>
                  <a:gd name="connsiteY6" fmla="*/ 476250 h 695325"/>
                  <a:gd name="connsiteX7" fmla="*/ 0 w 123825"/>
                  <a:gd name="connsiteY7" fmla="*/ 574675 h 695325"/>
                  <a:gd name="connsiteX8" fmla="*/ 63500 w 123825"/>
                  <a:gd name="connsiteY8" fmla="*/ 628650 h 695325"/>
                  <a:gd name="connsiteX9" fmla="*/ 60325 w 123825"/>
                  <a:gd name="connsiteY9" fmla="*/ 666750 h 695325"/>
                  <a:gd name="connsiteX10" fmla="*/ 123825 w 123825"/>
                  <a:gd name="connsiteY10" fmla="*/ 695325 h 69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3825" h="695325">
                    <a:moveTo>
                      <a:pt x="12700" y="0"/>
                    </a:moveTo>
                    <a:lnTo>
                      <a:pt x="41275" y="104775"/>
                    </a:lnTo>
                    <a:lnTo>
                      <a:pt x="28575" y="273050"/>
                    </a:lnTo>
                    <a:lnTo>
                      <a:pt x="12700" y="320675"/>
                    </a:lnTo>
                    <a:lnTo>
                      <a:pt x="15875" y="419100"/>
                    </a:lnTo>
                    <a:lnTo>
                      <a:pt x="31750" y="444500"/>
                    </a:lnTo>
                    <a:lnTo>
                      <a:pt x="6350" y="476250"/>
                    </a:lnTo>
                    <a:lnTo>
                      <a:pt x="0" y="574675"/>
                    </a:lnTo>
                    <a:lnTo>
                      <a:pt x="63500" y="628650"/>
                    </a:lnTo>
                    <a:lnTo>
                      <a:pt x="60325" y="666750"/>
                    </a:lnTo>
                    <a:lnTo>
                      <a:pt x="123825" y="695325"/>
                    </a:lnTo>
                  </a:path>
                </a:pathLst>
              </a:custGeom>
              <a:noFill/>
              <a:ln w="1270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94" name="グループ化 293">
              <a:extLst>
                <a:ext uri="{FF2B5EF4-FFF2-40B4-BE49-F238E27FC236}">
                  <a16:creationId xmlns:a16="http://schemas.microsoft.com/office/drawing/2014/main" id="{A384219D-2438-C17E-240A-6347EBA5E2F7}"/>
                </a:ext>
              </a:extLst>
            </p:cNvPr>
            <p:cNvGrpSpPr/>
            <p:nvPr/>
          </p:nvGrpSpPr>
          <p:grpSpPr>
            <a:xfrm>
              <a:off x="1271992" y="888884"/>
              <a:ext cx="4248556" cy="3087649"/>
              <a:chOff x="1269263" y="1258216"/>
              <a:chExt cx="6121225" cy="4448616"/>
            </a:xfrm>
          </p:grpSpPr>
          <p:sp>
            <p:nvSpPr>
              <p:cNvPr id="266" name="テキスト ボックス 265">
                <a:extLst>
                  <a:ext uri="{FF2B5EF4-FFF2-40B4-BE49-F238E27FC236}">
                    <a16:creationId xmlns:a16="http://schemas.microsoft.com/office/drawing/2014/main" id="{53B5CDAE-98AC-D93D-6B00-3BB448377530}"/>
                  </a:ext>
                </a:extLst>
              </p:cNvPr>
              <p:cNvSpPr txBox="1"/>
              <p:nvPr/>
            </p:nvSpPr>
            <p:spPr>
              <a:xfrm>
                <a:off x="1858692" y="3371115"/>
                <a:ext cx="709501" cy="39909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たかつがわ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高津川</a:t>
                </a:r>
                <a:endParaRPr kumimoji="1" lang="en-US" altLang="ja-JP" sz="8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69" name="テキスト ボックス 268">
                <a:extLst>
                  <a:ext uri="{FF2B5EF4-FFF2-40B4-BE49-F238E27FC236}">
                    <a16:creationId xmlns:a16="http://schemas.microsoft.com/office/drawing/2014/main" id="{D4B487E3-8210-FE41-A83A-44D2DB82D977}"/>
                  </a:ext>
                </a:extLst>
              </p:cNvPr>
              <p:cNvSpPr txBox="1"/>
              <p:nvPr/>
            </p:nvSpPr>
            <p:spPr>
              <a:xfrm>
                <a:off x="1269263" y="5307738"/>
                <a:ext cx="709501" cy="39909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さばがわ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佐波川</a:t>
                </a:r>
                <a:endParaRPr kumimoji="1" lang="en-US" altLang="ja-JP" sz="8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70" name="テキスト ボックス 269">
                <a:extLst>
                  <a:ext uri="{FF2B5EF4-FFF2-40B4-BE49-F238E27FC236}">
                    <a16:creationId xmlns:a16="http://schemas.microsoft.com/office/drawing/2014/main" id="{797B14F7-7B71-6C46-E0ED-EC5090877553}"/>
                  </a:ext>
                </a:extLst>
              </p:cNvPr>
              <p:cNvSpPr txBox="1"/>
              <p:nvPr/>
            </p:nvSpPr>
            <p:spPr>
              <a:xfrm>
                <a:off x="2898729" y="4834123"/>
                <a:ext cx="709501" cy="39909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おぜがわ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小瀬川</a:t>
                </a:r>
                <a:endParaRPr kumimoji="1" lang="en-US" altLang="ja-JP" sz="8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71" name="テキスト ボックス 270">
                <a:extLst>
                  <a:ext uri="{FF2B5EF4-FFF2-40B4-BE49-F238E27FC236}">
                    <a16:creationId xmlns:a16="http://schemas.microsoft.com/office/drawing/2014/main" id="{CD08C3B1-843C-A884-1A96-D1C47C3CE2D4}"/>
                  </a:ext>
                </a:extLst>
              </p:cNvPr>
              <p:cNvSpPr txBox="1"/>
              <p:nvPr/>
            </p:nvSpPr>
            <p:spPr>
              <a:xfrm>
                <a:off x="3193577" y="4411749"/>
                <a:ext cx="709501" cy="39909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おおたがわ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太田川</a:t>
                </a:r>
                <a:endParaRPr kumimoji="1" lang="en-US" altLang="ja-JP" sz="8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72" name="テキスト ボックス 271">
                <a:extLst>
                  <a:ext uri="{FF2B5EF4-FFF2-40B4-BE49-F238E27FC236}">
                    <a16:creationId xmlns:a16="http://schemas.microsoft.com/office/drawing/2014/main" id="{3A179D12-926D-550F-3A02-A06311306112}"/>
                  </a:ext>
                </a:extLst>
              </p:cNvPr>
              <p:cNvSpPr txBox="1"/>
              <p:nvPr/>
            </p:nvSpPr>
            <p:spPr>
              <a:xfrm>
                <a:off x="2574237" y="2603499"/>
                <a:ext cx="709501" cy="39909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ごうのかわ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江の川</a:t>
                </a:r>
                <a:endParaRPr kumimoji="1" lang="en-US" altLang="ja-JP" sz="8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73" name="テキスト ボックス 272">
                <a:extLst>
                  <a:ext uri="{FF2B5EF4-FFF2-40B4-BE49-F238E27FC236}">
                    <a16:creationId xmlns:a16="http://schemas.microsoft.com/office/drawing/2014/main" id="{A6609C7A-64E2-7438-A86F-799A9BAEB8DD}"/>
                  </a:ext>
                </a:extLst>
              </p:cNvPr>
              <p:cNvSpPr txBox="1"/>
              <p:nvPr/>
            </p:nvSpPr>
            <p:spPr>
              <a:xfrm>
                <a:off x="5112372" y="4316005"/>
                <a:ext cx="709501" cy="39909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あしだがわ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芦田川</a:t>
                </a:r>
                <a:endParaRPr kumimoji="1" lang="en-US" altLang="ja-JP" sz="8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74" name="テキスト ボックス 273">
                <a:extLst>
                  <a:ext uri="{FF2B5EF4-FFF2-40B4-BE49-F238E27FC236}">
                    <a16:creationId xmlns:a16="http://schemas.microsoft.com/office/drawing/2014/main" id="{BD215BF5-9124-96ED-D37F-278F630939E3}"/>
                  </a:ext>
                </a:extLst>
              </p:cNvPr>
              <p:cNvSpPr txBox="1"/>
              <p:nvPr/>
            </p:nvSpPr>
            <p:spPr>
              <a:xfrm>
                <a:off x="5734488" y="4117303"/>
                <a:ext cx="709501" cy="39909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たかはしがわ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高梁川</a:t>
                </a:r>
                <a:endParaRPr kumimoji="1" lang="en-US" altLang="ja-JP" sz="8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75" name="テキスト ボックス 274">
                <a:extLst>
                  <a:ext uri="{FF2B5EF4-FFF2-40B4-BE49-F238E27FC236}">
                    <a16:creationId xmlns:a16="http://schemas.microsoft.com/office/drawing/2014/main" id="{26BF3843-C577-EAB9-72D5-A1A02DA08443}"/>
                  </a:ext>
                </a:extLst>
              </p:cNvPr>
              <p:cNvSpPr txBox="1"/>
              <p:nvPr/>
            </p:nvSpPr>
            <p:spPr>
              <a:xfrm>
                <a:off x="6330166" y="3903948"/>
                <a:ext cx="635593" cy="39909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あさひがわ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旭川</a:t>
                </a:r>
                <a:endParaRPr kumimoji="1" lang="en-US" altLang="ja-JP" sz="8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76" name="テキスト ボックス 275">
                <a:extLst>
                  <a:ext uri="{FF2B5EF4-FFF2-40B4-BE49-F238E27FC236}">
                    <a16:creationId xmlns:a16="http://schemas.microsoft.com/office/drawing/2014/main" id="{C9E7B49F-8313-789F-6B84-69537C8513B3}"/>
                  </a:ext>
                </a:extLst>
              </p:cNvPr>
              <p:cNvSpPr txBox="1"/>
              <p:nvPr/>
            </p:nvSpPr>
            <p:spPr>
              <a:xfrm>
                <a:off x="6661751" y="3671385"/>
                <a:ext cx="709501" cy="39909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よしいがわ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吉井川</a:t>
                </a:r>
                <a:endParaRPr kumimoji="1" lang="en-US" altLang="ja-JP" sz="8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77" name="テキスト ボックス 276">
                <a:extLst>
                  <a:ext uri="{FF2B5EF4-FFF2-40B4-BE49-F238E27FC236}">
                    <a16:creationId xmlns:a16="http://schemas.microsoft.com/office/drawing/2014/main" id="{19543606-8B4D-A49E-3C96-579A7152B5CF}"/>
                  </a:ext>
                </a:extLst>
              </p:cNvPr>
              <p:cNvSpPr txBox="1"/>
              <p:nvPr/>
            </p:nvSpPr>
            <p:spPr>
              <a:xfrm>
                <a:off x="6680987" y="1300937"/>
                <a:ext cx="709501" cy="39909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せんだいがわ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千代川</a:t>
                </a:r>
                <a:endParaRPr kumimoji="1" lang="en-US" altLang="ja-JP" sz="8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78" name="テキスト ボックス 277">
                <a:extLst>
                  <a:ext uri="{FF2B5EF4-FFF2-40B4-BE49-F238E27FC236}">
                    <a16:creationId xmlns:a16="http://schemas.microsoft.com/office/drawing/2014/main" id="{DB15B28D-5641-DABD-8BA7-2BD37EC56C31}"/>
                  </a:ext>
                </a:extLst>
              </p:cNvPr>
              <p:cNvSpPr txBox="1"/>
              <p:nvPr/>
            </p:nvSpPr>
            <p:spPr>
              <a:xfrm>
                <a:off x="5990108" y="1395694"/>
                <a:ext cx="709501" cy="39909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てんじんがわ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天神川</a:t>
                </a:r>
                <a:endParaRPr kumimoji="1" lang="en-US" altLang="ja-JP" sz="8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79" name="テキスト ボックス 278">
                <a:extLst>
                  <a:ext uri="{FF2B5EF4-FFF2-40B4-BE49-F238E27FC236}">
                    <a16:creationId xmlns:a16="http://schemas.microsoft.com/office/drawing/2014/main" id="{1B82FFA3-F2CF-3C56-02AA-80F05698FDAB}"/>
                  </a:ext>
                </a:extLst>
              </p:cNvPr>
              <p:cNvSpPr txBox="1"/>
              <p:nvPr/>
            </p:nvSpPr>
            <p:spPr>
              <a:xfrm>
                <a:off x="5112371" y="1532036"/>
                <a:ext cx="709501" cy="39909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ひのがわ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日野川</a:t>
                </a:r>
                <a:endParaRPr kumimoji="1" lang="en-US" altLang="ja-JP" sz="8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86" name="テキスト ボックス 285">
                <a:extLst>
                  <a:ext uri="{FF2B5EF4-FFF2-40B4-BE49-F238E27FC236}">
                    <a16:creationId xmlns:a16="http://schemas.microsoft.com/office/drawing/2014/main" id="{D6090123-516A-E146-DB37-92DFB8513655}"/>
                  </a:ext>
                </a:extLst>
              </p:cNvPr>
              <p:cNvSpPr txBox="1"/>
              <p:nvPr/>
            </p:nvSpPr>
            <p:spPr>
              <a:xfrm>
                <a:off x="4810186" y="1258216"/>
                <a:ext cx="709501" cy="39909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ひいかわ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斐伊川</a:t>
                </a:r>
                <a:endParaRPr kumimoji="1" lang="en-US" altLang="ja-JP" sz="8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293" name="グループ化 292">
              <a:extLst>
                <a:ext uri="{FF2B5EF4-FFF2-40B4-BE49-F238E27FC236}">
                  <a16:creationId xmlns:a16="http://schemas.microsoft.com/office/drawing/2014/main" id="{C1D47560-0255-9442-6761-6D141B7D9EB0}"/>
                </a:ext>
              </a:extLst>
            </p:cNvPr>
            <p:cNvGrpSpPr/>
            <p:nvPr/>
          </p:nvGrpSpPr>
          <p:grpSpPr>
            <a:xfrm>
              <a:off x="1199901" y="1206919"/>
              <a:ext cx="5157174" cy="2318794"/>
              <a:chOff x="1165396" y="1716434"/>
              <a:chExt cx="7430341" cy="3340867"/>
            </a:xfrm>
          </p:grpSpPr>
          <p:sp>
            <p:nvSpPr>
              <p:cNvPr id="265" name="テキスト ボックス 264">
                <a:extLst>
                  <a:ext uri="{FF2B5EF4-FFF2-40B4-BE49-F238E27FC236}">
                    <a16:creationId xmlns:a16="http://schemas.microsoft.com/office/drawing/2014/main" id="{85C9E6BE-50B5-66C1-3E3D-619EAAD5092E}"/>
                  </a:ext>
                </a:extLst>
              </p:cNvPr>
              <p:cNvSpPr txBox="1"/>
              <p:nvPr/>
            </p:nvSpPr>
            <p:spPr>
              <a:xfrm>
                <a:off x="7886236" y="2539847"/>
                <a:ext cx="709501" cy="39909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兵庫</a:t>
                </a:r>
                <a:endParaRPr kumimoji="1" lang="ja-JP" altLang="en-US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68" name="テキスト ボックス 267">
                <a:extLst>
                  <a:ext uri="{FF2B5EF4-FFF2-40B4-BE49-F238E27FC236}">
                    <a16:creationId xmlns:a16="http://schemas.microsoft.com/office/drawing/2014/main" id="{6E0E832A-7F3B-7144-F166-6DE5586B33D7}"/>
                  </a:ext>
                </a:extLst>
              </p:cNvPr>
              <p:cNvSpPr txBox="1"/>
              <p:nvPr/>
            </p:nvSpPr>
            <p:spPr>
              <a:xfrm>
                <a:off x="1165396" y="4658207"/>
                <a:ext cx="709501" cy="39909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山口</a:t>
                </a:r>
                <a:endParaRPr kumimoji="1" lang="ja-JP" altLang="en-US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87" name="テキスト ボックス 286">
                <a:extLst>
                  <a:ext uri="{FF2B5EF4-FFF2-40B4-BE49-F238E27FC236}">
                    <a16:creationId xmlns:a16="http://schemas.microsoft.com/office/drawing/2014/main" id="{72D51157-BB4F-D017-58CE-88DDDE31A528}"/>
                  </a:ext>
                </a:extLst>
              </p:cNvPr>
              <p:cNvSpPr txBox="1"/>
              <p:nvPr/>
            </p:nvSpPr>
            <p:spPr>
              <a:xfrm>
                <a:off x="3147243" y="2455148"/>
                <a:ext cx="709501" cy="39909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島根</a:t>
                </a:r>
                <a:endParaRPr kumimoji="1" lang="ja-JP" altLang="en-US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88" name="テキスト ボックス 287">
                <a:extLst>
                  <a:ext uri="{FF2B5EF4-FFF2-40B4-BE49-F238E27FC236}">
                    <a16:creationId xmlns:a16="http://schemas.microsoft.com/office/drawing/2014/main" id="{49AE93BA-5B67-D20B-FA15-7F8C60BD5099}"/>
                  </a:ext>
                </a:extLst>
              </p:cNvPr>
              <p:cNvSpPr txBox="1"/>
              <p:nvPr/>
            </p:nvSpPr>
            <p:spPr>
              <a:xfrm>
                <a:off x="5577211" y="1716434"/>
                <a:ext cx="709501" cy="39909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鳥取</a:t>
                </a:r>
                <a:endParaRPr kumimoji="1" lang="ja-JP" altLang="en-US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89" name="テキスト ボックス 288">
                <a:extLst>
                  <a:ext uri="{FF2B5EF4-FFF2-40B4-BE49-F238E27FC236}">
                    <a16:creationId xmlns:a16="http://schemas.microsoft.com/office/drawing/2014/main" id="{00770657-834E-C3AC-812F-EEBA52982426}"/>
                  </a:ext>
                </a:extLst>
              </p:cNvPr>
              <p:cNvSpPr txBox="1"/>
              <p:nvPr/>
            </p:nvSpPr>
            <p:spPr>
              <a:xfrm>
                <a:off x="5638985" y="2866629"/>
                <a:ext cx="709501" cy="39909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岡山</a:t>
                </a:r>
                <a:endParaRPr kumimoji="1" lang="ja-JP" altLang="en-US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90" name="テキスト ボックス 289">
                <a:extLst>
                  <a:ext uri="{FF2B5EF4-FFF2-40B4-BE49-F238E27FC236}">
                    <a16:creationId xmlns:a16="http://schemas.microsoft.com/office/drawing/2014/main" id="{641DF1B8-2EE2-F881-CFC7-53D4C3DDB11E}"/>
                  </a:ext>
                </a:extLst>
              </p:cNvPr>
              <p:cNvSpPr txBox="1"/>
              <p:nvPr/>
            </p:nvSpPr>
            <p:spPr>
              <a:xfrm>
                <a:off x="3894004" y="3864848"/>
                <a:ext cx="709501" cy="39909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広島</a:t>
                </a:r>
                <a:endParaRPr kumimoji="1" lang="ja-JP" altLang="en-US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sp>
        <p:nvSpPr>
          <p:cNvPr id="292" name="テキスト ボックス 291">
            <a:extLst>
              <a:ext uri="{FF2B5EF4-FFF2-40B4-BE49-F238E27FC236}">
                <a16:creationId xmlns:a16="http://schemas.microsoft.com/office/drawing/2014/main" id="{A52DC803-C300-B695-B88D-41965588D230}"/>
              </a:ext>
            </a:extLst>
          </p:cNvPr>
          <p:cNvSpPr txBox="1"/>
          <p:nvPr/>
        </p:nvSpPr>
        <p:spPr>
          <a:xfrm>
            <a:off x="276046" y="232912"/>
            <a:ext cx="2262158" cy="369332"/>
          </a:xfrm>
          <a:prstGeom prst="rect">
            <a:avLst/>
          </a:prstGeom>
          <a:solidFill>
            <a:srgbClr val="002060"/>
          </a:solidFill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b="1" dirty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中国</a:t>
            </a:r>
            <a:r>
              <a:rPr kumimoji="1" lang="ja-JP" altLang="en-US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地方の一級河川</a:t>
            </a:r>
          </a:p>
        </p:txBody>
      </p:sp>
      <p:grpSp>
        <p:nvGrpSpPr>
          <p:cNvPr id="313" name="グループ化 312">
            <a:extLst>
              <a:ext uri="{FF2B5EF4-FFF2-40B4-BE49-F238E27FC236}">
                <a16:creationId xmlns:a16="http://schemas.microsoft.com/office/drawing/2014/main" id="{329F0F6D-0D58-167D-C363-B1E733BA3C9A}"/>
              </a:ext>
            </a:extLst>
          </p:cNvPr>
          <p:cNvGrpSpPr/>
          <p:nvPr/>
        </p:nvGrpSpPr>
        <p:grpSpPr>
          <a:xfrm>
            <a:off x="3023233" y="3260609"/>
            <a:ext cx="6387467" cy="3117966"/>
            <a:chOff x="3023233" y="3260609"/>
            <a:chExt cx="6387467" cy="3117966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19DC5C24-D8C7-8826-96D5-86EF477113C2}"/>
                </a:ext>
              </a:extLst>
            </p:cNvPr>
            <p:cNvGrpSpPr/>
            <p:nvPr/>
          </p:nvGrpSpPr>
          <p:grpSpPr>
            <a:xfrm>
              <a:off x="3023233" y="3363477"/>
              <a:ext cx="5077259" cy="3015098"/>
              <a:chOff x="980413" y="1884621"/>
              <a:chExt cx="2156205" cy="1280447"/>
            </a:xfrm>
            <a:solidFill>
              <a:schemeClr val="bg1">
                <a:lumMod val="85000"/>
              </a:schemeClr>
            </a:solidFill>
          </p:grpSpPr>
          <p:sp>
            <p:nvSpPr>
              <p:cNvPr id="308" name="フリーフォーム: 図形 307">
                <a:extLst>
                  <a:ext uri="{FF2B5EF4-FFF2-40B4-BE49-F238E27FC236}">
                    <a16:creationId xmlns:a16="http://schemas.microsoft.com/office/drawing/2014/main" id="{D99EE029-4EE0-8643-3677-2070219B59CE}"/>
                  </a:ext>
                </a:extLst>
              </p:cNvPr>
              <p:cNvSpPr/>
              <p:nvPr/>
            </p:nvSpPr>
            <p:spPr>
              <a:xfrm>
                <a:off x="2319863" y="1884621"/>
                <a:ext cx="816755" cy="395323"/>
              </a:xfrm>
              <a:custGeom>
                <a:avLst/>
                <a:gdLst>
                  <a:gd name="connsiteX0" fmla="*/ 3808038 w 4232910"/>
                  <a:gd name="connsiteY0" fmla="*/ 0 h 2048798"/>
                  <a:gd name="connsiteX1" fmla="*/ 3902710 w 4232910"/>
                  <a:gd name="connsiteY1" fmla="*/ 82838 h 2048798"/>
                  <a:gd name="connsiteX2" fmla="*/ 3890010 w 4232910"/>
                  <a:gd name="connsiteY2" fmla="*/ 159038 h 2048798"/>
                  <a:gd name="connsiteX3" fmla="*/ 3953510 w 4232910"/>
                  <a:gd name="connsiteY3" fmla="*/ 178088 h 2048798"/>
                  <a:gd name="connsiteX4" fmla="*/ 3959860 w 4232910"/>
                  <a:gd name="connsiteY4" fmla="*/ 292388 h 2048798"/>
                  <a:gd name="connsiteX5" fmla="*/ 3896360 w 4232910"/>
                  <a:gd name="connsiteY5" fmla="*/ 355888 h 2048798"/>
                  <a:gd name="connsiteX6" fmla="*/ 3966210 w 4232910"/>
                  <a:gd name="connsiteY6" fmla="*/ 393988 h 2048798"/>
                  <a:gd name="connsiteX7" fmla="*/ 4010660 w 4232910"/>
                  <a:gd name="connsiteY7" fmla="*/ 635288 h 2048798"/>
                  <a:gd name="connsiteX8" fmla="*/ 4118610 w 4232910"/>
                  <a:gd name="connsiteY8" fmla="*/ 698788 h 2048798"/>
                  <a:gd name="connsiteX9" fmla="*/ 4112260 w 4232910"/>
                  <a:gd name="connsiteY9" fmla="*/ 882938 h 2048798"/>
                  <a:gd name="connsiteX10" fmla="*/ 4220210 w 4232910"/>
                  <a:gd name="connsiteY10" fmla="*/ 946438 h 2048798"/>
                  <a:gd name="connsiteX11" fmla="*/ 4182110 w 4232910"/>
                  <a:gd name="connsiteY11" fmla="*/ 1092488 h 2048798"/>
                  <a:gd name="connsiteX12" fmla="*/ 4232910 w 4232910"/>
                  <a:gd name="connsiteY12" fmla="*/ 1124238 h 2048798"/>
                  <a:gd name="connsiteX13" fmla="*/ 4220210 w 4232910"/>
                  <a:gd name="connsiteY13" fmla="*/ 1251238 h 2048798"/>
                  <a:gd name="connsiteX14" fmla="*/ 4086860 w 4232910"/>
                  <a:gd name="connsiteY14" fmla="*/ 1371888 h 2048798"/>
                  <a:gd name="connsiteX15" fmla="*/ 3997960 w 4232910"/>
                  <a:gd name="connsiteY15" fmla="*/ 1422688 h 2048798"/>
                  <a:gd name="connsiteX16" fmla="*/ 3902936 w 4232910"/>
                  <a:gd name="connsiteY16" fmla="*/ 1397348 h 2048798"/>
                  <a:gd name="connsiteX17" fmla="*/ 3855720 w 4232910"/>
                  <a:gd name="connsiteY17" fmla="*/ 1355378 h 2048798"/>
                  <a:gd name="connsiteX18" fmla="*/ 3779520 w 4232910"/>
                  <a:gd name="connsiteY18" fmla="*/ 1408718 h 2048798"/>
                  <a:gd name="connsiteX19" fmla="*/ 3649980 w 4232910"/>
                  <a:gd name="connsiteY19" fmla="*/ 1454438 h 2048798"/>
                  <a:gd name="connsiteX20" fmla="*/ 3619500 w 4232910"/>
                  <a:gd name="connsiteY20" fmla="*/ 1530638 h 2048798"/>
                  <a:gd name="connsiteX21" fmla="*/ 3482340 w 4232910"/>
                  <a:gd name="connsiteY21" fmla="*/ 1553498 h 2048798"/>
                  <a:gd name="connsiteX22" fmla="*/ 3444240 w 4232910"/>
                  <a:gd name="connsiteY22" fmla="*/ 1507778 h 2048798"/>
                  <a:gd name="connsiteX23" fmla="*/ 3375660 w 4232910"/>
                  <a:gd name="connsiteY23" fmla="*/ 1553498 h 2048798"/>
                  <a:gd name="connsiteX24" fmla="*/ 3253740 w 4232910"/>
                  <a:gd name="connsiteY24" fmla="*/ 1576358 h 2048798"/>
                  <a:gd name="connsiteX25" fmla="*/ 3177540 w 4232910"/>
                  <a:gd name="connsiteY25" fmla="*/ 1652558 h 2048798"/>
                  <a:gd name="connsiteX26" fmla="*/ 3124200 w 4232910"/>
                  <a:gd name="connsiteY26" fmla="*/ 1515398 h 2048798"/>
                  <a:gd name="connsiteX27" fmla="*/ 3162300 w 4232910"/>
                  <a:gd name="connsiteY27" fmla="*/ 1408718 h 2048798"/>
                  <a:gd name="connsiteX28" fmla="*/ 3078480 w 4232910"/>
                  <a:gd name="connsiteY28" fmla="*/ 1393478 h 2048798"/>
                  <a:gd name="connsiteX29" fmla="*/ 3086100 w 4232910"/>
                  <a:gd name="connsiteY29" fmla="*/ 1309658 h 2048798"/>
                  <a:gd name="connsiteX30" fmla="*/ 3086100 w 4232910"/>
                  <a:gd name="connsiteY30" fmla="*/ 1248698 h 2048798"/>
                  <a:gd name="connsiteX31" fmla="*/ 3040380 w 4232910"/>
                  <a:gd name="connsiteY31" fmla="*/ 1225838 h 2048798"/>
                  <a:gd name="connsiteX32" fmla="*/ 2933700 w 4232910"/>
                  <a:gd name="connsiteY32" fmla="*/ 1142018 h 2048798"/>
                  <a:gd name="connsiteX33" fmla="*/ 2842260 w 4232910"/>
                  <a:gd name="connsiteY33" fmla="*/ 1157258 h 2048798"/>
                  <a:gd name="connsiteX34" fmla="*/ 2758440 w 4232910"/>
                  <a:gd name="connsiteY34" fmla="*/ 1157258 h 2048798"/>
                  <a:gd name="connsiteX35" fmla="*/ 2651760 w 4232910"/>
                  <a:gd name="connsiteY35" fmla="*/ 1119158 h 2048798"/>
                  <a:gd name="connsiteX36" fmla="*/ 2697480 w 4232910"/>
                  <a:gd name="connsiteY36" fmla="*/ 1020098 h 2048798"/>
                  <a:gd name="connsiteX37" fmla="*/ 2667000 w 4232910"/>
                  <a:gd name="connsiteY37" fmla="*/ 974378 h 2048798"/>
                  <a:gd name="connsiteX38" fmla="*/ 2590800 w 4232910"/>
                  <a:gd name="connsiteY38" fmla="*/ 981998 h 2048798"/>
                  <a:gd name="connsiteX39" fmla="*/ 2446020 w 4232910"/>
                  <a:gd name="connsiteY39" fmla="*/ 1058198 h 2048798"/>
                  <a:gd name="connsiteX40" fmla="*/ 2438400 w 4232910"/>
                  <a:gd name="connsiteY40" fmla="*/ 1134398 h 2048798"/>
                  <a:gd name="connsiteX41" fmla="*/ 2354580 w 4232910"/>
                  <a:gd name="connsiteY41" fmla="*/ 1134398 h 2048798"/>
                  <a:gd name="connsiteX42" fmla="*/ 2346960 w 4232910"/>
                  <a:gd name="connsiteY42" fmla="*/ 1187738 h 2048798"/>
                  <a:gd name="connsiteX43" fmla="*/ 2240280 w 4232910"/>
                  <a:gd name="connsiteY43" fmla="*/ 1202978 h 2048798"/>
                  <a:gd name="connsiteX44" fmla="*/ 2240280 w 4232910"/>
                  <a:gd name="connsiteY44" fmla="*/ 1263938 h 2048798"/>
                  <a:gd name="connsiteX45" fmla="*/ 2194560 w 4232910"/>
                  <a:gd name="connsiteY45" fmla="*/ 1340138 h 2048798"/>
                  <a:gd name="connsiteX46" fmla="*/ 2118360 w 4232910"/>
                  <a:gd name="connsiteY46" fmla="*/ 1347758 h 2048798"/>
                  <a:gd name="connsiteX47" fmla="*/ 2034540 w 4232910"/>
                  <a:gd name="connsiteY47" fmla="*/ 1172498 h 2048798"/>
                  <a:gd name="connsiteX48" fmla="*/ 1783080 w 4232910"/>
                  <a:gd name="connsiteY48" fmla="*/ 1073438 h 2048798"/>
                  <a:gd name="connsiteX49" fmla="*/ 1684020 w 4232910"/>
                  <a:gd name="connsiteY49" fmla="*/ 1081058 h 2048798"/>
                  <a:gd name="connsiteX50" fmla="*/ 1470660 w 4232910"/>
                  <a:gd name="connsiteY50" fmla="*/ 1012478 h 2048798"/>
                  <a:gd name="connsiteX51" fmla="*/ 1417320 w 4232910"/>
                  <a:gd name="connsiteY51" fmla="*/ 1020098 h 2048798"/>
                  <a:gd name="connsiteX52" fmla="*/ 1356360 w 4232910"/>
                  <a:gd name="connsiteY52" fmla="*/ 1142018 h 2048798"/>
                  <a:gd name="connsiteX53" fmla="*/ 1325880 w 4232910"/>
                  <a:gd name="connsiteY53" fmla="*/ 1286798 h 2048798"/>
                  <a:gd name="connsiteX54" fmla="*/ 1303020 w 4232910"/>
                  <a:gd name="connsiteY54" fmla="*/ 1370618 h 2048798"/>
                  <a:gd name="connsiteX55" fmla="*/ 1188720 w 4232910"/>
                  <a:gd name="connsiteY55" fmla="*/ 1393478 h 2048798"/>
                  <a:gd name="connsiteX56" fmla="*/ 1158240 w 4232910"/>
                  <a:gd name="connsiteY56" fmla="*/ 1454438 h 2048798"/>
                  <a:gd name="connsiteX57" fmla="*/ 1219200 w 4232910"/>
                  <a:gd name="connsiteY57" fmla="*/ 1576358 h 2048798"/>
                  <a:gd name="connsiteX58" fmla="*/ 960120 w 4232910"/>
                  <a:gd name="connsiteY58" fmla="*/ 1644938 h 2048798"/>
                  <a:gd name="connsiteX59" fmla="*/ 822960 w 4232910"/>
                  <a:gd name="connsiteY59" fmla="*/ 1599218 h 2048798"/>
                  <a:gd name="connsiteX60" fmla="*/ 845820 w 4232910"/>
                  <a:gd name="connsiteY60" fmla="*/ 1835438 h 2048798"/>
                  <a:gd name="connsiteX61" fmla="*/ 754380 w 4232910"/>
                  <a:gd name="connsiteY61" fmla="*/ 1904018 h 2048798"/>
                  <a:gd name="connsiteX62" fmla="*/ 624840 w 4232910"/>
                  <a:gd name="connsiteY62" fmla="*/ 1896398 h 2048798"/>
                  <a:gd name="connsiteX63" fmla="*/ 571500 w 4232910"/>
                  <a:gd name="connsiteY63" fmla="*/ 1934498 h 2048798"/>
                  <a:gd name="connsiteX64" fmla="*/ 525780 w 4232910"/>
                  <a:gd name="connsiteY64" fmla="*/ 1904018 h 2048798"/>
                  <a:gd name="connsiteX65" fmla="*/ 480060 w 4232910"/>
                  <a:gd name="connsiteY65" fmla="*/ 1919258 h 2048798"/>
                  <a:gd name="connsiteX66" fmla="*/ 495300 w 4232910"/>
                  <a:gd name="connsiteY66" fmla="*/ 2003078 h 2048798"/>
                  <a:gd name="connsiteX67" fmla="*/ 419100 w 4232910"/>
                  <a:gd name="connsiteY67" fmla="*/ 2048798 h 2048798"/>
                  <a:gd name="connsiteX68" fmla="*/ 342900 w 4232910"/>
                  <a:gd name="connsiteY68" fmla="*/ 2010698 h 2048798"/>
                  <a:gd name="connsiteX69" fmla="*/ 281940 w 4232910"/>
                  <a:gd name="connsiteY69" fmla="*/ 2033558 h 2048798"/>
                  <a:gd name="connsiteX70" fmla="*/ 266700 w 4232910"/>
                  <a:gd name="connsiteY70" fmla="*/ 2010698 h 2048798"/>
                  <a:gd name="connsiteX71" fmla="*/ 0 w 4232910"/>
                  <a:gd name="connsiteY71" fmla="*/ 2003078 h 2048798"/>
                  <a:gd name="connsiteX72" fmla="*/ 53340 w 4232910"/>
                  <a:gd name="connsiteY72" fmla="*/ 1743998 h 2048798"/>
                  <a:gd name="connsiteX73" fmla="*/ 175260 w 4232910"/>
                  <a:gd name="connsiteY73" fmla="*/ 1652558 h 2048798"/>
                  <a:gd name="connsiteX74" fmla="*/ 137160 w 4232910"/>
                  <a:gd name="connsiteY74" fmla="*/ 1507778 h 2048798"/>
                  <a:gd name="connsiteX75" fmla="*/ 83820 w 4232910"/>
                  <a:gd name="connsiteY75" fmla="*/ 1500158 h 2048798"/>
                  <a:gd name="connsiteX76" fmla="*/ 121920 w 4232910"/>
                  <a:gd name="connsiteY76" fmla="*/ 1439198 h 2048798"/>
                  <a:gd name="connsiteX77" fmla="*/ 297180 w 4232910"/>
                  <a:gd name="connsiteY77" fmla="*/ 1362998 h 2048798"/>
                  <a:gd name="connsiteX78" fmla="*/ 525780 w 4232910"/>
                  <a:gd name="connsiteY78" fmla="*/ 1279178 h 2048798"/>
                  <a:gd name="connsiteX79" fmla="*/ 525780 w 4232910"/>
                  <a:gd name="connsiteY79" fmla="*/ 959138 h 2048798"/>
                  <a:gd name="connsiteX80" fmla="*/ 586740 w 4232910"/>
                  <a:gd name="connsiteY80" fmla="*/ 882938 h 2048798"/>
                  <a:gd name="connsiteX81" fmla="*/ 571500 w 4232910"/>
                  <a:gd name="connsiteY81" fmla="*/ 844838 h 2048798"/>
                  <a:gd name="connsiteX82" fmla="*/ 586740 w 4232910"/>
                  <a:gd name="connsiteY82" fmla="*/ 783878 h 2048798"/>
                  <a:gd name="connsiteX83" fmla="*/ 518160 w 4232910"/>
                  <a:gd name="connsiteY83" fmla="*/ 677198 h 2048798"/>
                  <a:gd name="connsiteX84" fmla="*/ 304800 w 4232910"/>
                  <a:gd name="connsiteY84" fmla="*/ 517178 h 2048798"/>
                  <a:gd name="connsiteX85" fmla="*/ 198120 w 4232910"/>
                  <a:gd name="connsiteY85" fmla="*/ 288578 h 2048798"/>
                  <a:gd name="connsiteX86" fmla="*/ 281940 w 4232910"/>
                  <a:gd name="connsiteY86" fmla="*/ 227618 h 2048798"/>
                  <a:gd name="connsiteX87" fmla="*/ 396240 w 4232910"/>
                  <a:gd name="connsiteY87" fmla="*/ 227618 h 2048798"/>
                  <a:gd name="connsiteX88" fmla="*/ 381000 w 4232910"/>
                  <a:gd name="connsiteY88" fmla="*/ 387638 h 2048798"/>
                  <a:gd name="connsiteX89" fmla="*/ 434340 w 4232910"/>
                  <a:gd name="connsiteY89" fmla="*/ 440978 h 2048798"/>
                  <a:gd name="connsiteX90" fmla="*/ 670560 w 4232910"/>
                  <a:gd name="connsiteY90" fmla="*/ 562898 h 2048798"/>
                  <a:gd name="connsiteX91" fmla="*/ 899160 w 4232910"/>
                  <a:gd name="connsiteY91" fmla="*/ 570518 h 2048798"/>
                  <a:gd name="connsiteX92" fmla="*/ 937260 w 4232910"/>
                  <a:gd name="connsiteY92" fmla="*/ 448598 h 2048798"/>
                  <a:gd name="connsiteX93" fmla="*/ 1082040 w 4232910"/>
                  <a:gd name="connsiteY93" fmla="*/ 372398 h 2048798"/>
                  <a:gd name="connsiteX94" fmla="*/ 1409700 w 4232910"/>
                  <a:gd name="connsiteY94" fmla="*/ 280958 h 2048798"/>
                  <a:gd name="connsiteX95" fmla="*/ 1623060 w 4232910"/>
                  <a:gd name="connsiteY95" fmla="*/ 395258 h 2048798"/>
                  <a:gd name="connsiteX96" fmla="*/ 1844040 w 4232910"/>
                  <a:gd name="connsiteY96" fmla="*/ 410498 h 2048798"/>
                  <a:gd name="connsiteX97" fmla="*/ 2186940 w 4232910"/>
                  <a:gd name="connsiteY97" fmla="*/ 410498 h 2048798"/>
                  <a:gd name="connsiteX98" fmla="*/ 2651760 w 4232910"/>
                  <a:gd name="connsiteY98" fmla="*/ 334298 h 2048798"/>
                  <a:gd name="connsiteX99" fmla="*/ 2689860 w 4232910"/>
                  <a:gd name="connsiteY99" fmla="*/ 280958 h 2048798"/>
                  <a:gd name="connsiteX100" fmla="*/ 2781300 w 4232910"/>
                  <a:gd name="connsiteY100" fmla="*/ 341918 h 2048798"/>
                  <a:gd name="connsiteX101" fmla="*/ 3139440 w 4232910"/>
                  <a:gd name="connsiteY101" fmla="*/ 296198 h 2048798"/>
                  <a:gd name="connsiteX102" fmla="*/ 3200400 w 4232910"/>
                  <a:gd name="connsiteY102" fmla="*/ 219998 h 2048798"/>
                  <a:gd name="connsiteX103" fmla="*/ 3284220 w 4232910"/>
                  <a:gd name="connsiteY103" fmla="*/ 265718 h 2048798"/>
                  <a:gd name="connsiteX104" fmla="*/ 3497580 w 4232910"/>
                  <a:gd name="connsiteY104" fmla="*/ 204758 h 2048798"/>
                  <a:gd name="connsiteX105" fmla="*/ 3566160 w 4232910"/>
                  <a:gd name="connsiteY105" fmla="*/ 75218 h 2048798"/>
                  <a:gd name="connsiteX106" fmla="*/ 3672840 w 4232910"/>
                  <a:gd name="connsiteY106" fmla="*/ 67598 h 2048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</a:cxnLst>
                <a:rect l="l" t="t" r="r" b="b"/>
                <a:pathLst>
                  <a:path w="4232910" h="2048798">
                    <a:moveTo>
                      <a:pt x="3808038" y="0"/>
                    </a:moveTo>
                    <a:lnTo>
                      <a:pt x="3902710" y="82838"/>
                    </a:lnTo>
                    <a:lnTo>
                      <a:pt x="3890010" y="159038"/>
                    </a:lnTo>
                    <a:lnTo>
                      <a:pt x="3953510" y="178088"/>
                    </a:lnTo>
                    <a:lnTo>
                      <a:pt x="3959860" y="292388"/>
                    </a:lnTo>
                    <a:lnTo>
                      <a:pt x="3896360" y="355888"/>
                    </a:lnTo>
                    <a:lnTo>
                      <a:pt x="3966210" y="393988"/>
                    </a:lnTo>
                    <a:lnTo>
                      <a:pt x="4010660" y="635288"/>
                    </a:lnTo>
                    <a:lnTo>
                      <a:pt x="4118610" y="698788"/>
                    </a:lnTo>
                    <a:lnTo>
                      <a:pt x="4112260" y="882938"/>
                    </a:lnTo>
                    <a:lnTo>
                      <a:pt x="4220210" y="946438"/>
                    </a:lnTo>
                    <a:lnTo>
                      <a:pt x="4182110" y="1092488"/>
                    </a:lnTo>
                    <a:lnTo>
                      <a:pt x="4232910" y="1124238"/>
                    </a:lnTo>
                    <a:lnTo>
                      <a:pt x="4220210" y="1251238"/>
                    </a:lnTo>
                    <a:lnTo>
                      <a:pt x="4086860" y="1371888"/>
                    </a:lnTo>
                    <a:lnTo>
                      <a:pt x="3997960" y="1422688"/>
                    </a:lnTo>
                    <a:lnTo>
                      <a:pt x="3902936" y="1397348"/>
                    </a:lnTo>
                    <a:lnTo>
                      <a:pt x="3855720" y="1355378"/>
                    </a:lnTo>
                    <a:lnTo>
                      <a:pt x="3779520" y="1408718"/>
                    </a:lnTo>
                    <a:lnTo>
                      <a:pt x="3649980" y="1454438"/>
                    </a:lnTo>
                    <a:lnTo>
                      <a:pt x="3619500" y="1530638"/>
                    </a:lnTo>
                    <a:lnTo>
                      <a:pt x="3482340" y="1553498"/>
                    </a:lnTo>
                    <a:lnTo>
                      <a:pt x="3444240" y="1507778"/>
                    </a:lnTo>
                    <a:lnTo>
                      <a:pt x="3375660" y="1553498"/>
                    </a:lnTo>
                    <a:lnTo>
                      <a:pt x="3253740" y="1576358"/>
                    </a:lnTo>
                    <a:lnTo>
                      <a:pt x="3177540" y="1652558"/>
                    </a:lnTo>
                    <a:lnTo>
                      <a:pt x="3124200" y="1515398"/>
                    </a:lnTo>
                    <a:lnTo>
                      <a:pt x="3162300" y="1408718"/>
                    </a:lnTo>
                    <a:lnTo>
                      <a:pt x="3078480" y="1393478"/>
                    </a:lnTo>
                    <a:lnTo>
                      <a:pt x="3086100" y="1309658"/>
                    </a:lnTo>
                    <a:lnTo>
                      <a:pt x="3086100" y="1248698"/>
                    </a:lnTo>
                    <a:lnTo>
                      <a:pt x="3040380" y="1225838"/>
                    </a:lnTo>
                    <a:lnTo>
                      <a:pt x="2933700" y="1142018"/>
                    </a:lnTo>
                    <a:lnTo>
                      <a:pt x="2842260" y="1157258"/>
                    </a:lnTo>
                    <a:lnTo>
                      <a:pt x="2758440" y="1157258"/>
                    </a:lnTo>
                    <a:lnTo>
                      <a:pt x="2651760" y="1119158"/>
                    </a:lnTo>
                    <a:lnTo>
                      <a:pt x="2697480" y="1020098"/>
                    </a:lnTo>
                    <a:lnTo>
                      <a:pt x="2667000" y="974378"/>
                    </a:lnTo>
                    <a:lnTo>
                      <a:pt x="2590800" y="981998"/>
                    </a:lnTo>
                    <a:lnTo>
                      <a:pt x="2446020" y="1058198"/>
                    </a:lnTo>
                    <a:lnTo>
                      <a:pt x="2438400" y="1134398"/>
                    </a:lnTo>
                    <a:lnTo>
                      <a:pt x="2354580" y="1134398"/>
                    </a:lnTo>
                    <a:lnTo>
                      <a:pt x="2346960" y="1187738"/>
                    </a:lnTo>
                    <a:lnTo>
                      <a:pt x="2240280" y="1202978"/>
                    </a:lnTo>
                    <a:lnTo>
                      <a:pt x="2240280" y="1263938"/>
                    </a:lnTo>
                    <a:lnTo>
                      <a:pt x="2194560" y="1340138"/>
                    </a:lnTo>
                    <a:lnTo>
                      <a:pt x="2118360" y="1347758"/>
                    </a:lnTo>
                    <a:lnTo>
                      <a:pt x="2034540" y="1172498"/>
                    </a:lnTo>
                    <a:lnTo>
                      <a:pt x="1783080" y="1073438"/>
                    </a:lnTo>
                    <a:lnTo>
                      <a:pt x="1684020" y="1081058"/>
                    </a:lnTo>
                    <a:lnTo>
                      <a:pt x="1470660" y="1012478"/>
                    </a:lnTo>
                    <a:lnTo>
                      <a:pt x="1417320" y="1020098"/>
                    </a:lnTo>
                    <a:lnTo>
                      <a:pt x="1356360" y="1142018"/>
                    </a:lnTo>
                    <a:lnTo>
                      <a:pt x="1325880" y="1286798"/>
                    </a:lnTo>
                    <a:lnTo>
                      <a:pt x="1303020" y="1370618"/>
                    </a:lnTo>
                    <a:lnTo>
                      <a:pt x="1188720" y="1393478"/>
                    </a:lnTo>
                    <a:lnTo>
                      <a:pt x="1158240" y="1454438"/>
                    </a:lnTo>
                    <a:lnTo>
                      <a:pt x="1219200" y="1576358"/>
                    </a:lnTo>
                    <a:lnTo>
                      <a:pt x="960120" y="1644938"/>
                    </a:lnTo>
                    <a:lnTo>
                      <a:pt x="822960" y="1599218"/>
                    </a:lnTo>
                    <a:lnTo>
                      <a:pt x="845820" y="1835438"/>
                    </a:lnTo>
                    <a:lnTo>
                      <a:pt x="754380" y="1904018"/>
                    </a:lnTo>
                    <a:lnTo>
                      <a:pt x="624840" y="1896398"/>
                    </a:lnTo>
                    <a:lnTo>
                      <a:pt x="571500" y="1934498"/>
                    </a:lnTo>
                    <a:lnTo>
                      <a:pt x="525780" y="1904018"/>
                    </a:lnTo>
                    <a:lnTo>
                      <a:pt x="480060" y="1919258"/>
                    </a:lnTo>
                    <a:lnTo>
                      <a:pt x="495300" y="2003078"/>
                    </a:lnTo>
                    <a:lnTo>
                      <a:pt x="419100" y="2048798"/>
                    </a:lnTo>
                    <a:lnTo>
                      <a:pt x="342900" y="2010698"/>
                    </a:lnTo>
                    <a:lnTo>
                      <a:pt x="281940" y="2033558"/>
                    </a:lnTo>
                    <a:lnTo>
                      <a:pt x="266700" y="2010698"/>
                    </a:lnTo>
                    <a:lnTo>
                      <a:pt x="0" y="2003078"/>
                    </a:lnTo>
                    <a:lnTo>
                      <a:pt x="53340" y="1743998"/>
                    </a:lnTo>
                    <a:lnTo>
                      <a:pt x="175260" y="1652558"/>
                    </a:lnTo>
                    <a:lnTo>
                      <a:pt x="137160" y="1507778"/>
                    </a:lnTo>
                    <a:lnTo>
                      <a:pt x="83820" y="1500158"/>
                    </a:lnTo>
                    <a:lnTo>
                      <a:pt x="121920" y="1439198"/>
                    </a:lnTo>
                    <a:lnTo>
                      <a:pt x="297180" y="1362998"/>
                    </a:lnTo>
                    <a:lnTo>
                      <a:pt x="525780" y="1279178"/>
                    </a:lnTo>
                    <a:lnTo>
                      <a:pt x="525780" y="959138"/>
                    </a:lnTo>
                    <a:lnTo>
                      <a:pt x="586740" y="882938"/>
                    </a:lnTo>
                    <a:lnTo>
                      <a:pt x="571500" y="844838"/>
                    </a:lnTo>
                    <a:lnTo>
                      <a:pt x="586740" y="783878"/>
                    </a:lnTo>
                    <a:lnTo>
                      <a:pt x="518160" y="677198"/>
                    </a:lnTo>
                    <a:lnTo>
                      <a:pt x="304800" y="517178"/>
                    </a:lnTo>
                    <a:lnTo>
                      <a:pt x="198120" y="288578"/>
                    </a:lnTo>
                    <a:lnTo>
                      <a:pt x="281940" y="227618"/>
                    </a:lnTo>
                    <a:lnTo>
                      <a:pt x="396240" y="227618"/>
                    </a:lnTo>
                    <a:lnTo>
                      <a:pt x="381000" y="387638"/>
                    </a:lnTo>
                    <a:lnTo>
                      <a:pt x="434340" y="440978"/>
                    </a:lnTo>
                    <a:lnTo>
                      <a:pt x="670560" y="562898"/>
                    </a:lnTo>
                    <a:lnTo>
                      <a:pt x="899160" y="570518"/>
                    </a:lnTo>
                    <a:lnTo>
                      <a:pt x="937260" y="448598"/>
                    </a:lnTo>
                    <a:lnTo>
                      <a:pt x="1082040" y="372398"/>
                    </a:lnTo>
                    <a:lnTo>
                      <a:pt x="1409700" y="280958"/>
                    </a:lnTo>
                    <a:lnTo>
                      <a:pt x="1623060" y="395258"/>
                    </a:lnTo>
                    <a:lnTo>
                      <a:pt x="1844040" y="410498"/>
                    </a:lnTo>
                    <a:lnTo>
                      <a:pt x="2186940" y="410498"/>
                    </a:lnTo>
                    <a:lnTo>
                      <a:pt x="2651760" y="334298"/>
                    </a:lnTo>
                    <a:lnTo>
                      <a:pt x="2689860" y="280958"/>
                    </a:lnTo>
                    <a:lnTo>
                      <a:pt x="2781300" y="341918"/>
                    </a:lnTo>
                    <a:lnTo>
                      <a:pt x="3139440" y="296198"/>
                    </a:lnTo>
                    <a:lnTo>
                      <a:pt x="3200400" y="219998"/>
                    </a:lnTo>
                    <a:lnTo>
                      <a:pt x="3284220" y="265718"/>
                    </a:lnTo>
                    <a:lnTo>
                      <a:pt x="3497580" y="204758"/>
                    </a:lnTo>
                    <a:lnTo>
                      <a:pt x="3566160" y="75218"/>
                    </a:lnTo>
                    <a:lnTo>
                      <a:pt x="3672840" y="67598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09" name="フリーフォーム: 図形 308">
                <a:extLst>
                  <a:ext uri="{FF2B5EF4-FFF2-40B4-BE49-F238E27FC236}">
                    <a16:creationId xmlns:a16="http://schemas.microsoft.com/office/drawing/2014/main" id="{39E9A351-04F1-1E5D-38BD-C5DA5662FA9C}"/>
                  </a:ext>
                </a:extLst>
              </p:cNvPr>
              <p:cNvSpPr/>
              <p:nvPr/>
            </p:nvSpPr>
            <p:spPr>
              <a:xfrm>
                <a:off x="980413" y="2556361"/>
                <a:ext cx="823372" cy="608707"/>
              </a:xfrm>
              <a:custGeom>
                <a:avLst/>
                <a:gdLst>
                  <a:gd name="connsiteX0" fmla="*/ 2506980 w 4267200"/>
                  <a:gd name="connsiteY0" fmla="*/ 0 h 3154680"/>
                  <a:gd name="connsiteX1" fmla="*/ 2560320 w 4267200"/>
                  <a:gd name="connsiteY1" fmla="*/ 220980 h 3154680"/>
                  <a:gd name="connsiteX2" fmla="*/ 2621280 w 4267200"/>
                  <a:gd name="connsiteY2" fmla="*/ 259080 h 3154680"/>
                  <a:gd name="connsiteX3" fmla="*/ 2644140 w 4267200"/>
                  <a:gd name="connsiteY3" fmla="*/ 396240 h 3154680"/>
                  <a:gd name="connsiteX4" fmla="*/ 2575560 w 4267200"/>
                  <a:gd name="connsiteY4" fmla="*/ 426720 h 3154680"/>
                  <a:gd name="connsiteX5" fmla="*/ 2583180 w 4267200"/>
                  <a:gd name="connsiteY5" fmla="*/ 502920 h 3154680"/>
                  <a:gd name="connsiteX6" fmla="*/ 2491740 w 4267200"/>
                  <a:gd name="connsiteY6" fmla="*/ 617220 h 3154680"/>
                  <a:gd name="connsiteX7" fmla="*/ 2522220 w 4267200"/>
                  <a:gd name="connsiteY7" fmla="*/ 708660 h 3154680"/>
                  <a:gd name="connsiteX8" fmla="*/ 2560320 w 4267200"/>
                  <a:gd name="connsiteY8" fmla="*/ 861060 h 3154680"/>
                  <a:gd name="connsiteX9" fmla="*/ 2621280 w 4267200"/>
                  <a:gd name="connsiteY9" fmla="*/ 929640 h 3154680"/>
                  <a:gd name="connsiteX10" fmla="*/ 2682240 w 4267200"/>
                  <a:gd name="connsiteY10" fmla="*/ 929640 h 3154680"/>
                  <a:gd name="connsiteX11" fmla="*/ 2712720 w 4267200"/>
                  <a:gd name="connsiteY11" fmla="*/ 899160 h 3154680"/>
                  <a:gd name="connsiteX12" fmla="*/ 2857500 w 4267200"/>
                  <a:gd name="connsiteY12" fmla="*/ 899160 h 3154680"/>
                  <a:gd name="connsiteX13" fmla="*/ 2857500 w 4267200"/>
                  <a:gd name="connsiteY13" fmla="*/ 944880 h 3154680"/>
                  <a:gd name="connsiteX14" fmla="*/ 2773680 w 4267200"/>
                  <a:gd name="connsiteY14" fmla="*/ 1120140 h 3154680"/>
                  <a:gd name="connsiteX15" fmla="*/ 2766060 w 4267200"/>
                  <a:gd name="connsiteY15" fmla="*/ 1158240 h 3154680"/>
                  <a:gd name="connsiteX16" fmla="*/ 2796540 w 4267200"/>
                  <a:gd name="connsiteY16" fmla="*/ 1211580 h 3154680"/>
                  <a:gd name="connsiteX17" fmla="*/ 2811780 w 4267200"/>
                  <a:gd name="connsiteY17" fmla="*/ 1280160 h 3154680"/>
                  <a:gd name="connsiteX18" fmla="*/ 2918460 w 4267200"/>
                  <a:gd name="connsiteY18" fmla="*/ 1379220 h 3154680"/>
                  <a:gd name="connsiteX19" fmla="*/ 3139440 w 4267200"/>
                  <a:gd name="connsiteY19" fmla="*/ 1379220 h 3154680"/>
                  <a:gd name="connsiteX20" fmla="*/ 3131820 w 4267200"/>
                  <a:gd name="connsiteY20" fmla="*/ 1303020 h 3154680"/>
                  <a:gd name="connsiteX21" fmla="*/ 3238500 w 4267200"/>
                  <a:gd name="connsiteY21" fmla="*/ 1280160 h 3154680"/>
                  <a:gd name="connsiteX22" fmla="*/ 3360420 w 4267200"/>
                  <a:gd name="connsiteY22" fmla="*/ 1348740 h 3154680"/>
                  <a:gd name="connsiteX23" fmla="*/ 3467100 w 4267200"/>
                  <a:gd name="connsiteY23" fmla="*/ 1181100 h 3154680"/>
                  <a:gd name="connsiteX24" fmla="*/ 3520440 w 4267200"/>
                  <a:gd name="connsiteY24" fmla="*/ 1143000 h 3154680"/>
                  <a:gd name="connsiteX25" fmla="*/ 3543300 w 4267200"/>
                  <a:gd name="connsiteY25" fmla="*/ 1112520 h 3154680"/>
                  <a:gd name="connsiteX26" fmla="*/ 3451860 w 4267200"/>
                  <a:gd name="connsiteY26" fmla="*/ 990600 h 3154680"/>
                  <a:gd name="connsiteX27" fmla="*/ 3482340 w 4267200"/>
                  <a:gd name="connsiteY27" fmla="*/ 929640 h 3154680"/>
                  <a:gd name="connsiteX28" fmla="*/ 3550920 w 4267200"/>
                  <a:gd name="connsiteY28" fmla="*/ 845820 h 3154680"/>
                  <a:gd name="connsiteX29" fmla="*/ 3581400 w 4267200"/>
                  <a:gd name="connsiteY29" fmla="*/ 784860 h 3154680"/>
                  <a:gd name="connsiteX30" fmla="*/ 3703320 w 4267200"/>
                  <a:gd name="connsiteY30" fmla="*/ 784860 h 3154680"/>
                  <a:gd name="connsiteX31" fmla="*/ 3710940 w 4267200"/>
                  <a:gd name="connsiteY31" fmla="*/ 899160 h 3154680"/>
                  <a:gd name="connsiteX32" fmla="*/ 3710940 w 4267200"/>
                  <a:gd name="connsiteY32" fmla="*/ 1005840 h 3154680"/>
                  <a:gd name="connsiteX33" fmla="*/ 3710940 w 4267200"/>
                  <a:gd name="connsiteY33" fmla="*/ 1120140 h 3154680"/>
                  <a:gd name="connsiteX34" fmla="*/ 3710940 w 4267200"/>
                  <a:gd name="connsiteY34" fmla="*/ 1181100 h 3154680"/>
                  <a:gd name="connsiteX35" fmla="*/ 3794760 w 4267200"/>
                  <a:gd name="connsiteY35" fmla="*/ 1234440 h 3154680"/>
                  <a:gd name="connsiteX36" fmla="*/ 3802380 w 4267200"/>
                  <a:gd name="connsiteY36" fmla="*/ 1287780 h 3154680"/>
                  <a:gd name="connsiteX37" fmla="*/ 3878580 w 4267200"/>
                  <a:gd name="connsiteY37" fmla="*/ 1295400 h 3154680"/>
                  <a:gd name="connsiteX38" fmla="*/ 3855720 w 4267200"/>
                  <a:gd name="connsiteY38" fmla="*/ 1356360 h 3154680"/>
                  <a:gd name="connsiteX39" fmla="*/ 3909060 w 4267200"/>
                  <a:gd name="connsiteY39" fmla="*/ 1493520 h 3154680"/>
                  <a:gd name="connsiteX40" fmla="*/ 3909060 w 4267200"/>
                  <a:gd name="connsiteY40" fmla="*/ 1554480 h 3154680"/>
                  <a:gd name="connsiteX41" fmla="*/ 3931920 w 4267200"/>
                  <a:gd name="connsiteY41" fmla="*/ 1623060 h 3154680"/>
                  <a:gd name="connsiteX42" fmla="*/ 3939540 w 4267200"/>
                  <a:gd name="connsiteY42" fmla="*/ 1653540 h 3154680"/>
                  <a:gd name="connsiteX43" fmla="*/ 4000500 w 4267200"/>
                  <a:gd name="connsiteY43" fmla="*/ 1668780 h 3154680"/>
                  <a:gd name="connsiteX44" fmla="*/ 4091940 w 4267200"/>
                  <a:gd name="connsiteY44" fmla="*/ 1668780 h 3154680"/>
                  <a:gd name="connsiteX45" fmla="*/ 4091940 w 4267200"/>
                  <a:gd name="connsiteY45" fmla="*/ 1729740 h 3154680"/>
                  <a:gd name="connsiteX46" fmla="*/ 4229100 w 4267200"/>
                  <a:gd name="connsiteY46" fmla="*/ 1744980 h 3154680"/>
                  <a:gd name="connsiteX47" fmla="*/ 4198620 w 4267200"/>
                  <a:gd name="connsiteY47" fmla="*/ 1821180 h 3154680"/>
                  <a:gd name="connsiteX48" fmla="*/ 4236720 w 4267200"/>
                  <a:gd name="connsiteY48" fmla="*/ 1889760 h 3154680"/>
                  <a:gd name="connsiteX49" fmla="*/ 4267200 w 4267200"/>
                  <a:gd name="connsiteY49" fmla="*/ 2004060 h 3154680"/>
                  <a:gd name="connsiteX50" fmla="*/ 4114800 w 4267200"/>
                  <a:gd name="connsiteY50" fmla="*/ 2065020 h 3154680"/>
                  <a:gd name="connsiteX51" fmla="*/ 4145280 w 4267200"/>
                  <a:gd name="connsiteY51" fmla="*/ 2362200 h 3154680"/>
                  <a:gd name="connsiteX52" fmla="*/ 4122420 w 4267200"/>
                  <a:gd name="connsiteY52" fmla="*/ 2529840 h 3154680"/>
                  <a:gd name="connsiteX53" fmla="*/ 4061460 w 4267200"/>
                  <a:gd name="connsiteY53" fmla="*/ 2636520 h 3154680"/>
                  <a:gd name="connsiteX54" fmla="*/ 3886200 w 4267200"/>
                  <a:gd name="connsiteY54" fmla="*/ 2689860 h 3154680"/>
                  <a:gd name="connsiteX55" fmla="*/ 3916680 w 4267200"/>
                  <a:gd name="connsiteY55" fmla="*/ 2979420 h 3154680"/>
                  <a:gd name="connsiteX56" fmla="*/ 3939540 w 4267200"/>
                  <a:gd name="connsiteY56" fmla="*/ 3048000 h 3154680"/>
                  <a:gd name="connsiteX57" fmla="*/ 3939540 w 4267200"/>
                  <a:gd name="connsiteY57" fmla="*/ 3124200 h 3154680"/>
                  <a:gd name="connsiteX58" fmla="*/ 3893820 w 4267200"/>
                  <a:gd name="connsiteY58" fmla="*/ 3154680 h 3154680"/>
                  <a:gd name="connsiteX59" fmla="*/ 3825240 w 4267200"/>
                  <a:gd name="connsiteY59" fmla="*/ 3116580 h 3154680"/>
                  <a:gd name="connsiteX60" fmla="*/ 3832860 w 4267200"/>
                  <a:gd name="connsiteY60" fmla="*/ 3002280 h 3154680"/>
                  <a:gd name="connsiteX61" fmla="*/ 3672840 w 4267200"/>
                  <a:gd name="connsiteY61" fmla="*/ 2872740 h 3154680"/>
                  <a:gd name="connsiteX62" fmla="*/ 3604260 w 4267200"/>
                  <a:gd name="connsiteY62" fmla="*/ 2903220 h 3154680"/>
                  <a:gd name="connsiteX63" fmla="*/ 3451860 w 4267200"/>
                  <a:gd name="connsiteY63" fmla="*/ 2811780 h 3154680"/>
                  <a:gd name="connsiteX64" fmla="*/ 3406140 w 4267200"/>
                  <a:gd name="connsiteY64" fmla="*/ 2811780 h 3154680"/>
                  <a:gd name="connsiteX65" fmla="*/ 3375660 w 4267200"/>
                  <a:gd name="connsiteY65" fmla="*/ 2727960 h 3154680"/>
                  <a:gd name="connsiteX66" fmla="*/ 3322320 w 4267200"/>
                  <a:gd name="connsiteY66" fmla="*/ 2750820 h 3154680"/>
                  <a:gd name="connsiteX67" fmla="*/ 3147060 w 4267200"/>
                  <a:gd name="connsiteY67" fmla="*/ 2590800 h 3154680"/>
                  <a:gd name="connsiteX68" fmla="*/ 3063240 w 4267200"/>
                  <a:gd name="connsiteY68" fmla="*/ 2522220 h 3154680"/>
                  <a:gd name="connsiteX69" fmla="*/ 2979708 w 4267200"/>
                  <a:gd name="connsiteY69" fmla="*/ 2477668 h 3154680"/>
                  <a:gd name="connsiteX70" fmla="*/ 2916556 w 4267200"/>
                  <a:gd name="connsiteY70" fmla="*/ 2549844 h 3154680"/>
                  <a:gd name="connsiteX71" fmla="*/ 2830830 w 4267200"/>
                  <a:gd name="connsiteY71" fmla="*/ 2530792 h 3154680"/>
                  <a:gd name="connsiteX72" fmla="*/ 2914792 w 4267200"/>
                  <a:gd name="connsiteY72" fmla="*/ 2417628 h 3154680"/>
                  <a:gd name="connsiteX73" fmla="*/ 2811780 w 4267200"/>
                  <a:gd name="connsiteY73" fmla="*/ 2286000 h 3154680"/>
                  <a:gd name="connsiteX74" fmla="*/ 2773680 w 4267200"/>
                  <a:gd name="connsiteY74" fmla="*/ 2308860 h 3154680"/>
                  <a:gd name="connsiteX75" fmla="*/ 2705100 w 4267200"/>
                  <a:gd name="connsiteY75" fmla="*/ 2278380 h 3154680"/>
                  <a:gd name="connsiteX76" fmla="*/ 2590800 w 4267200"/>
                  <a:gd name="connsiteY76" fmla="*/ 2316480 h 3154680"/>
                  <a:gd name="connsiteX77" fmla="*/ 2423160 w 4267200"/>
                  <a:gd name="connsiteY77" fmla="*/ 2377440 h 3154680"/>
                  <a:gd name="connsiteX78" fmla="*/ 2324100 w 4267200"/>
                  <a:gd name="connsiteY78" fmla="*/ 2369820 h 3154680"/>
                  <a:gd name="connsiteX79" fmla="*/ 2133600 w 4267200"/>
                  <a:gd name="connsiteY79" fmla="*/ 2499360 h 3154680"/>
                  <a:gd name="connsiteX80" fmla="*/ 1996440 w 4267200"/>
                  <a:gd name="connsiteY80" fmla="*/ 2468880 h 3154680"/>
                  <a:gd name="connsiteX81" fmla="*/ 1866900 w 4267200"/>
                  <a:gd name="connsiteY81" fmla="*/ 2400300 h 3154680"/>
                  <a:gd name="connsiteX82" fmla="*/ 1866900 w 4267200"/>
                  <a:gd name="connsiteY82" fmla="*/ 2476500 h 3154680"/>
                  <a:gd name="connsiteX83" fmla="*/ 1844040 w 4267200"/>
                  <a:gd name="connsiteY83" fmla="*/ 2514600 h 3154680"/>
                  <a:gd name="connsiteX84" fmla="*/ 1744980 w 4267200"/>
                  <a:gd name="connsiteY84" fmla="*/ 2575560 h 3154680"/>
                  <a:gd name="connsiteX85" fmla="*/ 1714500 w 4267200"/>
                  <a:gd name="connsiteY85" fmla="*/ 2491740 h 3154680"/>
                  <a:gd name="connsiteX86" fmla="*/ 1676400 w 4267200"/>
                  <a:gd name="connsiteY86" fmla="*/ 2400300 h 3154680"/>
                  <a:gd name="connsiteX87" fmla="*/ 1638300 w 4267200"/>
                  <a:gd name="connsiteY87" fmla="*/ 2400300 h 3154680"/>
                  <a:gd name="connsiteX88" fmla="*/ 1577340 w 4267200"/>
                  <a:gd name="connsiteY88" fmla="*/ 2522220 h 3154680"/>
                  <a:gd name="connsiteX89" fmla="*/ 1508760 w 4267200"/>
                  <a:gd name="connsiteY89" fmla="*/ 2606040 h 3154680"/>
                  <a:gd name="connsiteX90" fmla="*/ 1493520 w 4267200"/>
                  <a:gd name="connsiteY90" fmla="*/ 2644140 h 3154680"/>
                  <a:gd name="connsiteX91" fmla="*/ 1249680 w 4267200"/>
                  <a:gd name="connsiteY91" fmla="*/ 2781300 h 3154680"/>
                  <a:gd name="connsiteX92" fmla="*/ 1097280 w 4267200"/>
                  <a:gd name="connsiteY92" fmla="*/ 2712720 h 3154680"/>
                  <a:gd name="connsiteX93" fmla="*/ 1005840 w 4267200"/>
                  <a:gd name="connsiteY93" fmla="*/ 2758440 h 3154680"/>
                  <a:gd name="connsiteX94" fmla="*/ 944880 w 4267200"/>
                  <a:gd name="connsiteY94" fmla="*/ 2682240 h 3154680"/>
                  <a:gd name="connsiteX95" fmla="*/ 967740 w 4267200"/>
                  <a:gd name="connsiteY95" fmla="*/ 2613660 h 3154680"/>
                  <a:gd name="connsiteX96" fmla="*/ 906780 w 4267200"/>
                  <a:gd name="connsiteY96" fmla="*/ 2537460 h 3154680"/>
                  <a:gd name="connsiteX97" fmla="*/ 822960 w 4267200"/>
                  <a:gd name="connsiteY97" fmla="*/ 2499360 h 3154680"/>
                  <a:gd name="connsiteX98" fmla="*/ 746760 w 4267200"/>
                  <a:gd name="connsiteY98" fmla="*/ 2407920 h 3154680"/>
                  <a:gd name="connsiteX99" fmla="*/ 601980 w 4267200"/>
                  <a:gd name="connsiteY99" fmla="*/ 2385060 h 3154680"/>
                  <a:gd name="connsiteX100" fmla="*/ 525780 w 4267200"/>
                  <a:gd name="connsiteY100" fmla="*/ 2324100 h 3154680"/>
                  <a:gd name="connsiteX101" fmla="*/ 457200 w 4267200"/>
                  <a:gd name="connsiteY101" fmla="*/ 2522220 h 3154680"/>
                  <a:gd name="connsiteX102" fmla="*/ 403860 w 4267200"/>
                  <a:gd name="connsiteY102" fmla="*/ 2598420 h 3154680"/>
                  <a:gd name="connsiteX103" fmla="*/ 167640 w 4267200"/>
                  <a:gd name="connsiteY103" fmla="*/ 2720340 h 3154680"/>
                  <a:gd name="connsiteX104" fmla="*/ 144780 w 4267200"/>
                  <a:gd name="connsiteY104" fmla="*/ 2613660 h 3154680"/>
                  <a:gd name="connsiteX105" fmla="*/ 160020 w 4267200"/>
                  <a:gd name="connsiteY105" fmla="*/ 2293620 h 3154680"/>
                  <a:gd name="connsiteX106" fmla="*/ 53340 w 4267200"/>
                  <a:gd name="connsiteY106" fmla="*/ 2209800 h 3154680"/>
                  <a:gd name="connsiteX107" fmla="*/ 0 w 4267200"/>
                  <a:gd name="connsiteY107" fmla="*/ 2080260 h 3154680"/>
                  <a:gd name="connsiteX108" fmla="*/ 22860 w 4267200"/>
                  <a:gd name="connsiteY108" fmla="*/ 2019300 h 3154680"/>
                  <a:gd name="connsiteX109" fmla="*/ 91440 w 4267200"/>
                  <a:gd name="connsiteY109" fmla="*/ 2004060 h 3154680"/>
                  <a:gd name="connsiteX110" fmla="*/ 175260 w 4267200"/>
                  <a:gd name="connsiteY110" fmla="*/ 1920240 h 3154680"/>
                  <a:gd name="connsiteX111" fmla="*/ 220980 w 4267200"/>
                  <a:gd name="connsiteY111" fmla="*/ 1859280 h 3154680"/>
                  <a:gd name="connsiteX112" fmla="*/ 175260 w 4267200"/>
                  <a:gd name="connsiteY112" fmla="*/ 1706880 h 3154680"/>
                  <a:gd name="connsiteX113" fmla="*/ 182880 w 4267200"/>
                  <a:gd name="connsiteY113" fmla="*/ 1645920 h 3154680"/>
                  <a:gd name="connsiteX114" fmla="*/ 0 w 4267200"/>
                  <a:gd name="connsiteY114" fmla="*/ 1470660 h 3154680"/>
                  <a:gd name="connsiteX115" fmla="*/ 45720 w 4267200"/>
                  <a:gd name="connsiteY115" fmla="*/ 1386840 h 3154680"/>
                  <a:gd name="connsiteX116" fmla="*/ 137160 w 4267200"/>
                  <a:gd name="connsiteY116" fmla="*/ 1181100 h 3154680"/>
                  <a:gd name="connsiteX117" fmla="*/ 190500 w 4267200"/>
                  <a:gd name="connsiteY117" fmla="*/ 1242060 h 3154680"/>
                  <a:gd name="connsiteX118" fmla="*/ 335280 w 4267200"/>
                  <a:gd name="connsiteY118" fmla="*/ 1150620 h 3154680"/>
                  <a:gd name="connsiteX119" fmla="*/ 502920 w 4267200"/>
                  <a:gd name="connsiteY119" fmla="*/ 1143000 h 3154680"/>
                  <a:gd name="connsiteX120" fmla="*/ 487680 w 4267200"/>
                  <a:gd name="connsiteY120" fmla="*/ 1066800 h 3154680"/>
                  <a:gd name="connsiteX121" fmla="*/ 320040 w 4267200"/>
                  <a:gd name="connsiteY121" fmla="*/ 1043940 h 3154680"/>
                  <a:gd name="connsiteX122" fmla="*/ 289560 w 4267200"/>
                  <a:gd name="connsiteY122" fmla="*/ 1005840 h 3154680"/>
                  <a:gd name="connsiteX123" fmla="*/ 289560 w 4267200"/>
                  <a:gd name="connsiteY123" fmla="*/ 944880 h 3154680"/>
                  <a:gd name="connsiteX124" fmla="*/ 373380 w 4267200"/>
                  <a:gd name="connsiteY124" fmla="*/ 906780 h 3154680"/>
                  <a:gd name="connsiteX125" fmla="*/ 434340 w 4267200"/>
                  <a:gd name="connsiteY125" fmla="*/ 906780 h 3154680"/>
                  <a:gd name="connsiteX126" fmla="*/ 472440 w 4267200"/>
                  <a:gd name="connsiteY126" fmla="*/ 990600 h 3154680"/>
                  <a:gd name="connsiteX127" fmla="*/ 739140 w 4267200"/>
                  <a:gd name="connsiteY127" fmla="*/ 944880 h 3154680"/>
                  <a:gd name="connsiteX128" fmla="*/ 754380 w 4267200"/>
                  <a:gd name="connsiteY128" fmla="*/ 998220 h 3154680"/>
                  <a:gd name="connsiteX129" fmla="*/ 822960 w 4267200"/>
                  <a:gd name="connsiteY129" fmla="*/ 990600 h 3154680"/>
                  <a:gd name="connsiteX130" fmla="*/ 861060 w 4267200"/>
                  <a:gd name="connsiteY130" fmla="*/ 1120140 h 3154680"/>
                  <a:gd name="connsiteX131" fmla="*/ 982980 w 4267200"/>
                  <a:gd name="connsiteY131" fmla="*/ 1112520 h 3154680"/>
                  <a:gd name="connsiteX132" fmla="*/ 1005840 w 4267200"/>
                  <a:gd name="connsiteY132" fmla="*/ 1066800 h 3154680"/>
                  <a:gd name="connsiteX133" fmla="*/ 967740 w 4267200"/>
                  <a:gd name="connsiteY133" fmla="*/ 1036320 h 3154680"/>
                  <a:gd name="connsiteX134" fmla="*/ 960120 w 4267200"/>
                  <a:gd name="connsiteY134" fmla="*/ 967740 h 3154680"/>
                  <a:gd name="connsiteX135" fmla="*/ 1059180 w 4267200"/>
                  <a:gd name="connsiteY135" fmla="*/ 967740 h 3154680"/>
                  <a:gd name="connsiteX136" fmla="*/ 1165860 w 4267200"/>
                  <a:gd name="connsiteY136" fmla="*/ 922020 h 3154680"/>
                  <a:gd name="connsiteX137" fmla="*/ 1196340 w 4267200"/>
                  <a:gd name="connsiteY137" fmla="*/ 906780 h 3154680"/>
                  <a:gd name="connsiteX138" fmla="*/ 1272540 w 4267200"/>
                  <a:gd name="connsiteY138" fmla="*/ 967740 h 3154680"/>
                  <a:gd name="connsiteX139" fmla="*/ 1257300 w 4267200"/>
                  <a:gd name="connsiteY139" fmla="*/ 990600 h 3154680"/>
                  <a:gd name="connsiteX140" fmla="*/ 1165860 w 4267200"/>
                  <a:gd name="connsiteY140" fmla="*/ 975360 h 3154680"/>
                  <a:gd name="connsiteX141" fmla="*/ 1074420 w 4267200"/>
                  <a:gd name="connsiteY141" fmla="*/ 990600 h 3154680"/>
                  <a:gd name="connsiteX142" fmla="*/ 1066800 w 4267200"/>
                  <a:gd name="connsiteY142" fmla="*/ 1059180 h 3154680"/>
                  <a:gd name="connsiteX143" fmla="*/ 1082040 w 4267200"/>
                  <a:gd name="connsiteY143" fmla="*/ 1120140 h 3154680"/>
                  <a:gd name="connsiteX144" fmla="*/ 1135380 w 4267200"/>
                  <a:gd name="connsiteY144" fmla="*/ 1074420 h 3154680"/>
                  <a:gd name="connsiteX145" fmla="*/ 1219200 w 4267200"/>
                  <a:gd name="connsiteY145" fmla="*/ 1082040 h 3154680"/>
                  <a:gd name="connsiteX146" fmla="*/ 1341120 w 4267200"/>
                  <a:gd name="connsiteY146" fmla="*/ 1112520 h 3154680"/>
                  <a:gd name="connsiteX147" fmla="*/ 1417320 w 4267200"/>
                  <a:gd name="connsiteY147" fmla="*/ 1036320 h 3154680"/>
                  <a:gd name="connsiteX148" fmla="*/ 1417320 w 4267200"/>
                  <a:gd name="connsiteY148" fmla="*/ 975360 h 3154680"/>
                  <a:gd name="connsiteX149" fmla="*/ 1493520 w 4267200"/>
                  <a:gd name="connsiteY149" fmla="*/ 944880 h 3154680"/>
                  <a:gd name="connsiteX150" fmla="*/ 1539240 w 4267200"/>
                  <a:gd name="connsiteY150" fmla="*/ 990600 h 3154680"/>
                  <a:gd name="connsiteX151" fmla="*/ 1630680 w 4267200"/>
                  <a:gd name="connsiteY151" fmla="*/ 944880 h 3154680"/>
                  <a:gd name="connsiteX152" fmla="*/ 1714500 w 4267200"/>
                  <a:gd name="connsiteY152" fmla="*/ 922020 h 3154680"/>
                  <a:gd name="connsiteX153" fmla="*/ 1729740 w 4267200"/>
                  <a:gd name="connsiteY153" fmla="*/ 838200 h 3154680"/>
                  <a:gd name="connsiteX154" fmla="*/ 1767840 w 4267200"/>
                  <a:gd name="connsiteY154" fmla="*/ 731520 h 3154680"/>
                  <a:gd name="connsiteX155" fmla="*/ 1828800 w 4267200"/>
                  <a:gd name="connsiteY155" fmla="*/ 701040 h 3154680"/>
                  <a:gd name="connsiteX156" fmla="*/ 1805940 w 4267200"/>
                  <a:gd name="connsiteY156" fmla="*/ 586740 h 3154680"/>
                  <a:gd name="connsiteX157" fmla="*/ 1859280 w 4267200"/>
                  <a:gd name="connsiteY157" fmla="*/ 533400 h 3154680"/>
                  <a:gd name="connsiteX158" fmla="*/ 1981200 w 4267200"/>
                  <a:gd name="connsiteY158" fmla="*/ 541020 h 3154680"/>
                  <a:gd name="connsiteX159" fmla="*/ 2004060 w 4267200"/>
                  <a:gd name="connsiteY159" fmla="*/ 472440 h 3154680"/>
                  <a:gd name="connsiteX160" fmla="*/ 2072640 w 4267200"/>
                  <a:gd name="connsiteY160" fmla="*/ 449580 h 3154680"/>
                  <a:gd name="connsiteX161" fmla="*/ 2095500 w 4267200"/>
                  <a:gd name="connsiteY161" fmla="*/ 388620 h 3154680"/>
                  <a:gd name="connsiteX162" fmla="*/ 2133600 w 4267200"/>
                  <a:gd name="connsiteY162" fmla="*/ 243840 h 3154680"/>
                  <a:gd name="connsiteX163" fmla="*/ 2164080 w 4267200"/>
                  <a:gd name="connsiteY163" fmla="*/ 213360 h 3154680"/>
                  <a:gd name="connsiteX164" fmla="*/ 2247900 w 4267200"/>
                  <a:gd name="connsiteY164" fmla="*/ 213360 h 3154680"/>
                  <a:gd name="connsiteX165" fmla="*/ 2247900 w 4267200"/>
                  <a:gd name="connsiteY165" fmla="*/ 114300 h 3154680"/>
                  <a:gd name="connsiteX166" fmla="*/ 2308860 w 4267200"/>
                  <a:gd name="connsiteY166" fmla="*/ 45720 h 3154680"/>
                  <a:gd name="connsiteX167" fmla="*/ 2369820 w 4267200"/>
                  <a:gd name="connsiteY167" fmla="*/ 76200 h 3154680"/>
                  <a:gd name="connsiteX168" fmla="*/ 2400300 w 4267200"/>
                  <a:gd name="connsiteY168" fmla="*/ 114300 h 3154680"/>
                  <a:gd name="connsiteX169" fmla="*/ 2453640 w 4267200"/>
                  <a:gd name="connsiteY169" fmla="*/ 99060 h 3154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</a:cxnLst>
                <a:rect l="l" t="t" r="r" b="b"/>
                <a:pathLst>
                  <a:path w="4267200" h="3154680">
                    <a:moveTo>
                      <a:pt x="2506980" y="0"/>
                    </a:moveTo>
                    <a:lnTo>
                      <a:pt x="2560320" y="220980"/>
                    </a:lnTo>
                    <a:lnTo>
                      <a:pt x="2621280" y="259080"/>
                    </a:lnTo>
                    <a:lnTo>
                      <a:pt x="2644140" y="396240"/>
                    </a:lnTo>
                    <a:lnTo>
                      <a:pt x="2575560" y="426720"/>
                    </a:lnTo>
                    <a:lnTo>
                      <a:pt x="2583180" y="502920"/>
                    </a:lnTo>
                    <a:lnTo>
                      <a:pt x="2491740" y="617220"/>
                    </a:lnTo>
                    <a:lnTo>
                      <a:pt x="2522220" y="708660"/>
                    </a:lnTo>
                    <a:lnTo>
                      <a:pt x="2560320" y="861060"/>
                    </a:lnTo>
                    <a:lnTo>
                      <a:pt x="2621280" y="929640"/>
                    </a:lnTo>
                    <a:lnTo>
                      <a:pt x="2682240" y="929640"/>
                    </a:lnTo>
                    <a:lnTo>
                      <a:pt x="2712720" y="899160"/>
                    </a:lnTo>
                    <a:lnTo>
                      <a:pt x="2857500" y="899160"/>
                    </a:lnTo>
                    <a:lnTo>
                      <a:pt x="2857500" y="944880"/>
                    </a:lnTo>
                    <a:lnTo>
                      <a:pt x="2773680" y="1120140"/>
                    </a:lnTo>
                    <a:lnTo>
                      <a:pt x="2766060" y="1158240"/>
                    </a:lnTo>
                    <a:lnTo>
                      <a:pt x="2796540" y="1211580"/>
                    </a:lnTo>
                    <a:lnTo>
                      <a:pt x="2811780" y="1280160"/>
                    </a:lnTo>
                    <a:lnTo>
                      <a:pt x="2918460" y="1379220"/>
                    </a:lnTo>
                    <a:lnTo>
                      <a:pt x="3139440" y="1379220"/>
                    </a:lnTo>
                    <a:lnTo>
                      <a:pt x="3131820" y="1303020"/>
                    </a:lnTo>
                    <a:lnTo>
                      <a:pt x="3238500" y="1280160"/>
                    </a:lnTo>
                    <a:lnTo>
                      <a:pt x="3360420" y="1348740"/>
                    </a:lnTo>
                    <a:lnTo>
                      <a:pt x="3467100" y="1181100"/>
                    </a:lnTo>
                    <a:lnTo>
                      <a:pt x="3520440" y="1143000"/>
                    </a:lnTo>
                    <a:lnTo>
                      <a:pt x="3543300" y="1112520"/>
                    </a:lnTo>
                    <a:lnTo>
                      <a:pt x="3451860" y="990600"/>
                    </a:lnTo>
                    <a:lnTo>
                      <a:pt x="3482340" y="929640"/>
                    </a:lnTo>
                    <a:lnTo>
                      <a:pt x="3550920" y="845820"/>
                    </a:lnTo>
                    <a:lnTo>
                      <a:pt x="3581400" y="784860"/>
                    </a:lnTo>
                    <a:lnTo>
                      <a:pt x="3703320" y="784860"/>
                    </a:lnTo>
                    <a:lnTo>
                      <a:pt x="3710940" y="899160"/>
                    </a:lnTo>
                    <a:lnTo>
                      <a:pt x="3710940" y="1005840"/>
                    </a:lnTo>
                    <a:lnTo>
                      <a:pt x="3710940" y="1120140"/>
                    </a:lnTo>
                    <a:lnTo>
                      <a:pt x="3710940" y="1181100"/>
                    </a:lnTo>
                    <a:lnTo>
                      <a:pt x="3794760" y="1234440"/>
                    </a:lnTo>
                    <a:lnTo>
                      <a:pt x="3802380" y="1287780"/>
                    </a:lnTo>
                    <a:lnTo>
                      <a:pt x="3878580" y="1295400"/>
                    </a:lnTo>
                    <a:lnTo>
                      <a:pt x="3855720" y="1356360"/>
                    </a:lnTo>
                    <a:lnTo>
                      <a:pt x="3909060" y="1493520"/>
                    </a:lnTo>
                    <a:lnTo>
                      <a:pt x="3909060" y="1554480"/>
                    </a:lnTo>
                    <a:lnTo>
                      <a:pt x="3931920" y="1623060"/>
                    </a:lnTo>
                    <a:lnTo>
                      <a:pt x="3939540" y="1653540"/>
                    </a:lnTo>
                    <a:lnTo>
                      <a:pt x="4000500" y="1668780"/>
                    </a:lnTo>
                    <a:lnTo>
                      <a:pt x="4091940" y="1668780"/>
                    </a:lnTo>
                    <a:lnTo>
                      <a:pt x="4091940" y="1729740"/>
                    </a:lnTo>
                    <a:lnTo>
                      <a:pt x="4229100" y="1744980"/>
                    </a:lnTo>
                    <a:lnTo>
                      <a:pt x="4198620" y="1821180"/>
                    </a:lnTo>
                    <a:lnTo>
                      <a:pt x="4236720" y="1889760"/>
                    </a:lnTo>
                    <a:lnTo>
                      <a:pt x="4267200" y="2004060"/>
                    </a:lnTo>
                    <a:lnTo>
                      <a:pt x="4114800" y="2065020"/>
                    </a:lnTo>
                    <a:lnTo>
                      <a:pt x="4145280" y="2362200"/>
                    </a:lnTo>
                    <a:lnTo>
                      <a:pt x="4122420" y="2529840"/>
                    </a:lnTo>
                    <a:lnTo>
                      <a:pt x="4061460" y="2636520"/>
                    </a:lnTo>
                    <a:lnTo>
                      <a:pt x="3886200" y="2689860"/>
                    </a:lnTo>
                    <a:lnTo>
                      <a:pt x="3916680" y="2979420"/>
                    </a:lnTo>
                    <a:lnTo>
                      <a:pt x="3939540" y="3048000"/>
                    </a:lnTo>
                    <a:lnTo>
                      <a:pt x="3939540" y="3124200"/>
                    </a:lnTo>
                    <a:lnTo>
                      <a:pt x="3893820" y="3154680"/>
                    </a:lnTo>
                    <a:lnTo>
                      <a:pt x="3825240" y="3116580"/>
                    </a:lnTo>
                    <a:lnTo>
                      <a:pt x="3832860" y="3002280"/>
                    </a:lnTo>
                    <a:lnTo>
                      <a:pt x="3672840" y="2872740"/>
                    </a:lnTo>
                    <a:lnTo>
                      <a:pt x="3604260" y="2903220"/>
                    </a:lnTo>
                    <a:lnTo>
                      <a:pt x="3451860" y="2811780"/>
                    </a:lnTo>
                    <a:lnTo>
                      <a:pt x="3406140" y="2811780"/>
                    </a:lnTo>
                    <a:lnTo>
                      <a:pt x="3375660" y="2727960"/>
                    </a:lnTo>
                    <a:lnTo>
                      <a:pt x="3322320" y="2750820"/>
                    </a:lnTo>
                    <a:lnTo>
                      <a:pt x="3147060" y="2590800"/>
                    </a:lnTo>
                    <a:lnTo>
                      <a:pt x="3063240" y="2522220"/>
                    </a:lnTo>
                    <a:lnTo>
                      <a:pt x="2979708" y="2477668"/>
                    </a:lnTo>
                    <a:lnTo>
                      <a:pt x="2916556" y="2549844"/>
                    </a:lnTo>
                    <a:lnTo>
                      <a:pt x="2830830" y="2530792"/>
                    </a:lnTo>
                    <a:lnTo>
                      <a:pt x="2914792" y="2417628"/>
                    </a:lnTo>
                    <a:lnTo>
                      <a:pt x="2811780" y="2286000"/>
                    </a:lnTo>
                    <a:lnTo>
                      <a:pt x="2773680" y="2308860"/>
                    </a:lnTo>
                    <a:lnTo>
                      <a:pt x="2705100" y="2278380"/>
                    </a:lnTo>
                    <a:lnTo>
                      <a:pt x="2590800" y="2316480"/>
                    </a:lnTo>
                    <a:lnTo>
                      <a:pt x="2423160" y="2377440"/>
                    </a:lnTo>
                    <a:lnTo>
                      <a:pt x="2324100" y="2369820"/>
                    </a:lnTo>
                    <a:lnTo>
                      <a:pt x="2133600" y="2499360"/>
                    </a:lnTo>
                    <a:lnTo>
                      <a:pt x="1996440" y="2468880"/>
                    </a:lnTo>
                    <a:lnTo>
                      <a:pt x="1866900" y="2400300"/>
                    </a:lnTo>
                    <a:lnTo>
                      <a:pt x="1866900" y="2476500"/>
                    </a:lnTo>
                    <a:lnTo>
                      <a:pt x="1844040" y="2514600"/>
                    </a:lnTo>
                    <a:lnTo>
                      <a:pt x="1744980" y="2575560"/>
                    </a:lnTo>
                    <a:lnTo>
                      <a:pt x="1714500" y="2491740"/>
                    </a:lnTo>
                    <a:lnTo>
                      <a:pt x="1676400" y="2400300"/>
                    </a:lnTo>
                    <a:lnTo>
                      <a:pt x="1638300" y="2400300"/>
                    </a:lnTo>
                    <a:lnTo>
                      <a:pt x="1577340" y="2522220"/>
                    </a:lnTo>
                    <a:lnTo>
                      <a:pt x="1508760" y="2606040"/>
                    </a:lnTo>
                    <a:lnTo>
                      <a:pt x="1493520" y="2644140"/>
                    </a:lnTo>
                    <a:lnTo>
                      <a:pt x="1249680" y="2781300"/>
                    </a:lnTo>
                    <a:lnTo>
                      <a:pt x="1097280" y="2712720"/>
                    </a:lnTo>
                    <a:lnTo>
                      <a:pt x="1005840" y="2758440"/>
                    </a:lnTo>
                    <a:lnTo>
                      <a:pt x="944880" y="2682240"/>
                    </a:lnTo>
                    <a:lnTo>
                      <a:pt x="967740" y="2613660"/>
                    </a:lnTo>
                    <a:lnTo>
                      <a:pt x="906780" y="2537460"/>
                    </a:lnTo>
                    <a:lnTo>
                      <a:pt x="822960" y="2499360"/>
                    </a:lnTo>
                    <a:lnTo>
                      <a:pt x="746760" y="2407920"/>
                    </a:lnTo>
                    <a:lnTo>
                      <a:pt x="601980" y="2385060"/>
                    </a:lnTo>
                    <a:lnTo>
                      <a:pt x="525780" y="2324100"/>
                    </a:lnTo>
                    <a:lnTo>
                      <a:pt x="457200" y="2522220"/>
                    </a:lnTo>
                    <a:lnTo>
                      <a:pt x="403860" y="2598420"/>
                    </a:lnTo>
                    <a:lnTo>
                      <a:pt x="167640" y="2720340"/>
                    </a:lnTo>
                    <a:lnTo>
                      <a:pt x="144780" y="2613660"/>
                    </a:lnTo>
                    <a:lnTo>
                      <a:pt x="160020" y="2293620"/>
                    </a:lnTo>
                    <a:lnTo>
                      <a:pt x="53340" y="2209800"/>
                    </a:lnTo>
                    <a:lnTo>
                      <a:pt x="0" y="2080260"/>
                    </a:lnTo>
                    <a:lnTo>
                      <a:pt x="22860" y="2019300"/>
                    </a:lnTo>
                    <a:lnTo>
                      <a:pt x="91440" y="2004060"/>
                    </a:lnTo>
                    <a:lnTo>
                      <a:pt x="175260" y="1920240"/>
                    </a:lnTo>
                    <a:lnTo>
                      <a:pt x="220980" y="1859280"/>
                    </a:lnTo>
                    <a:lnTo>
                      <a:pt x="175260" y="1706880"/>
                    </a:lnTo>
                    <a:lnTo>
                      <a:pt x="182880" y="1645920"/>
                    </a:lnTo>
                    <a:lnTo>
                      <a:pt x="0" y="1470660"/>
                    </a:lnTo>
                    <a:lnTo>
                      <a:pt x="45720" y="1386840"/>
                    </a:lnTo>
                    <a:lnTo>
                      <a:pt x="137160" y="1181100"/>
                    </a:lnTo>
                    <a:lnTo>
                      <a:pt x="190500" y="1242060"/>
                    </a:lnTo>
                    <a:lnTo>
                      <a:pt x="335280" y="1150620"/>
                    </a:lnTo>
                    <a:lnTo>
                      <a:pt x="502920" y="1143000"/>
                    </a:lnTo>
                    <a:lnTo>
                      <a:pt x="487680" y="1066800"/>
                    </a:lnTo>
                    <a:lnTo>
                      <a:pt x="320040" y="1043940"/>
                    </a:lnTo>
                    <a:lnTo>
                      <a:pt x="289560" y="1005840"/>
                    </a:lnTo>
                    <a:lnTo>
                      <a:pt x="289560" y="944880"/>
                    </a:lnTo>
                    <a:lnTo>
                      <a:pt x="373380" y="906780"/>
                    </a:lnTo>
                    <a:lnTo>
                      <a:pt x="434340" y="906780"/>
                    </a:lnTo>
                    <a:lnTo>
                      <a:pt x="472440" y="990600"/>
                    </a:lnTo>
                    <a:lnTo>
                      <a:pt x="739140" y="944880"/>
                    </a:lnTo>
                    <a:lnTo>
                      <a:pt x="754380" y="998220"/>
                    </a:lnTo>
                    <a:lnTo>
                      <a:pt x="822960" y="990600"/>
                    </a:lnTo>
                    <a:lnTo>
                      <a:pt x="861060" y="1120140"/>
                    </a:lnTo>
                    <a:lnTo>
                      <a:pt x="982980" y="1112520"/>
                    </a:lnTo>
                    <a:lnTo>
                      <a:pt x="1005840" y="1066800"/>
                    </a:lnTo>
                    <a:lnTo>
                      <a:pt x="967740" y="1036320"/>
                    </a:lnTo>
                    <a:lnTo>
                      <a:pt x="960120" y="967740"/>
                    </a:lnTo>
                    <a:lnTo>
                      <a:pt x="1059180" y="967740"/>
                    </a:lnTo>
                    <a:lnTo>
                      <a:pt x="1165860" y="922020"/>
                    </a:lnTo>
                    <a:lnTo>
                      <a:pt x="1196340" y="906780"/>
                    </a:lnTo>
                    <a:lnTo>
                      <a:pt x="1272540" y="967740"/>
                    </a:lnTo>
                    <a:lnTo>
                      <a:pt x="1257300" y="990600"/>
                    </a:lnTo>
                    <a:lnTo>
                      <a:pt x="1165860" y="975360"/>
                    </a:lnTo>
                    <a:lnTo>
                      <a:pt x="1074420" y="990600"/>
                    </a:lnTo>
                    <a:lnTo>
                      <a:pt x="1066800" y="1059180"/>
                    </a:lnTo>
                    <a:lnTo>
                      <a:pt x="1082040" y="1120140"/>
                    </a:lnTo>
                    <a:lnTo>
                      <a:pt x="1135380" y="1074420"/>
                    </a:lnTo>
                    <a:lnTo>
                      <a:pt x="1219200" y="1082040"/>
                    </a:lnTo>
                    <a:lnTo>
                      <a:pt x="1341120" y="1112520"/>
                    </a:lnTo>
                    <a:lnTo>
                      <a:pt x="1417320" y="1036320"/>
                    </a:lnTo>
                    <a:lnTo>
                      <a:pt x="1417320" y="975360"/>
                    </a:lnTo>
                    <a:lnTo>
                      <a:pt x="1493520" y="944880"/>
                    </a:lnTo>
                    <a:lnTo>
                      <a:pt x="1539240" y="990600"/>
                    </a:lnTo>
                    <a:lnTo>
                      <a:pt x="1630680" y="944880"/>
                    </a:lnTo>
                    <a:lnTo>
                      <a:pt x="1714500" y="922020"/>
                    </a:lnTo>
                    <a:lnTo>
                      <a:pt x="1729740" y="838200"/>
                    </a:lnTo>
                    <a:lnTo>
                      <a:pt x="1767840" y="731520"/>
                    </a:lnTo>
                    <a:lnTo>
                      <a:pt x="1828800" y="701040"/>
                    </a:lnTo>
                    <a:lnTo>
                      <a:pt x="1805940" y="586740"/>
                    </a:lnTo>
                    <a:lnTo>
                      <a:pt x="1859280" y="533400"/>
                    </a:lnTo>
                    <a:lnTo>
                      <a:pt x="1981200" y="541020"/>
                    </a:lnTo>
                    <a:lnTo>
                      <a:pt x="2004060" y="472440"/>
                    </a:lnTo>
                    <a:lnTo>
                      <a:pt x="2072640" y="449580"/>
                    </a:lnTo>
                    <a:lnTo>
                      <a:pt x="2095500" y="388620"/>
                    </a:lnTo>
                    <a:lnTo>
                      <a:pt x="2133600" y="243840"/>
                    </a:lnTo>
                    <a:lnTo>
                      <a:pt x="2164080" y="213360"/>
                    </a:lnTo>
                    <a:lnTo>
                      <a:pt x="2247900" y="213360"/>
                    </a:lnTo>
                    <a:lnTo>
                      <a:pt x="2247900" y="114300"/>
                    </a:lnTo>
                    <a:lnTo>
                      <a:pt x="2308860" y="45720"/>
                    </a:lnTo>
                    <a:lnTo>
                      <a:pt x="2369820" y="76200"/>
                    </a:lnTo>
                    <a:lnTo>
                      <a:pt x="2400300" y="114300"/>
                    </a:lnTo>
                    <a:lnTo>
                      <a:pt x="2453640" y="9906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10" name="フリーフォーム: 図形 309">
                <a:extLst>
                  <a:ext uri="{FF2B5EF4-FFF2-40B4-BE49-F238E27FC236}">
                    <a16:creationId xmlns:a16="http://schemas.microsoft.com/office/drawing/2014/main" id="{858068F1-CF84-AF54-4B80-7BA28CDED5B7}"/>
                  </a:ext>
                </a:extLst>
              </p:cNvPr>
              <p:cNvSpPr/>
              <p:nvPr/>
            </p:nvSpPr>
            <p:spPr>
              <a:xfrm>
                <a:off x="1461204" y="1895091"/>
                <a:ext cx="975181" cy="927396"/>
              </a:xfrm>
              <a:custGeom>
                <a:avLst/>
                <a:gdLst>
                  <a:gd name="connsiteX0" fmla="*/ 4368164 w 5053964"/>
                  <a:gd name="connsiteY0" fmla="*/ 0 h 4806316"/>
                  <a:gd name="connsiteX1" fmla="*/ 4482464 w 5053964"/>
                  <a:gd name="connsiteY1" fmla="*/ 85724 h 4806316"/>
                  <a:gd name="connsiteX2" fmla="*/ 4806316 w 5053964"/>
                  <a:gd name="connsiteY2" fmla="*/ 47624 h 4806316"/>
                  <a:gd name="connsiteX3" fmla="*/ 5053964 w 5053964"/>
                  <a:gd name="connsiteY3" fmla="*/ 95252 h 4806316"/>
                  <a:gd name="connsiteX4" fmla="*/ 4872990 w 5053964"/>
                  <a:gd name="connsiteY4" fmla="*/ 161924 h 4806316"/>
                  <a:gd name="connsiteX5" fmla="*/ 4845108 w 5053964"/>
                  <a:gd name="connsiteY5" fmla="*/ 186092 h 4806316"/>
                  <a:gd name="connsiteX6" fmla="*/ 4846320 w 5053964"/>
                  <a:gd name="connsiteY6" fmla="*/ 173356 h 4806316"/>
                  <a:gd name="connsiteX7" fmla="*/ 4732020 w 5053964"/>
                  <a:gd name="connsiteY7" fmla="*/ 173356 h 4806316"/>
                  <a:gd name="connsiteX8" fmla="*/ 4648200 w 5053964"/>
                  <a:gd name="connsiteY8" fmla="*/ 234316 h 4806316"/>
                  <a:gd name="connsiteX9" fmla="*/ 4754880 w 5053964"/>
                  <a:gd name="connsiteY9" fmla="*/ 462916 h 4806316"/>
                  <a:gd name="connsiteX10" fmla="*/ 4968240 w 5053964"/>
                  <a:gd name="connsiteY10" fmla="*/ 622936 h 4806316"/>
                  <a:gd name="connsiteX11" fmla="*/ 5036820 w 5053964"/>
                  <a:gd name="connsiteY11" fmla="*/ 729616 h 4806316"/>
                  <a:gd name="connsiteX12" fmla="*/ 5021580 w 5053964"/>
                  <a:gd name="connsiteY12" fmla="*/ 790576 h 4806316"/>
                  <a:gd name="connsiteX13" fmla="*/ 5036820 w 5053964"/>
                  <a:gd name="connsiteY13" fmla="*/ 828676 h 4806316"/>
                  <a:gd name="connsiteX14" fmla="*/ 4975860 w 5053964"/>
                  <a:gd name="connsiteY14" fmla="*/ 904876 h 4806316"/>
                  <a:gd name="connsiteX15" fmla="*/ 4975860 w 5053964"/>
                  <a:gd name="connsiteY15" fmla="*/ 1224916 h 4806316"/>
                  <a:gd name="connsiteX16" fmla="*/ 4747260 w 5053964"/>
                  <a:gd name="connsiteY16" fmla="*/ 1308736 h 4806316"/>
                  <a:gd name="connsiteX17" fmla="*/ 4572000 w 5053964"/>
                  <a:gd name="connsiteY17" fmla="*/ 1384936 h 4806316"/>
                  <a:gd name="connsiteX18" fmla="*/ 4533900 w 5053964"/>
                  <a:gd name="connsiteY18" fmla="*/ 1445896 h 4806316"/>
                  <a:gd name="connsiteX19" fmla="*/ 4587240 w 5053964"/>
                  <a:gd name="connsiteY19" fmla="*/ 1453516 h 4806316"/>
                  <a:gd name="connsiteX20" fmla="*/ 4625340 w 5053964"/>
                  <a:gd name="connsiteY20" fmla="*/ 1598296 h 4806316"/>
                  <a:gd name="connsiteX21" fmla="*/ 4503420 w 5053964"/>
                  <a:gd name="connsiteY21" fmla="*/ 1689736 h 4806316"/>
                  <a:gd name="connsiteX22" fmla="*/ 4456930 w 5053964"/>
                  <a:gd name="connsiteY22" fmla="*/ 1915540 h 4806316"/>
                  <a:gd name="connsiteX23" fmla="*/ 4368164 w 5053964"/>
                  <a:gd name="connsiteY23" fmla="*/ 1885952 h 4806316"/>
                  <a:gd name="connsiteX24" fmla="*/ 4206240 w 5053964"/>
                  <a:gd name="connsiteY24" fmla="*/ 1981200 h 4806316"/>
                  <a:gd name="connsiteX25" fmla="*/ 4044316 w 5053964"/>
                  <a:gd name="connsiteY25" fmla="*/ 1866900 h 4806316"/>
                  <a:gd name="connsiteX26" fmla="*/ 3930016 w 5053964"/>
                  <a:gd name="connsiteY26" fmla="*/ 1933576 h 4806316"/>
                  <a:gd name="connsiteX27" fmla="*/ 3787140 w 5053964"/>
                  <a:gd name="connsiteY27" fmla="*/ 1914524 h 4806316"/>
                  <a:gd name="connsiteX28" fmla="*/ 3729990 w 5053964"/>
                  <a:gd name="connsiteY28" fmla="*/ 1838324 h 4806316"/>
                  <a:gd name="connsiteX29" fmla="*/ 3653790 w 5053964"/>
                  <a:gd name="connsiteY29" fmla="*/ 1866900 h 4806316"/>
                  <a:gd name="connsiteX30" fmla="*/ 3520440 w 5053964"/>
                  <a:gd name="connsiteY30" fmla="*/ 1981200 h 4806316"/>
                  <a:gd name="connsiteX31" fmla="*/ 3501390 w 5053964"/>
                  <a:gd name="connsiteY31" fmla="*/ 2076452 h 4806316"/>
                  <a:gd name="connsiteX32" fmla="*/ 3368040 w 5053964"/>
                  <a:gd name="connsiteY32" fmla="*/ 2247900 h 4806316"/>
                  <a:gd name="connsiteX33" fmla="*/ 3310890 w 5053964"/>
                  <a:gd name="connsiteY33" fmla="*/ 2343152 h 4806316"/>
                  <a:gd name="connsiteX34" fmla="*/ 3206116 w 5053964"/>
                  <a:gd name="connsiteY34" fmla="*/ 2409824 h 4806316"/>
                  <a:gd name="connsiteX35" fmla="*/ 3082290 w 5053964"/>
                  <a:gd name="connsiteY35" fmla="*/ 2409824 h 4806316"/>
                  <a:gd name="connsiteX36" fmla="*/ 2929890 w 5053964"/>
                  <a:gd name="connsiteY36" fmla="*/ 2619376 h 4806316"/>
                  <a:gd name="connsiteX37" fmla="*/ 3177540 w 5053964"/>
                  <a:gd name="connsiteY37" fmla="*/ 2705100 h 4806316"/>
                  <a:gd name="connsiteX38" fmla="*/ 3187064 w 5053964"/>
                  <a:gd name="connsiteY38" fmla="*/ 2809876 h 4806316"/>
                  <a:gd name="connsiteX39" fmla="*/ 3072764 w 5053964"/>
                  <a:gd name="connsiteY39" fmla="*/ 2809876 h 4806316"/>
                  <a:gd name="connsiteX40" fmla="*/ 3025140 w 5053964"/>
                  <a:gd name="connsiteY40" fmla="*/ 2886076 h 4806316"/>
                  <a:gd name="connsiteX41" fmla="*/ 2872740 w 5053964"/>
                  <a:gd name="connsiteY41" fmla="*/ 2838452 h 4806316"/>
                  <a:gd name="connsiteX42" fmla="*/ 2644140 w 5053964"/>
                  <a:gd name="connsiteY42" fmla="*/ 2981324 h 4806316"/>
                  <a:gd name="connsiteX43" fmla="*/ 2406016 w 5053964"/>
                  <a:gd name="connsiteY43" fmla="*/ 2971800 h 4806316"/>
                  <a:gd name="connsiteX44" fmla="*/ 2291716 w 5053964"/>
                  <a:gd name="connsiteY44" fmla="*/ 2924176 h 4806316"/>
                  <a:gd name="connsiteX45" fmla="*/ 2272664 w 5053964"/>
                  <a:gd name="connsiteY45" fmla="*/ 3000376 h 4806316"/>
                  <a:gd name="connsiteX46" fmla="*/ 2186940 w 5053964"/>
                  <a:gd name="connsiteY46" fmla="*/ 3076576 h 4806316"/>
                  <a:gd name="connsiteX47" fmla="*/ 2120264 w 5053964"/>
                  <a:gd name="connsiteY47" fmla="*/ 2981324 h 4806316"/>
                  <a:gd name="connsiteX48" fmla="*/ 1977390 w 5053964"/>
                  <a:gd name="connsiteY48" fmla="*/ 3019424 h 4806316"/>
                  <a:gd name="connsiteX49" fmla="*/ 1920240 w 5053964"/>
                  <a:gd name="connsiteY49" fmla="*/ 2990852 h 4806316"/>
                  <a:gd name="connsiteX50" fmla="*/ 1872616 w 5053964"/>
                  <a:gd name="connsiteY50" fmla="*/ 3076576 h 4806316"/>
                  <a:gd name="connsiteX51" fmla="*/ 1786890 w 5053964"/>
                  <a:gd name="connsiteY51" fmla="*/ 2952752 h 4806316"/>
                  <a:gd name="connsiteX52" fmla="*/ 1710690 w 5053964"/>
                  <a:gd name="connsiteY52" fmla="*/ 2952752 h 4806316"/>
                  <a:gd name="connsiteX53" fmla="*/ 1710690 w 5053964"/>
                  <a:gd name="connsiteY53" fmla="*/ 3067052 h 4806316"/>
                  <a:gd name="connsiteX54" fmla="*/ 1663064 w 5053964"/>
                  <a:gd name="connsiteY54" fmla="*/ 3171824 h 4806316"/>
                  <a:gd name="connsiteX55" fmla="*/ 1463040 w 5053964"/>
                  <a:gd name="connsiteY55" fmla="*/ 3276600 h 4806316"/>
                  <a:gd name="connsiteX56" fmla="*/ 1405890 w 5053964"/>
                  <a:gd name="connsiteY56" fmla="*/ 3352800 h 4806316"/>
                  <a:gd name="connsiteX57" fmla="*/ 1472564 w 5053964"/>
                  <a:gd name="connsiteY57" fmla="*/ 3390900 h 4806316"/>
                  <a:gd name="connsiteX58" fmla="*/ 1348740 w 5053964"/>
                  <a:gd name="connsiteY58" fmla="*/ 3648076 h 4806316"/>
                  <a:gd name="connsiteX59" fmla="*/ 1405890 w 5053964"/>
                  <a:gd name="connsiteY59" fmla="*/ 3724276 h 4806316"/>
                  <a:gd name="connsiteX60" fmla="*/ 1348740 w 5053964"/>
                  <a:gd name="connsiteY60" fmla="*/ 3867152 h 4806316"/>
                  <a:gd name="connsiteX61" fmla="*/ 1205864 w 5053964"/>
                  <a:gd name="connsiteY61" fmla="*/ 3990976 h 4806316"/>
                  <a:gd name="connsiteX62" fmla="*/ 1158240 w 5053964"/>
                  <a:gd name="connsiteY62" fmla="*/ 4000500 h 4806316"/>
                  <a:gd name="connsiteX63" fmla="*/ 1101090 w 5053964"/>
                  <a:gd name="connsiteY63" fmla="*/ 4086224 h 4806316"/>
                  <a:gd name="connsiteX64" fmla="*/ 1167764 w 5053964"/>
                  <a:gd name="connsiteY64" fmla="*/ 4114800 h 4806316"/>
                  <a:gd name="connsiteX65" fmla="*/ 1197658 w 5053964"/>
                  <a:gd name="connsiteY65" fmla="*/ 4211956 h 4806316"/>
                  <a:gd name="connsiteX66" fmla="*/ 1089660 w 5053964"/>
                  <a:gd name="connsiteY66" fmla="*/ 4211956 h 4806316"/>
                  <a:gd name="connsiteX67" fmla="*/ 1059180 w 5053964"/>
                  <a:gd name="connsiteY67" fmla="*/ 4272916 h 4806316"/>
                  <a:gd name="connsiteX68" fmla="*/ 990600 w 5053964"/>
                  <a:gd name="connsiteY68" fmla="*/ 4356736 h 4806316"/>
                  <a:gd name="connsiteX69" fmla="*/ 960120 w 5053964"/>
                  <a:gd name="connsiteY69" fmla="*/ 4417696 h 4806316"/>
                  <a:gd name="connsiteX70" fmla="*/ 1051560 w 5053964"/>
                  <a:gd name="connsiteY70" fmla="*/ 4539616 h 4806316"/>
                  <a:gd name="connsiteX71" fmla="*/ 1028700 w 5053964"/>
                  <a:gd name="connsiteY71" fmla="*/ 4570096 h 4806316"/>
                  <a:gd name="connsiteX72" fmla="*/ 975360 w 5053964"/>
                  <a:gd name="connsiteY72" fmla="*/ 4608196 h 4806316"/>
                  <a:gd name="connsiteX73" fmla="*/ 868680 w 5053964"/>
                  <a:gd name="connsiteY73" fmla="*/ 4775836 h 4806316"/>
                  <a:gd name="connsiteX74" fmla="*/ 746760 w 5053964"/>
                  <a:gd name="connsiteY74" fmla="*/ 4707256 h 4806316"/>
                  <a:gd name="connsiteX75" fmla="*/ 640080 w 5053964"/>
                  <a:gd name="connsiteY75" fmla="*/ 4730116 h 4806316"/>
                  <a:gd name="connsiteX76" fmla="*/ 647700 w 5053964"/>
                  <a:gd name="connsiteY76" fmla="*/ 4806316 h 4806316"/>
                  <a:gd name="connsiteX77" fmla="*/ 426720 w 5053964"/>
                  <a:gd name="connsiteY77" fmla="*/ 4806316 h 4806316"/>
                  <a:gd name="connsiteX78" fmla="*/ 320040 w 5053964"/>
                  <a:gd name="connsiteY78" fmla="*/ 4707256 h 4806316"/>
                  <a:gd name="connsiteX79" fmla="*/ 304800 w 5053964"/>
                  <a:gd name="connsiteY79" fmla="*/ 4638676 h 4806316"/>
                  <a:gd name="connsiteX80" fmla="*/ 274320 w 5053964"/>
                  <a:gd name="connsiteY80" fmla="*/ 4585336 h 4806316"/>
                  <a:gd name="connsiteX81" fmla="*/ 281940 w 5053964"/>
                  <a:gd name="connsiteY81" fmla="*/ 4547236 h 4806316"/>
                  <a:gd name="connsiteX82" fmla="*/ 365760 w 5053964"/>
                  <a:gd name="connsiteY82" fmla="*/ 4371976 h 4806316"/>
                  <a:gd name="connsiteX83" fmla="*/ 365760 w 5053964"/>
                  <a:gd name="connsiteY83" fmla="*/ 4326256 h 4806316"/>
                  <a:gd name="connsiteX84" fmla="*/ 220980 w 5053964"/>
                  <a:gd name="connsiteY84" fmla="*/ 4326256 h 4806316"/>
                  <a:gd name="connsiteX85" fmla="*/ 190500 w 5053964"/>
                  <a:gd name="connsiteY85" fmla="*/ 4356736 h 4806316"/>
                  <a:gd name="connsiteX86" fmla="*/ 129540 w 5053964"/>
                  <a:gd name="connsiteY86" fmla="*/ 4356736 h 4806316"/>
                  <a:gd name="connsiteX87" fmla="*/ 68580 w 5053964"/>
                  <a:gd name="connsiteY87" fmla="*/ 4288156 h 4806316"/>
                  <a:gd name="connsiteX88" fmla="*/ 30480 w 5053964"/>
                  <a:gd name="connsiteY88" fmla="*/ 4135756 h 4806316"/>
                  <a:gd name="connsiteX89" fmla="*/ 0 w 5053964"/>
                  <a:gd name="connsiteY89" fmla="*/ 4044316 h 4806316"/>
                  <a:gd name="connsiteX90" fmla="*/ 91440 w 5053964"/>
                  <a:gd name="connsiteY90" fmla="*/ 3930016 h 4806316"/>
                  <a:gd name="connsiteX91" fmla="*/ 83820 w 5053964"/>
                  <a:gd name="connsiteY91" fmla="*/ 3853816 h 4806316"/>
                  <a:gd name="connsiteX92" fmla="*/ 152400 w 5053964"/>
                  <a:gd name="connsiteY92" fmla="*/ 3823336 h 4806316"/>
                  <a:gd name="connsiteX93" fmla="*/ 129540 w 5053964"/>
                  <a:gd name="connsiteY93" fmla="*/ 3686176 h 4806316"/>
                  <a:gd name="connsiteX94" fmla="*/ 68580 w 5053964"/>
                  <a:gd name="connsiteY94" fmla="*/ 3648076 h 4806316"/>
                  <a:gd name="connsiteX95" fmla="*/ 15474 w 5053964"/>
                  <a:gd name="connsiteY95" fmla="*/ 3428062 h 4806316"/>
                  <a:gd name="connsiteX96" fmla="*/ 24764 w 5053964"/>
                  <a:gd name="connsiteY96" fmla="*/ 3390900 h 4806316"/>
                  <a:gd name="connsiteX97" fmla="*/ 272416 w 5053964"/>
                  <a:gd name="connsiteY97" fmla="*/ 3448052 h 4806316"/>
                  <a:gd name="connsiteX98" fmla="*/ 453390 w 5053964"/>
                  <a:gd name="connsiteY98" fmla="*/ 3352800 h 4806316"/>
                  <a:gd name="connsiteX99" fmla="*/ 586740 w 5053964"/>
                  <a:gd name="connsiteY99" fmla="*/ 3267076 h 4806316"/>
                  <a:gd name="connsiteX100" fmla="*/ 624840 w 5053964"/>
                  <a:gd name="connsiteY100" fmla="*/ 3152776 h 4806316"/>
                  <a:gd name="connsiteX101" fmla="*/ 701040 w 5053964"/>
                  <a:gd name="connsiteY101" fmla="*/ 3143252 h 4806316"/>
                  <a:gd name="connsiteX102" fmla="*/ 777240 w 5053964"/>
                  <a:gd name="connsiteY102" fmla="*/ 3019424 h 4806316"/>
                  <a:gd name="connsiteX103" fmla="*/ 843916 w 5053964"/>
                  <a:gd name="connsiteY103" fmla="*/ 2952752 h 4806316"/>
                  <a:gd name="connsiteX104" fmla="*/ 958216 w 5053964"/>
                  <a:gd name="connsiteY104" fmla="*/ 2867024 h 4806316"/>
                  <a:gd name="connsiteX105" fmla="*/ 996316 w 5053964"/>
                  <a:gd name="connsiteY105" fmla="*/ 2771776 h 4806316"/>
                  <a:gd name="connsiteX106" fmla="*/ 1062990 w 5053964"/>
                  <a:gd name="connsiteY106" fmla="*/ 2733676 h 4806316"/>
                  <a:gd name="connsiteX107" fmla="*/ 1167764 w 5053964"/>
                  <a:gd name="connsiteY107" fmla="*/ 2619376 h 4806316"/>
                  <a:gd name="connsiteX108" fmla="*/ 1263016 w 5053964"/>
                  <a:gd name="connsiteY108" fmla="*/ 2533652 h 4806316"/>
                  <a:gd name="connsiteX109" fmla="*/ 1434464 w 5053964"/>
                  <a:gd name="connsiteY109" fmla="*/ 2352676 h 4806316"/>
                  <a:gd name="connsiteX110" fmla="*/ 1758316 w 5053964"/>
                  <a:gd name="connsiteY110" fmla="*/ 2076452 h 4806316"/>
                  <a:gd name="connsiteX111" fmla="*/ 1948816 w 5053964"/>
                  <a:gd name="connsiteY111" fmla="*/ 2047876 h 4806316"/>
                  <a:gd name="connsiteX112" fmla="*/ 2025016 w 5053964"/>
                  <a:gd name="connsiteY112" fmla="*/ 1885952 h 4806316"/>
                  <a:gd name="connsiteX113" fmla="*/ 2196464 w 5053964"/>
                  <a:gd name="connsiteY113" fmla="*/ 1685924 h 4806316"/>
                  <a:gd name="connsiteX114" fmla="*/ 2244090 w 5053964"/>
                  <a:gd name="connsiteY114" fmla="*/ 1552576 h 4806316"/>
                  <a:gd name="connsiteX115" fmla="*/ 2491740 w 5053964"/>
                  <a:gd name="connsiteY115" fmla="*/ 1362076 h 4806316"/>
                  <a:gd name="connsiteX116" fmla="*/ 2787016 w 5053964"/>
                  <a:gd name="connsiteY116" fmla="*/ 1209676 h 4806316"/>
                  <a:gd name="connsiteX117" fmla="*/ 2948940 w 5053964"/>
                  <a:gd name="connsiteY117" fmla="*/ 1152524 h 4806316"/>
                  <a:gd name="connsiteX118" fmla="*/ 3025140 w 5053964"/>
                  <a:gd name="connsiteY118" fmla="*/ 1009652 h 4806316"/>
                  <a:gd name="connsiteX119" fmla="*/ 3053716 w 5053964"/>
                  <a:gd name="connsiteY119" fmla="*/ 771524 h 4806316"/>
                  <a:gd name="connsiteX120" fmla="*/ 2910840 w 5053964"/>
                  <a:gd name="connsiteY120" fmla="*/ 619124 h 4806316"/>
                  <a:gd name="connsiteX121" fmla="*/ 3063240 w 5053964"/>
                  <a:gd name="connsiteY121" fmla="*/ 561976 h 4806316"/>
                  <a:gd name="connsiteX122" fmla="*/ 3206116 w 5053964"/>
                  <a:gd name="connsiteY122" fmla="*/ 590552 h 4806316"/>
                  <a:gd name="connsiteX123" fmla="*/ 3310890 w 5053964"/>
                  <a:gd name="connsiteY123" fmla="*/ 561976 h 4806316"/>
                  <a:gd name="connsiteX124" fmla="*/ 3244216 w 5053964"/>
                  <a:gd name="connsiteY124" fmla="*/ 457200 h 4806316"/>
                  <a:gd name="connsiteX125" fmla="*/ 3387090 w 5053964"/>
                  <a:gd name="connsiteY125" fmla="*/ 438152 h 4806316"/>
                  <a:gd name="connsiteX126" fmla="*/ 3491864 w 5053964"/>
                  <a:gd name="connsiteY126" fmla="*/ 323852 h 4806316"/>
                  <a:gd name="connsiteX127" fmla="*/ 3977640 w 5053964"/>
                  <a:gd name="connsiteY127" fmla="*/ 314324 h 4806316"/>
                  <a:gd name="connsiteX128" fmla="*/ 3949064 w 5053964"/>
                  <a:gd name="connsiteY128" fmla="*/ 200024 h 4806316"/>
                  <a:gd name="connsiteX129" fmla="*/ 4120516 w 5053964"/>
                  <a:gd name="connsiteY129" fmla="*/ 190500 h 4806316"/>
                  <a:gd name="connsiteX130" fmla="*/ 4177664 w 5053964"/>
                  <a:gd name="connsiteY130" fmla="*/ 161924 h 4806316"/>
                  <a:gd name="connsiteX131" fmla="*/ 4244340 w 5053964"/>
                  <a:gd name="connsiteY131" fmla="*/ 47624 h 48063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</a:cxnLst>
                <a:rect l="l" t="t" r="r" b="b"/>
                <a:pathLst>
                  <a:path w="5053964" h="4806316">
                    <a:moveTo>
                      <a:pt x="4368164" y="0"/>
                    </a:moveTo>
                    <a:lnTo>
                      <a:pt x="4482464" y="85724"/>
                    </a:lnTo>
                    <a:lnTo>
                      <a:pt x="4806316" y="47624"/>
                    </a:lnTo>
                    <a:lnTo>
                      <a:pt x="5053964" y="95252"/>
                    </a:lnTo>
                    <a:lnTo>
                      <a:pt x="4872990" y="161924"/>
                    </a:lnTo>
                    <a:lnTo>
                      <a:pt x="4845108" y="186092"/>
                    </a:lnTo>
                    <a:lnTo>
                      <a:pt x="4846320" y="173356"/>
                    </a:lnTo>
                    <a:lnTo>
                      <a:pt x="4732020" y="173356"/>
                    </a:lnTo>
                    <a:lnTo>
                      <a:pt x="4648200" y="234316"/>
                    </a:lnTo>
                    <a:lnTo>
                      <a:pt x="4754880" y="462916"/>
                    </a:lnTo>
                    <a:lnTo>
                      <a:pt x="4968240" y="622936"/>
                    </a:lnTo>
                    <a:lnTo>
                      <a:pt x="5036820" y="729616"/>
                    </a:lnTo>
                    <a:lnTo>
                      <a:pt x="5021580" y="790576"/>
                    </a:lnTo>
                    <a:lnTo>
                      <a:pt x="5036820" y="828676"/>
                    </a:lnTo>
                    <a:lnTo>
                      <a:pt x="4975860" y="904876"/>
                    </a:lnTo>
                    <a:lnTo>
                      <a:pt x="4975860" y="1224916"/>
                    </a:lnTo>
                    <a:lnTo>
                      <a:pt x="4747260" y="1308736"/>
                    </a:lnTo>
                    <a:lnTo>
                      <a:pt x="4572000" y="1384936"/>
                    </a:lnTo>
                    <a:lnTo>
                      <a:pt x="4533900" y="1445896"/>
                    </a:lnTo>
                    <a:lnTo>
                      <a:pt x="4587240" y="1453516"/>
                    </a:lnTo>
                    <a:lnTo>
                      <a:pt x="4625340" y="1598296"/>
                    </a:lnTo>
                    <a:lnTo>
                      <a:pt x="4503420" y="1689736"/>
                    </a:lnTo>
                    <a:lnTo>
                      <a:pt x="4456930" y="1915540"/>
                    </a:lnTo>
                    <a:lnTo>
                      <a:pt x="4368164" y="1885952"/>
                    </a:lnTo>
                    <a:lnTo>
                      <a:pt x="4206240" y="1981200"/>
                    </a:lnTo>
                    <a:lnTo>
                      <a:pt x="4044316" y="1866900"/>
                    </a:lnTo>
                    <a:lnTo>
                      <a:pt x="3930016" y="1933576"/>
                    </a:lnTo>
                    <a:lnTo>
                      <a:pt x="3787140" y="1914524"/>
                    </a:lnTo>
                    <a:lnTo>
                      <a:pt x="3729990" y="1838324"/>
                    </a:lnTo>
                    <a:lnTo>
                      <a:pt x="3653790" y="1866900"/>
                    </a:lnTo>
                    <a:lnTo>
                      <a:pt x="3520440" y="1981200"/>
                    </a:lnTo>
                    <a:lnTo>
                      <a:pt x="3501390" y="2076452"/>
                    </a:lnTo>
                    <a:lnTo>
                      <a:pt x="3368040" y="2247900"/>
                    </a:lnTo>
                    <a:lnTo>
                      <a:pt x="3310890" y="2343152"/>
                    </a:lnTo>
                    <a:lnTo>
                      <a:pt x="3206116" y="2409824"/>
                    </a:lnTo>
                    <a:lnTo>
                      <a:pt x="3082290" y="2409824"/>
                    </a:lnTo>
                    <a:lnTo>
                      <a:pt x="2929890" y="2619376"/>
                    </a:lnTo>
                    <a:lnTo>
                      <a:pt x="3177540" y="2705100"/>
                    </a:lnTo>
                    <a:lnTo>
                      <a:pt x="3187064" y="2809876"/>
                    </a:lnTo>
                    <a:lnTo>
                      <a:pt x="3072764" y="2809876"/>
                    </a:lnTo>
                    <a:lnTo>
                      <a:pt x="3025140" y="2886076"/>
                    </a:lnTo>
                    <a:lnTo>
                      <a:pt x="2872740" y="2838452"/>
                    </a:lnTo>
                    <a:lnTo>
                      <a:pt x="2644140" y="2981324"/>
                    </a:lnTo>
                    <a:lnTo>
                      <a:pt x="2406016" y="2971800"/>
                    </a:lnTo>
                    <a:lnTo>
                      <a:pt x="2291716" y="2924176"/>
                    </a:lnTo>
                    <a:lnTo>
                      <a:pt x="2272664" y="3000376"/>
                    </a:lnTo>
                    <a:lnTo>
                      <a:pt x="2186940" y="3076576"/>
                    </a:lnTo>
                    <a:lnTo>
                      <a:pt x="2120264" y="2981324"/>
                    </a:lnTo>
                    <a:lnTo>
                      <a:pt x="1977390" y="3019424"/>
                    </a:lnTo>
                    <a:lnTo>
                      <a:pt x="1920240" y="2990852"/>
                    </a:lnTo>
                    <a:lnTo>
                      <a:pt x="1872616" y="3076576"/>
                    </a:lnTo>
                    <a:lnTo>
                      <a:pt x="1786890" y="2952752"/>
                    </a:lnTo>
                    <a:lnTo>
                      <a:pt x="1710690" y="2952752"/>
                    </a:lnTo>
                    <a:lnTo>
                      <a:pt x="1710690" y="3067052"/>
                    </a:lnTo>
                    <a:lnTo>
                      <a:pt x="1663064" y="3171824"/>
                    </a:lnTo>
                    <a:lnTo>
                      <a:pt x="1463040" y="3276600"/>
                    </a:lnTo>
                    <a:lnTo>
                      <a:pt x="1405890" y="3352800"/>
                    </a:lnTo>
                    <a:lnTo>
                      <a:pt x="1472564" y="3390900"/>
                    </a:lnTo>
                    <a:lnTo>
                      <a:pt x="1348740" y="3648076"/>
                    </a:lnTo>
                    <a:lnTo>
                      <a:pt x="1405890" y="3724276"/>
                    </a:lnTo>
                    <a:lnTo>
                      <a:pt x="1348740" y="3867152"/>
                    </a:lnTo>
                    <a:lnTo>
                      <a:pt x="1205864" y="3990976"/>
                    </a:lnTo>
                    <a:lnTo>
                      <a:pt x="1158240" y="4000500"/>
                    </a:lnTo>
                    <a:lnTo>
                      <a:pt x="1101090" y="4086224"/>
                    </a:lnTo>
                    <a:lnTo>
                      <a:pt x="1167764" y="4114800"/>
                    </a:lnTo>
                    <a:lnTo>
                      <a:pt x="1197658" y="4211956"/>
                    </a:lnTo>
                    <a:lnTo>
                      <a:pt x="1089660" y="4211956"/>
                    </a:lnTo>
                    <a:lnTo>
                      <a:pt x="1059180" y="4272916"/>
                    </a:lnTo>
                    <a:lnTo>
                      <a:pt x="990600" y="4356736"/>
                    </a:lnTo>
                    <a:lnTo>
                      <a:pt x="960120" y="4417696"/>
                    </a:lnTo>
                    <a:lnTo>
                      <a:pt x="1051560" y="4539616"/>
                    </a:lnTo>
                    <a:lnTo>
                      <a:pt x="1028700" y="4570096"/>
                    </a:lnTo>
                    <a:lnTo>
                      <a:pt x="975360" y="4608196"/>
                    </a:lnTo>
                    <a:lnTo>
                      <a:pt x="868680" y="4775836"/>
                    </a:lnTo>
                    <a:lnTo>
                      <a:pt x="746760" y="4707256"/>
                    </a:lnTo>
                    <a:lnTo>
                      <a:pt x="640080" y="4730116"/>
                    </a:lnTo>
                    <a:lnTo>
                      <a:pt x="647700" y="4806316"/>
                    </a:lnTo>
                    <a:lnTo>
                      <a:pt x="426720" y="4806316"/>
                    </a:lnTo>
                    <a:lnTo>
                      <a:pt x="320040" y="4707256"/>
                    </a:lnTo>
                    <a:lnTo>
                      <a:pt x="304800" y="4638676"/>
                    </a:lnTo>
                    <a:lnTo>
                      <a:pt x="274320" y="4585336"/>
                    </a:lnTo>
                    <a:lnTo>
                      <a:pt x="281940" y="4547236"/>
                    </a:lnTo>
                    <a:lnTo>
                      <a:pt x="365760" y="4371976"/>
                    </a:lnTo>
                    <a:lnTo>
                      <a:pt x="365760" y="4326256"/>
                    </a:lnTo>
                    <a:lnTo>
                      <a:pt x="220980" y="4326256"/>
                    </a:lnTo>
                    <a:lnTo>
                      <a:pt x="190500" y="4356736"/>
                    </a:lnTo>
                    <a:lnTo>
                      <a:pt x="129540" y="4356736"/>
                    </a:lnTo>
                    <a:lnTo>
                      <a:pt x="68580" y="4288156"/>
                    </a:lnTo>
                    <a:lnTo>
                      <a:pt x="30480" y="4135756"/>
                    </a:lnTo>
                    <a:lnTo>
                      <a:pt x="0" y="4044316"/>
                    </a:lnTo>
                    <a:lnTo>
                      <a:pt x="91440" y="3930016"/>
                    </a:lnTo>
                    <a:lnTo>
                      <a:pt x="83820" y="3853816"/>
                    </a:lnTo>
                    <a:lnTo>
                      <a:pt x="152400" y="3823336"/>
                    </a:lnTo>
                    <a:lnTo>
                      <a:pt x="129540" y="3686176"/>
                    </a:lnTo>
                    <a:lnTo>
                      <a:pt x="68580" y="3648076"/>
                    </a:lnTo>
                    <a:lnTo>
                      <a:pt x="15474" y="3428062"/>
                    </a:lnTo>
                    <a:lnTo>
                      <a:pt x="24764" y="3390900"/>
                    </a:lnTo>
                    <a:lnTo>
                      <a:pt x="272416" y="3448052"/>
                    </a:lnTo>
                    <a:lnTo>
                      <a:pt x="453390" y="3352800"/>
                    </a:lnTo>
                    <a:lnTo>
                      <a:pt x="586740" y="3267076"/>
                    </a:lnTo>
                    <a:lnTo>
                      <a:pt x="624840" y="3152776"/>
                    </a:lnTo>
                    <a:lnTo>
                      <a:pt x="701040" y="3143252"/>
                    </a:lnTo>
                    <a:lnTo>
                      <a:pt x="777240" y="3019424"/>
                    </a:lnTo>
                    <a:lnTo>
                      <a:pt x="843916" y="2952752"/>
                    </a:lnTo>
                    <a:lnTo>
                      <a:pt x="958216" y="2867024"/>
                    </a:lnTo>
                    <a:lnTo>
                      <a:pt x="996316" y="2771776"/>
                    </a:lnTo>
                    <a:lnTo>
                      <a:pt x="1062990" y="2733676"/>
                    </a:lnTo>
                    <a:lnTo>
                      <a:pt x="1167764" y="2619376"/>
                    </a:lnTo>
                    <a:lnTo>
                      <a:pt x="1263016" y="2533652"/>
                    </a:lnTo>
                    <a:lnTo>
                      <a:pt x="1434464" y="2352676"/>
                    </a:lnTo>
                    <a:lnTo>
                      <a:pt x="1758316" y="2076452"/>
                    </a:lnTo>
                    <a:lnTo>
                      <a:pt x="1948816" y="2047876"/>
                    </a:lnTo>
                    <a:lnTo>
                      <a:pt x="2025016" y="1885952"/>
                    </a:lnTo>
                    <a:lnTo>
                      <a:pt x="2196464" y="1685924"/>
                    </a:lnTo>
                    <a:lnTo>
                      <a:pt x="2244090" y="1552576"/>
                    </a:lnTo>
                    <a:lnTo>
                      <a:pt x="2491740" y="1362076"/>
                    </a:lnTo>
                    <a:lnTo>
                      <a:pt x="2787016" y="1209676"/>
                    </a:lnTo>
                    <a:lnTo>
                      <a:pt x="2948940" y="1152524"/>
                    </a:lnTo>
                    <a:lnTo>
                      <a:pt x="3025140" y="1009652"/>
                    </a:lnTo>
                    <a:lnTo>
                      <a:pt x="3053716" y="771524"/>
                    </a:lnTo>
                    <a:lnTo>
                      <a:pt x="2910840" y="619124"/>
                    </a:lnTo>
                    <a:lnTo>
                      <a:pt x="3063240" y="561976"/>
                    </a:lnTo>
                    <a:lnTo>
                      <a:pt x="3206116" y="590552"/>
                    </a:lnTo>
                    <a:lnTo>
                      <a:pt x="3310890" y="561976"/>
                    </a:lnTo>
                    <a:lnTo>
                      <a:pt x="3244216" y="457200"/>
                    </a:lnTo>
                    <a:lnTo>
                      <a:pt x="3387090" y="438152"/>
                    </a:lnTo>
                    <a:lnTo>
                      <a:pt x="3491864" y="323852"/>
                    </a:lnTo>
                    <a:lnTo>
                      <a:pt x="3977640" y="314324"/>
                    </a:lnTo>
                    <a:lnTo>
                      <a:pt x="3949064" y="200024"/>
                    </a:lnTo>
                    <a:lnTo>
                      <a:pt x="4120516" y="190500"/>
                    </a:lnTo>
                    <a:lnTo>
                      <a:pt x="4177664" y="161924"/>
                    </a:lnTo>
                    <a:lnTo>
                      <a:pt x="4244340" y="47624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4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11" name="フリーフォーム: 図形 310">
                <a:extLst>
                  <a:ext uri="{FF2B5EF4-FFF2-40B4-BE49-F238E27FC236}">
                    <a16:creationId xmlns:a16="http://schemas.microsoft.com/office/drawing/2014/main" id="{DAFBC8CF-788E-578C-4F01-2E5A721B52D1}"/>
                  </a:ext>
                </a:extLst>
              </p:cNvPr>
              <p:cNvSpPr/>
              <p:nvPr/>
            </p:nvSpPr>
            <p:spPr>
              <a:xfrm>
                <a:off x="2402809" y="2072630"/>
                <a:ext cx="688475" cy="655022"/>
              </a:xfrm>
              <a:custGeom>
                <a:avLst/>
                <a:gdLst>
                  <a:gd name="connsiteX0" fmla="*/ 2237124 w 3568084"/>
                  <a:gd name="connsiteY0" fmla="*/ 0 h 3394710"/>
                  <a:gd name="connsiteX1" fmla="*/ 2267604 w 3568084"/>
                  <a:gd name="connsiteY1" fmla="*/ 45720 h 3394710"/>
                  <a:gd name="connsiteX2" fmla="*/ 2221884 w 3568084"/>
                  <a:gd name="connsiteY2" fmla="*/ 144780 h 3394710"/>
                  <a:gd name="connsiteX3" fmla="*/ 2328564 w 3568084"/>
                  <a:gd name="connsiteY3" fmla="*/ 182880 h 3394710"/>
                  <a:gd name="connsiteX4" fmla="*/ 2412384 w 3568084"/>
                  <a:gd name="connsiteY4" fmla="*/ 182880 h 3394710"/>
                  <a:gd name="connsiteX5" fmla="*/ 2503824 w 3568084"/>
                  <a:gd name="connsiteY5" fmla="*/ 167640 h 3394710"/>
                  <a:gd name="connsiteX6" fmla="*/ 2610504 w 3568084"/>
                  <a:gd name="connsiteY6" fmla="*/ 251460 h 3394710"/>
                  <a:gd name="connsiteX7" fmla="*/ 2656224 w 3568084"/>
                  <a:gd name="connsiteY7" fmla="*/ 274320 h 3394710"/>
                  <a:gd name="connsiteX8" fmla="*/ 2656224 w 3568084"/>
                  <a:gd name="connsiteY8" fmla="*/ 335280 h 3394710"/>
                  <a:gd name="connsiteX9" fmla="*/ 2648604 w 3568084"/>
                  <a:gd name="connsiteY9" fmla="*/ 419100 h 3394710"/>
                  <a:gd name="connsiteX10" fmla="*/ 2732424 w 3568084"/>
                  <a:gd name="connsiteY10" fmla="*/ 434340 h 3394710"/>
                  <a:gd name="connsiteX11" fmla="*/ 2694324 w 3568084"/>
                  <a:gd name="connsiteY11" fmla="*/ 541020 h 3394710"/>
                  <a:gd name="connsiteX12" fmla="*/ 2747664 w 3568084"/>
                  <a:gd name="connsiteY12" fmla="*/ 678180 h 3394710"/>
                  <a:gd name="connsiteX13" fmla="*/ 2823864 w 3568084"/>
                  <a:gd name="connsiteY13" fmla="*/ 601980 h 3394710"/>
                  <a:gd name="connsiteX14" fmla="*/ 2945784 w 3568084"/>
                  <a:gd name="connsiteY14" fmla="*/ 579120 h 3394710"/>
                  <a:gd name="connsiteX15" fmla="*/ 3014364 w 3568084"/>
                  <a:gd name="connsiteY15" fmla="*/ 533400 h 3394710"/>
                  <a:gd name="connsiteX16" fmla="*/ 3052464 w 3568084"/>
                  <a:gd name="connsiteY16" fmla="*/ 579120 h 3394710"/>
                  <a:gd name="connsiteX17" fmla="*/ 3189624 w 3568084"/>
                  <a:gd name="connsiteY17" fmla="*/ 556260 h 3394710"/>
                  <a:gd name="connsiteX18" fmla="*/ 3220104 w 3568084"/>
                  <a:gd name="connsiteY18" fmla="*/ 480060 h 3394710"/>
                  <a:gd name="connsiteX19" fmla="*/ 3349644 w 3568084"/>
                  <a:gd name="connsiteY19" fmla="*/ 434340 h 3394710"/>
                  <a:gd name="connsiteX20" fmla="*/ 3425844 w 3568084"/>
                  <a:gd name="connsiteY20" fmla="*/ 381000 h 3394710"/>
                  <a:gd name="connsiteX21" fmla="*/ 3473060 w 3568084"/>
                  <a:gd name="connsiteY21" fmla="*/ 422970 h 3394710"/>
                  <a:gd name="connsiteX22" fmla="*/ 3568084 w 3568084"/>
                  <a:gd name="connsiteY22" fmla="*/ 448310 h 3394710"/>
                  <a:gd name="connsiteX23" fmla="*/ 3472834 w 3568084"/>
                  <a:gd name="connsiteY23" fmla="*/ 422910 h 3394710"/>
                  <a:gd name="connsiteX24" fmla="*/ 3377584 w 3568084"/>
                  <a:gd name="connsiteY24" fmla="*/ 505460 h 3394710"/>
                  <a:gd name="connsiteX25" fmla="*/ 3402984 w 3568084"/>
                  <a:gd name="connsiteY25" fmla="*/ 588010 h 3394710"/>
                  <a:gd name="connsiteX26" fmla="*/ 3472834 w 3568084"/>
                  <a:gd name="connsiteY26" fmla="*/ 638810 h 3394710"/>
                  <a:gd name="connsiteX27" fmla="*/ 3466484 w 3568084"/>
                  <a:gd name="connsiteY27" fmla="*/ 676910 h 3394710"/>
                  <a:gd name="connsiteX28" fmla="*/ 3479184 w 3568084"/>
                  <a:gd name="connsiteY28" fmla="*/ 708660 h 3394710"/>
                  <a:gd name="connsiteX29" fmla="*/ 3479184 w 3568084"/>
                  <a:gd name="connsiteY29" fmla="*/ 753110 h 3394710"/>
                  <a:gd name="connsiteX30" fmla="*/ 3409334 w 3568084"/>
                  <a:gd name="connsiteY30" fmla="*/ 721360 h 3394710"/>
                  <a:gd name="connsiteX31" fmla="*/ 3339484 w 3568084"/>
                  <a:gd name="connsiteY31" fmla="*/ 772160 h 3394710"/>
                  <a:gd name="connsiteX32" fmla="*/ 3339484 w 3568084"/>
                  <a:gd name="connsiteY32" fmla="*/ 829310 h 3394710"/>
                  <a:gd name="connsiteX33" fmla="*/ 3301384 w 3568084"/>
                  <a:gd name="connsiteY33" fmla="*/ 949960 h 3394710"/>
                  <a:gd name="connsiteX34" fmla="*/ 3244234 w 3568084"/>
                  <a:gd name="connsiteY34" fmla="*/ 969010 h 3394710"/>
                  <a:gd name="connsiteX35" fmla="*/ 3206134 w 3568084"/>
                  <a:gd name="connsiteY35" fmla="*/ 1045210 h 3394710"/>
                  <a:gd name="connsiteX36" fmla="*/ 3180734 w 3568084"/>
                  <a:gd name="connsiteY36" fmla="*/ 1146810 h 3394710"/>
                  <a:gd name="connsiteX37" fmla="*/ 3079134 w 3568084"/>
                  <a:gd name="connsiteY37" fmla="*/ 1191260 h 3394710"/>
                  <a:gd name="connsiteX38" fmla="*/ 3047384 w 3568084"/>
                  <a:gd name="connsiteY38" fmla="*/ 1254760 h 3394710"/>
                  <a:gd name="connsiteX39" fmla="*/ 3041034 w 3568084"/>
                  <a:gd name="connsiteY39" fmla="*/ 1299210 h 3394710"/>
                  <a:gd name="connsiteX40" fmla="*/ 3104534 w 3568084"/>
                  <a:gd name="connsiteY40" fmla="*/ 1324610 h 3394710"/>
                  <a:gd name="connsiteX41" fmla="*/ 3053734 w 3568084"/>
                  <a:gd name="connsiteY41" fmla="*/ 1375410 h 3394710"/>
                  <a:gd name="connsiteX42" fmla="*/ 3053734 w 3568084"/>
                  <a:gd name="connsiteY42" fmla="*/ 1464310 h 3394710"/>
                  <a:gd name="connsiteX43" fmla="*/ 3002934 w 3568084"/>
                  <a:gd name="connsiteY43" fmla="*/ 1546860 h 3394710"/>
                  <a:gd name="connsiteX44" fmla="*/ 3066434 w 3568084"/>
                  <a:gd name="connsiteY44" fmla="*/ 1559560 h 3394710"/>
                  <a:gd name="connsiteX45" fmla="*/ 3142634 w 3568084"/>
                  <a:gd name="connsiteY45" fmla="*/ 1667510 h 3394710"/>
                  <a:gd name="connsiteX46" fmla="*/ 3060084 w 3568084"/>
                  <a:gd name="connsiteY46" fmla="*/ 1692910 h 3394710"/>
                  <a:gd name="connsiteX47" fmla="*/ 3015634 w 3568084"/>
                  <a:gd name="connsiteY47" fmla="*/ 1781810 h 3394710"/>
                  <a:gd name="connsiteX48" fmla="*/ 3009284 w 3568084"/>
                  <a:gd name="connsiteY48" fmla="*/ 1864360 h 3394710"/>
                  <a:gd name="connsiteX49" fmla="*/ 3041034 w 3568084"/>
                  <a:gd name="connsiteY49" fmla="*/ 1896110 h 3394710"/>
                  <a:gd name="connsiteX50" fmla="*/ 3047384 w 3568084"/>
                  <a:gd name="connsiteY50" fmla="*/ 1953260 h 3394710"/>
                  <a:gd name="connsiteX51" fmla="*/ 3098184 w 3568084"/>
                  <a:gd name="connsiteY51" fmla="*/ 1953260 h 3394710"/>
                  <a:gd name="connsiteX52" fmla="*/ 3187084 w 3568084"/>
                  <a:gd name="connsiteY52" fmla="*/ 2042160 h 3394710"/>
                  <a:gd name="connsiteX53" fmla="*/ 3187084 w 3568084"/>
                  <a:gd name="connsiteY53" fmla="*/ 2137410 h 3394710"/>
                  <a:gd name="connsiteX54" fmla="*/ 3244234 w 3568084"/>
                  <a:gd name="connsiteY54" fmla="*/ 2175510 h 3394710"/>
                  <a:gd name="connsiteX55" fmla="*/ 3199784 w 3568084"/>
                  <a:gd name="connsiteY55" fmla="*/ 2226310 h 3394710"/>
                  <a:gd name="connsiteX56" fmla="*/ 3206134 w 3568084"/>
                  <a:gd name="connsiteY56" fmla="*/ 2296160 h 3394710"/>
                  <a:gd name="connsiteX57" fmla="*/ 3123584 w 3568084"/>
                  <a:gd name="connsiteY57" fmla="*/ 2296160 h 3394710"/>
                  <a:gd name="connsiteX58" fmla="*/ 3066434 w 3568084"/>
                  <a:gd name="connsiteY58" fmla="*/ 2353310 h 3394710"/>
                  <a:gd name="connsiteX59" fmla="*/ 2971184 w 3568084"/>
                  <a:gd name="connsiteY59" fmla="*/ 2359660 h 3394710"/>
                  <a:gd name="connsiteX60" fmla="*/ 2964834 w 3568084"/>
                  <a:gd name="connsiteY60" fmla="*/ 2429510 h 3394710"/>
                  <a:gd name="connsiteX61" fmla="*/ 2780684 w 3568084"/>
                  <a:gd name="connsiteY61" fmla="*/ 2607310 h 3394710"/>
                  <a:gd name="connsiteX62" fmla="*/ 2767984 w 3568084"/>
                  <a:gd name="connsiteY62" fmla="*/ 2747010 h 3394710"/>
                  <a:gd name="connsiteX63" fmla="*/ 2685434 w 3568084"/>
                  <a:gd name="connsiteY63" fmla="*/ 2759710 h 3394710"/>
                  <a:gd name="connsiteX64" fmla="*/ 2615584 w 3568084"/>
                  <a:gd name="connsiteY64" fmla="*/ 2823210 h 3394710"/>
                  <a:gd name="connsiteX65" fmla="*/ 2513984 w 3568084"/>
                  <a:gd name="connsiteY65" fmla="*/ 2848610 h 3394710"/>
                  <a:gd name="connsiteX66" fmla="*/ 2367934 w 3568084"/>
                  <a:gd name="connsiteY66" fmla="*/ 2785110 h 3394710"/>
                  <a:gd name="connsiteX67" fmla="*/ 2355234 w 3568084"/>
                  <a:gd name="connsiteY67" fmla="*/ 2905760 h 3394710"/>
                  <a:gd name="connsiteX68" fmla="*/ 2259984 w 3568084"/>
                  <a:gd name="connsiteY68" fmla="*/ 2975610 h 3394710"/>
                  <a:gd name="connsiteX69" fmla="*/ 2215534 w 3568084"/>
                  <a:gd name="connsiteY69" fmla="*/ 3026410 h 3394710"/>
                  <a:gd name="connsiteX70" fmla="*/ 2253634 w 3568084"/>
                  <a:gd name="connsiteY70" fmla="*/ 3108960 h 3394710"/>
                  <a:gd name="connsiteX71" fmla="*/ 2158384 w 3568084"/>
                  <a:gd name="connsiteY71" fmla="*/ 3064510 h 3394710"/>
                  <a:gd name="connsiteX72" fmla="*/ 2101234 w 3568084"/>
                  <a:gd name="connsiteY72" fmla="*/ 3096260 h 3394710"/>
                  <a:gd name="connsiteX73" fmla="*/ 2107584 w 3568084"/>
                  <a:gd name="connsiteY73" fmla="*/ 3166110 h 3394710"/>
                  <a:gd name="connsiteX74" fmla="*/ 2056784 w 3568084"/>
                  <a:gd name="connsiteY74" fmla="*/ 3229610 h 3394710"/>
                  <a:gd name="connsiteX75" fmla="*/ 2037734 w 3568084"/>
                  <a:gd name="connsiteY75" fmla="*/ 3274060 h 3394710"/>
                  <a:gd name="connsiteX76" fmla="*/ 2063134 w 3568084"/>
                  <a:gd name="connsiteY76" fmla="*/ 3337560 h 3394710"/>
                  <a:gd name="connsiteX77" fmla="*/ 1929784 w 3568084"/>
                  <a:gd name="connsiteY77" fmla="*/ 3356610 h 3394710"/>
                  <a:gd name="connsiteX78" fmla="*/ 1853584 w 3568084"/>
                  <a:gd name="connsiteY78" fmla="*/ 3337560 h 3394710"/>
                  <a:gd name="connsiteX79" fmla="*/ 1796434 w 3568084"/>
                  <a:gd name="connsiteY79" fmla="*/ 3286760 h 3394710"/>
                  <a:gd name="connsiteX80" fmla="*/ 1701184 w 3568084"/>
                  <a:gd name="connsiteY80" fmla="*/ 3280410 h 3394710"/>
                  <a:gd name="connsiteX81" fmla="*/ 1675784 w 3568084"/>
                  <a:gd name="connsiteY81" fmla="*/ 3337560 h 3394710"/>
                  <a:gd name="connsiteX82" fmla="*/ 1663084 w 3568084"/>
                  <a:gd name="connsiteY82" fmla="*/ 3394710 h 3394710"/>
                  <a:gd name="connsiteX83" fmla="*/ 1580534 w 3568084"/>
                  <a:gd name="connsiteY83" fmla="*/ 3394710 h 3394710"/>
                  <a:gd name="connsiteX84" fmla="*/ 1523384 w 3568084"/>
                  <a:gd name="connsiteY84" fmla="*/ 3312160 h 3394710"/>
                  <a:gd name="connsiteX85" fmla="*/ 1485284 w 3568084"/>
                  <a:gd name="connsiteY85" fmla="*/ 3223260 h 3394710"/>
                  <a:gd name="connsiteX86" fmla="*/ 1447184 w 3568084"/>
                  <a:gd name="connsiteY86" fmla="*/ 3210560 h 3394710"/>
                  <a:gd name="connsiteX87" fmla="*/ 1402734 w 3568084"/>
                  <a:gd name="connsiteY87" fmla="*/ 3191510 h 3394710"/>
                  <a:gd name="connsiteX88" fmla="*/ 1320184 w 3568084"/>
                  <a:gd name="connsiteY88" fmla="*/ 3134360 h 3394710"/>
                  <a:gd name="connsiteX89" fmla="*/ 1275734 w 3568084"/>
                  <a:gd name="connsiteY89" fmla="*/ 3153410 h 3394710"/>
                  <a:gd name="connsiteX90" fmla="*/ 1243984 w 3568084"/>
                  <a:gd name="connsiteY90" fmla="*/ 3204210 h 3394710"/>
                  <a:gd name="connsiteX91" fmla="*/ 1174134 w 3568084"/>
                  <a:gd name="connsiteY91" fmla="*/ 3153410 h 3394710"/>
                  <a:gd name="connsiteX92" fmla="*/ 1047134 w 3568084"/>
                  <a:gd name="connsiteY92" fmla="*/ 3172460 h 3394710"/>
                  <a:gd name="connsiteX93" fmla="*/ 1021734 w 3568084"/>
                  <a:gd name="connsiteY93" fmla="*/ 3216910 h 3394710"/>
                  <a:gd name="connsiteX94" fmla="*/ 989984 w 3568084"/>
                  <a:gd name="connsiteY94" fmla="*/ 3280410 h 3394710"/>
                  <a:gd name="connsiteX95" fmla="*/ 856634 w 3568084"/>
                  <a:gd name="connsiteY95" fmla="*/ 3286760 h 3394710"/>
                  <a:gd name="connsiteX96" fmla="*/ 761384 w 3568084"/>
                  <a:gd name="connsiteY96" fmla="*/ 3293110 h 3394710"/>
                  <a:gd name="connsiteX97" fmla="*/ 742334 w 3568084"/>
                  <a:gd name="connsiteY97" fmla="*/ 3343910 h 3394710"/>
                  <a:gd name="connsiteX98" fmla="*/ 647084 w 3568084"/>
                  <a:gd name="connsiteY98" fmla="*/ 3382010 h 3394710"/>
                  <a:gd name="connsiteX99" fmla="*/ 577234 w 3568084"/>
                  <a:gd name="connsiteY99" fmla="*/ 3343910 h 3394710"/>
                  <a:gd name="connsiteX100" fmla="*/ 520084 w 3568084"/>
                  <a:gd name="connsiteY100" fmla="*/ 3255010 h 3394710"/>
                  <a:gd name="connsiteX101" fmla="*/ 570884 w 3568084"/>
                  <a:gd name="connsiteY101" fmla="*/ 3159760 h 3394710"/>
                  <a:gd name="connsiteX102" fmla="*/ 545484 w 3568084"/>
                  <a:gd name="connsiteY102" fmla="*/ 2981960 h 3394710"/>
                  <a:gd name="connsiteX103" fmla="*/ 462934 w 3568084"/>
                  <a:gd name="connsiteY103" fmla="*/ 2861310 h 3394710"/>
                  <a:gd name="connsiteX104" fmla="*/ 412134 w 3568084"/>
                  <a:gd name="connsiteY104" fmla="*/ 2835910 h 3394710"/>
                  <a:gd name="connsiteX105" fmla="*/ 361334 w 3568084"/>
                  <a:gd name="connsiteY105" fmla="*/ 2727960 h 3394710"/>
                  <a:gd name="connsiteX106" fmla="*/ 399434 w 3568084"/>
                  <a:gd name="connsiteY106" fmla="*/ 2537460 h 3394710"/>
                  <a:gd name="connsiteX107" fmla="*/ 354984 w 3568084"/>
                  <a:gd name="connsiteY107" fmla="*/ 2524760 h 3394710"/>
                  <a:gd name="connsiteX108" fmla="*/ 259734 w 3568084"/>
                  <a:gd name="connsiteY108" fmla="*/ 2346960 h 3394710"/>
                  <a:gd name="connsiteX109" fmla="*/ 329584 w 3568084"/>
                  <a:gd name="connsiteY109" fmla="*/ 2004060 h 3394710"/>
                  <a:gd name="connsiteX110" fmla="*/ 177184 w 3568084"/>
                  <a:gd name="connsiteY110" fmla="*/ 1934210 h 3394710"/>
                  <a:gd name="connsiteX111" fmla="*/ 69234 w 3568084"/>
                  <a:gd name="connsiteY111" fmla="*/ 1724660 h 3394710"/>
                  <a:gd name="connsiteX112" fmla="*/ 120034 w 3568084"/>
                  <a:gd name="connsiteY112" fmla="*/ 1565910 h 3394710"/>
                  <a:gd name="connsiteX113" fmla="*/ 81934 w 3568084"/>
                  <a:gd name="connsiteY113" fmla="*/ 1464310 h 3394710"/>
                  <a:gd name="connsiteX114" fmla="*/ 170834 w 3568084"/>
                  <a:gd name="connsiteY114" fmla="*/ 1337310 h 3394710"/>
                  <a:gd name="connsiteX115" fmla="*/ 151784 w 3568084"/>
                  <a:gd name="connsiteY115" fmla="*/ 1280160 h 3394710"/>
                  <a:gd name="connsiteX116" fmla="*/ 94634 w 3568084"/>
                  <a:gd name="connsiteY116" fmla="*/ 1229360 h 3394710"/>
                  <a:gd name="connsiteX117" fmla="*/ 12084 w 3568084"/>
                  <a:gd name="connsiteY117" fmla="*/ 1140460 h 3394710"/>
                  <a:gd name="connsiteX118" fmla="*/ 0 w 3568084"/>
                  <a:gd name="connsiteY118" fmla="*/ 1067954 h 3394710"/>
                  <a:gd name="connsiteX119" fmla="*/ 65424 w 3568084"/>
                  <a:gd name="connsiteY119" fmla="*/ 1028700 h 3394710"/>
                  <a:gd name="connsiteX120" fmla="*/ 50184 w 3568084"/>
                  <a:gd name="connsiteY120" fmla="*/ 944880 h 3394710"/>
                  <a:gd name="connsiteX121" fmla="*/ 95904 w 3568084"/>
                  <a:gd name="connsiteY121" fmla="*/ 929640 h 3394710"/>
                  <a:gd name="connsiteX122" fmla="*/ 141624 w 3568084"/>
                  <a:gd name="connsiteY122" fmla="*/ 960120 h 3394710"/>
                  <a:gd name="connsiteX123" fmla="*/ 194964 w 3568084"/>
                  <a:gd name="connsiteY123" fmla="*/ 922020 h 3394710"/>
                  <a:gd name="connsiteX124" fmla="*/ 324504 w 3568084"/>
                  <a:gd name="connsiteY124" fmla="*/ 929640 h 3394710"/>
                  <a:gd name="connsiteX125" fmla="*/ 415944 w 3568084"/>
                  <a:gd name="connsiteY125" fmla="*/ 861060 h 3394710"/>
                  <a:gd name="connsiteX126" fmla="*/ 393084 w 3568084"/>
                  <a:gd name="connsiteY126" fmla="*/ 624840 h 3394710"/>
                  <a:gd name="connsiteX127" fmla="*/ 530244 w 3568084"/>
                  <a:gd name="connsiteY127" fmla="*/ 670560 h 3394710"/>
                  <a:gd name="connsiteX128" fmla="*/ 789324 w 3568084"/>
                  <a:gd name="connsiteY128" fmla="*/ 601980 h 3394710"/>
                  <a:gd name="connsiteX129" fmla="*/ 728364 w 3568084"/>
                  <a:gd name="connsiteY129" fmla="*/ 480060 h 3394710"/>
                  <a:gd name="connsiteX130" fmla="*/ 758844 w 3568084"/>
                  <a:gd name="connsiteY130" fmla="*/ 419100 h 3394710"/>
                  <a:gd name="connsiteX131" fmla="*/ 873144 w 3568084"/>
                  <a:gd name="connsiteY131" fmla="*/ 396240 h 3394710"/>
                  <a:gd name="connsiteX132" fmla="*/ 896004 w 3568084"/>
                  <a:gd name="connsiteY132" fmla="*/ 312420 h 3394710"/>
                  <a:gd name="connsiteX133" fmla="*/ 926484 w 3568084"/>
                  <a:gd name="connsiteY133" fmla="*/ 167640 h 3394710"/>
                  <a:gd name="connsiteX134" fmla="*/ 987444 w 3568084"/>
                  <a:gd name="connsiteY134" fmla="*/ 45720 h 3394710"/>
                  <a:gd name="connsiteX135" fmla="*/ 1040784 w 3568084"/>
                  <a:gd name="connsiteY135" fmla="*/ 38100 h 3394710"/>
                  <a:gd name="connsiteX136" fmla="*/ 1254144 w 3568084"/>
                  <a:gd name="connsiteY136" fmla="*/ 106680 h 3394710"/>
                  <a:gd name="connsiteX137" fmla="*/ 1353204 w 3568084"/>
                  <a:gd name="connsiteY137" fmla="*/ 99060 h 3394710"/>
                  <a:gd name="connsiteX138" fmla="*/ 1604664 w 3568084"/>
                  <a:gd name="connsiteY138" fmla="*/ 198120 h 3394710"/>
                  <a:gd name="connsiteX139" fmla="*/ 1688484 w 3568084"/>
                  <a:gd name="connsiteY139" fmla="*/ 373380 h 3394710"/>
                  <a:gd name="connsiteX140" fmla="*/ 1764684 w 3568084"/>
                  <a:gd name="connsiteY140" fmla="*/ 365760 h 3394710"/>
                  <a:gd name="connsiteX141" fmla="*/ 1810404 w 3568084"/>
                  <a:gd name="connsiteY141" fmla="*/ 289560 h 3394710"/>
                  <a:gd name="connsiteX142" fmla="*/ 1810404 w 3568084"/>
                  <a:gd name="connsiteY142" fmla="*/ 228600 h 3394710"/>
                  <a:gd name="connsiteX143" fmla="*/ 1917084 w 3568084"/>
                  <a:gd name="connsiteY143" fmla="*/ 213360 h 3394710"/>
                  <a:gd name="connsiteX144" fmla="*/ 1924704 w 3568084"/>
                  <a:gd name="connsiteY144" fmla="*/ 160020 h 3394710"/>
                  <a:gd name="connsiteX145" fmla="*/ 2008524 w 3568084"/>
                  <a:gd name="connsiteY145" fmla="*/ 160020 h 3394710"/>
                  <a:gd name="connsiteX146" fmla="*/ 2016144 w 3568084"/>
                  <a:gd name="connsiteY146" fmla="*/ 83820 h 3394710"/>
                  <a:gd name="connsiteX147" fmla="*/ 2160924 w 3568084"/>
                  <a:gd name="connsiteY147" fmla="*/ 7620 h 3394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</a:cxnLst>
                <a:rect l="l" t="t" r="r" b="b"/>
                <a:pathLst>
                  <a:path w="3568084" h="3394710">
                    <a:moveTo>
                      <a:pt x="2237124" y="0"/>
                    </a:moveTo>
                    <a:lnTo>
                      <a:pt x="2267604" y="45720"/>
                    </a:lnTo>
                    <a:lnTo>
                      <a:pt x="2221884" y="144780"/>
                    </a:lnTo>
                    <a:lnTo>
                      <a:pt x="2328564" y="182880"/>
                    </a:lnTo>
                    <a:lnTo>
                      <a:pt x="2412384" y="182880"/>
                    </a:lnTo>
                    <a:lnTo>
                      <a:pt x="2503824" y="167640"/>
                    </a:lnTo>
                    <a:lnTo>
                      <a:pt x="2610504" y="251460"/>
                    </a:lnTo>
                    <a:lnTo>
                      <a:pt x="2656224" y="274320"/>
                    </a:lnTo>
                    <a:lnTo>
                      <a:pt x="2656224" y="335280"/>
                    </a:lnTo>
                    <a:lnTo>
                      <a:pt x="2648604" y="419100"/>
                    </a:lnTo>
                    <a:lnTo>
                      <a:pt x="2732424" y="434340"/>
                    </a:lnTo>
                    <a:lnTo>
                      <a:pt x="2694324" y="541020"/>
                    </a:lnTo>
                    <a:lnTo>
                      <a:pt x="2747664" y="678180"/>
                    </a:lnTo>
                    <a:lnTo>
                      <a:pt x="2823864" y="601980"/>
                    </a:lnTo>
                    <a:lnTo>
                      <a:pt x="2945784" y="579120"/>
                    </a:lnTo>
                    <a:lnTo>
                      <a:pt x="3014364" y="533400"/>
                    </a:lnTo>
                    <a:lnTo>
                      <a:pt x="3052464" y="579120"/>
                    </a:lnTo>
                    <a:lnTo>
                      <a:pt x="3189624" y="556260"/>
                    </a:lnTo>
                    <a:lnTo>
                      <a:pt x="3220104" y="480060"/>
                    </a:lnTo>
                    <a:lnTo>
                      <a:pt x="3349644" y="434340"/>
                    </a:lnTo>
                    <a:lnTo>
                      <a:pt x="3425844" y="381000"/>
                    </a:lnTo>
                    <a:lnTo>
                      <a:pt x="3473060" y="422970"/>
                    </a:lnTo>
                    <a:lnTo>
                      <a:pt x="3568084" y="448310"/>
                    </a:lnTo>
                    <a:lnTo>
                      <a:pt x="3472834" y="422910"/>
                    </a:lnTo>
                    <a:lnTo>
                      <a:pt x="3377584" y="505460"/>
                    </a:lnTo>
                    <a:lnTo>
                      <a:pt x="3402984" y="588010"/>
                    </a:lnTo>
                    <a:lnTo>
                      <a:pt x="3472834" y="638810"/>
                    </a:lnTo>
                    <a:lnTo>
                      <a:pt x="3466484" y="676910"/>
                    </a:lnTo>
                    <a:lnTo>
                      <a:pt x="3479184" y="708660"/>
                    </a:lnTo>
                    <a:lnTo>
                      <a:pt x="3479184" y="753110"/>
                    </a:lnTo>
                    <a:lnTo>
                      <a:pt x="3409334" y="721360"/>
                    </a:lnTo>
                    <a:lnTo>
                      <a:pt x="3339484" y="772160"/>
                    </a:lnTo>
                    <a:lnTo>
                      <a:pt x="3339484" y="829310"/>
                    </a:lnTo>
                    <a:lnTo>
                      <a:pt x="3301384" y="949960"/>
                    </a:lnTo>
                    <a:lnTo>
                      <a:pt x="3244234" y="969010"/>
                    </a:lnTo>
                    <a:lnTo>
                      <a:pt x="3206134" y="1045210"/>
                    </a:lnTo>
                    <a:lnTo>
                      <a:pt x="3180734" y="1146810"/>
                    </a:lnTo>
                    <a:lnTo>
                      <a:pt x="3079134" y="1191260"/>
                    </a:lnTo>
                    <a:lnTo>
                      <a:pt x="3047384" y="1254760"/>
                    </a:lnTo>
                    <a:lnTo>
                      <a:pt x="3041034" y="1299210"/>
                    </a:lnTo>
                    <a:lnTo>
                      <a:pt x="3104534" y="1324610"/>
                    </a:lnTo>
                    <a:lnTo>
                      <a:pt x="3053734" y="1375410"/>
                    </a:lnTo>
                    <a:lnTo>
                      <a:pt x="3053734" y="1464310"/>
                    </a:lnTo>
                    <a:lnTo>
                      <a:pt x="3002934" y="1546860"/>
                    </a:lnTo>
                    <a:lnTo>
                      <a:pt x="3066434" y="1559560"/>
                    </a:lnTo>
                    <a:lnTo>
                      <a:pt x="3142634" y="1667510"/>
                    </a:lnTo>
                    <a:lnTo>
                      <a:pt x="3060084" y="1692910"/>
                    </a:lnTo>
                    <a:lnTo>
                      <a:pt x="3015634" y="1781810"/>
                    </a:lnTo>
                    <a:lnTo>
                      <a:pt x="3009284" y="1864360"/>
                    </a:lnTo>
                    <a:lnTo>
                      <a:pt x="3041034" y="1896110"/>
                    </a:lnTo>
                    <a:lnTo>
                      <a:pt x="3047384" y="1953260"/>
                    </a:lnTo>
                    <a:lnTo>
                      <a:pt x="3098184" y="1953260"/>
                    </a:lnTo>
                    <a:lnTo>
                      <a:pt x="3187084" y="2042160"/>
                    </a:lnTo>
                    <a:lnTo>
                      <a:pt x="3187084" y="2137410"/>
                    </a:lnTo>
                    <a:lnTo>
                      <a:pt x="3244234" y="2175510"/>
                    </a:lnTo>
                    <a:lnTo>
                      <a:pt x="3199784" y="2226310"/>
                    </a:lnTo>
                    <a:lnTo>
                      <a:pt x="3206134" y="2296160"/>
                    </a:lnTo>
                    <a:lnTo>
                      <a:pt x="3123584" y="2296160"/>
                    </a:lnTo>
                    <a:lnTo>
                      <a:pt x="3066434" y="2353310"/>
                    </a:lnTo>
                    <a:lnTo>
                      <a:pt x="2971184" y="2359660"/>
                    </a:lnTo>
                    <a:lnTo>
                      <a:pt x="2964834" y="2429510"/>
                    </a:lnTo>
                    <a:lnTo>
                      <a:pt x="2780684" y="2607310"/>
                    </a:lnTo>
                    <a:lnTo>
                      <a:pt x="2767984" y="2747010"/>
                    </a:lnTo>
                    <a:lnTo>
                      <a:pt x="2685434" y="2759710"/>
                    </a:lnTo>
                    <a:lnTo>
                      <a:pt x="2615584" y="2823210"/>
                    </a:lnTo>
                    <a:lnTo>
                      <a:pt x="2513984" y="2848610"/>
                    </a:lnTo>
                    <a:lnTo>
                      <a:pt x="2367934" y="2785110"/>
                    </a:lnTo>
                    <a:lnTo>
                      <a:pt x="2355234" y="2905760"/>
                    </a:lnTo>
                    <a:lnTo>
                      <a:pt x="2259984" y="2975610"/>
                    </a:lnTo>
                    <a:lnTo>
                      <a:pt x="2215534" y="3026410"/>
                    </a:lnTo>
                    <a:lnTo>
                      <a:pt x="2253634" y="3108960"/>
                    </a:lnTo>
                    <a:lnTo>
                      <a:pt x="2158384" y="3064510"/>
                    </a:lnTo>
                    <a:lnTo>
                      <a:pt x="2101234" y="3096260"/>
                    </a:lnTo>
                    <a:lnTo>
                      <a:pt x="2107584" y="3166110"/>
                    </a:lnTo>
                    <a:lnTo>
                      <a:pt x="2056784" y="3229610"/>
                    </a:lnTo>
                    <a:lnTo>
                      <a:pt x="2037734" y="3274060"/>
                    </a:lnTo>
                    <a:lnTo>
                      <a:pt x="2063134" y="3337560"/>
                    </a:lnTo>
                    <a:lnTo>
                      <a:pt x="1929784" y="3356610"/>
                    </a:lnTo>
                    <a:lnTo>
                      <a:pt x="1853584" y="3337560"/>
                    </a:lnTo>
                    <a:lnTo>
                      <a:pt x="1796434" y="3286760"/>
                    </a:lnTo>
                    <a:lnTo>
                      <a:pt x="1701184" y="3280410"/>
                    </a:lnTo>
                    <a:lnTo>
                      <a:pt x="1675784" y="3337560"/>
                    </a:lnTo>
                    <a:lnTo>
                      <a:pt x="1663084" y="3394710"/>
                    </a:lnTo>
                    <a:lnTo>
                      <a:pt x="1580534" y="3394710"/>
                    </a:lnTo>
                    <a:lnTo>
                      <a:pt x="1523384" y="3312160"/>
                    </a:lnTo>
                    <a:lnTo>
                      <a:pt x="1485284" y="3223260"/>
                    </a:lnTo>
                    <a:lnTo>
                      <a:pt x="1447184" y="3210560"/>
                    </a:lnTo>
                    <a:lnTo>
                      <a:pt x="1402734" y="3191510"/>
                    </a:lnTo>
                    <a:lnTo>
                      <a:pt x="1320184" y="3134360"/>
                    </a:lnTo>
                    <a:lnTo>
                      <a:pt x="1275734" y="3153410"/>
                    </a:lnTo>
                    <a:lnTo>
                      <a:pt x="1243984" y="3204210"/>
                    </a:lnTo>
                    <a:lnTo>
                      <a:pt x="1174134" y="3153410"/>
                    </a:lnTo>
                    <a:lnTo>
                      <a:pt x="1047134" y="3172460"/>
                    </a:lnTo>
                    <a:lnTo>
                      <a:pt x="1021734" y="3216910"/>
                    </a:lnTo>
                    <a:lnTo>
                      <a:pt x="989984" y="3280410"/>
                    </a:lnTo>
                    <a:lnTo>
                      <a:pt x="856634" y="3286760"/>
                    </a:lnTo>
                    <a:lnTo>
                      <a:pt x="761384" y="3293110"/>
                    </a:lnTo>
                    <a:lnTo>
                      <a:pt x="742334" y="3343910"/>
                    </a:lnTo>
                    <a:lnTo>
                      <a:pt x="647084" y="3382010"/>
                    </a:lnTo>
                    <a:lnTo>
                      <a:pt x="577234" y="3343910"/>
                    </a:lnTo>
                    <a:lnTo>
                      <a:pt x="520084" y="3255010"/>
                    </a:lnTo>
                    <a:lnTo>
                      <a:pt x="570884" y="3159760"/>
                    </a:lnTo>
                    <a:lnTo>
                      <a:pt x="545484" y="2981960"/>
                    </a:lnTo>
                    <a:lnTo>
                      <a:pt x="462934" y="2861310"/>
                    </a:lnTo>
                    <a:lnTo>
                      <a:pt x="412134" y="2835910"/>
                    </a:lnTo>
                    <a:lnTo>
                      <a:pt x="361334" y="2727960"/>
                    </a:lnTo>
                    <a:lnTo>
                      <a:pt x="399434" y="2537460"/>
                    </a:lnTo>
                    <a:lnTo>
                      <a:pt x="354984" y="2524760"/>
                    </a:lnTo>
                    <a:lnTo>
                      <a:pt x="259734" y="2346960"/>
                    </a:lnTo>
                    <a:lnTo>
                      <a:pt x="329584" y="2004060"/>
                    </a:lnTo>
                    <a:lnTo>
                      <a:pt x="177184" y="1934210"/>
                    </a:lnTo>
                    <a:lnTo>
                      <a:pt x="69234" y="1724660"/>
                    </a:lnTo>
                    <a:lnTo>
                      <a:pt x="120034" y="1565910"/>
                    </a:lnTo>
                    <a:lnTo>
                      <a:pt x="81934" y="1464310"/>
                    </a:lnTo>
                    <a:lnTo>
                      <a:pt x="170834" y="1337310"/>
                    </a:lnTo>
                    <a:lnTo>
                      <a:pt x="151784" y="1280160"/>
                    </a:lnTo>
                    <a:lnTo>
                      <a:pt x="94634" y="1229360"/>
                    </a:lnTo>
                    <a:lnTo>
                      <a:pt x="12084" y="1140460"/>
                    </a:lnTo>
                    <a:lnTo>
                      <a:pt x="0" y="1067954"/>
                    </a:lnTo>
                    <a:lnTo>
                      <a:pt x="65424" y="1028700"/>
                    </a:lnTo>
                    <a:lnTo>
                      <a:pt x="50184" y="944880"/>
                    </a:lnTo>
                    <a:lnTo>
                      <a:pt x="95904" y="929640"/>
                    </a:lnTo>
                    <a:lnTo>
                      <a:pt x="141624" y="960120"/>
                    </a:lnTo>
                    <a:lnTo>
                      <a:pt x="194964" y="922020"/>
                    </a:lnTo>
                    <a:lnTo>
                      <a:pt x="324504" y="929640"/>
                    </a:lnTo>
                    <a:lnTo>
                      <a:pt x="415944" y="861060"/>
                    </a:lnTo>
                    <a:lnTo>
                      <a:pt x="393084" y="624840"/>
                    </a:lnTo>
                    <a:lnTo>
                      <a:pt x="530244" y="670560"/>
                    </a:lnTo>
                    <a:lnTo>
                      <a:pt x="789324" y="601980"/>
                    </a:lnTo>
                    <a:lnTo>
                      <a:pt x="728364" y="480060"/>
                    </a:lnTo>
                    <a:lnTo>
                      <a:pt x="758844" y="419100"/>
                    </a:lnTo>
                    <a:lnTo>
                      <a:pt x="873144" y="396240"/>
                    </a:lnTo>
                    <a:lnTo>
                      <a:pt x="896004" y="312420"/>
                    </a:lnTo>
                    <a:lnTo>
                      <a:pt x="926484" y="167640"/>
                    </a:lnTo>
                    <a:lnTo>
                      <a:pt x="987444" y="45720"/>
                    </a:lnTo>
                    <a:lnTo>
                      <a:pt x="1040784" y="38100"/>
                    </a:lnTo>
                    <a:lnTo>
                      <a:pt x="1254144" y="106680"/>
                    </a:lnTo>
                    <a:lnTo>
                      <a:pt x="1353204" y="99060"/>
                    </a:lnTo>
                    <a:lnTo>
                      <a:pt x="1604664" y="198120"/>
                    </a:lnTo>
                    <a:lnTo>
                      <a:pt x="1688484" y="373380"/>
                    </a:lnTo>
                    <a:lnTo>
                      <a:pt x="1764684" y="365760"/>
                    </a:lnTo>
                    <a:lnTo>
                      <a:pt x="1810404" y="289560"/>
                    </a:lnTo>
                    <a:lnTo>
                      <a:pt x="1810404" y="228600"/>
                    </a:lnTo>
                    <a:lnTo>
                      <a:pt x="1917084" y="213360"/>
                    </a:lnTo>
                    <a:lnTo>
                      <a:pt x="1924704" y="160020"/>
                    </a:lnTo>
                    <a:lnTo>
                      <a:pt x="2008524" y="160020"/>
                    </a:lnTo>
                    <a:lnTo>
                      <a:pt x="2016144" y="83820"/>
                    </a:lnTo>
                    <a:lnTo>
                      <a:pt x="2160924" y="762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12" name="フリーフォーム: 図形 311">
                <a:extLst>
                  <a:ext uri="{FF2B5EF4-FFF2-40B4-BE49-F238E27FC236}">
                    <a16:creationId xmlns:a16="http://schemas.microsoft.com/office/drawing/2014/main" id="{3384DDE0-1B57-E18C-24B8-62F9941A0545}"/>
                  </a:ext>
                </a:extLst>
              </p:cNvPr>
              <p:cNvSpPr/>
              <p:nvPr/>
            </p:nvSpPr>
            <p:spPr>
              <a:xfrm>
                <a:off x="1673663" y="2249802"/>
                <a:ext cx="842747" cy="652081"/>
              </a:xfrm>
              <a:custGeom>
                <a:avLst/>
                <a:gdLst>
                  <a:gd name="connsiteX0" fmla="*/ 2628900 w 4367616"/>
                  <a:gd name="connsiteY0" fmla="*/ 0 h 3379472"/>
                  <a:gd name="connsiteX1" fmla="*/ 2686050 w 4367616"/>
                  <a:gd name="connsiteY1" fmla="*/ 76200 h 3379472"/>
                  <a:gd name="connsiteX2" fmla="*/ 2828926 w 4367616"/>
                  <a:gd name="connsiteY2" fmla="*/ 95252 h 3379472"/>
                  <a:gd name="connsiteX3" fmla="*/ 2943226 w 4367616"/>
                  <a:gd name="connsiteY3" fmla="*/ 28576 h 3379472"/>
                  <a:gd name="connsiteX4" fmla="*/ 3105150 w 4367616"/>
                  <a:gd name="connsiteY4" fmla="*/ 142876 h 3379472"/>
                  <a:gd name="connsiteX5" fmla="*/ 3267074 w 4367616"/>
                  <a:gd name="connsiteY5" fmla="*/ 47628 h 3379472"/>
                  <a:gd name="connsiteX6" fmla="*/ 3355840 w 4367616"/>
                  <a:gd name="connsiteY6" fmla="*/ 77216 h 3379472"/>
                  <a:gd name="connsiteX7" fmla="*/ 3348990 w 4367616"/>
                  <a:gd name="connsiteY7" fmla="*/ 110492 h 3379472"/>
                  <a:gd name="connsiteX8" fmla="*/ 3615690 w 4367616"/>
                  <a:gd name="connsiteY8" fmla="*/ 118112 h 3379472"/>
                  <a:gd name="connsiteX9" fmla="*/ 3630930 w 4367616"/>
                  <a:gd name="connsiteY9" fmla="*/ 140972 h 3379472"/>
                  <a:gd name="connsiteX10" fmla="*/ 3691890 w 4367616"/>
                  <a:gd name="connsiteY10" fmla="*/ 118112 h 3379472"/>
                  <a:gd name="connsiteX11" fmla="*/ 3768090 w 4367616"/>
                  <a:gd name="connsiteY11" fmla="*/ 156212 h 3379472"/>
                  <a:gd name="connsiteX12" fmla="*/ 3778866 w 4367616"/>
                  <a:gd name="connsiteY12" fmla="*/ 149746 h 3379472"/>
                  <a:gd name="connsiteX13" fmla="*/ 3790950 w 4367616"/>
                  <a:gd name="connsiteY13" fmla="*/ 222252 h 3379472"/>
                  <a:gd name="connsiteX14" fmla="*/ 3873500 w 4367616"/>
                  <a:gd name="connsiteY14" fmla="*/ 311152 h 3379472"/>
                  <a:gd name="connsiteX15" fmla="*/ 3930650 w 4367616"/>
                  <a:gd name="connsiteY15" fmla="*/ 361952 h 3379472"/>
                  <a:gd name="connsiteX16" fmla="*/ 3949700 w 4367616"/>
                  <a:gd name="connsiteY16" fmla="*/ 419102 h 3379472"/>
                  <a:gd name="connsiteX17" fmla="*/ 3860800 w 4367616"/>
                  <a:gd name="connsiteY17" fmla="*/ 546102 h 3379472"/>
                  <a:gd name="connsiteX18" fmla="*/ 3898900 w 4367616"/>
                  <a:gd name="connsiteY18" fmla="*/ 647702 h 3379472"/>
                  <a:gd name="connsiteX19" fmla="*/ 3848100 w 4367616"/>
                  <a:gd name="connsiteY19" fmla="*/ 806452 h 3379472"/>
                  <a:gd name="connsiteX20" fmla="*/ 3956050 w 4367616"/>
                  <a:gd name="connsiteY20" fmla="*/ 1016002 h 3379472"/>
                  <a:gd name="connsiteX21" fmla="*/ 4108450 w 4367616"/>
                  <a:gd name="connsiteY21" fmla="*/ 1085852 h 3379472"/>
                  <a:gd name="connsiteX22" fmla="*/ 4038600 w 4367616"/>
                  <a:gd name="connsiteY22" fmla="*/ 1428752 h 3379472"/>
                  <a:gd name="connsiteX23" fmla="*/ 4133850 w 4367616"/>
                  <a:gd name="connsiteY23" fmla="*/ 1606552 h 3379472"/>
                  <a:gd name="connsiteX24" fmla="*/ 4178300 w 4367616"/>
                  <a:gd name="connsiteY24" fmla="*/ 1619252 h 3379472"/>
                  <a:gd name="connsiteX25" fmla="*/ 4140200 w 4367616"/>
                  <a:gd name="connsiteY25" fmla="*/ 1809752 h 3379472"/>
                  <a:gd name="connsiteX26" fmla="*/ 4191000 w 4367616"/>
                  <a:gd name="connsiteY26" fmla="*/ 1917702 h 3379472"/>
                  <a:gd name="connsiteX27" fmla="*/ 4241800 w 4367616"/>
                  <a:gd name="connsiteY27" fmla="*/ 1943102 h 3379472"/>
                  <a:gd name="connsiteX28" fmla="*/ 4324350 w 4367616"/>
                  <a:gd name="connsiteY28" fmla="*/ 2063752 h 3379472"/>
                  <a:gd name="connsiteX29" fmla="*/ 4349750 w 4367616"/>
                  <a:gd name="connsiteY29" fmla="*/ 2241552 h 3379472"/>
                  <a:gd name="connsiteX30" fmla="*/ 4298950 w 4367616"/>
                  <a:gd name="connsiteY30" fmla="*/ 2336802 h 3379472"/>
                  <a:gd name="connsiteX31" fmla="*/ 4356100 w 4367616"/>
                  <a:gd name="connsiteY31" fmla="*/ 2425702 h 3379472"/>
                  <a:gd name="connsiteX32" fmla="*/ 4367616 w 4367616"/>
                  <a:gd name="connsiteY32" fmla="*/ 2431984 h 3379472"/>
                  <a:gd name="connsiteX33" fmla="*/ 4316730 w 4367616"/>
                  <a:gd name="connsiteY33" fmla="*/ 2472692 h 3379472"/>
                  <a:gd name="connsiteX34" fmla="*/ 4187190 w 4367616"/>
                  <a:gd name="connsiteY34" fmla="*/ 2518412 h 3379472"/>
                  <a:gd name="connsiteX35" fmla="*/ 4126230 w 4367616"/>
                  <a:gd name="connsiteY35" fmla="*/ 2586992 h 3379472"/>
                  <a:gd name="connsiteX36" fmla="*/ 4110990 w 4367616"/>
                  <a:gd name="connsiteY36" fmla="*/ 2731772 h 3379472"/>
                  <a:gd name="connsiteX37" fmla="*/ 4057650 w 4367616"/>
                  <a:gd name="connsiteY37" fmla="*/ 2739392 h 3379472"/>
                  <a:gd name="connsiteX38" fmla="*/ 3935730 w 4367616"/>
                  <a:gd name="connsiteY38" fmla="*/ 2693672 h 3379472"/>
                  <a:gd name="connsiteX39" fmla="*/ 3768090 w 4367616"/>
                  <a:gd name="connsiteY39" fmla="*/ 2640332 h 3379472"/>
                  <a:gd name="connsiteX40" fmla="*/ 3798570 w 4367616"/>
                  <a:gd name="connsiteY40" fmla="*/ 2556512 h 3379472"/>
                  <a:gd name="connsiteX41" fmla="*/ 3722370 w 4367616"/>
                  <a:gd name="connsiteY41" fmla="*/ 2487932 h 3379472"/>
                  <a:gd name="connsiteX42" fmla="*/ 3653790 w 4367616"/>
                  <a:gd name="connsiteY42" fmla="*/ 2571752 h 3379472"/>
                  <a:gd name="connsiteX43" fmla="*/ 3341370 w 4367616"/>
                  <a:gd name="connsiteY43" fmla="*/ 2663192 h 3379472"/>
                  <a:gd name="connsiteX44" fmla="*/ 3227070 w 4367616"/>
                  <a:gd name="connsiteY44" fmla="*/ 2663192 h 3379472"/>
                  <a:gd name="connsiteX45" fmla="*/ 3173730 w 4367616"/>
                  <a:gd name="connsiteY45" fmla="*/ 2815592 h 3379472"/>
                  <a:gd name="connsiteX46" fmla="*/ 3105150 w 4367616"/>
                  <a:gd name="connsiteY46" fmla="*/ 2876552 h 3379472"/>
                  <a:gd name="connsiteX47" fmla="*/ 2792730 w 4367616"/>
                  <a:gd name="connsiteY47" fmla="*/ 2823212 h 3379472"/>
                  <a:gd name="connsiteX48" fmla="*/ 2739390 w 4367616"/>
                  <a:gd name="connsiteY48" fmla="*/ 2876552 h 3379472"/>
                  <a:gd name="connsiteX49" fmla="*/ 2625090 w 4367616"/>
                  <a:gd name="connsiteY49" fmla="*/ 2884172 h 3379472"/>
                  <a:gd name="connsiteX50" fmla="*/ 2487930 w 4367616"/>
                  <a:gd name="connsiteY50" fmla="*/ 3028952 h 3379472"/>
                  <a:gd name="connsiteX51" fmla="*/ 2426970 w 4367616"/>
                  <a:gd name="connsiteY51" fmla="*/ 2960372 h 3379472"/>
                  <a:gd name="connsiteX52" fmla="*/ 2350770 w 4367616"/>
                  <a:gd name="connsiteY52" fmla="*/ 2960372 h 3379472"/>
                  <a:gd name="connsiteX53" fmla="*/ 2335530 w 4367616"/>
                  <a:gd name="connsiteY53" fmla="*/ 3059432 h 3379472"/>
                  <a:gd name="connsiteX54" fmla="*/ 2221230 w 4367616"/>
                  <a:gd name="connsiteY54" fmla="*/ 3219452 h 3379472"/>
                  <a:gd name="connsiteX55" fmla="*/ 2007870 w 4367616"/>
                  <a:gd name="connsiteY55" fmla="*/ 3219452 h 3379472"/>
                  <a:gd name="connsiteX56" fmla="*/ 1847850 w 4367616"/>
                  <a:gd name="connsiteY56" fmla="*/ 3348992 h 3379472"/>
                  <a:gd name="connsiteX57" fmla="*/ 1764030 w 4367616"/>
                  <a:gd name="connsiteY57" fmla="*/ 3303272 h 3379472"/>
                  <a:gd name="connsiteX58" fmla="*/ 1741170 w 4367616"/>
                  <a:gd name="connsiteY58" fmla="*/ 3295652 h 3379472"/>
                  <a:gd name="connsiteX59" fmla="*/ 1642110 w 4367616"/>
                  <a:gd name="connsiteY59" fmla="*/ 3379472 h 3379472"/>
                  <a:gd name="connsiteX60" fmla="*/ 1558290 w 4367616"/>
                  <a:gd name="connsiteY60" fmla="*/ 3326132 h 3379472"/>
                  <a:gd name="connsiteX61" fmla="*/ 1611630 w 4367616"/>
                  <a:gd name="connsiteY61" fmla="*/ 3257552 h 3379472"/>
                  <a:gd name="connsiteX62" fmla="*/ 1497330 w 4367616"/>
                  <a:gd name="connsiteY62" fmla="*/ 3196592 h 3379472"/>
                  <a:gd name="connsiteX63" fmla="*/ 1421130 w 4367616"/>
                  <a:gd name="connsiteY63" fmla="*/ 3013712 h 3379472"/>
                  <a:gd name="connsiteX64" fmla="*/ 1413510 w 4367616"/>
                  <a:gd name="connsiteY64" fmla="*/ 2907032 h 3379472"/>
                  <a:gd name="connsiteX65" fmla="*/ 1436370 w 4367616"/>
                  <a:gd name="connsiteY65" fmla="*/ 2823212 h 3379472"/>
                  <a:gd name="connsiteX66" fmla="*/ 1367790 w 4367616"/>
                  <a:gd name="connsiteY66" fmla="*/ 2807972 h 3379472"/>
                  <a:gd name="connsiteX67" fmla="*/ 1268730 w 4367616"/>
                  <a:gd name="connsiteY67" fmla="*/ 2846072 h 3379472"/>
                  <a:gd name="connsiteX68" fmla="*/ 1131570 w 4367616"/>
                  <a:gd name="connsiteY68" fmla="*/ 2777492 h 3379472"/>
                  <a:gd name="connsiteX69" fmla="*/ 1032510 w 4367616"/>
                  <a:gd name="connsiteY69" fmla="*/ 2792732 h 3379472"/>
                  <a:gd name="connsiteX70" fmla="*/ 902970 w 4367616"/>
                  <a:gd name="connsiteY70" fmla="*/ 2807972 h 3379472"/>
                  <a:gd name="connsiteX71" fmla="*/ 864870 w 4367616"/>
                  <a:gd name="connsiteY71" fmla="*/ 2922272 h 3379472"/>
                  <a:gd name="connsiteX72" fmla="*/ 742950 w 4367616"/>
                  <a:gd name="connsiteY72" fmla="*/ 3036572 h 3379472"/>
                  <a:gd name="connsiteX73" fmla="*/ 613410 w 4367616"/>
                  <a:gd name="connsiteY73" fmla="*/ 3143252 h 3379472"/>
                  <a:gd name="connsiteX74" fmla="*/ 575310 w 4367616"/>
                  <a:gd name="connsiteY74" fmla="*/ 3219452 h 3379472"/>
                  <a:gd name="connsiteX75" fmla="*/ 628650 w 4367616"/>
                  <a:gd name="connsiteY75" fmla="*/ 3326132 h 3379472"/>
                  <a:gd name="connsiteX76" fmla="*/ 615398 w 4367616"/>
                  <a:gd name="connsiteY76" fmla="*/ 3331432 h 3379472"/>
                  <a:gd name="connsiteX77" fmla="*/ 499110 w 4367616"/>
                  <a:gd name="connsiteY77" fmla="*/ 3318512 h 3379472"/>
                  <a:gd name="connsiteX78" fmla="*/ 499110 w 4367616"/>
                  <a:gd name="connsiteY78" fmla="*/ 3257552 h 3379472"/>
                  <a:gd name="connsiteX79" fmla="*/ 407670 w 4367616"/>
                  <a:gd name="connsiteY79" fmla="*/ 3257552 h 3379472"/>
                  <a:gd name="connsiteX80" fmla="*/ 346710 w 4367616"/>
                  <a:gd name="connsiteY80" fmla="*/ 3242312 h 3379472"/>
                  <a:gd name="connsiteX81" fmla="*/ 339090 w 4367616"/>
                  <a:gd name="connsiteY81" fmla="*/ 3211832 h 3379472"/>
                  <a:gd name="connsiteX82" fmla="*/ 316230 w 4367616"/>
                  <a:gd name="connsiteY82" fmla="*/ 3143252 h 3379472"/>
                  <a:gd name="connsiteX83" fmla="*/ 316230 w 4367616"/>
                  <a:gd name="connsiteY83" fmla="*/ 3082292 h 3379472"/>
                  <a:gd name="connsiteX84" fmla="*/ 262890 w 4367616"/>
                  <a:gd name="connsiteY84" fmla="*/ 2945132 h 3379472"/>
                  <a:gd name="connsiteX85" fmla="*/ 285750 w 4367616"/>
                  <a:gd name="connsiteY85" fmla="*/ 2884172 h 3379472"/>
                  <a:gd name="connsiteX86" fmla="*/ 209550 w 4367616"/>
                  <a:gd name="connsiteY86" fmla="*/ 2876552 h 3379472"/>
                  <a:gd name="connsiteX87" fmla="*/ 201930 w 4367616"/>
                  <a:gd name="connsiteY87" fmla="*/ 2823212 h 3379472"/>
                  <a:gd name="connsiteX88" fmla="*/ 118110 w 4367616"/>
                  <a:gd name="connsiteY88" fmla="*/ 2769872 h 3379472"/>
                  <a:gd name="connsiteX89" fmla="*/ 118110 w 4367616"/>
                  <a:gd name="connsiteY89" fmla="*/ 2708912 h 3379472"/>
                  <a:gd name="connsiteX90" fmla="*/ 118110 w 4367616"/>
                  <a:gd name="connsiteY90" fmla="*/ 2594612 h 3379472"/>
                  <a:gd name="connsiteX91" fmla="*/ 118110 w 4367616"/>
                  <a:gd name="connsiteY91" fmla="*/ 2487932 h 3379472"/>
                  <a:gd name="connsiteX92" fmla="*/ 110490 w 4367616"/>
                  <a:gd name="connsiteY92" fmla="*/ 2373632 h 3379472"/>
                  <a:gd name="connsiteX93" fmla="*/ 96568 w 4367616"/>
                  <a:gd name="connsiteY93" fmla="*/ 2373632 h 3379472"/>
                  <a:gd name="connsiteX94" fmla="*/ 66674 w 4367616"/>
                  <a:gd name="connsiteY94" fmla="*/ 2276476 h 3379472"/>
                  <a:gd name="connsiteX95" fmla="*/ 0 w 4367616"/>
                  <a:gd name="connsiteY95" fmla="*/ 2247900 h 3379472"/>
                  <a:gd name="connsiteX96" fmla="*/ 57150 w 4367616"/>
                  <a:gd name="connsiteY96" fmla="*/ 2162176 h 3379472"/>
                  <a:gd name="connsiteX97" fmla="*/ 104774 w 4367616"/>
                  <a:gd name="connsiteY97" fmla="*/ 2152652 h 3379472"/>
                  <a:gd name="connsiteX98" fmla="*/ 247650 w 4367616"/>
                  <a:gd name="connsiteY98" fmla="*/ 2028828 h 3379472"/>
                  <a:gd name="connsiteX99" fmla="*/ 304800 w 4367616"/>
                  <a:gd name="connsiteY99" fmla="*/ 1885952 h 3379472"/>
                  <a:gd name="connsiteX100" fmla="*/ 247650 w 4367616"/>
                  <a:gd name="connsiteY100" fmla="*/ 1809752 h 3379472"/>
                  <a:gd name="connsiteX101" fmla="*/ 371474 w 4367616"/>
                  <a:gd name="connsiteY101" fmla="*/ 1552576 h 3379472"/>
                  <a:gd name="connsiteX102" fmla="*/ 304800 w 4367616"/>
                  <a:gd name="connsiteY102" fmla="*/ 1514476 h 3379472"/>
                  <a:gd name="connsiteX103" fmla="*/ 361950 w 4367616"/>
                  <a:gd name="connsiteY103" fmla="*/ 1438276 h 3379472"/>
                  <a:gd name="connsiteX104" fmla="*/ 561974 w 4367616"/>
                  <a:gd name="connsiteY104" fmla="*/ 1333500 h 3379472"/>
                  <a:gd name="connsiteX105" fmla="*/ 609600 w 4367616"/>
                  <a:gd name="connsiteY105" fmla="*/ 1228728 h 3379472"/>
                  <a:gd name="connsiteX106" fmla="*/ 609600 w 4367616"/>
                  <a:gd name="connsiteY106" fmla="*/ 1114428 h 3379472"/>
                  <a:gd name="connsiteX107" fmla="*/ 685800 w 4367616"/>
                  <a:gd name="connsiteY107" fmla="*/ 1114428 h 3379472"/>
                  <a:gd name="connsiteX108" fmla="*/ 771526 w 4367616"/>
                  <a:gd name="connsiteY108" fmla="*/ 1238252 h 3379472"/>
                  <a:gd name="connsiteX109" fmla="*/ 819150 w 4367616"/>
                  <a:gd name="connsiteY109" fmla="*/ 1152528 h 3379472"/>
                  <a:gd name="connsiteX110" fmla="*/ 876300 w 4367616"/>
                  <a:gd name="connsiteY110" fmla="*/ 1181100 h 3379472"/>
                  <a:gd name="connsiteX111" fmla="*/ 1019174 w 4367616"/>
                  <a:gd name="connsiteY111" fmla="*/ 1143000 h 3379472"/>
                  <a:gd name="connsiteX112" fmla="*/ 1085850 w 4367616"/>
                  <a:gd name="connsiteY112" fmla="*/ 1238252 h 3379472"/>
                  <a:gd name="connsiteX113" fmla="*/ 1171574 w 4367616"/>
                  <a:gd name="connsiteY113" fmla="*/ 1162052 h 3379472"/>
                  <a:gd name="connsiteX114" fmla="*/ 1190626 w 4367616"/>
                  <a:gd name="connsiteY114" fmla="*/ 1085852 h 3379472"/>
                  <a:gd name="connsiteX115" fmla="*/ 1304926 w 4367616"/>
                  <a:gd name="connsiteY115" fmla="*/ 1133476 h 3379472"/>
                  <a:gd name="connsiteX116" fmla="*/ 1543050 w 4367616"/>
                  <a:gd name="connsiteY116" fmla="*/ 1143000 h 3379472"/>
                  <a:gd name="connsiteX117" fmla="*/ 1771650 w 4367616"/>
                  <a:gd name="connsiteY117" fmla="*/ 1000128 h 3379472"/>
                  <a:gd name="connsiteX118" fmla="*/ 1924050 w 4367616"/>
                  <a:gd name="connsiteY118" fmla="*/ 1047752 h 3379472"/>
                  <a:gd name="connsiteX119" fmla="*/ 1971674 w 4367616"/>
                  <a:gd name="connsiteY119" fmla="*/ 971552 h 3379472"/>
                  <a:gd name="connsiteX120" fmla="*/ 2085974 w 4367616"/>
                  <a:gd name="connsiteY120" fmla="*/ 971552 h 3379472"/>
                  <a:gd name="connsiteX121" fmla="*/ 2076450 w 4367616"/>
                  <a:gd name="connsiteY121" fmla="*/ 866776 h 3379472"/>
                  <a:gd name="connsiteX122" fmla="*/ 1828800 w 4367616"/>
                  <a:gd name="connsiteY122" fmla="*/ 781052 h 3379472"/>
                  <a:gd name="connsiteX123" fmla="*/ 1981200 w 4367616"/>
                  <a:gd name="connsiteY123" fmla="*/ 571500 h 3379472"/>
                  <a:gd name="connsiteX124" fmla="*/ 2105026 w 4367616"/>
                  <a:gd name="connsiteY124" fmla="*/ 571500 h 3379472"/>
                  <a:gd name="connsiteX125" fmla="*/ 2209800 w 4367616"/>
                  <a:gd name="connsiteY125" fmla="*/ 504828 h 3379472"/>
                  <a:gd name="connsiteX126" fmla="*/ 2266950 w 4367616"/>
                  <a:gd name="connsiteY126" fmla="*/ 409576 h 3379472"/>
                  <a:gd name="connsiteX127" fmla="*/ 2400300 w 4367616"/>
                  <a:gd name="connsiteY127" fmla="*/ 238128 h 3379472"/>
                  <a:gd name="connsiteX128" fmla="*/ 2419350 w 4367616"/>
                  <a:gd name="connsiteY128" fmla="*/ 142876 h 3379472"/>
                  <a:gd name="connsiteX129" fmla="*/ 2552700 w 4367616"/>
                  <a:gd name="connsiteY129" fmla="*/ 28576 h 3379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</a:cxnLst>
                <a:rect l="l" t="t" r="r" b="b"/>
                <a:pathLst>
                  <a:path w="4367616" h="3379472">
                    <a:moveTo>
                      <a:pt x="2628900" y="0"/>
                    </a:moveTo>
                    <a:lnTo>
                      <a:pt x="2686050" y="76200"/>
                    </a:lnTo>
                    <a:lnTo>
                      <a:pt x="2828926" y="95252"/>
                    </a:lnTo>
                    <a:lnTo>
                      <a:pt x="2943226" y="28576"/>
                    </a:lnTo>
                    <a:lnTo>
                      <a:pt x="3105150" y="142876"/>
                    </a:lnTo>
                    <a:lnTo>
                      <a:pt x="3267074" y="47628"/>
                    </a:lnTo>
                    <a:lnTo>
                      <a:pt x="3355840" y="77216"/>
                    </a:lnTo>
                    <a:lnTo>
                      <a:pt x="3348990" y="110492"/>
                    </a:lnTo>
                    <a:lnTo>
                      <a:pt x="3615690" y="118112"/>
                    </a:lnTo>
                    <a:lnTo>
                      <a:pt x="3630930" y="140972"/>
                    </a:lnTo>
                    <a:lnTo>
                      <a:pt x="3691890" y="118112"/>
                    </a:lnTo>
                    <a:lnTo>
                      <a:pt x="3768090" y="156212"/>
                    </a:lnTo>
                    <a:lnTo>
                      <a:pt x="3778866" y="149746"/>
                    </a:lnTo>
                    <a:lnTo>
                      <a:pt x="3790950" y="222252"/>
                    </a:lnTo>
                    <a:lnTo>
                      <a:pt x="3873500" y="311152"/>
                    </a:lnTo>
                    <a:lnTo>
                      <a:pt x="3930650" y="361952"/>
                    </a:lnTo>
                    <a:lnTo>
                      <a:pt x="3949700" y="419102"/>
                    </a:lnTo>
                    <a:lnTo>
                      <a:pt x="3860800" y="546102"/>
                    </a:lnTo>
                    <a:lnTo>
                      <a:pt x="3898900" y="647702"/>
                    </a:lnTo>
                    <a:lnTo>
                      <a:pt x="3848100" y="806452"/>
                    </a:lnTo>
                    <a:lnTo>
                      <a:pt x="3956050" y="1016002"/>
                    </a:lnTo>
                    <a:lnTo>
                      <a:pt x="4108450" y="1085852"/>
                    </a:lnTo>
                    <a:lnTo>
                      <a:pt x="4038600" y="1428752"/>
                    </a:lnTo>
                    <a:lnTo>
                      <a:pt x="4133850" y="1606552"/>
                    </a:lnTo>
                    <a:lnTo>
                      <a:pt x="4178300" y="1619252"/>
                    </a:lnTo>
                    <a:lnTo>
                      <a:pt x="4140200" y="1809752"/>
                    </a:lnTo>
                    <a:lnTo>
                      <a:pt x="4191000" y="1917702"/>
                    </a:lnTo>
                    <a:lnTo>
                      <a:pt x="4241800" y="1943102"/>
                    </a:lnTo>
                    <a:lnTo>
                      <a:pt x="4324350" y="2063752"/>
                    </a:lnTo>
                    <a:lnTo>
                      <a:pt x="4349750" y="2241552"/>
                    </a:lnTo>
                    <a:lnTo>
                      <a:pt x="4298950" y="2336802"/>
                    </a:lnTo>
                    <a:lnTo>
                      <a:pt x="4356100" y="2425702"/>
                    </a:lnTo>
                    <a:lnTo>
                      <a:pt x="4367616" y="2431984"/>
                    </a:lnTo>
                    <a:lnTo>
                      <a:pt x="4316730" y="2472692"/>
                    </a:lnTo>
                    <a:lnTo>
                      <a:pt x="4187190" y="2518412"/>
                    </a:lnTo>
                    <a:lnTo>
                      <a:pt x="4126230" y="2586992"/>
                    </a:lnTo>
                    <a:lnTo>
                      <a:pt x="4110990" y="2731772"/>
                    </a:lnTo>
                    <a:lnTo>
                      <a:pt x="4057650" y="2739392"/>
                    </a:lnTo>
                    <a:lnTo>
                      <a:pt x="3935730" y="2693672"/>
                    </a:lnTo>
                    <a:lnTo>
                      <a:pt x="3768090" y="2640332"/>
                    </a:lnTo>
                    <a:lnTo>
                      <a:pt x="3798570" y="2556512"/>
                    </a:lnTo>
                    <a:lnTo>
                      <a:pt x="3722370" y="2487932"/>
                    </a:lnTo>
                    <a:lnTo>
                      <a:pt x="3653790" y="2571752"/>
                    </a:lnTo>
                    <a:lnTo>
                      <a:pt x="3341370" y="2663192"/>
                    </a:lnTo>
                    <a:lnTo>
                      <a:pt x="3227070" y="2663192"/>
                    </a:lnTo>
                    <a:lnTo>
                      <a:pt x="3173730" y="2815592"/>
                    </a:lnTo>
                    <a:lnTo>
                      <a:pt x="3105150" y="2876552"/>
                    </a:lnTo>
                    <a:lnTo>
                      <a:pt x="2792730" y="2823212"/>
                    </a:lnTo>
                    <a:lnTo>
                      <a:pt x="2739390" y="2876552"/>
                    </a:lnTo>
                    <a:lnTo>
                      <a:pt x="2625090" y="2884172"/>
                    </a:lnTo>
                    <a:lnTo>
                      <a:pt x="2487930" y="3028952"/>
                    </a:lnTo>
                    <a:lnTo>
                      <a:pt x="2426970" y="2960372"/>
                    </a:lnTo>
                    <a:lnTo>
                      <a:pt x="2350770" y="2960372"/>
                    </a:lnTo>
                    <a:lnTo>
                      <a:pt x="2335530" y="3059432"/>
                    </a:lnTo>
                    <a:lnTo>
                      <a:pt x="2221230" y="3219452"/>
                    </a:lnTo>
                    <a:lnTo>
                      <a:pt x="2007870" y="3219452"/>
                    </a:lnTo>
                    <a:lnTo>
                      <a:pt x="1847850" y="3348992"/>
                    </a:lnTo>
                    <a:cubicBezTo>
                      <a:pt x="1769472" y="3301964"/>
                      <a:pt x="1801270" y="3303272"/>
                      <a:pt x="1764030" y="3303272"/>
                    </a:cubicBezTo>
                    <a:lnTo>
                      <a:pt x="1741170" y="3295652"/>
                    </a:lnTo>
                    <a:lnTo>
                      <a:pt x="1642110" y="3379472"/>
                    </a:lnTo>
                    <a:lnTo>
                      <a:pt x="1558290" y="3326132"/>
                    </a:lnTo>
                    <a:lnTo>
                      <a:pt x="1611630" y="3257552"/>
                    </a:lnTo>
                    <a:lnTo>
                      <a:pt x="1497330" y="3196592"/>
                    </a:lnTo>
                    <a:lnTo>
                      <a:pt x="1421130" y="3013712"/>
                    </a:lnTo>
                    <a:lnTo>
                      <a:pt x="1413510" y="2907032"/>
                    </a:lnTo>
                    <a:lnTo>
                      <a:pt x="1436370" y="2823212"/>
                    </a:lnTo>
                    <a:lnTo>
                      <a:pt x="1367790" y="2807972"/>
                    </a:lnTo>
                    <a:lnTo>
                      <a:pt x="1268730" y="2846072"/>
                    </a:lnTo>
                    <a:lnTo>
                      <a:pt x="1131570" y="2777492"/>
                    </a:lnTo>
                    <a:lnTo>
                      <a:pt x="1032510" y="2792732"/>
                    </a:lnTo>
                    <a:lnTo>
                      <a:pt x="902970" y="2807972"/>
                    </a:lnTo>
                    <a:lnTo>
                      <a:pt x="864870" y="2922272"/>
                    </a:lnTo>
                    <a:lnTo>
                      <a:pt x="742950" y="3036572"/>
                    </a:lnTo>
                    <a:lnTo>
                      <a:pt x="613410" y="3143252"/>
                    </a:lnTo>
                    <a:lnTo>
                      <a:pt x="575310" y="3219452"/>
                    </a:lnTo>
                    <a:lnTo>
                      <a:pt x="628650" y="3326132"/>
                    </a:lnTo>
                    <a:lnTo>
                      <a:pt x="615398" y="3331432"/>
                    </a:lnTo>
                    <a:lnTo>
                      <a:pt x="499110" y="3318512"/>
                    </a:lnTo>
                    <a:lnTo>
                      <a:pt x="499110" y="3257552"/>
                    </a:lnTo>
                    <a:lnTo>
                      <a:pt x="407670" y="3257552"/>
                    </a:lnTo>
                    <a:lnTo>
                      <a:pt x="346710" y="3242312"/>
                    </a:lnTo>
                    <a:lnTo>
                      <a:pt x="339090" y="3211832"/>
                    </a:lnTo>
                    <a:lnTo>
                      <a:pt x="316230" y="3143252"/>
                    </a:lnTo>
                    <a:lnTo>
                      <a:pt x="316230" y="3082292"/>
                    </a:lnTo>
                    <a:lnTo>
                      <a:pt x="262890" y="2945132"/>
                    </a:lnTo>
                    <a:lnTo>
                      <a:pt x="285750" y="2884172"/>
                    </a:lnTo>
                    <a:lnTo>
                      <a:pt x="209550" y="2876552"/>
                    </a:lnTo>
                    <a:lnTo>
                      <a:pt x="201930" y="2823212"/>
                    </a:lnTo>
                    <a:lnTo>
                      <a:pt x="118110" y="2769872"/>
                    </a:lnTo>
                    <a:lnTo>
                      <a:pt x="118110" y="2708912"/>
                    </a:lnTo>
                    <a:lnTo>
                      <a:pt x="118110" y="2594612"/>
                    </a:lnTo>
                    <a:lnTo>
                      <a:pt x="118110" y="2487932"/>
                    </a:lnTo>
                    <a:lnTo>
                      <a:pt x="110490" y="2373632"/>
                    </a:lnTo>
                    <a:lnTo>
                      <a:pt x="96568" y="2373632"/>
                    </a:lnTo>
                    <a:lnTo>
                      <a:pt x="66674" y="2276476"/>
                    </a:lnTo>
                    <a:lnTo>
                      <a:pt x="0" y="2247900"/>
                    </a:lnTo>
                    <a:lnTo>
                      <a:pt x="57150" y="2162176"/>
                    </a:lnTo>
                    <a:lnTo>
                      <a:pt x="104774" y="2152652"/>
                    </a:lnTo>
                    <a:lnTo>
                      <a:pt x="247650" y="2028828"/>
                    </a:lnTo>
                    <a:lnTo>
                      <a:pt x="304800" y="1885952"/>
                    </a:lnTo>
                    <a:lnTo>
                      <a:pt x="247650" y="1809752"/>
                    </a:lnTo>
                    <a:lnTo>
                      <a:pt x="371474" y="1552576"/>
                    </a:lnTo>
                    <a:lnTo>
                      <a:pt x="304800" y="1514476"/>
                    </a:lnTo>
                    <a:lnTo>
                      <a:pt x="361950" y="1438276"/>
                    </a:lnTo>
                    <a:lnTo>
                      <a:pt x="561974" y="1333500"/>
                    </a:lnTo>
                    <a:lnTo>
                      <a:pt x="609600" y="1228728"/>
                    </a:lnTo>
                    <a:lnTo>
                      <a:pt x="609600" y="1114428"/>
                    </a:lnTo>
                    <a:lnTo>
                      <a:pt x="685800" y="1114428"/>
                    </a:lnTo>
                    <a:lnTo>
                      <a:pt x="771526" y="1238252"/>
                    </a:lnTo>
                    <a:lnTo>
                      <a:pt x="819150" y="1152528"/>
                    </a:lnTo>
                    <a:lnTo>
                      <a:pt x="876300" y="1181100"/>
                    </a:lnTo>
                    <a:lnTo>
                      <a:pt x="1019174" y="1143000"/>
                    </a:lnTo>
                    <a:lnTo>
                      <a:pt x="1085850" y="1238252"/>
                    </a:lnTo>
                    <a:lnTo>
                      <a:pt x="1171574" y="1162052"/>
                    </a:lnTo>
                    <a:lnTo>
                      <a:pt x="1190626" y="1085852"/>
                    </a:lnTo>
                    <a:lnTo>
                      <a:pt x="1304926" y="1133476"/>
                    </a:lnTo>
                    <a:lnTo>
                      <a:pt x="1543050" y="1143000"/>
                    </a:lnTo>
                    <a:lnTo>
                      <a:pt x="1771650" y="1000128"/>
                    </a:lnTo>
                    <a:lnTo>
                      <a:pt x="1924050" y="1047752"/>
                    </a:lnTo>
                    <a:lnTo>
                      <a:pt x="1971674" y="971552"/>
                    </a:lnTo>
                    <a:lnTo>
                      <a:pt x="2085974" y="971552"/>
                    </a:lnTo>
                    <a:lnTo>
                      <a:pt x="2076450" y="866776"/>
                    </a:lnTo>
                    <a:lnTo>
                      <a:pt x="1828800" y="781052"/>
                    </a:lnTo>
                    <a:lnTo>
                      <a:pt x="1981200" y="571500"/>
                    </a:lnTo>
                    <a:lnTo>
                      <a:pt x="2105026" y="571500"/>
                    </a:lnTo>
                    <a:lnTo>
                      <a:pt x="2209800" y="504828"/>
                    </a:lnTo>
                    <a:lnTo>
                      <a:pt x="2266950" y="409576"/>
                    </a:lnTo>
                    <a:lnTo>
                      <a:pt x="2400300" y="238128"/>
                    </a:lnTo>
                    <a:lnTo>
                      <a:pt x="2419350" y="142876"/>
                    </a:lnTo>
                    <a:lnTo>
                      <a:pt x="2552700" y="28576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17511984-4860-424A-2B00-19A1AC206A3A}"/>
                </a:ext>
              </a:extLst>
            </p:cNvPr>
            <p:cNvSpPr/>
            <p:nvPr/>
          </p:nvSpPr>
          <p:spPr>
            <a:xfrm>
              <a:off x="7737958" y="3266203"/>
              <a:ext cx="1672742" cy="1767895"/>
            </a:xfrm>
            <a:custGeom>
              <a:avLst/>
              <a:gdLst>
                <a:gd name="connsiteX0" fmla="*/ 368300 w 3695700"/>
                <a:gd name="connsiteY0" fmla="*/ 209550 h 3892550"/>
                <a:gd name="connsiteX1" fmla="*/ 482600 w 3695700"/>
                <a:gd name="connsiteY1" fmla="*/ 171450 h 3892550"/>
                <a:gd name="connsiteX2" fmla="*/ 622300 w 3695700"/>
                <a:gd name="connsiteY2" fmla="*/ 139700 h 3892550"/>
                <a:gd name="connsiteX3" fmla="*/ 812800 w 3695700"/>
                <a:gd name="connsiteY3" fmla="*/ 0 h 3892550"/>
                <a:gd name="connsiteX4" fmla="*/ 895350 w 3695700"/>
                <a:gd name="connsiteY4" fmla="*/ 0 h 3892550"/>
                <a:gd name="connsiteX5" fmla="*/ 933450 w 3695700"/>
                <a:gd name="connsiteY5" fmla="*/ 57150 h 3892550"/>
                <a:gd name="connsiteX6" fmla="*/ 1016000 w 3695700"/>
                <a:gd name="connsiteY6" fmla="*/ 31750 h 3892550"/>
                <a:gd name="connsiteX7" fmla="*/ 1117600 w 3695700"/>
                <a:gd name="connsiteY7" fmla="*/ 95250 h 3892550"/>
                <a:gd name="connsiteX8" fmla="*/ 1231900 w 3695700"/>
                <a:gd name="connsiteY8" fmla="*/ 44450 h 3892550"/>
                <a:gd name="connsiteX9" fmla="*/ 1346200 w 3695700"/>
                <a:gd name="connsiteY9" fmla="*/ 44450 h 3892550"/>
                <a:gd name="connsiteX10" fmla="*/ 1422400 w 3695700"/>
                <a:gd name="connsiteY10" fmla="*/ 0 h 3892550"/>
                <a:gd name="connsiteX11" fmla="*/ 1689100 w 3695700"/>
                <a:gd name="connsiteY11" fmla="*/ 0 h 3892550"/>
                <a:gd name="connsiteX12" fmla="*/ 1765300 w 3695700"/>
                <a:gd name="connsiteY12" fmla="*/ 57150 h 3892550"/>
                <a:gd name="connsiteX13" fmla="*/ 1854200 w 3695700"/>
                <a:gd name="connsiteY13" fmla="*/ 31750 h 3892550"/>
                <a:gd name="connsiteX14" fmla="*/ 1898650 w 3695700"/>
                <a:gd name="connsiteY14" fmla="*/ 177800 h 3892550"/>
                <a:gd name="connsiteX15" fmla="*/ 1822450 w 3695700"/>
                <a:gd name="connsiteY15" fmla="*/ 279400 h 3892550"/>
                <a:gd name="connsiteX16" fmla="*/ 2025650 w 3695700"/>
                <a:gd name="connsiteY16" fmla="*/ 482600 h 3892550"/>
                <a:gd name="connsiteX17" fmla="*/ 2019300 w 3695700"/>
                <a:gd name="connsiteY17" fmla="*/ 558800 h 3892550"/>
                <a:gd name="connsiteX18" fmla="*/ 2063750 w 3695700"/>
                <a:gd name="connsiteY18" fmla="*/ 603250 h 3892550"/>
                <a:gd name="connsiteX19" fmla="*/ 2279650 w 3695700"/>
                <a:gd name="connsiteY19" fmla="*/ 488950 h 3892550"/>
                <a:gd name="connsiteX20" fmla="*/ 2374900 w 3695700"/>
                <a:gd name="connsiteY20" fmla="*/ 482600 h 3892550"/>
                <a:gd name="connsiteX21" fmla="*/ 2419350 w 3695700"/>
                <a:gd name="connsiteY21" fmla="*/ 571500 h 3892550"/>
                <a:gd name="connsiteX22" fmla="*/ 2368550 w 3695700"/>
                <a:gd name="connsiteY22" fmla="*/ 622300 h 3892550"/>
                <a:gd name="connsiteX23" fmla="*/ 2393950 w 3695700"/>
                <a:gd name="connsiteY23" fmla="*/ 730250 h 3892550"/>
                <a:gd name="connsiteX24" fmla="*/ 2451100 w 3695700"/>
                <a:gd name="connsiteY24" fmla="*/ 812800 h 3892550"/>
                <a:gd name="connsiteX25" fmla="*/ 2432050 w 3695700"/>
                <a:gd name="connsiteY25" fmla="*/ 977900 h 3892550"/>
                <a:gd name="connsiteX26" fmla="*/ 2362200 w 3695700"/>
                <a:gd name="connsiteY26" fmla="*/ 977900 h 3892550"/>
                <a:gd name="connsiteX27" fmla="*/ 2260600 w 3695700"/>
                <a:gd name="connsiteY27" fmla="*/ 1060450 h 3892550"/>
                <a:gd name="connsiteX28" fmla="*/ 2241550 w 3695700"/>
                <a:gd name="connsiteY28" fmla="*/ 1028700 h 3892550"/>
                <a:gd name="connsiteX29" fmla="*/ 2101850 w 3695700"/>
                <a:gd name="connsiteY29" fmla="*/ 946150 h 3892550"/>
                <a:gd name="connsiteX30" fmla="*/ 2057400 w 3695700"/>
                <a:gd name="connsiteY30" fmla="*/ 996950 h 3892550"/>
                <a:gd name="connsiteX31" fmla="*/ 2044700 w 3695700"/>
                <a:gd name="connsiteY31" fmla="*/ 1168400 h 3892550"/>
                <a:gd name="connsiteX32" fmla="*/ 2012950 w 3695700"/>
                <a:gd name="connsiteY32" fmla="*/ 1206500 h 3892550"/>
                <a:gd name="connsiteX33" fmla="*/ 2051050 w 3695700"/>
                <a:gd name="connsiteY33" fmla="*/ 1238250 h 3892550"/>
                <a:gd name="connsiteX34" fmla="*/ 2044700 w 3695700"/>
                <a:gd name="connsiteY34" fmla="*/ 1339850 h 3892550"/>
                <a:gd name="connsiteX35" fmla="*/ 2305050 w 3695700"/>
                <a:gd name="connsiteY35" fmla="*/ 1441450 h 3892550"/>
                <a:gd name="connsiteX36" fmla="*/ 2336800 w 3695700"/>
                <a:gd name="connsiteY36" fmla="*/ 1504950 h 3892550"/>
                <a:gd name="connsiteX37" fmla="*/ 2438400 w 3695700"/>
                <a:gd name="connsiteY37" fmla="*/ 1504950 h 3892550"/>
                <a:gd name="connsiteX38" fmla="*/ 2514600 w 3695700"/>
                <a:gd name="connsiteY38" fmla="*/ 1587500 h 3892550"/>
                <a:gd name="connsiteX39" fmla="*/ 2622550 w 3695700"/>
                <a:gd name="connsiteY39" fmla="*/ 1524000 h 3892550"/>
                <a:gd name="connsiteX40" fmla="*/ 2768600 w 3695700"/>
                <a:gd name="connsiteY40" fmla="*/ 1524000 h 3892550"/>
                <a:gd name="connsiteX41" fmla="*/ 2787650 w 3695700"/>
                <a:gd name="connsiteY41" fmla="*/ 1600200 h 3892550"/>
                <a:gd name="connsiteX42" fmla="*/ 2736850 w 3695700"/>
                <a:gd name="connsiteY42" fmla="*/ 1651000 h 3892550"/>
                <a:gd name="connsiteX43" fmla="*/ 2844800 w 3695700"/>
                <a:gd name="connsiteY43" fmla="*/ 1689100 h 3892550"/>
                <a:gd name="connsiteX44" fmla="*/ 2895600 w 3695700"/>
                <a:gd name="connsiteY44" fmla="*/ 1733550 h 3892550"/>
                <a:gd name="connsiteX45" fmla="*/ 2857500 w 3695700"/>
                <a:gd name="connsiteY45" fmla="*/ 1822450 h 3892550"/>
                <a:gd name="connsiteX46" fmla="*/ 2927350 w 3695700"/>
                <a:gd name="connsiteY46" fmla="*/ 1892300 h 3892550"/>
                <a:gd name="connsiteX47" fmla="*/ 2971800 w 3695700"/>
                <a:gd name="connsiteY47" fmla="*/ 1879600 h 3892550"/>
                <a:gd name="connsiteX48" fmla="*/ 2990850 w 3695700"/>
                <a:gd name="connsiteY48" fmla="*/ 1841500 h 3892550"/>
                <a:gd name="connsiteX49" fmla="*/ 3098800 w 3695700"/>
                <a:gd name="connsiteY49" fmla="*/ 1835150 h 3892550"/>
                <a:gd name="connsiteX50" fmla="*/ 3187700 w 3695700"/>
                <a:gd name="connsiteY50" fmla="*/ 1879600 h 3892550"/>
                <a:gd name="connsiteX51" fmla="*/ 3124200 w 3695700"/>
                <a:gd name="connsiteY51" fmla="*/ 1943100 h 3892550"/>
                <a:gd name="connsiteX52" fmla="*/ 3187700 w 3695700"/>
                <a:gd name="connsiteY52" fmla="*/ 1962150 h 3892550"/>
                <a:gd name="connsiteX53" fmla="*/ 3276600 w 3695700"/>
                <a:gd name="connsiteY53" fmla="*/ 1936750 h 3892550"/>
                <a:gd name="connsiteX54" fmla="*/ 3276600 w 3695700"/>
                <a:gd name="connsiteY54" fmla="*/ 1936750 h 3892550"/>
                <a:gd name="connsiteX55" fmla="*/ 3314700 w 3695700"/>
                <a:gd name="connsiteY55" fmla="*/ 1987550 h 3892550"/>
                <a:gd name="connsiteX56" fmla="*/ 3492500 w 3695700"/>
                <a:gd name="connsiteY56" fmla="*/ 2012950 h 3892550"/>
                <a:gd name="connsiteX57" fmla="*/ 3473450 w 3695700"/>
                <a:gd name="connsiteY57" fmla="*/ 2082800 h 3892550"/>
                <a:gd name="connsiteX58" fmla="*/ 3505200 w 3695700"/>
                <a:gd name="connsiteY58" fmla="*/ 2184400 h 3892550"/>
                <a:gd name="connsiteX59" fmla="*/ 3409950 w 3695700"/>
                <a:gd name="connsiteY59" fmla="*/ 2305050 h 3892550"/>
                <a:gd name="connsiteX60" fmla="*/ 3340100 w 3695700"/>
                <a:gd name="connsiteY60" fmla="*/ 2317750 h 3892550"/>
                <a:gd name="connsiteX61" fmla="*/ 3295650 w 3695700"/>
                <a:gd name="connsiteY61" fmla="*/ 2368550 h 3892550"/>
                <a:gd name="connsiteX62" fmla="*/ 3352800 w 3695700"/>
                <a:gd name="connsiteY62" fmla="*/ 2413000 h 3892550"/>
                <a:gd name="connsiteX63" fmla="*/ 3378200 w 3695700"/>
                <a:gd name="connsiteY63" fmla="*/ 2552700 h 3892550"/>
                <a:gd name="connsiteX64" fmla="*/ 3340100 w 3695700"/>
                <a:gd name="connsiteY64" fmla="*/ 2609850 h 3892550"/>
                <a:gd name="connsiteX65" fmla="*/ 3390900 w 3695700"/>
                <a:gd name="connsiteY65" fmla="*/ 2673350 h 3892550"/>
                <a:gd name="connsiteX66" fmla="*/ 3454400 w 3695700"/>
                <a:gd name="connsiteY66" fmla="*/ 2660650 h 3892550"/>
                <a:gd name="connsiteX67" fmla="*/ 3498850 w 3695700"/>
                <a:gd name="connsiteY67" fmla="*/ 2705100 h 3892550"/>
                <a:gd name="connsiteX68" fmla="*/ 3657600 w 3695700"/>
                <a:gd name="connsiteY68" fmla="*/ 2749550 h 3892550"/>
                <a:gd name="connsiteX69" fmla="*/ 3695700 w 3695700"/>
                <a:gd name="connsiteY69" fmla="*/ 2768600 h 3892550"/>
                <a:gd name="connsiteX70" fmla="*/ 3689350 w 3695700"/>
                <a:gd name="connsiteY70" fmla="*/ 2813050 h 3892550"/>
                <a:gd name="connsiteX71" fmla="*/ 3587750 w 3695700"/>
                <a:gd name="connsiteY71" fmla="*/ 2806700 h 3892550"/>
                <a:gd name="connsiteX72" fmla="*/ 3549650 w 3695700"/>
                <a:gd name="connsiteY72" fmla="*/ 2825750 h 3892550"/>
                <a:gd name="connsiteX73" fmla="*/ 3625850 w 3695700"/>
                <a:gd name="connsiteY73" fmla="*/ 2927350 h 3892550"/>
                <a:gd name="connsiteX74" fmla="*/ 3600450 w 3695700"/>
                <a:gd name="connsiteY74" fmla="*/ 3054350 h 3892550"/>
                <a:gd name="connsiteX75" fmla="*/ 3581400 w 3695700"/>
                <a:gd name="connsiteY75" fmla="*/ 3213100 h 3892550"/>
                <a:gd name="connsiteX76" fmla="*/ 3638550 w 3695700"/>
                <a:gd name="connsiteY76" fmla="*/ 3302000 h 3892550"/>
                <a:gd name="connsiteX77" fmla="*/ 3625850 w 3695700"/>
                <a:gd name="connsiteY77" fmla="*/ 3352800 h 3892550"/>
                <a:gd name="connsiteX78" fmla="*/ 3676650 w 3695700"/>
                <a:gd name="connsiteY78" fmla="*/ 3390900 h 3892550"/>
                <a:gd name="connsiteX79" fmla="*/ 3670300 w 3695700"/>
                <a:gd name="connsiteY79" fmla="*/ 3505200 h 3892550"/>
                <a:gd name="connsiteX80" fmla="*/ 3549650 w 3695700"/>
                <a:gd name="connsiteY80" fmla="*/ 3594100 h 3892550"/>
                <a:gd name="connsiteX81" fmla="*/ 3409950 w 3695700"/>
                <a:gd name="connsiteY81" fmla="*/ 3644900 h 3892550"/>
                <a:gd name="connsiteX82" fmla="*/ 3321050 w 3695700"/>
                <a:gd name="connsiteY82" fmla="*/ 3568700 h 3892550"/>
                <a:gd name="connsiteX83" fmla="*/ 3244850 w 3695700"/>
                <a:gd name="connsiteY83" fmla="*/ 3575050 h 3892550"/>
                <a:gd name="connsiteX84" fmla="*/ 3181350 w 3695700"/>
                <a:gd name="connsiteY84" fmla="*/ 3568700 h 3892550"/>
                <a:gd name="connsiteX85" fmla="*/ 3130550 w 3695700"/>
                <a:gd name="connsiteY85" fmla="*/ 3606800 h 3892550"/>
                <a:gd name="connsiteX86" fmla="*/ 3054350 w 3695700"/>
                <a:gd name="connsiteY86" fmla="*/ 3670300 h 3892550"/>
                <a:gd name="connsiteX87" fmla="*/ 2990850 w 3695700"/>
                <a:gd name="connsiteY87" fmla="*/ 3613150 h 3892550"/>
                <a:gd name="connsiteX88" fmla="*/ 2870200 w 3695700"/>
                <a:gd name="connsiteY88" fmla="*/ 3695700 h 3892550"/>
                <a:gd name="connsiteX89" fmla="*/ 2838450 w 3695700"/>
                <a:gd name="connsiteY89" fmla="*/ 3727450 h 3892550"/>
                <a:gd name="connsiteX90" fmla="*/ 2838450 w 3695700"/>
                <a:gd name="connsiteY90" fmla="*/ 3784600 h 3892550"/>
                <a:gd name="connsiteX91" fmla="*/ 2432050 w 3695700"/>
                <a:gd name="connsiteY91" fmla="*/ 3892550 h 3892550"/>
                <a:gd name="connsiteX92" fmla="*/ 2349500 w 3695700"/>
                <a:gd name="connsiteY92" fmla="*/ 3829050 h 3892550"/>
                <a:gd name="connsiteX93" fmla="*/ 2184400 w 3695700"/>
                <a:gd name="connsiteY93" fmla="*/ 3829050 h 3892550"/>
                <a:gd name="connsiteX94" fmla="*/ 1835150 w 3695700"/>
                <a:gd name="connsiteY94" fmla="*/ 3575050 h 3892550"/>
                <a:gd name="connsiteX95" fmla="*/ 1752600 w 3695700"/>
                <a:gd name="connsiteY95" fmla="*/ 3594100 h 3892550"/>
                <a:gd name="connsiteX96" fmla="*/ 1682750 w 3695700"/>
                <a:gd name="connsiteY96" fmla="*/ 3492500 h 3892550"/>
                <a:gd name="connsiteX97" fmla="*/ 1619250 w 3695700"/>
                <a:gd name="connsiteY97" fmla="*/ 3454400 h 3892550"/>
                <a:gd name="connsiteX98" fmla="*/ 1574800 w 3695700"/>
                <a:gd name="connsiteY98" fmla="*/ 3422650 h 3892550"/>
                <a:gd name="connsiteX99" fmla="*/ 1530350 w 3695700"/>
                <a:gd name="connsiteY99" fmla="*/ 3359150 h 3892550"/>
                <a:gd name="connsiteX100" fmla="*/ 1435100 w 3695700"/>
                <a:gd name="connsiteY100" fmla="*/ 3346450 h 3892550"/>
                <a:gd name="connsiteX101" fmla="*/ 1358900 w 3695700"/>
                <a:gd name="connsiteY101" fmla="*/ 3346450 h 3892550"/>
                <a:gd name="connsiteX102" fmla="*/ 1333500 w 3695700"/>
                <a:gd name="connsiteY102" fmla="*/ 3365500 h 3892550"/>
                <a:gd name="connsiteX103" fmla="*/ 1162050 w 3695700"/>
                <a:gd name="connsiteY103" fmla="*/ 3340100 h 3892550"/>
                <a:gd name="connsiteX104" fmla="*/ 1009650 w 3695700"/>
                <a:gd name="connsiteY104" fmla="*/ 3403600 h 3892550"/>
                <a:gd name="connsiteX105" fmla="*/ 844550 w 3695700"/>
                <a:gd name="connsiteY105" fmla="*/ 3327400 h 3892550"/>
                <a:gd name="connsiteX106" fmla="*/ 787400 w 3695700"/>
                <a:gd name="connsiteY106" fmla="*/ 3359150 h 3892550"/>
                <a:gd name="connsiteX107" fmla="*/ 787400 w 3695700"/>
                <a:gd name="connsiteY107" fmla="*/ 3359150 h 3892550"/>
                <a:gd name="connsiteX108" fmla="*/ 704850 w 3695700"/>
                <a:gd name="connsiteY108" fmla="*/ 3359150 h 3892550"/>
                <a:gd name="connsiteX109" fmla="*/ 666750 w 3695700"/>
                <a:gd name="connsiteY109" fmla="*/ 3340100 h 3892550"/>
                <a:gd name="connsiteX110" fmla="*/ 666750 w 3695700"/>
                <a:gd name="connsiteY110" fmla="*/ 3340100 h 3892550"/>
                <a:gd name="connsiteX111" fmla="*/ 571500 w 3695700"/>
                <a:gd name="connsiteY111" fmla="*/ 3365500 h 3892550"/>
                <a:gd name="connsiteX112" fmla="*/ 552450 w 3695700"/>
                <a:gd name="connsiteY112" fmla="*/ 3403600 h 3892550"/>
                <a:gd name="connsiteX113" fmla="*/ 552450 w 3695700"/>
                <a:gd name="connsiteY113" fmla="*/ 3448050 h 3892550"/>
                <a:gd name="connsiteX114" fmla="*/ 488950 w 3695700"/>
                <a:gd name="connsiteY114" fmla="*/ 3486150 h 3892550"/>
                <a:gd name="connsiteX115" fmla="*/ 400050 w 3695700"/>
                <a:gd name="connsiteY115" fmla="*/ 3511550 h 3892550"/>
                <a:gd name="connsiteX116" fmla="*/ 336550 w 3695700"/>
                <a:gd name="connsiteY116" fmla="*/ 3435350 h 3892550"/>
                <a:gd name="connsiteX117" fmla="*/ 254000 w 3695700"/>
                <a:gd name="connsiteY117" fmla="*/ 3486150 h 3892550"/>
                <a:gd name="connsiteX118" fmla="*/ 203200 w 3695700"/>
                <a:gd name="connsiteY118" fmla="*/ 3486150 h 3892550"/>
                <a:gd name="connsiteX119" fmla="*/ 196850 w 3695700"/>
                <a:gd name="connsiteY119" fmla="*/ 3416300 h 3892550"/>
                <a:gd name="connsiteX120" fmla="*/ 241300 w 3695700"/>
                <a:gd name="connsiteY120" fmla="*/ 3365500 h 3892550"/>
                <a:gd name="connsiteX121" fmla="*/ 184150 w 3695700"/>
                <a:gd name="connsiteY121" fmla="*/ 3327400 h 3892550"/>
                <a:gd name="connsiteX122" fmla="*/ 184150 w 3695700"/>
                <a:gd name="connsiteY122" fmla="*/ 3232150 h 3892550"/>
                <a:gd name="connsiteX123" fmla="*/ 95250 w 3695700"/>
                <a:gd name="connsiteY123" fmla="*/ 3143250 h 3892550"/>
                <a:gd name="connsiteX124" fmla="*/ 44450 w 3695700"/>
                <a:gd name="connsiteY124" fmla="*/ 3143250 h 3892550"/>
                <a:gd name="connsiteX125" fmla="*/ 38100 w 3695700"/>
                <a:gd name="connsiteY125" fmla="*/ 3086100 h 3892550"/>
                <a:gd name="connsiteX126" fmla="*/ 6350 w 3695700"/>
                <a:gd name="connsiteY126" fmla="*/ 3054350 h 3892550"/>
                <a:gd name="connsiteX127" fmla="*/ 12700 w 3695700"/>
                <a:gd name="connsiteY127" fmla="*/ 2971800 h 3892550"/>
                <a:gd name="connsiteX128" fmla="*/ 57150 w 3695700"/>
                <a:gd name="connsiteY128" fmla="*/ 2882900 h 3892550"/>
                <a:gd name="connsiteX129" fmla="*/ 139700 w 3695700"/>
                <a:gd name="connsiteY129" fmla="*/ 2857500 h 3892550"/>
                <a:gd name="connsiteX130" fmla="*/ 63500 w 3695700"/>
                <a:gd name="connsiteY130" fmla="*/ 2749550 h 3892550"/>
                <a:gd name="connsiteX131" fmla="*/ 0 w 3695700"/>
                <a:gd name="connsiteY131" fmla="*/ 2736850 h 3892550"/>
                <a:gd name="connsiteX132" fmla="*/ 50800 w 3695700"/>
                <a:gd name="connsiteY132" fmla="*/ 2654300 h 3892550"/>
                <a:gd name="connsiteX133" fmla="*/ 50800 w 3695700"/>
                <a:gd name="connsiteY133" fmla="*/ 2565400 h 3892550"/>
                <a:gd name="connsiteX134" fmla="*/ 101600 w 3695700"/>
                <a:gd name="connsiteY134" fmla="*/ 2514600 h 3892550"/>
                <a:gd name="connsiteX135" fmla="*/ 38100 w 3695700"/>
                <a:gd name="connsiteY135" fmla="*/ 2489200 h 3892550"/>
                <a:gd name="connsiteX136" fmla="*/ 44450 w 3695700"/>
                <a:gd name="connsiteY136" fmla="*/ 2444750 h 3892550"/>
                <a:gd name="connsiteX137" fmla="*/ 44450 w 3695700"/>
                <a:gd name="connsiteY137" fmla="*/ 2444750 h 3892550"/>
                <a:gd name="connsiteX138" fmla="*/ 76200 w 3695700"/>
                <a:gd name="connsiteY138" fmla="*/ 2381250 h 3892550"/>
                <a:gd name="connsiteX139" fmla="*/ 177800 w 3695700"/>
                <a:gd name="connsiteY139" fmla="*/ 2336800 h 3892550"/>
                <a:gd name="connsiteX140" fmla="*/ 203200 w 3695700"/>
                <a:gd name="connsiteY140" fmla="*/ 2235200 h 3892550"/>
                <a:gd name="connsiteX141" fmla="*/ 241300 w 3695700"/>
                <a:gd name="connsiteY141" fmla="*/ 2159000 h 3892550"/>
                <a:gd name="connsiteX142" fmla="*/ 298450 w 3695700"/>
                <a:gd name="connsiteY142" fmla="*/ 2139950 h 3892550"/>
                <a:gd name="connsiteX143" fmla="*/ 336550 w 3695700"/>
                <a:gd name="connsiteY143" fmla="*/ 2019300 h 3892550"/>
                <a:gd name="connsiteX144" fmla="*/ 336550 w 3695700"/>
                <a:gd name="connsiteY144" fmla="*/ 1962150 h 3892550"/>
                <a:gd name="connsiteX145" fmla="*/ 406400 w 3695700"/>
                <a:gd name="connsiteY145" fmla="*/ 1911350 h 3892550"/>
                <a:gd name="connsiteX146" fmla="*/ 476250 w 3695700"/>
                <a:gd name="connsiteY146" fmla="*/ 1943100 h 3892550"/>
                <a:gd name="connsiteX147" fmla="*/ 476250 w 3695700"/>
                <a:gd name="connsiteY147" fmla="*/ 1898650 h 3892550"/>
                <a:gd name="connsiteX148" fmla="*/ 463550 w 3695700"/>
                <a:gd name="connsiteY148" fmla="*/ 1866900 h 3892550"/>
                <a:gd name="connsiteX149" fmla="*/ 469900 w 3695700"/>
                <a:gd name="connsiteY149" fmla="*/ 1828800 h 3892550"/>
                <a:gd name="connsiteX150" fmla="*/ 400050 w 3695700"/>
                <a:gd name="connsiteY150" fmla="*/ 1778000 h 3892550"/>
                <a:gd name="connsiteX151" fmla="*/ 374650 w 3695700"/>
                <a:gd name="connsiteY151" fmla="*/ 1695450 h 3892550"/>
                <a:gd name="connsiteX152" fmla="*/ 469900 w 3695700"/>
                <a:gd name="connsiteY152" fmla="*/ 1612900 h 3892550"/>
                <a:gd name="connsiteX153" fmla="*/ 565150 w 3695700"/>
                <a:gd name="connsiteY153" fmla="*/ 1638300 h 3892550"/>
                <a:gd name="connsiteX154" fmla="*/ 654050 w 3695700"/>
                <a:gd name="connsiteY154" fmla="*/ 1587500 h 3892550"/>
                <a:gd name="connsiteX155" fmla="*/ 787400 w 3695700"/>
                <a:gd name="connsiteY155" fmla="*/ 1466850 h 3892550"/>
                <a:gd name="connsiteX156" fmla="*/ 800100 w 3695700"/>
                <a:gd name="connsiteY156" fmla="*/ 1339850 h 3892550"/>
                <a:gd name="connsiteX157" fmla="*/ 749300 w 3695700"/>
                <a:gd name="connsiteY157" fmla="*/ 1308100 h 3892550"/>
                <a:gd name="connsiteX158" fmla="*/ 787400 w 3695700"/>
                <a:gd name="connsiteY158" fmla="*/ 1162050 h 3892550"/>
                <a:gd name="connsiteX159" fmla="*/ 679450 w 3695700"/>
                <a:gd name="connsiteY159" fmla="*/ 1098550 h 3892550"/>
                <a:gd name="connsiteX160" fmla="*/ 685800 w 3695700"/>
                <a:gd name="connsiteY160" fmla="*/ 914400 h 3892550"/>
                <a:gd name="connsiteX161" fmla="*/ 577850 w 3695700"/>
                <a:gd name="connsiteY161" fmla="*/ 850900 h 3892550"/>
                <a:gd name="connsiteX162" fmla="*/ 533400 w 3695700"/>
                <a:gd name="connsiteY162" fmla="*/ 609600 h 3892550"/>
                <a:gd name="connsiteX163" fmla="*/ 463550 w 3695700"/>
                <a:gd name="connsiteY163" fmla="*/ 571500 h 3892550"/>
                <a:gd name="connsiteX164" fmla="*/ 527050 w 3695700"/>
                <a:gd name="connsiteY164" fmla="*/ 508000 h 3892550"/>
                <a:gd name="connsiteX165" fmla="*/ 520700 w 3695700"/>
                <a:gd name="connsiteY165" fmla="*/ 393700 h 3892550"/>
                <a:gd name="connsiteX166" fmla="*/ 457200 w 3695700"/>
                <a:gd name="connsiteY166" fmla="*/ 374650 h 3892550"/>
                <a:gd name="connsiteX167" fmla="*/ 469900 w 3695700"/>
                <a:gd name="connsiteY167" fmla="*/ 298450 h 3892550"/>
                <a:gd name="connsiteX168" fmla="*/ 368300 w 3695700"/>
                <a:gd name="connsiteY168" fmla="*/ 209550 h 3892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</a:cxnLst>
              <a:rect l="l" t="t" r="r" b="b"/>
              <a:pathLst>
                <a:path w="3695700" h="3892550">
                  <a:moveTo>
                    <a:pt x="368300" y="209550"/>
                  </a:moveTo>
                  <a:lnTo>
                    <a:pt x="482600" y="171450"/>
                  </a:lnTo>
                  <a:lnTo>
                    <a:pt x="622300" y="139700"/>
                  </a:lnTo>
                  <a:lnTo>
                    <a:pt x="812800" y="0"/>
                  </a:lnTo>
                  <a:lnTo>
                    <a:pt x="895350" y="0"/>
                  </a:lnTo>
                  <a:lnTo>
                    <a:pt x="933450" y="57150"/>
                  </a:lnTo>
                  <a:lnTo>
                    <a:pt x="1016000" y="31750"/>
                  </a:lnTo>
                  <a:lnTo>
                    <a:pt x="1117600" y="95250"/>
                  </a:lnTo>
                  <a:lnTo>
                    <a:pt x="1231900" y="44450"/>
                  </a:lnTo>
                  <a:lnTo>
                    <a:pt x="1346200" y="44450"/>
                  </a:lnTo>
                  <a:lnTo>
                    <a:pt x="1422400" y="0"/>
                  </a:lnTo>
                  <a:lnTo>
                    <a:pt x="1689100" y="0"/>
                  </a:lnTo>
                  <a:lnTo>
                    <a:pt x="1765300" y="57150"/>
                  </a:lnTo>
                  <a:lnTo>
                    <a:pt x="1854200" y="31750"/>
                  </a:lnTo>
                  <a:lnTo>
                    <a:pt x="1898650" y="177800"/>
                  </a:lnTo>
                  <a:lnTo>
                    <a:pt x="1822450" y="279400"/>
                  </a:lnTo>
                  <a:lnTo>
                    <a:pt x="2025650" y="482600"/>
                  </a:lnTo>
                  <a:lnTo>
                    <a:pt x="2019300" y="558800"/>
                  </a:lnTo>
                  <a:lnTo>
                    <a:pt x="2063750" y="603250"/>
                  </a:lnTo>
                  <a:lnTo>
                    <a:pt x="2279650" y="488950"/>
                  </a:lnTo>
                  <a:lnTo>
                    <a:pt x="2374900" y="482600"/>
                  </a:lnTo>
                  <a:lnTo>
                    <a:pt x="2419350" y="571500"/>
                  </a:lnTo>
                  <a:lnTo>
                    <a:pt x="2368550" y="622300"/>
                  </a:lnTo>
                  <a:lnTo>
                    <a:pt x="2393950" y="730250"/>
                  </a:lnTo>
                  <a:lnTo>
                    <a:pt x="2451100" y="812800"/>
                  </a:lnTo>
                  <a:lnTo>
                    <a:pt x="2432050" y="977900"/>
                  </a:lnTo>
                  <a:lnTo>
                    <a:pt x="2362200" y="977900"/>
                  </a:lnTo>
                  <a:lnTo>
                    <a:pt x="2260600" y="1060450"/>
                  </a:lnTo>
                  <a:lnTo>
                    <a:pt x="2241550" y="1028700"/>
                  </a:lnTo>
                  <a:lnTo>
                    <a:pt x="2101850" y="946150"/>
                  </a:lnTo>
                  <a:lnTo>
                    <a:pt x="2057400" y="996950"/>
                  </a:lnTo>
                  <a:lnTo>
                    <a:pt x="2044700" y="1168400"/>
                  </a:lnTo>
                  <a:lnTo>
                    <a:pt x="2012950" y="1206500"/>
                  </a:lnTo>
                  <a:lnTo>
                    <a:pt x="2051050" y="1238250"/>
                  </a:lnTo>
                  <a:lnTo>
                    <a:pt x="2044700" y="1339850"/>
                  </a:lnTo>
                  <a:lnTo>
                    <a:pt x="2305050" y="1441450"/>
                  </a:lnTo>
                  <a:lnTo>
                    <a:pt x="2336800" y="1504950"/>
                  </a:lnTo>
                  <a:lnTo>
                    <a:pt x="2438400" y="1504950"/>
                  </a:lnTo>
                  <a:lnTo>
                    <a:pt x="2514600" y="1587500"/>
                  </a:lnTo>
                  <a:lnTo>
                    <a:pt x="2622550" y="1524000"/>
                  </a:lnTo>
                  <a:lnTo>
                    <a:pt x="2768600" y="1524000"/>
                  </a:lnTo>
                  <a:lnTo>
                    <a:pt x="2787650" y="1600200"/>
                  </a:lnTo>
                  <a:lnTo>
                    <a:pt x="2736850" y="1651000"/>
                  </a:lnTo>
                  <a:lnTo>
                    <a:pt x="2844800" y="1689100"/>
                  </a:lnTo>
                  <a:lnTo>
                    <a:pt x="2895600" y="1733550"/>
                  </a:lnTo>
                  <a:lnTo>
                    <a:pt x="2857500" y="1822450"/>
                  </a:lnTo>
                  <a:lnTo>
                    <a:pt x="2927350" y="1892300"/>
                  </a:lnTo>
                  <a:lnTo>
                    <a:pt x="2971800" y="1879600"/>
                  </a:lnTo>
                  <a:lnTo>
                    <a:pt x="2990850" y="1841500"/>
                  </a:lnTo>
                  <a:lnTo>
                    <a:pt x="3098800" y="1835150"/>
                  </a:lnTo>
                  <a:lnTo>
                    <a:pt x="3187700" y="1879600"/>
                  </a:lnTo>
                  <a:lnTo>
                    <a:pt x="3124200" y="1943100"/>
                  </a:lnTo>
                  <a:lnTo>
                    <a:pt x="3187700" y="1962150"/>
                  </a:lnTo>
                  <a:lnTo>
                    <a:pt x="3276600" y="1936750"/>
                  </a:lnTo>
                  <a:lnTo>
                    <a:pt x="3276600" y="1936750"/>
                  </a:lnTo>
                  <a:lnTo>
                    <a:pt x="3314700" y="1987550"/>
                  </a:lnTo>
                  <a:lnTo>
                    <a:pt x="3492500" y="2012950"/>
                  </a:lnTo>
                  <a:lnTo>
                    <a:pt x="3473450" y="2082800"/>
                  </a:lnTo>
                  <a:lnTo>
                    <a:pt x="3505200" y="2184400"/>
                  </a:lnTo>
                  <a:lnTo>
                    <a:pt x="3409950" y="2305050"/>
                  </a:lnTo>
                  <a:lnTo>
                    <a:pt x="3340100" y="2317750"/>
                  </a:lnTo>
                  <a:lnTo>
                    <a:pt x="3295650" y="2368550"/>
                  </a:lnTo>
                  <a:lnTo>
                    <a:pt x="3352800" y="2413000"/>
                  </a:lnTo>
                  <a:lnTo>
                    <a:pt x="3378200" y="2552700"/>
                  </a:lnTo>
                  <a:lnTo>
                    <a:pt x="3340100" y="2609850"/>
                  </a:lnTo>
                  <a:lnTo>
                    <a:pt x="3390900" y="2673350"/>
                  </a:lnTo>
                  <a:lnTo>
                    <a:pt x="3454400" y="2660650"/>
                  </a:lnTo>
                  <a:lnTo>
                    <a:pt x="3498850" y="2705100"/>
                  </a:lnTo>
                  <a:lnTo>
                    <a:pt x="3657600" y="2749550"/>
                  </a:lnTo>
                  <a:lnTo>
                    <a:pt x="3695700" y="2768600"/>
                  </a:lnTo>
                  <a:lnTo>
                    <a:pt x="3689350" y="2813050"/>
                  </a:lnTo>
                  <a:lnTo>
                    <a:pt x="3587750" y="2806700"/>
                  </a:lnTo>
                  <a:lnTo>
                    <a:pt x="3549650" y="2825750"/>
                  </a:lnTo>
                  <a:lnTo>
                    <a:pt x="3625850" y="2927350"/>
                  </a:lnTo>
                  <a:lnTo>
                    <a:pt x="3600450" y="3054350"/>
                  </a:lnTo>
                  <a:lnTo>
                    <a:pt x="3581400" y="3213100"/>
                  </a:lnTo>
                  <a:lnTo>
                    <a:pt x="3638550" y="3302000"/>
                  </a:lnTo>
                  <a:lnTo>
                    <a:pt x="3625850" y="3352800"/>
                  </a:lnTo>
                  <a:lnTo>
                    <a:pt x="3676650" y="3390900"/>
                  </a:lnTo>
                  <a:lnTo>
                    <a:pt x="3670300" y="3505200"/>
                  </a:lnTo>
                  <a:lnTo>
                    <a:pt x="3549650" y="3594100"/>
                  </a:lnTo>
                  <a:lnTo>
                    <a:pt x="3409950" y="3644900"/>
                  </a:lnTo>
                  <a:lnTo>
                    <a:pt x="3321050" y="3568700"/>
                  </a:lnTo>
                  <a:lnTo>
                    <a:pt x="3244850" y="3575050"/>
                  </a:lnTo>
                  <a:lnTo>
                    <a:pt x="3181350" y="3568700"/>
                  </a:lnTo>
                  <a:lnTo>
                    <a:pt x="3130550" y="3606800"/>
                  </a:lnTo>
                  <a:lnTo>
                    <a:pt x="3054350" y="3670300"/>
                  </a:lnTo>
                  <a:lnTo>
                    <a:pt x="2990850" y="3613150"/>
                  </a:lnTo>
                  <a:lnTo>
                    <a:pt x="2870200" y="3695700"/>
                  </a:lnTo>
                  <a:lnTo>
                    <a:pt x="2838450" y="3727450"/>
                  </a:lnTo>
                  <a:lnTo>
                    <a:pt x="2838450" y="3784600"/>
                  </a:lnTo>
                  <a:lnTo>
                    <a:pt x="2432050" y="3892550"/>
                  </a:lnTo>
                  <a:lnTo>
                    <a:pt x="2349500" y="3829050"/>
                  </a:lnTo>
                  <a:lnTo>
                    <a:pt x="2184400" y="3829050"/>
                  </a:lnTo>
                  <a:lnTo>
                    <a:pt x="1835150" y="3575050"/>
                  </a:lnTo>
                  <a:lnTo>
                    <a:pt x="1752600" y="3594100"/>
                  </a:lnTo>
                  <a:lnTo>
                    <a:pt x="1682750" y="3492500"/>
                  </a:lnTo>
                  <a:lnTo>
                    <a:pt x="1619250" y="3454400"/>
                  </a:lnTo>
                  <a:lnTo>
                    <a:pt x="1574800" y="3422650"/>
                  </a:lnTo>
                  <a:lnTo>
                    <a:pt x="1530350" y="3359150"/>
                  </a:lnTo>
                  <a:lnTo>
                    <a:pt x="1435100" y="3346450"/>
                  </a:lnTo>
                  <a:lnTo>
                    <a:pt x="1358900" y="3346450"/>
                  </a:lnTo>
                  <a:lnTo>
                    <a:pt x="1333500" y="3365500"/>
                  </a:lnTo>
                  <a:lnTo>
                    <a:pt x="1162050" y="3340100"/>
                  </a:lnTo>
                  <a:lnTo>
                    <a:pt x="1009650" y="3403600"/>
                  </a:lnTo>
                  <a:lnTo>
                    <a:pt x="844550" y="3327400"/>
                  </a:lnTo>
                  <a:lnTo>
                    <a:pt x="787400" y="3359150"/>
                  </a:lnTo>
                  <a:lnTo>
                    <a:pt x="787400" y="3359150"/>
                  </a:lnTo>
                  <a:lnTo>
                    <a:pt x="704850" y="3359150"/>
                  </a:lnTo>
                  <a:lnTo>
                    <a:pt x="666750" y="3340100"/>
                  </a:lnTo>
                  <a:lnTo>
                    <a:pt x="666750" y="3340100"/>
                  </a:lnTo>
                  <a:lnTo>
                    <a:pt x="571500" y="3365500"/>
                  </a:lnTo>
                  <a:lnTo>
                    <a:pt x="552450" y="3403600"/>
                  </a:lnTo>
                  <a:lnTo>
                    <a:pt x="552450" y="3448050"/>
                  </a:lnTo>
                  <a:lnTo>
                    <a:pt x="488950" y="3486150"/>
                  </a:lnTo>
                  <a:lnTo>
                    <a:pt x="400050" y="3511550"/>
                  </a:lnTo>
                  <a:lnTo>
                    <a:pt x="336550" y="3435350"/>
                  </a:lnTo>
                  <a:lnTo>
                    <a:pt x="254000" y="3486150"/>
                  </a:lnTo>
                  <a:lnTo>
                    <a:pt x="203200" y="3486150"/>
                  </a:lnTo>
                  <a:lnTo>
                    <a:pt x="196850" y="3416300"/>
                  </a:lnTo>
                  <a:lnTo>
                    <a:pt x="241300" y="3365500"/>
                  </a:lnTo>
                  <a:lnTo>
                    <a:pt x="184150" y="3327400"/>
                  </a:lnTo>
                  <a:lnTo>
                    <a:pt x="184150" y="3232150"/>
                  </a:lnTo>
                  <a:lnTo>
                    <a:pt x="95250" y="3143250"/>
                  </a:lnTo>
                  <a:lnTo>
                    <a:pt x="44450" y="3143250"/>
                  </a:lnTo>
                  <a:lnTo>
                    <a:pt x="38100" y="3086100"/>
                  </a:lnTo>
                  <a:lnTo>
                    <a:pt x="6350" y="3054350"/>
                  </a:lnTo>
                  <a:lnTo>
                    <a:pt x="12700" y="2971800"/>
                  </a:lnTo>
                  <a:lnTo>
                    <a:pt x="57150" y="2882900"/>
                  </a:lnTo>
                  <a:lnTo>
                    <a:pt x="139700" y="2857500"/>
                  </a:lnTo>
                  <a:lnTo>
                    <a:pt x="63500" y="2749550"/>
                  </a:lnTo>
                  <a:lnTo>
                    <a:pt x="0" y="2736850"/>
                  </a:lnTo>
                  <a:lnTo>
                    <a:pt x="50800" y="2654300"/>
                  </a:lnTo>
                  <a:lnTo>
                    <a:pt x="50800" y="2565400"/>
                  </a:lnTo>
                  <a:lnTo>
                    <a:pt x="101600" y="2514600"/>
                  </a:lnTo>
                  <a:lnTo>
                    <a:pt x="38100" y="2489200"/>
                  </a:lnTo>
                  <a:lnTo>
                    <a:pt x="44450" y="2444750"/>
                  </a:lnTo>
                  <a:lnTo>
                    <a:pt x="44450" y="2444750"/>
                  </a:lnTo>
                  <a:lnTo>
                    <a:pt x="76200" y="2381250"/>
                  </a:lnTo>
                  <a:lnTo>
                    <a:pt x="177800" y="2336800"/>
                  </a:lnTo>
                  <a:lnTo>
                    <a:pt x="203200" y="2235200"/>
                  </a:lnTo>
                  <a:lnTo>
                    <a:pt x="241300" y="2159000"/>
                  </a:lnTo>
                  <a:lnTo>
                    <a:pt x="298450" y="2139950"/>
                  </a:lnTo>
                  <a:lnTo>
                    <a:pt x="336550" y="2019300"/>
                  </a:lnTo>
                  <a:lnTo>
                    <a:pt x="336550" y="1962150"/>
                  </a:lnTo>
                  <a:lnTo>
                    <a:pt x="406400" y="1911350"/>
                  </a:lnTo>
                  <a:lnTo>
                    <a:pt x="476250" y="1943100"/>
                  </a:lnTo>
                  <a:lnTo>
                    <a:pt x="476250" y="1898650"/>
                  </a:lnTo>
                  <a:lnTo>
                    <a:pt x="463550" y="1866900"/>
                  </a:lnTo>
                  <a:lnTo>
                    <a:pt x="469900" y="1828800"/>
                  </a:lnTo>
                  <a:lnTo>
                    <a:pt x="400050" y="1778000"/>
                  </a:lnTo>
                  <a:lnTo>
                    <a:pt x="374650" y="1695450"/>
                  </a:lnTo>
                  <a:lnTo>
                    <a:pt x="469900" y="1612900"/>
                  </a:lnTo>
                  <a:lnTo>
                    <a:pt x="565150" y="1638300"/>
                  </a:lnTo>
                  <a:lnTo>
                    <a:pt x="654050" y="1587500"/>
                  </a:lnTo>
                  <a:lnTo>
                    <a:pt x="787400" y="1466850"/>
                  </a:lnTo>
                  <a:lnTo>
                    <a:pt x="800100" y="1339850"/>
                  </a:lnTo>
                  <a:lnTo>
                    <a:pt x="749300" y="1308100"/>
                  </a:lnTo>
                  <a:lnTo>
                    <a:pt x="787400" y="1162050"/>
                  </a:lnTo>
                  <a:lnTo>
                    <a:pt x="679450" y="1098550"/>
                  </a:lnTo>
                  <a:lnTo>
                    <a:pt x="685800" y="914400"/>
                  </a:lnTo>
                  <a:lnTo>
                    <a:pt x="577850" y="850900"/>
                  </a:lnTo>
                  <a:lnTo>
                    <a:pt x="533400" y="609600"/>
                  </a:lnTo>
                  <a:lnTo>
                    <a:pt x="463550" y="571500"/>
                  </a:lnTo>
                  <a:lnTo>
                    <a:pt x="527050" y="508000"/>
                  </a:lnTo>
                  <a:lnTo>
                    <a:pt x="520700" y="393700"/>
                  </a:lnTo>
                  <a:lnTo>
                    <a:pt x="457200" y="374650"/>
                  </a:lnTo>
                  <a:lnTo>
                    <a:pt x="469900" y="298450"/>
                  </a:lnTo>
                  <a:lnTo>
                    <a:pt x="368300" y="20955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CA042366-96B3-813F-14A6-52A97CCB3E9F}"/>
                </a:ext>
              </a:extLst>
            </p:cNvPr>
            <p:cNvGrpSpPr/>
            <p:nvPr/>
          </p:nvGrpSpPr>
          <p:grpSpPr>
            <a:xfrm>
              <a:off x="3889938" y="3460507"/>
              <a:ext cx="3848711" cy="2581050"/>
              <a:chOff x="1624013" y="1546225"/>
              <a:chExt cx="5545137" cy="3718719"/>
            </a:xfrm>
          </p:grpSpPr>
          <p:sp>
            <p:nvSpPr>
              <p:cNvPr id="285" name="フリーフォーム: 図形 284">
                <a:extLst>
                  <a:ext uri="{FF2B5EF4-FFF2-40B4-BE49-F238E27FC236}">
                    <a16:creationId xmlns:a16="http://schemas.microsoft.com/office/drawing/2014/main" id="{083EE9FF-9440-CF80-809B-749783D24832}"/>
                  </a:ext>
                </a:extLst>
              </p:cNvPr>
              <p:cNvSpPr/>
              <p:nvPr/>
            </p:nvSpPr>
            <p:spPr>
              <a:xfrm>
                <a:off x="1624013" y="4433888"/>
                <a:ext cx="559593" cy="831056"/>
              </a:xfrm>
              <a:custGeom>
                <a:avLst/>
                <a:gdLst>
                  <a:gd name="connsiteX0" fmla="*/ 559593 w 559593"/>
                  <a:gd name="connsiteY0" fmla="*/ 0 h 831056"/>
                  <a:gd name="connsiteX1" fmla="*/ 502443 w 559593"/>
                  <a:gd name="connsiteY1" fmla="*/ 71437 h 831056"/>
                  <a:gd name="connsiteX2" fmla="*/ 454818 w 559593"/>
                  <a:gd name="connsiteY2" fmla="*/ 66675 h 831056"/>
                  <a:gd name="connsiteX3" fmla="*/ 454818 w 559593"/>
                  <a:gd name="connsiteY3" fmla="*/ 90487 h 831056"/>
                  <a:gd name="connsiteX4" fmla="*/ 416718 w 559593"/>
                  <a:gd name="connsiteY4" fmla="*/ 130968 h 831056"/>
                  <a:gd name="connsiteX5" fmla="*/ 400050 w 559593"/>
                  <a:gd name="connsiteY5" fmla="*/ 185737 h 831056"/>
                  <a:gd name="connsiteX6" fmla="*/ 359568 w 559593"/>
                  <a:gd name="connsiteY6" fmla="*/ 207168 h 831056"/>
                  <a:gd name="connsiteX7" fmla="*/ 345281 w 559593"/>
                  <a:gd name="connsiteY7" fmla="*/ 250031 h 831056"/>
                  <a:gd name="connsiteX8" fmla="*/ 340518 w 559593"/>
                  <a:gd name="connsiteY8" fmla="*/ 273843 h 831056"/>
                  <a:gd name="connsiteX9" fmla="*/ 326231 w 559593"/>
                  <a:gd name="connsiteY9" fmla="*/ 290512 h 831056"/>
                  <a:gd name="connsiteX10" fmla="*/ 328612 w 559593"/>
                  <a:gd name="connsiteY10" fmla="*/ 338137 h 831056"/>
                  <a:gd name="connsiteX11" fmla="*/ 354806 w 559593"/>
                  <a:gd name="connsiteY11" fmla="*/ 335756 h 831056"/>
                  <a:gd name="connsiteX12" fmla="*/ 373856 w 559593"/>
                  <a:gd name="connsiteY12" fmla="*/ 400050 h 831056"/>
                  <a:gd name="connsiteX13" fmla="*/ 328612 w 559593"/>
                  <a:gd name="connsiteY13" fmla="*/ 469106 h 831056"/>
                  <a:gd name="connsiteX14" fmla="*/ 300037 w 559593"/>
                  <a:gd name="connsiteY14" fmla="*/ 471487 h 831056"/>
                  <a:gd name="connsiteX15" fmla="*/ 292893 w 559593"/>
                  <a:gd name="connsiteY15" fmla="*/ 523875 h 831056"/>
                  <a:gd name="connsiteX16" fmla="*/ 226218 w 559593"/>
                  <a:gd name="connsiteY16" fmla="*/ 647700 h 831056"/>
                  <a:gd name="connsiteX17" fmla="*/ 216693 w 559593"/>
                  <a:gd name="connsiteY17" fmla="*/ 659606 h 831056"/>
                  <a:gd name="connsiteX18" fmla="*/ 176212 w 559593"/>
                  <a:gd name="connsiteY18" fmla="*/ 726281 h 831056"/>
                  <a:gd name="connsiteX19" fmla="*/ 47625 w 559593"/>
                  <a:gd name="connsiteY19" fmla="*/ 807243 h 831056"/>
                  <a:gd name="connsiteX20" fmla="*/ 0 w 559593"/>
                  <a:gd name="connsiteY20" fmla="*/ 831056 h 831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559593" h="831056">
                    <a:moveTo>
                      <a:pt x="559593" y="0"/>
                    </a:moveTo>
                    <a:lnTo>
                      <a:pt x="502443" y="71437"/>
                    </a:lnTo>
                    <a:lnTo>
                      <a:pt x="454818" y="66675"/>
                    </a:lnTo>
                    <a:lnTo>
                      <a:pt x="454818" y="90487"/>
                    </a:lnTo>
                    <a:lnTo>
                      <a:pt x="416718" y="130968"/>
                    </a:lnTo>
                    <a:lnTo>
                      <a:pt x="400050" y="185737"/>
                    </a:lnTo>
                    <a:lnTo>
                      <a:pt x="359568" y="207168"/>
                    </a:lnTo>
                    <a:lnTo>
                      <a:pt x="345281" y="250031"/>
                    </a:lnTo>
                    <a:lnTo>
                      <a:pt x="340518" y="273843"/>
                    </a:lnTo>
                    <a:lnTo>
                      <a:pt x="326231" y="290512"/>
                    </a:lnTo>
                    <a:lnTo>
                      <a:pt x="328612" y="338137"/>
                    </a:lnTo>
                    <a:lnTo>
                      <a:pt x="354806" y="335756"/>
                    </a:lnTo>
                    <a:lnTo>
                      <a:pt x="373856" y="400050"/>
                    </a:lnTo>
                    <a:lnTo>
                      <a:pt x="328612" y="469106"/>
                    </a:lnTo>
                    <a:lnTo>
                      <a:pt x="300037" y="471487"/>
                    </a:lnTo>
                    <a:lnTo>
                      <a:pt x="292893" y="523875"/>
                    </a:lnTo>
                    <a:lnTo>
                      <a:pt x="226218" y="647700"/>
                    </a:lnTo>
                    <a:lnTo>
                      <a:pt x="216693" y="659606"/>
                    </a:lnTo>
                    <a:lnTo>
                      <a:pt x="176212" y="726281"/>
                    </a:lnTo>
                    <a:lnTo>
                      <a:pt x="47625" y="807243"/>
                    </a:lnTo>
                    <a:lnTo>
                      <a:pt x="0" y="831056"/>
                    </a:lnTo>
                  </a:path>
                </a:pathLst>
              </a:custGeom>
              <a:noFill/>
              <a:ln w="127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1" name="フリーフォーム: 図形 290">
                <a:extLst>
                  <a:ext uri="{FF2B5EF4-FFF2-40B4-BE49-F238E27FC236}">
                    <a16:creationId xmlns:a16="http://schemas.microsoft.com/office/drawing/2014/main" id="{A512B13E-15EB-2CB7-DEE2-B96539EF928E}"/>
                  </a:ext>
                </a:extLst>
              </p:cNvPr>
              <p:cNvSpPr/>
              <p:nvPr/>
            </p:nvSpPr>
            <p:spPr>
              <a:xfrm>
                <a:off x="2235994" y="3645694"/>
                <a:ext cx="381000" cy="842962"/>
              </a:xfrm>
              <a:custGeom>
                <a:avLst/>
                <a:gdLst>
                  <a:gd name="connsiteX0" fmla="*/ 73819 w 381000"/>
                  <a:gd name="connsiteY0" fmla="*/ 0 h 842962"/>
                  <a:gd name="connsiteX1" fmla="*/ 50006 w 381000"/>
                  <a:gd name="connsiteY1" fmla="*/ 90487 h 842962"/>
                  <a:gd name="connsiteX2" fmla="*/ 54769 w 381000"/>
                  <a:gd name="connsiteY2" fmla="*/ 116681 h 842962"/>
                  <a:gd name="connsiteX3" fmla="*/ 23812 w 381000"/>
                  <a:gd name="connsiteY3" fmla="*/ 116681 h 842962"/>
                  <a:gd name="connsiteX4" fmla="*/ 0 w 381000"/>
                  <a:gd name="connsiteY4" fmla="*/ 147637 h 842962"/>
                  <a:gd name="connsiteX5" fmla="*/ 21431 w 381000"/>
                  <a:gd name="connsiteY5" fmla="*/ 173831 h 842962"/>
                  <a:gd name="connsiteX6" fmla="*/ 9525 w 381000"/>
                  <a:gd name="connsiteY6" fmla="*/ 207169 h 842962"/>
                  <a:gd name="connsiteX7" fmla="*/ 33337 w 381000"/>
                  <a:gd name="connsiteY7" fmla="*/ 238125 h 842962"/>
                  <a:gd name="connsiteX8" fmla="*/ 21431 w 381000"/>
                  <a:gd name="connsiteY8" fmla="*/ 257175 h 842962"/>
                  <a:gd name="connsiteX9" fmla="*/ 11906 w 381000"/>
                  <a:gd name="connsiteY9" fmla="*/ 269081 h 842962"/>
                  <a:gd name="connsiteX10" fmla="*/ 19050 w 381000"/>
                  <a:gd name="connsiteY10" fmla="*/ 300037 h 842962"/>
                  <a:gd name="connsiteX11" fmla="*/ 0 w 381000"/>
                  <a:gd name="connsiteY11" fmla="*/ 319087 h 842962"/>
                  <a:gd name="connsiteX12" fmla="*/ 47625 w 381000"/>
                  <a:gd name="connsiteY12" fmla="*/ 357187 h 842962"/>
                  <a:gd name="connsiteX13" fmla="*/ 80962 w 381000"/>
                  <a:gd name="connsiteY13" fmla="*/ 352425 h 842962"/>
                  <a:gd name="connsiteX14" fmla="*/ 157162 w 381000"/>
                  <a:gd name="connsiteY14" fmla="*/ 416719 h 842962"/>
                  <a:gd name="connsiteX15" fmla="*/ 164306 w 381000"/>
                  <a:gd name="connsiteY15" fmla="*/ 438150 h 842962"/>
                  <a:gd name="connsiteX16" fmla="*/ 145256 w 381000"/>
                  <a:gd name="connsiteY16" fmla="*/ 452437 h 842962"/>
                  <a:gd name="connsiteX17" fmla="*/ 164306 w 381000"/>
                  <a:gd name="connsiteY17" fmla="*/ 500062 h 842962"/>
                  <a:gd name="connsiteX18" fmla="*/ 150019 w 381000"/>
                  <a:gd name="connsiteY18" fmla="*/ 511969 h 842962"/>
                  <a:gd name="connsiteX19" fmla="*/ 171450 w 381000"/>
                  <a:gd name="connsiteY19" fmla="*/ 531019 h 842962"/>
                  <a:gd name="connsiteX20" fmla="*/ 154781 w 381000"/>
                  <a:gd name="connsiteY20" fmla="*/ 583406 h 842962"/>
                  <a:gd name="connsiteX21" fmla="*/ 166687 w 381000"/>
                  <a:gd name="connsiteY21" fmla="*/ 621506 h 842962"/>
                  <a:gd name="connsiteX22" fmla="*/ 164306 w 381000"/>
                  <a:gd name="connsiteY22" fmla="*/ 626269 h 842962"/>
                  <a:gd name="connsiteX23" fmla="*/ 190500 w 381000"/>
                  <a:gd name="connsiteY23" fmla="*/ 635794 h 842962"/>
                  <a:gd name="connsiteX24" fmla="*/ 214312 w 381000"/>
                  <a:gd name="connsiteY24" fmla="*/ 659606 h 842962"/>
                  <a:gd name="connsiteX25" fmla="*/ 211931 w 381000"/>
                  <a:gd name="connsiteY25" fmla="*/ 669131 h 842962"/>
                  <a:gd name="connsiteX26" fmla="*/ 197644 w 381000"/>
                  <a:gd name="connsiteY26" fmla="*/ 683419 h 842962"/>
                  <a:gd name="connsiteX27" fmla="*/ 204787 w 381000"/>
                  <a:gd name="connsiteY27" fmla="*/ 697706 h 842962"/>
                  <a:gd name="connsiteX28" fmla="*/ 183356 w 381000"/>
                  <a:gd name="connsiteY28" fmla="*/ 740569 h 842962"/>
                  <a:gd name="connsiteX29" fmla="*/ 223837 w 381000"/>
                  <a:gd name="connsiteY29" fmla="*/ 762000 h 842962"/>
                  <a:gd name="connsiteX30" fmla="*/ 209550 w 381000"/>
                  <a:gd name="connsiteY30" fmla="*/ 807244 h 842962"/>
                  <a:gd name="connsiteX31" fmla="*/ 223837 w 381000"/>
                  <a:gd name="connsiteY31" fmla="*/ 809625 h 842962"/>
                  <a:gd name="connsiteX32" fmla="*/ 252412 w 381000"/>
                  <a:gd name="connsiteY32" fmla="*/ 783431 h 842962"/>
                  <a:gd name="connsiteX33" fmla="*/ 273844 w 381000"/>
                  <a:gd name="connsiteY33" fmla="*/ 840581 h 842962"/>
                  <a:gd name="connsiteX34" fmla="*/ 309562 w 381000"/>
                  <a:gd name="connsiteY34" fmla="*/ 842962 h 842962"/>
                  <a:gd name="connsiteX35" fmla="*/ 381000 w 381000"/>
                  <a:gd name="connsiteY35" fmla="*/ 797719 h 8429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81000" h="842962">
                    <a:moveTo>
                      <a:pt x="73819" y="0"/>
                    </a:moveTo>
                    <a:lnTo>
                      <a:pt x="50006" y="90487"/>
                    </a:lnTo>
                    <a:lnTo>
                      <a:pt x="54769" y="116681"/>
                    </a:lnTo>
                    <a:lnTo>
                      <a:pt x="23812" y="116681"/>
                    </a:lnTo>
                    <a:lnTo>
                      <a:pt x="0" y="147637"/>
                    </a:lnTo>
                    <a:lnTo>
                      <a:pt x="21431" y="173831"/>
                    </a:lnTo>
                    <a:lnTo>
                      <a:pt x="9525" y="207169"/>
                    </a:lnTo>
                    <a:lnTo>
                      <a:pt x="33337" y="238125"/>
                    </a:lnTo>
                    <a:lnTo>
                      <a:pt x="21431" y="257175"/>
                    </a:lnTo>
                    <a:lnTo>
                      <a:pt x="11906" y="269081"/>
                    </a:lnTo>
                    <a:lnTo>
                      <a:pt x="19050" y="300037"/>
                    </a:lnTo>
                    <a:lnTo>
                      <a:pt x="0" y="319087"/>
                    </a:lnTo>
                    <a:lnTo>
                      <a:pt x="47625" y="357187"/>
                    </a:lnTo>
                    <a:lnTo>
                      <a:pt x="80962" y="352425"/>
                    </a:lnTo>
                    <a:lnTo>
                      <a:pt x="157162" y="416719"/>
                    </a:lnTo>
                    <a:lnTo>
                      <a:pt x="164306" y="438150"/>
                    </a:lnTo>
                    <a:lnTo>
                      <a:pt x="145256" y="452437"/>
                    </a:lnTo>
                    <a:lnTo>
                      <a:pt x="164306" y="500062"/>
                    </a:lnTo>
                    <a:lnTo>
                      <a:pt x="150019" y="511969"/>
                    </a:lnTo>
                    <a:lnTo>
                      <a:pt x="171450" y="531019"/>
                    </a:lnTo>
                    <a:lnTo>
                      <a:pt x="154781" y="583406"/>
                    </a:lnTo>
                    <a:lnTo>
                      <a:pt x="166687" y="621506"/>
                    </a:lnTo>
                    <a:lnTo>
                      <a:pt x="164306" y="626269"/>
                    </a:lnTo>
                    <a:lnTo>
                      <a:pt x="190500" y="635794"/>
                    </a:lnTo>
                    <a:lnTo>
                      <a:pt x="214312" y="659606"/>
                    </a:lnTo>
                    <a:lnTo>
                      <a:pt x="211931" y="669131"/>
                    </a:lnTo>
                    <a:lnTo>
                      <a:pt x="197644" y="683419"/>
                    </a:lnTo>
                    <a:lnTo>
                      <a:pt x="204787" y="697706"/>
                    </a:lnTo>
                    <a:lnTo>
                      <a:pt x="183356" y="740569"/>
                    </a:lnTo>
                    <a:lnTo>
                      <a:pt x="223837" y="762000"/>
                    </a:lnTo>
                    <a:lnTo>
                      <a:pt x="209550" y="807244"/>
                    </a:lnTo>
                    <a:lnTo>
                      <a:pt x="223837" y="809625"/>
                    </a:lnTo>
                    <a:lnTo>
                      <a:pt x="252412" y="783431"/>
                    </a:lnTo>
                    <a:lnTo>
                      <a:pt x="273844" y="840581"/>
                    </a:lnTo>
                    <a:lnTo>
                      <a:pt x="309562" y="842962"/>
                    </a:lnTo>
                    <a:lnTo>
                      <a:pt x="381000" y="797719"/>
                    </a:lnTo>
                  </a:path>
                </a:pathLst>
              </a:custGeom>
              <a:noFill/>
              <a:ln w="127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7" name="フリーフォーム: 図形 296">
                <a:extLst>
                  <a:ext uri="{FF2B5EF4-FFF2-40B4-BE49-F238E27FC236}">
                    <a16:creationId xmlns:a16="http://schemas.microsoft.com/office/drawing/2014/main" id="{AF9CA9E7-47F0-8229-0F1B-16B3E9199C9A}"/>
                  </a:ext>
                </a:extLst>
              </p:cNvPr>
              <p:cNvSpPr/>
              <p:nvPr/>
            </p:nvSpPr>
            <p:spPr>
              <a:xfrm>
                <a:off x="2838450" y="4288631"/>
                <a:ext cx="304800" cy="547688"/>
              </a:xfrm>
              <a:custGeom>
                <a:avLst/>
                <a:gdLst>
                  <a:gd name="connsiteX0" fmla="*/ 28575 w 304800"/>
                  <a:gd name="connsiteY0" fmla="*/ 0 h 547688"/>
                  <a:gd name="connsiteX1" fmla="*/ 4763 w 304800"/>
                  <a:gd name="connsiteY1" fmla="*/ 23813 h 547688"/>
                  <a:gd name="connsiteX2" fmla="*/ 0 w 304800"/>
                  <a:gd name="connsiteY2" fmla="*/ 69057 h 547688"/>
                  <a:gd name="connsiteX3" fmla="*/ 16669 w 304800"/>
                  <a:gd name="connsiteY3" fmla="*/ 69057 h 547688"/>
                  <a:gd name="connsiteX4" fmla="*/ 14288 w 304800"/>
                  <a:gd name="connsiteY4" fmla="*/ 92869 h 547688"/>
                  <a:gd name="connsiteX5" fmla="*/ 45244 w 304800"/>
                  <a:gd name="connsiteY5" fmla="*/ 100013 h 547688"/>
                  <a:gd name="connsiteX6" fmla="*/ 66675 w 304800"/>
                  <a:gd name="connsiteY6" fmla="*/ 138113 h 547688"/>
                  <a:gd name="connsiteX7" fmla="*/ 90488 w 304800"/>
                  <a:gd name="connsiteY7" fmla="*/ 119063 h 547688"/>
                  <a:gd name="connsiteX8" fmla="*/ 104775 w 304800"/>
                  <a:gd name="connsiteY8" fmla="*/ 140494 h 547688"/>
                  <a:gd name="connsiteX9" fmla="*/ 140494 w 304800"/>
                  <a:gd name="connsiteY9" fmla="*/ 138113 h 547688"/>
                  <a:gd name="connsiteX10" fmla="*/ 152400 w 304800"/>
                  <a:gd name="connsiteY10" fmla="*/ 161925 h 547688"/>
                  <a:gd name="connsiteX11" fmla="*/ 152400 w 304800"/>
                  <a:gd name="connsiteY11" fmla="*/ 173832 h 547688"/>
                  <a:gd name="connsiteX12" fmla="*/ 109538 w 304800"/>
                  <a:gd name="connsiteY12" fmla="*/ 183357 h 547688"/>
                  <a:gd name="connsiteX13" fmla="*/ 104775 w 304800"/>
                  <a:gd name="connsiteY13" fmla="*/ 209550 h 547688"/>
                  <a:gd name="connsiteX14" fmla="*/ 104775 w 304800"/>
                  <a:gd name="connsiteY14" fmla="*/ 238125 h 547688"/>
                  <a:gd name="connsiteX15" fmla="*/ 76200 w 304800"/>
                  <a:gd name="connsiteY15" fmla="*/ 245269 h 547688"/>
                  <a:gd name="connsiteX16" fmla="*/ 52388 w 304800"/>
                  <a:gd name="connsiteY16" fmla="*/ 292894 h 547688"/>
                  <a:gd name="connsiteX17" fmla="*/ 90488 w 304800"/>
                  <a:gd name="connsiteY17" fmla="*/ 345282 h 547688"/>
                  <a:gd name="connsiteX18" fmla="*/ 95250 w 304800"/>
                  <a:gd name="connsiteY18" fmla="*/ 381000 h 547688"/>
                  <a:gd name="connsiteX19" fmla="*/ 102394 w 304800"/>
                  <a:gd name="connsiteY19" fmla="*/ 397669 h 547688"/>
                  <a:gd name="connsiteX20" fmla="*/ 102394 w 304800"/>
                  <a:gd name="connsiteY20" fmla="*/ 433388 h 547688"/>
                  <a:gd name="connsiteX21" fmla="*/ 102394 w 304800"/>
                  <a:gd name="connsiteY21" fmla="*/ 433388 h 547688"/>
                  <a:gd name="connsiteX22" fmla="*/ 111919 w 304800"/>
                  <a:gd name="connsiteY22" fmla="*/ 454819 h 547688"/>
                  <a:gd name="connsiteX23" fmla="*/ 114300 w 304800"/>
                  <a:gd name="connsiteY23" fmla="*/ 485775 h 547688"/>
                  <a:gd name="connsiteX24" fmla="*/ 216694 w 304800"/>
                  <a:gd name="connsiteY24" fmla="*/ 504825 h 547688"/>
                  <a:gd name="connsiteX25" fmla="*/ 228600 w 304800"/>
                  <a:gd name="connsiteY25" fmla="*/ 511969 h 547688"/>
                  <a:gd name="connsiteX26" fmla="*/ 223838 w 304800"/>
                  <a:gd name="connsiteY26" fmla="*/ 542925 h 547688"/>
                  <a:gd name="connsiteX27" fmla="*/ 242888 w 304800"/>
                  <a:gd name="connsiteY27" fmla="*/ 547688 h 547688"/>
                  <a:gd name="connsiteX28" fmla="*/ 304800 w 304800"/>
                  <a:gd name="connsiteY28" fmla="*/ 540544 h 5476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304800" h="547688">
                    <a:moveTo>
                      <a:pt x="28575" y="0"/>
                    </a:moveTo>
                    <a:lnTo>
                      <a:pt x="4763" y="23813"/>
                    </a:lnTo>
                    <a:lnTo>
                      <a:pt x="0" y="69057"/>
                    </a:lnTo>
                    <a:lnTo>
                      <a:pt x="16669" y="69057"/>
                    </a:lnTo>
                    <a:lnTo>
                      <a:pt x="14288" y="92869"/>
                    </a:lnTo>
                    <a:lnTo>
                      <a:pt x="45244" y="100013"/>
                    </a:lnTo>
                    <a:lnTo>
                      <a:pt x="66675" y="138113"/>
                    </a:lnTo>
                    <a:lnTo>
                      <a:pt x="90488" y="119063"/>
                    </a:lnTo>
                    <a:lnTo>
                      <a:pt x="104775" y="140494"/>
                    </a:lnTo>
                    <a:lnTo>
                      <a:pt x="140494" y="138113"/>
                    </a:lnTo>
                    <a:lnTo>
                      <a:pt x="152400" y="161925"/>
                    </a:lnTo>
                    <a:lnTo>
                      <a:pt x="152400" y="173832"/>
                    </a:lnTo>
                    <a:lnTo>
                      <a:pt x="109538" y="183357"/>
                    </a:lnTo>
                    <a:lnTo>
                      <a:pt x="104775" y="209550"/>
                    </a:lnTo>
                    <a:lnTo>
                      <a:pt x="104775" y="238125"/>
                    </a:lnTo>
                    <a:lnTo>
                      <a:pt x="76200" y="245269"/>
                    </a:lnTo>
                    <a:lnTo>
                      <a:pt x="52388" y="292894"/>
                    </a:lnTo>
                    <a:lnTo>
                      <a:pt x="90488" y="345282"/>
                    </a:lnTo>
                    <a:lnTo>
                      <a:pt x="95250" y="381000"/>
                    </a:lnTo>
                    <a:lnTo>
                      <a:pt x="102394" y="397669"/>
                    </a:lnTo>
                    <a:lnTo>
                      <a:pt x="102394" y="433388"/>
                    </a:lnTo>
                    <a:lnTo>
                      <a:pt x="102394" y="433388"/>
                    </a:lnTo>
                    <a:lnTo>
                      <a:pt x="111919" y="454819"/>
                    </a:lnTo>
                    <a:lnTo>
                      <a:pt x="114300" y="485775"/>
                    </a:lnTo>
                    <a:lnTo>
                      <a:pt x="216694" y="504825"/>
                    </a:lnTo>
                    <a:lnTo>
                      <a:pt x="228600" y="511969"/>
                    </a:lnTo>
                    <a:lnTo>
                      <a:pt x="223838" y="542925"/>
                    </a:lnTo>
                    <a:lnTo>
                      <a:pt x="242888" y="547688"/>
                    </a:lnTo>
                    <a:lnTo>
                      <a:pt x="304800" y="540544"/>
                    </a:lnTo>
                  </a:path>
                </a:pathLst>
              </a:custGeom>
              <a:noFill/>
              <a:ln w="127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8" name="フリーフォーム: 図形 297">
                <a:extLst>
                  <a:ext uri="{FF2B5EF4-FFF2-40B4-BE49-F238E27FC236}">
                    <a16:creationId xmlns:a16="http://schemas.microsoft.com/office/drawing/2014/main" id="{491904BB-5A1D-F7B4-454E-5B1B836F2BBC}"/>
                  </a:ext>
                </a:extLst>
              </p:cNvPr>
              <p:cNvSpPr/>
              <p:nvPr/>
            </p:nvSpPr>
            <p:spPr>
              <a:xfrm>
                <a:off x="2883694" y="3857625"/>
                <a:ext cx="800100" cy="535781"/>
              </a:xfrm>
              <a:custGeom>
                <a:avLst/>
                <a:gdLst>
                  <a:gd name="connsiteX0" fmla="*/ 0 w 800100"/>
                  <a:gd name="connsiteY0" fmla="*/ 354806 h 535781"/>
                  <a:gd name="connsiteX1" fmla="*/ 30956 w 800100"/>
                  <a:gd name="connsiteY1" fmla="*/ 311944 h 535781"/>
                  <a:gd name="connsiteX2" fmla="*/ 61912 w 800100"/>
                  <a:gd name="connsiteY2" fmla="*/ 311944 h 535781"/>
                  <a:gd name="connsiteX3" fmla="*/ 71437 w 800100"/>
                  <a:gd name="connsiteY3" fmla="*/ 292894 h 535781"/>
                  <a:gd name="connsiteX4" fmla="*/ 71437 w 800100"/>
                  <a:gd name="connsiteY4" fmla="*/ 259556 h 535781"/>
                  <a:gd name="connsiteX5" fmla="*/ 59531 w 800100"/>
                  <a:gd name="connsiteY5" fmla="*/ 254794 h 535781"/>
                  <a:gd name="connsiteX6" fmla="*/ 54769 w 800100"/>
                  <a:gd name="connsiteY6" fmla="*/ 219075 h 535781"/>
                  <a:gd name="connsiteX7" fmla="*/ 140494 w 800100"/>
                  <a:gd name="connsiteY7" fmla="*/ 114300 h 535781"/>
                  <a:gd name="connsiteX8" fmla="*/ 176212 w 800100"/>
                  <a:gd name="connsiteY8" fmla="*/ 119063 h 535781"/>
                  <a:gd name="connsiteX9" fmla="*/ 169069 w 800100"/>
                  <a:gd name="connsiteY9" fmla="*/ 95250 h 535781"/>
                  <a:gd name="connsiteX10" fmla="*/ 211931 w 800100"/>
                  <a:gd name="connsiteY10" fmla="*/ 71438 h 535781"/>
                  <a:gd name="connsiteX11" fmla="*/ 240506 w 800100"/>
                  <a:gd name="connsiteY11" fmla="*/ 76200 h 535781"/>
                  <a:gd name="connsiteX12" fmla="*/ 247650 w 800100"/>
                  <a:gd name="connsiteY12" fmla="*/ 88106 h 535781"/>
                  <a:gd name="connsiteX13" fmla="*/ 278606 w 800100"/>
                  <a:gd name="connsiteY13" fmla="*/ 88106 h 535781"/>
                  <a:gd name="connsiteX14" fmla="*/ 302419 w 800100"/>
                  <a:gd name="connsiteY14" fmla="*/ 83344 h 535781"/>
                  <a:gd name="connsiteX15" fmla="*/ 321469 w 800100"/>
                  <a:gd name="connsiteY15" fmla="*/ 95250 h 535781"/>
                  <a:gd name="connsiteX16" fmla="*/ 340519 w 800100"/>
                  <a:gd name="connsiteY16" fmla="*/ 85725 h 535781"/>
                  <a:gd name="connsiteX17" fmla="*/ 342900 w 800100"/>
                  <a:gd name="connsiteY17" fmla="*/ 57150 h 535781"/>
                  <a:gd name="connsiteX18" fmla="*/ 381000 w 800100"/>
                  <a:gd name="connsiteY18" fmla="*/ 30956 h 535781"/>
                  <a:gd name="connsiteX19" fmla="*/ 400050 w 800100"/>
                  <a:gd name="connsiteY19" fmla="*/ 7144 h 535781"/>
                  <a:gd name="connsiteX20" fmla="*/ 426244 w 800100"/>
                  <a:gd name="connsiteY20" fmla="*/ 0 h 535781"/>
                  <a:gd name="connsiteX21" fmla="*/ 426244 w 800100"/>
                  <a:gd name="connsiteY21" fmla="*/ 50006 h 535781"/>
                  <a:gd name="connsiteX22" fmla="*/ 426244 w 800100"/>
                  <a:gd name="connsiteY22" fmla="*/ 50006 h 535781"/>
                  <a:gd name="connsiteX23" fmla="*/ 414337 w 800100"/>
                  <a:gd name="connsiteY23" fmla="*/ 92869 h 535781"/>
                  <a:gd name="connsiteX24" fmla="*/ 411956 w 800100"/>
                  <a:gd name="connsiteY24" fmla="*/ 138113 h 535781"/>
                  <a:gd name="connsiteX25" fmla="*/ 466725 w 800100"/>
                  <a:gd name="connsiteY25" fmla="*/ 147638 h 535781"/>
                  <a:gd name="connsiteX26" fmla="*/ 514350 w 800100"/>
                  <a:gd name="connsiteY26" fmla="*/ 116681 h 535781"/>
                  <a:gd name="connsiteX27" fmla="*/ 538162 w 800100"/>
                  <a:gd name="connsiteY27" fmla="*/ 116681 h 535781"/>
                  <a:gd name="connsiteX28" fmla="*/ 557212 w 800100"/>
                  <a:gd name="connsiteY28" fmla="*/ 133350 h 535781"/>
                  <a:gd name="connsiteX29" fmla="*/ 569119 w 800100"/>
                  <a:gd name="connsiteY29" fmla="*/ 126206 h 535781"/>
                  <a:gd name="connsiteX30" fmla="*/ 592931 w 800100"/>
                  <a:gd name="connsiteY30" fmla="*/ 183356 h 535781"/>
                  <a:gd name="connsiteX31" fmla="*/ 642937 w 800100"/>
                  <a:gd name="connsiteY31" fmla="*/ 161925 h 535781"/>
                  <a:gd name="connsiteX32" fmla="*/ 657225 w 800100"/>
                  <a:gd name="connsiteY32" fmla="*/ 207169 h 535781"/>
                  <a:gd name="connsiteX33" fmla="*/ 702469 w 800100"/>
                  <a:gd name="connsiteY33" fmla="*/ 214313 h 535781"/>
                  <a:gd name="connsiteX34" fmla="*/ 707231 w 800100"/>
                  <a:gd name="connsiteY34" fmla="*/ 233363 h 535781"/>
                  <a:gd name="connsiteX35" fmla="*/ 733425 w 800100"/>
                  <a:gd name="connsiteY35" fmla="*/ 245269 h 535781"/>
                  <a:gd name="connsiteX36" fmla="*/ 745331 w 800100"/>
                  <a:gd name="connsiteY36" fmla="*/ 245269 h 535781"/>
                  <a:gd name="connsiteX37" fmla="*/ 766762 w 800100"/>
                  <a:gd name="connsiteY37" fmla="*/ 230981 h 535781"/>
                  <a:gd name="connsiteX38" fmla="*/ 800100 w 800100"/>
                  <a:gd name="connsiteY38" fmla="*/ 238125 h 535781"/>
                  <a:gd name="connsiteX39" fmla="*/ 800100 w 800100"/>
                  <a:gd name="connsiteY39" fmla="*/ 297656 h 535781"/>
                  <a:gd name="connsiteX40" fmla="*/ 757237 w 800100"/>
                  <a:gd name="connsiteY40" fmla="*/ 323850 h 535781"/>
                  <a:gd name="connsiteX41" fmla="*/ 750094 w 800100"/>
                  <a:gd name="connsiteY41" fmla="*/ 381000 h 535781"/>
                  <a:gd name="connsiteX42" fmla="*/ 747712 w 800100"/>
                  <a:gd name="connsiteY42" fmla="*/ 407194 h 535781"/>
                  <a:gd name="connsiteX43" fmla="*/ 716756 w 800100"/>
                  <a:gd name="connsiteY43" fmla="*/ 442913 h 535781"/>
                  <a:gd name="connsiteX44" fmla="*/ 681037 w 800100"/>
                  <a:gd name="connsiteY44" fmla="*/ 504825 h 535781"/>
                  <a:gd name="connsiteX45" fmla="*/ 676275 w 800100"/>
                  <a:gd name="connsiteY45" fmla="*/ 535781 h 535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800100" h="535781">
                    <a:moveTo>
                      <a:pt x="0" y="354806"/>
                    </a:moveTo>
                    <a:lnTo>
                      <a:pt x="30956" y="311944"/>
                    </a:lnTo>
                    <a:lnTo>
                      <a:pt x="61912" y="311944"/>
                    </a:lnTo>
                    <a:lnTo>
                      <a:pt x="71437" y="292894"/>
                    </a:lnTo>
                    <a:lnTo>
                      <a:pt x="71437" y="259556"/>
                    </a:lnTo>
                    <a:lnTo>
                      <a:pt x="59531" y="254794"/>
                    </a:lnTo>
                    <a:lnTo>
                      <a:pt x="54769" y="219075"/>
                    </a:lnTo>
                    <a:lnTo>
                      <a:pt x="140494" y="114300"/>
                    </a:lnTo>
                    <a:lnTo>
                      <a:pt x="176212" y="119063"/>
                    </a:lnTo>
                    <a:lnTo>
                      <a:pt x="169069" y="95250"/>
                    </a:lnTo>
                    <a:lnTo>
                      <a:pt x="211931" y="71438"/>
                    </a:lnTo>
                    <a:lnTo>
                      <a:pt x="240506" y="76200"/>
                    </a:lnTo>
                    <a:lnTo>
                      <a:pt x="247650" y="88106"/>
                    </a:lnTo>
                    <a:lnTo>
                      <a:pt x="278606" y="88106"/>
                    </a:lnTo>
                    <a:lnTo>
                      <a:pt x="302419" y="83344"/>
                    </a:lnTo>
                    <a:lnTo>
                      <a:pt x="321469" y="95250"/>
                    </a:lnTo>
                    <a:lnTo>
                      <a:pt x="340519" y="85725"/>
                    </a:lnTo>
                    <a:lnTo>
                      <a:pt x="342900" y="57150"/>
                    </a:lnTo>
                    <a:lnTo>
                      <a:pt x="381000" y="30956"/>
                    </a:lnTo>
                    <a:lnTo>
                      <a:pt x="400050" y="7144"/>
                    </a:lnTo>
                    <a:lnTo>
                      <a:pt x="426244" y="0"/>
                    </a:lnTo>
                    <a:lnTo>
                      <a:pt x="426244" y="50006"/>
                    </a:lnTo>
                    <a:lnTo>
                      <a:pt x="426244" y="50006"/>
                    </a:lnTo>
                    <a:lnTo>
                      <a:pt x="414337" y="92869"/>
                    </a:lnTo>
                    <a:lnTo>
                      <a:pt x="411956" y="138113"/>
                    </a:lnTo>
                    <a:lnTo>
                      <a:pt x="466725" y="147638"/>
                    </a:lnTo>
                    <a:lnTo>
                      <a:pt x="514350" y="116681"/>
                    </a:lnTo>
                    <a:lnTo>
                      <a:pt x="538162" y="116681"/>
                    </a:lnTo>
                    <a:lnTo>
                      <a:pt x="557212" y="133350"/>
                    </a:lnTo>
                    <a:lnTo>
                      <a:pt x="569119" y="126206"/>
                    </a:lnTo>
                    <a:lnTo>
                      <a:pt x="592931" y="183356"/>
                    </a:lnTo>
                    <a:lnTo>
                      <a:pt x="642937" y="161925"/>
                    </a:lnTo>
                    <a:lnTo>
                      <a:pt x="657225" y="207169"/>
                    </a:lnTo>
                    <a:lnTo>
                      <a:pt x="702469" y="214313"/>
                    </a:lnTo>
                    <a:lnTo>
                      <a:pt x="707231" y="233363"/>
                    </a:lnTo>
                    <a:lnTo>
                      <a:pt x="733425" y="245269"/>
                    </a:lnTo>
                    <a:lnTo>
                      <a:pt x="745331" y="245269"/>
                    </a:lnTo>
                    <a:lnTo>
                      <a:pt x="766762" y="230981"/>
                    </a:lnTo>
                    <a:lnTo>
                      <a:pt x="800100" y="238125"/>
                    </a:lnTo>
                    <a:lnTo>
                      <a:pt x="800100" y="297656"/>
                    </a:lnTo>
                    <a:lnTo>
                      <a:pt x="757237" y="323850"/>
                    </a:lnTo>
                    <a:lnTo>
                      <a:pt x="750094" y="381000"/>
                    </a:lnTo>
                    <a:lnTo>
                      <a:pt x="747712" y="407194"/>
                    </a:lnTo>
                    <a:lnTo>
                      <a:pt x="716756" y="442913"/>
                    </a:lnTo>
                    <a:lnTo>
                      <a:pt x="681037" y="504825"/>
                    </a:lnTo>
                    <a:lnTo>
                      <a:pt x="676275" y="535781"/>
                    </a:lnTo>
                  </a:path>
                </a:pathLst>
              </a:custGeom>
              <a:noFill/>
              <a:ln w="127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9" name="フリーフォーム: 図形 298">
                <a:extLst>
                  <a:ext uri="{FF2B5EF4-FFF2-40B4-BE49-F238E27FC236}">
                    <a16:creationId xmlns:a16="http://schemas.microsoft.com/office/drawing/2014/main" id="{893ECD90-7FAF-5F8A-A0FE-08D15CB1B773}"/>
                  </a:ext>
                </a:extLst>
              </p:cNvPr>
              <p:cNvSpPr/>
              <p:nvPr/>
            </p:nvSpPr>
            <p:spPr>
              <a:xfrm>
                <a:off x="3114675" y="2767013"/>
                <a:ext cx="1238250" cy="1050131"/>
              </a:xfrm>
              <a:custGeom>
                <a:avLst/>
                <a:gdLst>
                  <a:gd name="connsiteX0" fmla="*/ 0 w 1238250"/>
                  <a:gd name="connsiteY0" fmla="*/ 76200 h 1050131"/>
                  <a:gd name="connsiteX1" fmla="*/ 19050 w 1238250"/>
                  <a:gd name="connsiteY1" fmla="*/ 128587 h 1050131"/>
                  <a:gd name="connsiteX2" fmla="*/ 50006 w 1238250"/>
                  <a:gd name="connsiteY2" fmla="*/ 114300 h 1050131"/>
                  <a:gd name="connsiteX3" fmla="*/ 66675 w 1238250"/>
                  <a:gd name="connsiteY3" fmla="*/ 116681 h 1050131"/>
                  <a:gd name="connsiteX4" fmla="*/ 100013 w 1238250"/>
                  <a:gd name="connsiteY4" fmla="*/ 114300 h 1050131"/>
                  <a:gd name="connsiteX5" fmla="*/ 133350 w 1238250"/>
                  <a:gd name="connsiteY5" fmla="*/ 145256 h 1050131"/>
                  <a:gd name="connsiteX6" fmla="*/ 140494 w 1238250"/>
                  <a:gd name="connsiteY6" fmla="*/ 183356 h 1050131"/>
                  <a:gd name="connsiteX7" fmla="*/ 235744 w 1238250"/>
                  <a:gd name="connsiteY7" fmla="*/ 252412 h 1050131"/>
                  <a:gd name="connsiteX8" fmla="*/ 269081 w 1238250"/>
                  <a:gd name="connsiteY8" fmla="*/ 230981 h 1050131"/>
                  <a:gd name="connsiteX9" fmla="*/ 290513 w 1238250"/>
                  <a:gd name="connsiteY9" fmla="*/ 242887 h 1050131"/>
                  <a:gd name="connsiteX10" fmla="*/ 330994 w 1238250"/>
                  <a:gd name="connsiteY10" fmla="*/ 247650 h 1050131"/>
                  <a:gd name="connsiteX11" fmla="*/ 366713 w 1238250"/>
                  <a:gd name="connsiteY11" fmla="*/ 259556 h 1050131"/>
                  <a:gd name="connsiteX12" fmla="*/ 390525 w 1238250"/>
                  <a:gd name="connsiteY12" fmla="*/ 238125 h 1050131"/>
                  <a:gd name="connsiteX13" fmla="*/ 416719 w 1238250"/>
                  <a:gd name="connsiteY13" fmla="*/ 240506 h 1050131"/>
                  <a:gd name="connsiteX14" fmla="*/ 431006 w 1238250"/>
                  <a:gd name="connsiteY14" fmla="*/ 228600 h 1050131"/>
                  <a:gd name="connsiteX15" fmla="*/ 461963 w 1238250"/>
                  <a:gd name="connsiteY15" fmla="*/ 228600 h 1050131"/>
                  <a:gd name="connsiteX16" fmla="*/ 492919 w 1238250"/>
                  <a:gd name="connsiteY16" fmla="*/ 195262 h 1050131"/>
                  <a:gd name="connsiteX17" fmla="*/ 545306 w 1238250"/>
                  <a:gd name="connsiteY17" fmla="*/ 164306 h 1050131"/>
                  <a:gd name="connsiteX18" fmla="*/ 566738 w 1238250"/>
                  <a:gd name="connsiteY18" fmla="*/ 119062 h 1050131"/>
                  <a:gd name="connsiteX19" fmla="*/ 588169 w 1238250"/>
                  <a:gd name="connsiteY19" fmla="*/ 114300 h 1050131"/>
                  <a:gd name="connsiteX20" fmla="*/ 631031 w 1238250"/>
                  <a:gd name="connsiteY20" fmla="*/ 71437 h 1050131"/>
                  <a:gd name="connsiteX21" fmla="*/ 645319 w 1238250"/>
                  <a:gd name="connsiteY21" fmla="*/ 38100 h 1050131"/>
                  <a:gd name="connsiteX22" fmla="*/ 688181 w 1238250"/>
                  <a:gd name="connsiteY22" fmla="*/ 28575 h 1050131"/>
                  <a:gd name="connsiteX23" fmla="*/ 704850 w 1238250"/>
                  <a:gd name="connsiteY23" fmla="*/ 19050 h 1050131"/>
                  <a:gd name="connsiteX24" fmla="*/ 716756 w 1238250"/>
                  <a:gd name="connsiteY24" fmla="*/ 0 h 1050131"/>
                  <a:gd name="connsiteX25" fmla="*/ 740569 w 1238250"/>
                  <a:gd name="connsiteY25" fmla="*/ 2381 h 1050131"/>
                  <a:gd name="connsiteX26" fmla="*/ 745331 w 1238250"/>
                  <a:gd name="connsiteY26" fmla="*/ 45243 h 1050131"/>
                  <a:gd name="connsiteX27" fmla="*/ 781050 w 1238250"/>
                  <a:gd name="connsiteY27" fmla="*/ 47625 h 1050131"/>
                  <a:gd name="connsiteX28" fmla="*/ 781050 w 1238250"/>
                  <a:gd name="connsiteY28" fmla="*/ 47625 h 1050131"/>
                  <a:gd name="connsiteX29" fmla="*/ 809625 w 1238250"/>
                  <a:gd name="connsiteY29" fmla="*/ 83343 h 1050131"/>
                  <a:gd name="connsiteX30" fmla="*/ 773906 w 1238250"/>
                  <a:gd name="connsiteY30" fmla="*/ 150018 h 1050131"/>
                  <a:gd name="connsiteX31" fmla="*/ 823913 w 1238250"/>
                  <a:gd name="connsiteY31" fmla="*/ 204787 h 1050131"/>
                  <a:gd name="connsiteX32" fmla="*/ 833438 w 1238250"/>
                  <a:gd name="connsiteY32" fmla="*/ 295275 h 1050131"/>
                  <a:gd name="connsiteX33" fmla="*/ 804863 w 1238250"/>
                  <a:gd name="connsiteY33" fmla="*/ 321468 h 1050131"/>
                  <a:gd name="connsiteX34" fmla="*/ 804863 w 1238250"/>
                  <a:gd name="connsiteY34" fmla="*/ 383381 h 1050131"/>
                  <a:gd name="connsiteX35" fmla="*/ 854869 w 1238250"/>
                  <a:gd name="connsiteY35" fmla="*/ 378618 h 1050131"/>
                  <a:gd name="connsiteX36" fmla="*/ 862013 w 1238250"/>
                  <a:gd name="connsiteY36" fmla="*/ 404812 h 1050131"/>
                  <a:gd name="connsiteX37" fmla="*/ 892969 w 1238250"/>
                  <a:gd name="connsiteY37" fmla="*/ 397668 h 1050131"/>
                  <a:gd name="connsiteX38" fmla="*/ 904875 w 1238250"/>
                  <a:gd name="connsiteY38" fmla="*/ 419100 h 1050131"/>
                  <a:gd name="connsiteX39" fmla="*/ 952500 w 1238250"/>
                  <a:gd name="connsiteY39" fmla="*/ 419100 h 1050131"/>
                  <a:gd name="connsiteX40" fmla="*/ 962025 w 1238250"/>
                  <a:gd name="connsiteY40" fmla="*/ 452437 h 1050131"/>
                  <a:gd name="connsiteX41" fmla="*/ 990600 w 1238250"/>
                  <a:gd name="connsiteY41" fmla="*/ 526256 h 1050131"/>
                  <a:gd name="connsiteX42" fmla="*/ 969169 w 1238250"/>
                  <a:gd name="connsiteY42" fmla="*/ 564356 h 1050131"/>
                  <a:gd name="connsiteX43" fmla="*/ 964406 w 1238250"/>
                  <a:gd name="connsiteY43" fmla="*/ 578643 h 1050131"/>
                  <a:gd name="connsiteX44" fmla="*/ 1116806 w 1238250"/>
                  <a:gd name="connsiteY44" fmla="*/ 614362 h 1050131"/>
                  <a:gd name="connsiteX45" fmla="*/ 1209675 w 1238250"/>
                  <a:gd name="connsiteY45" fmla="*/ 588168 h 1050131"/>
                  <a:gd name="connsiteX46" fmla="*/ 1238250 w 1238250"/>
                  <a:gd name="connsiteY46" fmla="*/ 600075 h 1050131"/>
                  <a:gd name="connsiteX47" fmla="*/ 1212056 w 1238250"/>
                  <a:gd name="connsiteY47" fmla="*/ 650081 h 1050131"/>
                  <a:gd name="connsiteX48" fmla="*/ 1223963 w 1238250"/>
                  <a:gd name="connsiteY48" fmla="*/ 673893 h 1050131"/>
                  <a:gd name="connsiteX49" fmla="*/ 1223963 w 1238250"/>
                  <a:gd name="connsiteY49" fmla="*/ 681037 h 1050131"/>
                  <a:gd name="connsiteX50" fmla="*/ 1207294 w 1238250"/>
                  <a:gd name="connsiteY50" fmla="*/ 697706 h 1050131"/>
                  <a:gd name="connsiteX51" fmla="*/ 1162050 w 1238250"/>
                  <a:gd name="connsiteY51" fmla="*/ 697706 h 1050131"/>
                  <a:gd name="connsiteX52" fmla="*/ 1145381 w 1238250"/>
                  <a:gd name="connsiteY52" fmla="*/ 733425 h 1050131"/>
                  <a:gd name="connsiteX53" fmla="*/ 1152525 w 1238250"/>
                  <a:gd name="connsiteY53" fmla="*/ 757237 h 1050131"/>
                  <a:gd name="connsiteX54" fmla="*/ 1123950 w 1238250"/>
                  <a:gd name="connsiteY54" fmla="*/ 776287 h 1050131"/>
                  <a:gd name="connsiteX55" fmla="*/ 1088231 w 1238250"/>
                  <a:gd name="connsiteY55" fmla="*/ 854868 h 1050131"/>
                  <a:gd name="connsiteX56" fmla="*/ 1066800 w 1238250"/>
                  <a:gd name="connsiteY56" fmla="*/ 878681 h 1050131"/>
                  <a:gd name="connsiteX57" fmla="*/ 1059656 w 1238250"/>
                  <a:gd name="connsiteY57" fmla="*/ 919162 h 1050131"/>
                  <a:gd name="connsiteX58" fmla="*/ 1002506 w 1238250"/>
                  <a:gd name="connsiteY58" fmla="*/ 916781 h 1050131"/>
                  <a:gd name="connsiteX59" fmla="*/ 985838 w 1238250"/>
                  <a:gd name="connsiteY59" fmla="*/ 942975 h 1050131"/>
                  <a:gd name="connsiteX60" fmla="*/ 954881 w 1238250"/>
                  <a:gd name="connsiteY60" fmla="*/ 976312 h 1050131"/>
                  <a:gd name="connsiteX61" fmla="*/ 919163 w 1238250"/>
                  <a:gd name="connsiteY61" fmla="*/ 983456 h 1050131"/>
                  <a:gd name="connsiteX62" fmla="*/ 909638 w 1238250"/>
                  <a:gd name="connsiteY62" fmla="*/ 1002506 h 1050131"/>
                  <a:gd name="connsiteX63" fmla="*/ 873919 w 1238250"/>
                  <a:gd name="connsiteY63" fmla="*/ 1009650 h 1050131"/>
                  <a:gd name="connsiteX64" fmla="*/ 852488 w 1238250"/>
                  <a:gd name="connsiteY64" fmla="*/ 1050131 h 1050131"/>
                  <a:gd name="connsiteX65" fmla="*/ 816769 w 1238250"/>
                  <a:gd name="connsiteY65" fmla="*/ 1033462 h 1050131"/>
                  <a:gd name="connsiteX66" fmla="*/ 776288 w 1238250"/>
                  <a:gd name="connsiteY66" fmla="*/ 992981 h 1050131"/>
                  <a:gd name="connsiteX67" fmla="*/ 776288 w 1238250"/>
                  <a:gd name="connsiteY67" fmla="*/ 992981 h 1050131"/>
                  <a:gd name="connsiteX68" fmla="*/ 762000 w 1238250"/>
                  <a:gd name="connsiteY68" fmla="*/ 964406 h 1050131"/>
                  <a:gd name="connsiteX69" fmla="*/ 762000 w 1238250"/>
                  <a:gd name="connsiteY69" fmla="*/ 935831 h 1050131"/>
                  <a:gd name="connsiteX70" fmla="*/ 692944 w 1238250"/>
                  <a:gd name="connsiteY70" fmla="*/ 919162 h 1050131"/>
                  <a:gd name="connsiteX71" fmla="*/ 676275 w 1238250"/>
                  <a:gd name="connsiteY71" fmla="*/ 928687 h 1050131"/>
                  <a:gd name="connsiteX72" fmla="*/ 654844 w 1238250"/>
                  <a:gd name="connsiteY72" fmla="*/ 892968 h 1050131"/>
                  <a:gd name="connsiteX73" fmla="*/ 654844 w 1238250"/>
                  <a:gd name="connsiteY73" fmla="*/ 850106 h 1050131"/>
                  <a:gd name="connsiteX74" fmla="*/ 669131 w 1238250"/>
                  <a:gd name="connsiteY74" fmla="*/ 842962 h 1050131"/>
                  <a:gd name="connsiteX75" fmla="*/ 669131 w 1238250"/>
                  <a:gd name="connsiteY75" fmla="*/ 781050 h 1050131"/>
                  <a:gd name="connsiteX76" fmla="*/ 631031 w 1238250"/>
                  <a:gd name="connsiteY76" fmla="*/ 778668 h 1050131"/>
                  <a:gd name="connsiteX77" fmla="*/ 600075 w 1238250"/>
                  <a:gd name="connsiteY77" fmla="*/ 795337 h 1050131"/>
                  <a:gd name="connsiteX78" fmla="*/ 590550 w 1238250"/>
                  <a:gd name="connsiteY78" fmla="*/ 762000 h 1050131"/>
                  <a:gd name="connsiteX79" fmla="*/ 554831 w 1238250"/>
                  <a:gd name="connsiteY79" fmla="*/ 757237 h 1050131"/>
                  <a:gd name="connsiteX80" fmla="*/ 547688 w 1238250"/>
                  <a:gd name="connsiteY80" fmla="*/ 752475 h 1050131"/>
                  <a:gd name="connsiteX81" fmla="*/ 552450 w 1238250"/>
                  <a:gd name="connsiteY81" fmla="*/ 719137 h 1050131"/>
                  <a:gd name="connsiteX82" fmla="*/ 473869 w 1238250"/>
                  <a:gd name="connsiteY82" fmla="*/ 695325 h 1050131"/>
                  <a:gd name="connsiteX83" fmla="*/ 433388 w 1238250"/>
                  <a:gd name="connsiteY83" fmla="*/ 711993 h 1050131"/>
                  <a:gd name="connsiteX84" fmla="*/ 333375 w 1238250"/>
                  <a:gd name="connsiteY84" fmla="*/ 702468 h 1050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</a:cxnLst>
                <a:rect l="l" t="t" r="r" b="b"/>
                <a:pathLst>
                  <a:path w="1238250" h="1050131">
                    <a:moveTo>
                      <a:pt x="0" y="76200"/>
                    </a:moveTo>
                    <a:lnTo>
                      <a:pt x="19050" y="128587"/>
                    </a:lnTo>
                    <a:lnTo>
                      <a:pt x="50006" y="114300"/>
                    </a:lnTo>
                    <a:lnTo>
                      <a:pt x="66675" y="116681"/>
                    </a:lnTo>
                    <a:lnTo>
                      <a:pt x="100013" y="114300"/>
                    </a:lnTo>
                    <a:lnTo>
                      <a:pt x="133350" y="145256"/>
                    </a:lnTo>
                    <a:lnTo>
                      <a:pt x="140494" y="183356"/>
                    </a:lnTo>
                    <a:lnTo>
                      <a:pt x="235744" y="252412"/>
                    </a:lnTo>
                    <a:lnTo>
                      <a:pt x="269081" y="230981"/>
                    </a:lnTo>
                    <a:lnTo>
                      <a:pt x="290513" y="242887"/>
                    </a:lnTo>
                    <a:lnTo>
                      <a:pt x="330994" y="247650"/>
                    </a:lnTo>
                    <a:lnTo>
                      <a:pt x="366713" y="259556"/>
                    </a:lnTo>
                    <a:lnTo>
                      <a:pt x="390525" y="238125"/>
                    </a:lnTo>
                    <a:lnTo>
                      <a:pt x="416719" y="240506"/>
                    </a:lnTo>
                    <a:lnTo>
                      <a:pt x="431006" y="228600"/>
                    </a:lnTo>
                    <a:lnTo>
                      <a:pt x="461963" y="228600"/>
                    </a:lnTo>
                    <a:lnTo>
                      <a:pt x="492919" y="195262"/>
                    </a:lnTo>
                    <a:lnTo>
                      <a:pt x="545306" y="164306"/>
                    </a:lnTo>
                    <a:lnTo>
                      <a:pt x="566738" y="119062"/>
                    </a:lnTo>
                    <a:lnTo>
                      <a:pt x="588169" y="114300"/>
                    </a:lnTo>
                    <a:lnTo>
                      <a:pt x="631031" y="71437"/>
                    </a:lnTo>
                    <a:lnTo>
                      <a:pt x="645319" y="38100"/>
                    </a:lnTo>
                    <a:lnTo>
                      <a:pt x="688181" y="28575"/>
                    </a:lnTo>
                    <a:lnTo>
                      <a:pt x="704850" y="19050"/>
                    </a:lnTo>
                    <a:lnTo>
                      <a:pt x="716756" y="0"/>
                    </a:lnTo>
                    <a:lnTo>
                      <a:pt x="740569" y="2381"/>
                    </a:lnTo>
                    <a:lnTo>
                      <a:pt x="745331" y="45243"/>
                    </a:lnTo>
                    <a:lnTo>
                      <a:pt x="781050" y="47625"/>
                    </a:lnTo>
                    <a:lnTo>
                      <a:pt x="781050" y="47625"/>
                    </a:lnTo>
                    <a:lnTo>
                      <a:pt x="809625" y="83343"/>
                    </a:lnTo>
                    <a:lnTo>
                      <a:pt x="773906" y="150018"/>
                    </a:lnTo>
                    <a:lnTo>
                      <a:pt x="823913" y="204787"/>
                    </a:lnTo>
                    <a:lnTo>
                      <a:pt x="833438" y="295275"/>
                    </a:lnTo>
                    <a:lnTo>
                      <a:pt x="804863" y="321468"/>
                    </a:lnTo>
                    <a:lnTo>
                      <a:pt x="804863" y="383381"/>
                    </a:lnTo>
                    <a:lnTo>
                      <a:pt x="854869" y="378618"/>
                    </a:lnTo>
                    <a:lnTo>
                      <a:pt x="862013" y="404812"/>
                    </a:lnTo>
                    <a:lnTo>
                      <a:pt x="892969" y="397668"/>
                    </a:lnTo>
                    <a:lnTo>
                      <a:pt x="904875" y="419100"/>
                    </a:lnTo>
                    <a:lnTo>
                      <a:pt x="952500" y="419100"/>
                    </a:lnTo>
                    <a:lnTo>
                      <a:pt x="962025" y="452437"/>
                    </a:lnTo>
                    <a:lnTo>
                      <a:pt x="990600" y="526256"/>
                    </a:lnTo>
                    <a:lnTo>
                      <a:pt x="969169" y="564356"/>
                    </a:lnTo>
                    <a:lnTo>
                      <a:pt x="964406" y="578643"/>
                    </a:lnTo>
                    <a:lnTo>
                      <a:pt x="1116806" y="614362"/>
                    </a:lnTo>
                    <a:lnTo>
                      <a:pt x="1209675" y="588168"/>
                    </a:lnTo>
                    <a:lnTo>
                      <a:pt x="1238250" y="600075"/>
                    </a:lnTo>
                    <a:lnTo>
                      <a:pt x="1212056" y="650081"/>
                    </a:lnTo>
                    <a:lnTo>
                      <a:pt x="1223963" y="673893"/>
                    </a:lnTo>
                    <a:lnTo>
                      <a:pt x="1223963" y="681037"/>
                    </a:lnTo>
                    <a:lnTo>
                      <a:pt x="1207294" y="697706"/>
                    </a:lnTo>
                    <a:lnTo>
                      <a:pt x="1162050" y="697706"/>
                    </a:lnTo>
                    <a:lnTo>
                      <a:pt x="1145381" y="733425"/>
                    </a:lnTo>
                    <a:lnTo>
                      <a:pt x="1152525" y="757237"/>
                    </a:lnTo>
                    <a:lnTo>
                      <a:pt x="1123950" y="776287"/>
                    </a:lnTo>
                    <a:lnTo>
                      <a:pt x="1088231" y="854868"/>
                    </a:lnTo>
                    <a:lnTo>
                      <a:pt x="1066800" y="878681"/>
                    </a:lnTo>
                    <a:lnTo>
                      <a:pt x="1059656" y="919162"/>
                    </a:lnTo>
                    <a:lnTo>
                      <a:pt x="1002506" y="916781"/>
                    </a:lnTo>
                    <a:lnTo>
                      <a:pt x="985838" y="942975"/>
                    </a:lnTo>
                    <a:lnTo>
                      <a:pt x="954881" y="976312"/>
                    </a:lnTo>
                    <a:lnTo>
                      <a:pt x="919163" y="983456"/>
                    </a:lnTo>
                    <a:lnTo>
                      <a:pt x="909638" y="1002506"/>
                    </a:lnTo>
                    <a:lnTo>
                      <a:pt x="873919" y="1009650"/>
                    </a:lnTo>
                    <a:lnTo>
                      <a:pt x="852488" y="1050131"/>
                    </a:lnTo>
                    <a:lnTo>
                      <a:pt x="816769" y="1033462"/>
                    </a:lnTo>
                    <a:lnTo>
                      <a:pt x="776288" y="992981"/>
                    </a:lnTo>
                    <a:lnTo>
                      <a:pt x="776288" y="992981"/>
                    </a:lnTo>
                    <a:lnTo>
                      <a:pt x="762000" y="964406"/>
                    </a:lnTo>
                    <a:lnTo>
                      <a:pt x="762000" y="935831"/>
                    </a:lnTo>
                    <a:lnTo>
                      <a:pt x="692944" y="919162"/>
                    </a:lnTo>
                    <a:lnTo>
                      <a:pt x="676275" y="928687"/>
                    </a:lnTo>
                    <a:lnTo>
                      <a:pt x="654844" y="892968"/>
                    </a:lnTo>
                    <a:lnTo>
                      <a:pt x="654844" y="850106"/>
                    </a:lnTo>
                    <a:lnTo>
                      <a:pt x="669131" y="842962"/>
                    </a:lnTo>
                    <a:lnTo>
                      <a:pt x="669131" y="781050"/>
                    </a:lnTo>
                    <a:lnTo>
                      <a:pt x="631031" y="778668"/>
                    </a:lnTo>
                    <a:lnTo>
                      <a:pt x="600075" y="795337"/>
                    </a:lnTo>
                    <a:lnTo>
                      <a:pt x="590550" y="762000"/>
                    </a:lnTo>
                    <a:lnTo>
                      <a:pt x="554831" y="757237"/>
                    </a:lnTo>
                    <a:lnTo>
                      <a:pt x="547688" y="752475"/>
                    </a:lnTo>
                    <a:lnTo>
                      <a:pt x="552450" y="719137"/>
                    </a:lnTo>
                    <a:lnTo>
                      <a:pt x="473869" y="695325"/>
                    </a:lnTo>
                    <a:lnTo>
                      <a:pt x="433388" y="711993"/>
                    </a:lnTo>
                    <a:lnTo>
                      <a:pt x="333375" y="702468"/>
                    </a:lnTo>
                  </a:path>
                </a:pathLst>
              </a:custGeom>
              <a:noFill/>
              <a:ln w="127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0" name="フリーフォーム: 図形 299">
                <a:extLst>
                  <a:ext uri="{FF2B5EF4-FFF2-40B4-BE49-F238E27FC236}">
                    <a16:creationId xmlns:a16="http://schemas.microsoft.com/office/drawing/2014/main" id="{8934C010-88CD-C700-724D-FD7CDFAE1177}"/>
                  </a:ext>
                </a:extLst>
              </p:cNvPr>
              <p:cNvSpPr/>
              <p:nvPr/>
            </p:nvSpPr>
            <p:spPr>
              <a:xfrm>
                <a:off x="4648200" y="3817144"/>
                <a:ext cx="831056" cy="452437"/>
              </a:xfrm>
              <a:custGeom>
                <a:avLst/>
                <a:gdLst>
                  <a:gd name="connsiteX0" fmla="*/ 0 w 831056"/>
                  <a:gd name="connsiteY0" fmla="*/ 119062 h 452437"/>
                  <a:gd name="connsiteX1" fmla="*/ 76200 w 831056"/>
                  <a:gd name="connsiteY1" fmla="*/ 116681 h 452437"/>
                  <a:gd name="connsiteX2" fmla="*/ 111919 w 831056"/>
                  <a:gd name="connsiteY2" fmla="*/ 95250 h 452437"/>
                  <a:gd name="connsiteX3" fmla="*/ 188119 w 831056"/>
                  <a:gd name="connsiteY3" fmla="*/ 76200 h 452437"/>
                  <a:gd name="connsiteX4" fmla="*/ 219075 w 831056"/>
                  <a:gd name="connsiteY4" fmla="*/ 73819 h 452437"/>
                  <a:gd name="connsiteX5" fmla="*/ 245269 w 831056"/>
                  <a:gd name="connsiteY5" fmla="*/ 66675 h 452437"/>
                  <a:gd name="connsiteX6" fmla="*/ 252413 w 831056"/>
                  <a:gd name="connsiteY6" fmla="*/ 38100 h 452437"/>
                  <a:gd name="connsiteX7" fmla="*/ 228600 w 831056"/>
                  <a:gd name="connsiteY7" fmla="*/ 0 h 452437"/>
                  <a:gd name="connsiteX8" fmla="*/ 285750 w 831056"/>
                  <a:gd name="connsiteY8" fmla="*/ 19050 h 452437"/>
                  <a:gd name="connsiteX9" fmla="*/ 304800 w 831056"/>
                  <a:gd name="connsiteY9" fmla="*/ 95250 h 452437"/>
                  <a:gd name="connsiteX10" fmla="*/ 330994 w 831056"/>
                  <a:gd name="connsiteY10" fmla="*/ 85725 h 452437"/>
                  <a:gd name="connsiteX11" fmla="*/ 364331 w 831056"/>
                  <a:gd name="connsiteY11" fmla="*/ 97631 h 452437"/>
                  <a:gd name="connsiteX12" fmla="*/ 402431 w 831056"/>
                  <a:gd name="connsiteY12" fmla="*/ 66675 h 452437"/>
                  <a:gd name="connsiteX13" fmla="*/ 404813 w 831056"/>
                  <a:gd name="connsiteY13" fmla="*/ 154781 h 452437"/>
                  <a:gd name="connsiteX14" fmla="*/ 447675 w 831056"/>
                  <a:gd name="connsiteY14" fmla="*/ 169069 h 452437"/>
                  <a:gd name="connsiteX15" fmla="*/ 461963 w 831056"/>
                  <a:gd name="connsiteY15" fmla="*/ 147637 h 452437"/>
                  <a:gd name="connsiteX16" fmla="*/ 483394 w 831056"/>
                  <a:gd name="connsiteY16" fmla="*/ 138112 h 452437"/>
                  <a:gd name="connsiteX17" fmla="*/ 514350 w 831056"/>
                  <a:gd name="connsiteY17" fmla="*/ 178594 h 452437"/>
                  <a:gd name="connsiteX18" fmla="*/ 569119 w 831056"/>
                  <a:gd name="connsiteY18" fmla="*/ 183356 h 452437"/>
                  <a:gd name="connsiteX19" fmla="*/ 583406 w 831056"/>
                  <a:gd name="connsiteY19" fmla="*/ 204787 h 452437"/>
                  <a:gd name="connsiteX20" fmla="*/ 619125 w 831056"/>
                  <a:gd name="connsiteY20" fmla="*/ 204787 h 452437"/>
                  <a:gd name="connsiteX21" fmla="*/ 676275 w 831056"/>
                  <a:gd name="connsiteY21" fmla="*/ 226219 h 452437"/>
                  <a:gd name="connsiteX22" fmla="*/ 726281 w 831056"/>
                  <a:gd name="connsiteY22" fmla="*/ 235744 h 452437"/>
                  <a:gd name="connsiteX23" fmla="*/ 709613 w 831056"/>
                  <a:gd name="connsiteY23" fmla="*/ 295275 h 452437"/>
                  <a:gd name="connsiteX24" fmla="*/ 754856 w 831056"/>
                  <a:gd name="connsiteY24" fmla="*/ 395287 h 452437"/>
                  <a:gd name="connsiteX25" fmla="*/ 804863 w 831056"/>
                  <a:gd name="connsiteY25" fmla="*/ 435769 h 452437"/>
                  <a:gd name="connsiteX26" fmla="*/ 831056 w 831056"/>
                  <a:gd name="connsiteY26" fmla="*/ 452437 h 4524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831056" h="452437">
                    <a:moveTo>
                      <a:pt x="0" y="119062"/>
                    </a:moveTo>
                    <a:lnTo>
                      <a:pt x="76200" y="116681"/>
                    </a:lnTo>
                    <a:lnTo>
                      <a:pt x="111919" y="95250"/>
                    </a:lnTo>
                    <a:lnTo>
                      <a:pt x="188119" y="76200"/>
                    </a:lnTo>
                    <a:lnTo>
                      <a:pt x="219075" y="73819"/>
                    </a:lnTo>
                    <a:lnTo>
                      <a:pt x="245269" y="66675"/>
                    </a:lnTo>
                    <a:lnTo>
                      <a:pt x="252413" y="38100"/>
                    </a:lnTo>
                    <a:lnTo>
                      <a:pt x="228600" y="0"/>
                    </a:lnTo>
                    <a:lnTo>
                      <a:pt x="285750" y="19050"/>
                    </a:lnTo>
                    <a:lnTo>
                      <a:pt x="304800" y="95250"/>
                    </a:lnTo>
                    <a:lnTo>
                      <a:pt x="330994" y="85725"/>
                    </a:lnTo>
                    <a:lnTo>
                      <a:pt x="364331" y="97631"/>
                    </a:lnTo>
                    <a:lnTo>
                      <a:pt x="402431" y="66675"/>
                    </a:lnTo>
                    <a:lnTo>
                      <a:pt x="404813" y="154781"/>
                    </a:lnTo>
                    <a:lnTo>
                      <a:pt x="447675" y="169069"/>
                    </a:lnTo>
                    <a:lnTo>
                      <a:pt x="461963" y="147637"/>
                    </a:lnTo>
                    <a:lnTo>
                      <a:pt x="483394" y="138112"/>
                    </a:lnTo>
                    <a:lnTo>
                      <a:pt x="514350" y="178594"/>
                    </a:lnTo>
                    <a:lnTo>
                      <a:pt x="569119" y="183356"/>
                    </a:lnTo>
                    <a:lnTo>
                      <a:pt x="583406" y="204787"/>
                    </a:lnTo>
                    <a:lnTo>
                      <a:pt x="619125" y="204787"/>
                    </a:lnTo>
                    <a:lnTo>
                      <a:pt x="676275" y="226219"/>
                    </a:lnTo>
                    <a:lnTo>
                      <a:pt x="726281" y="235744"/>
                    </a:lnTo>
                    <a:lnTo>
                      <a:pt x="709613" y="295275"/>
                    </a:lnTo>
                    <a:lnTo>
                      <a:pt x="754856" y="395287"/>
                    </a:lnTo>
                    <a:lnTo>
                      <a:pt x="804863" y="435769"/>
                    </a:lnTo>
                    <a:lnTo>
                      <a:pt x="831056" y="452437"/>
                    </a:lnTo>
                  </a:path>
                </a:pathLst>
              </a:custGeom>
              <a:noFill/>
              <a:ln w="127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1" name="フリーフォーム: 図形 300">
                <a:extLst>
                  <a:ext uri="{FF2B5EF4-FFF2-40B4-BE49-F238E27FC236}">
                    <a16:creationId xmlns:a16="http://schemas.microsoft.com/office/drawing/2014/main" id="{41734268-4A39-3D4F-645F-9F605BB2336D}"/>
                  </a:ext>
                </a:extLst>
              </p:cNvPr>
              <p:cNvSpPr/>
              <p:nvPr/>
            </p:nvSpPr>
            <p:spPr>
              <a:xfrm>
                <a:off x="5545931" y="2726531"/>
                <a:ext cx="623888" cy="1369219"/>
              </a:xfrm>
              <a:custGeom>
                <a:avLst/>
                <a:gdLst>
                  <a:gd name="connsiteX0" fmla="*/ 519113 w 623888"/>
                  <a:gd name="connsiteY0" fmla="*/ 1369219 h 1369219"/>
                  <a:gd name="connsiteX1" fmla="*/ 528638 w 623888"/>
                  <a:gd name="connsiteY1" fmla="*/ 1254919 h 1369219"/>
                  <a:gd name="connsiteX2" fmla="*/ 547688 w 623888"/>
                  <a:gd name="connsiteY2" fmla="*/ 1183482 h 1369219"/>
                  <a:gd name="connsiteX3" fmla="*/ 616744 w 623888"/>
                  <a:gd name="connsiteY3" fmla="*/ 1138238 h 1369219"/>
                  <a:gd name="connsiteX4" fmla="*/ 623888 w 623888"/>
                  <a:gd name="connsiteY4" fmla="*/ 1109663 h 1369219"/>
                  <a:gd name="connsiteX5" fmla="*/ 619125 w 623888"/>
                  <a:gd name="connsiteY5" fmla="*/ 1090613 h 1369219"/>
                  <a:gd name="connsiteX6" fmla="*/ 590550 w 623888"/>
                  <a:gd name="connsiteY6" fmla="*/ 1083469 h 1369219"/>
                  <a:gd name="connsiteX7" fmla="*/ 585788 w 623888"/>
                  <a:gd name="connsiteY7" fmla="*/ 1014413 h 1369219"/>
                  <a:gd name="connsiteX8" fmla="*/ 564357 w 623888"/>
                  <a:gd name="connsiteY8" fmla="*/ 971550 h 1369219"/>
                  <a:gd name="connsiteX9" fmla="*/ 578644 w 623888"/>
                  <a:gd name="connsiteY9" fmla="*/ 935832 h 1369219"/>
                  <a:gd name="connsiteX10" fmla="*/ 583407 w 623888"/>
                  <a:gd name="connsiteY10" fmla="*/ 902494 h 1369219"/>
                  <a:gd name="connsiteX11" fmla="*/ 564357 w 623888"/>
                  <a:gd name="connsiteY11" fmla="*/ 897732 h 1369219"/>
                  <a:gd name="connsiteX12" fmla="*/ 531019 w 623888"/>
                  <a:gd name="connsiteY12" fmla="*/ 883444 h 1369219"/>
                  <a:gd name="connsiteX13" fmla="*/ 492919 w 623888"/>
                  <a:gd name="connsiteY13" fmla="*/ 890588 h 1369219"/>
                  <a:gd name="connsiteX14" fmla="*/ 481013 w 623888"/>
                  <a:gd name="connsiteY14" fmla="*/ 866775 h 1369219"/>
                  <a:gd name="connsiteX15" fmla="*/ 447675 w 623888"/>
                  <a:gd name="connsiteY15" fmla="*/ 866775 h 1369219"/>
                  <a:gd name="connsiteX16" fmla="*/ 397669 w 623888"/>
                  <a:gd name="connsiteY16" fmla="*/ 852488 h 1369219"/>
                  <a:gd name="connsiteX17" fmla="*/ 409575 w 623888"/>
                  <a:gd name="connsiteY17" fmla="*/ 835819 h 1369219"/>
                  <a:gd name="connsiteX18" fmla="*/ 381000 w 623888"/>
                  <a:gd name="connsiteY18" fmla="*/ 795338 h 1369219"/>
                  <a:gd name="connsiteX19" fmla="*/ 328613 w 623888"/>
                  <a:gd name="connsiteY19" fmla="*/ 754857 h 1369219"/>
                  <a:gd name="connsiteX20" fmla="*/ 321469 w 623888"/>
                  <a:gd name="connsiteY20" fmla="*/ 719138 h 1369219"/>
                  <a:gd name="connsiteX21" fmla="*/ 338138 w 623888"/>
                  <a:gd name="connsiteY21" fmla="*/ 692944 h 1369219"/>
                  <a:gd name="connsiteX22" fmla="*/ 357188 w 623888"/>
                  <a:gd name="connsiteY22" fmla="*/ 607219 h 1369219"/>
                  <a:gd name="connsiteX23" fmla="*/ 316707 w 623888"/>
                  <a:gd name="connsiteY23" fmla="*/ 573882 h 1369219"/>
                  <a:gd name="connsiteX24" fmla="*/ 316707 w 623888"/>
                  <a:gd name="connsiteY24" fmla="*/ 547688 h 1369219"/>
                  <a:gd name="connsiteX25" fmla="*/ 259557 w 623888"/>
                  <a:gd name="connsiteY25" fmla="*/ 526257 h 1369219"/>
                  <a:gd name="connsiteX26" fmla="*/ 259557 w 623888"/>
                  <a:gd name="connsiteY26" fmla="*/ 483394 h 1369219"/>
                  <a:gd name="connsiteX27" fmla="*/ 223838 w 623888"/>
                  <a:gd name="connsiteY27" fmla="*/ 471488 h 1369219"/>
                  <a:gd name="connsiteX28" fmla="*/ 223838 w 623888"/>
                  <a:gd name="connsiteY28" fmla="*/ 428625 h 1369219"/>
                  <a:gd name="connsiteX29" fmla="*/ 173832 w 623888"/>
                  <a:gd name="connsiteY29" fmla="*/ 385763 h 1369219"/>
                  <a:gd name="connsiteX30" fmla="*/ 173832 w 623888"/>
                  <a:gd name="connsiteY30" fmla="*/ 347663 h 1369219"/>
                  <a:gd name="connsiteX31" fmla="*/ 142875 w 623888"/>
                  <a:gd name="connsiteY31" fmla="*/ 321469 h 1369219"/>
                  <a:gd name="connsiteX32" fmla="*/ 111919 w 623888"/>
                  <a:gd name="connsiteY32" fmla="*/ 328613 h 1369219"/>
                  <a:gd name="connsiteX33" fmla="*/ 109538 w 623888"/>
                  <a:gd name="connsiteY33" fmla="*/ 292894 h 1369219"/>
                  <a:gd name="connsiteX34" fmla="*/ 83344 w 623888"/>
                  <a:gd name="connsiteY34" fmla="*/ 283369 h 1369219"/>
                  <a:gd name="connsiteX35" fmla="*/ 78582 w 623888"/>
                  <a:gd name="connsiteY35" fmla="*/ 269082 h 1369219"/>
                  <a:gd name="connsiteX36" fmla="*/ 78582 w 623888"/>
                  <a:gd name="connsiteY36" fmla="*/ 269082 h 1369219"/>
                  <a:gd name="connsiteX37" fmla="*/ 54769 w 623888"/>
                  <a:gd name="connsiteY37" fmla="*/ 207169 h 1369219"/>
                  <a:gd name="connsiteX38" fmla="*/ 7144 w 623888"/>
                  <a:gd name="connsiteY38" fmla="*/ 180975 h 1369219"/>
                  <a:gd name="connsiteX39" fmla="*/ 0 w 623888"/>
                  <a:gd name="connsiteY39" fmla="*/ 100013 h 1369219"/>
                  <a:gd name="connsiteX40" fmla="*/ 0 w 623888"/>
                  <a:gd name="connsiteY40" fmla="*/ 69057 h 1369219"/>
                  <a:gd name="connsiteX41" fmla="*/ 45244 w 623888"/>
                  <a:gd name="connsiteY41" fmla="*/ 61913 h 1369219"/>
                  <a:gd name="connsiteX42" fmla="*/ 42863 w 623888"/>
                  <a:gd name="connsiteY42" fmla="*/ 0 h 13692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623888" h="1369219">
                    <a:moveTo>
                      <a:pt x="519113" y="1369219"/>
                    </a:moveTo>
                    <a:lnTo>
                      <a:pt x="528638" y="1254919"/>
                    </a:lnTo>
                    <a:lnTo>
                      <a:pt x="547688" y="1183482"/>
                    </a:lnTo>
                    <a:lnTo>
                      <a:pt x="616744" y="1138238"/>
                    </a:lnTo>
                    <a:lnTo>
                      <a:pt x="623888" y="1109663"/>
                    </a:lnTo>
                    <a:lnTo>
                      <a:pt x="619125" y="1090613"/>
                    </a:lnTo>
                    <a:lnTo>
                      <a:pt x="590550" y="1083469"/>
                    </a:lnTo>
                    <a:lnTo>
                      <a:pt x="585788" y="1014413"/>
                    </a:lnTo>
                    <a:lnTo>
                      <a:pt x="564357" y="971550"/>
                    </a:lnTo>
                    <a:lnTo>
                      <a:pt x="578644" y="935832"/>
                    </a:lnTo>
                    <a:lnTo>
                      <a:pt x="583407" y="902494"/>
                    </a:lnTo>
                    <a:lnTo>
                      <a:pt x="564357" y="897732"/>
                    </a:lnTo>
                    <a:lnTo>
                      <a:pt x="531019" y="883444"/>
                    </a:lnTo>
                    <a:lnTo>
                      <a:pt x="492919" y="890588"/>
                    </a:lnTo>
                    <a:lnTo>
                      <a:pt x="481013" y="866775"/>
                    </a:lnTo>
                    <a:lnTo>
                      <a:pt x="447675" y="866775"/>
                    </a:lnTo>
                    <a:lnTo>
                      <a:pt x="397669" y="852488"/>
                    </a:lnTo>
                    <a:lnTo>
                      <a:pt x="409575" y="835819"/>
                    </a:lnTo>
                    <a:lnTo>
                      <a:pt x="381000" y="795338"/>
                    </a:lnTo>
                    <a:lnTo>
                      <a:pt x="328613" y="754857"/>
                    </a:lnTo>
                    <a:lnTo>
                      <a:pt x="321469" y="719138"/>
                    </a:lnTo>
                    <a:lnTo>
                      <a:pt x="338138" y="692944"/>
                    </a:lnTo>
                    <a:lnTo>
                      <a:pt x="357188" y="607219"/>
                    </a:lnTo>
                    <a:lnTo>
                      <a:pt x="316707" y="573882"/>
                    </a:lnTo>
                    <a:lnTo>
                      <a:pt x="316707" y="547688"/>
                    </a:lnTo>
                    <a:lnTo>
                      <a:pt x="259557" y="526257"/>
                    </a:lnTo>
                    <a:lnTo>
                      <a:pt x="259557" y="483394"/>
                    </a:lnTo>
                    <a:lnTo>
                      <a:pt x="223838" y="471488"/>
                    </a:lnTo>
                    <a:lnTo>
                      <a:pt x="223838" y="428625"/>
                    </a:lnTo>
                    <a:lnTo>
                      <a:pt x="173832" y="385763"/>
                    </a:lnTo>
                    <a:lnTo>
                      <a:pt x="173832" y="347663"/>
                    </a:lnTo>
                    <a:lnTo>
                      <a:pt x="142875" y="321469"/>
                    </a:lnTo>
                    <a:lnTo>
                      <a:pt x="111919" y="328613"/>
                    </a:lnTo>
                    <a:lnTo>
                      <a:pt x="109538" y="292894"/>
                    </a:lnTo>
                    <a:lnTo>
                      <a:pt x="83344" y="283369"/>
                    </a:lnTo>
                    <a:lnTo>
                      <a:pt x="78582" y="269082"/>
                    </a:lnTo>
                    <a:lnTo>
                      <a:pt x="78582" y="269082"/>
                    </a:lnTo>
                    <a:lnTo>
                      <a:pt x="54769" y="207169"/>
                    </a:lnTo>
                    <a:lnTo>
                      <a:pt x="7144" y="180975"/>
                    </a:lnTo>
                    <a:lnTo>
                      <a:pt x="0" y="100013"/>
                    </a:lnTo>
                    <a:lnTo>
                      <a:pt x="0" y="69057"/>
                    </a:lnTo>
                    <a:lnTo>
                      <a:pt x="45244" y="61913"/>
                    </a:lnTo>
                    <a:cubicBezTo>
                      <a:pt x="44450" y="41275"/>
                      <a:pt x="43657" y="20638"/>
                      <a:pt x="42863" y="0"/>
                    </a:cubicBezTo>
                  </a:path>
                </a:pathLst>
              </a:custGeom>
              <a:noFill/>
              <a:ln w="127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2" name="フリーフォーム: 図形 301">
                <a:extLst>
                  <a:ext uri="{FF2B5EF4-FFF2-40B4-BE49-F238E27FC236}">
                    <a16:creationId xmlns:a16="http://schemas.microsoft.com/office/drawing/2014/main" id="{E7D747D4-2DEA-BC2E-0361-F40A6BA1377B}"/>
                  </a:ext>
                </a:extLst>
              </p:cNvPr>
              <p:cNvSpPr/>
              <p:nvPr/>
            </p:nvSpPr>
            <p:spPr>
              <a:xfrm>
                <a:off x="5967413" y="2193131"/>
                <a:ext cx="661987" cy="1707357"/>
              </a:xfrm>
              <a:custGeom>
                <a:avLst/>
                <a:gdLst>
                  <a:gd name="connsiteX0" fmla="*/ 0 w 661987"/>
                  <a:gd name="connsiteY0" fmla="*/ 35719 h 1707357"/>
                  <a:gd name="connsiteX1" fmla="*/ 78581 w 661987"/>
                  <a:gd name="connsiteY1" fmla="*/ 47625 h 1707357"/>
                  <a:gd name="connsiteX2" fmla="*/ 107156 w 661987"/>
                  <a:gd name="connsiteY2" fmla="*/ 16669 h 1707357"/>
                  <a:gd name="connsiteX3" fmla="*/ 166687 w 661987"/>
                  <a:gd name="connsiteY3" fmla="*/ 0 h 1707357"/>
                  <a:gd name="connsiteX4" fmla="*/ 183356 w 661987"/>
                  <a:gd name="connsiteY4" fmla="*/ 19050 h 1707357"/>
                  <a:gd name="connsiteX5" fmla="*/ 164306 w 661987"/>
                  <a:gd name="connsiteY5" fmla="*/ 57150 h 1707357"/>
                  <a:gd name="connsiteX6" fmla="*/ 166687 w 661987"/>
                  <a:gd name="connsiteY6" fmla="*/ 85725 h 1707357"/>
                  <a:gd name="connsiteX7" fmla="*/ 190500 w 661987"/>
                  <a:gd name="connsiteY7" fmla="*/ 107157 h 1707357"/>
                  <a:gd name="connsiteX8" fmla="*/ 178593 w 661987"/>
                  <a:gd name="connsiteY8" fmla="*/ 157163 h 1707357"/>
                  <a:gd name="connsiteX9" fmla="*/ 152400 w 661987"/>
                  <a:gd name="connsiteY9" fmla="*/ 150019 h 1707357"/>
                  <a:gd name="connsiteX10" fmla="*/ 128587 w 661987"/>
                  <a:gd name="connsiteY10" fmla="*/ 135732 h 1707357"/>
                  <a:gd name="connsiteX11" fmla="*/ 109537 w 661987"/>
                  <a:gd name="connsiteY11" fmla="*/ 169069 h 1707357"/>
                  <a:gd name="connsiteX12" fmla="*/ 180975 w 661987"/>
                  <a:gd name="connsiteY12" fmla="*/ 197644 h 1707357"/>
                  <a:gd name="connsiteX13" fmla="*/ 176212 w 661987"/>
                  <a:gd name="connsiteY13" fmla="*/ 273844 h 1707357"/>
                  <a:gd name="connsiteX14" fmla="*/ 159543 w 661987"/>
                  <a:gd name="connsiteY14" fmla="*/ 309563 h 1707357"/>
                  <a:gd name="connsiteX15" fmla="*/ 154781 w 661987"/>
                  <a:gd name="connsiteY15" fmla="*/ 335757 h 1707357"/>
                  <a:gd name="connsiteX16" fmla="*/ 147637 w 661987"/>
                  <a:gd name="connsiteY16" fmla="*/ 357188 h 1707357"/>
                  <a:gd name="connsiteX17" fmla="*/ 121443 w 661987"/>
                  <a:gd name="connsiteY17" fmla="*/ 381000 h 1707357"/>
                  <a:gd name="connsiteX18" fmla="*/ 135731 w 661987"/>
                  <a:gd name="connsiteY18" fmla="*/ 450057 h 1707357"/>
                  <a:gd name="connsiteX19" fmla="*/ 128587 w 661987"/>
                  <a:gd name="connsiteY19" fmla="*/ 459582 h 1707357"/>
                  <a:gd name="connsiteX20" fmla="*/ 107156 w 661987"/>
                  <a:gd name="connsiteY20" fmla="*/ 457200 h 1707357"/>
                  <a:gd name="connsiteX21" fmla="*/ 90487 w 661987"/>
                  <a:gd name="connsiteY21" fmla="*/ 492919 h 1707357"/>
                  <a:gd name="connsiteX22" fmla="*/ 78581 w 661987"/>
                  <a:gd name="connsiteY22" fmla="*/ 519113 h 1707357"/>
                  <a:gd name="connsiteX23" fmla="*/ 142875 w 661987"/>
                  <a:gd name="connsiteY23" fmla="*/ 507207 h 1707357"/>
                  <a:gd name="connsiteX24" fmla="*/ 219075 w 661987"/>
                  <a:gd name="connsiteY24" fmla="*/ 533400 h 1707357"/>
                  <a:gd name="connsiteX25" fmla="*/ 228600 w 661987"/>
                  <a:gd name="connsiteY25" fmla="*/ 602457 h 1707357"/>
                  <a:gd name="connsiteX26" fmla="*/ 211931 w 661987"/>
                  <a:gd name="connsiteY26" fmla="*/ 647700 h 1707357"/>
                  <a:gd name="connsiteX27" fmla="*/ 214312 w 661987"/>
                  <a:gd name="connsiteY27" fmla="*/ 661988 h 1707357"/>
                  <a:gd name="connsiteX28" fmla="*/ 235743 w 661987"/>
                  <a:gd name="connsiteY28" fmla="*/ 661988 h 1707357"/>
                  <a:gd name="connsiteX29" fmla="*/ 261937 w 661987"/>
                  <a:gd name="connsiteY29" fmla="*/ 704850 h 1707357"/>
                  <a:gd name="connsiteX30" fmla="*/ 271462 w 661987"/>
                  <a:gd name="connsiteY30" fmla="*/ 723900 h 1707357"/>
                  <a:gd name="connsiteX31" fmla="*/ 300037 w 661987"/>
                  <a:gd name="connsiteY31" fmla="*/ 750094 h 1707357"/>
                  <a:gd name="connsiteX32" fmla="*/ 323850 w 661987"/>
                  <a:gd name="connsiteY32" fmla="*/ 773907 h 1707357"/>
                  <a:gd name="connsiteX33" fmla="*/ 340518 w 661987"/>
                  <a:gd name="connsiteY33" fmla="*/ 773907 h 1707357"/>
                  <a:gd name="connsiteX34" fmla="*/ 340518 w 661987"/>
                  <a:gd name="connsiteY34" fmla="*/ 800100 h 1707357"/>
                  <a:gd name="connsiteX35" fmla="*/ 333375 w 661987"/>
                  <a:gd name="connsiteY35" fmla="*/ 838200 h 1707357"/>
                  <a:gd name="connsiteX36" fmla="*/ 366712 w 661987"/>
                  <a:gd name="connsiteY36" fmla="*/ 838200 h 1707357"/>
                  <a:gd name="connsiteX37" fmla="*/ 426243 w 661987"/>
                  <a:gd name="connsiteY37" fmla="*/ 902494 h 1707357"/>
                  <a:gd name="connsiteX38" fmla="*/ 421481 w 661987"/>
                  <a:gd name="connsiteY38" fmla="*/ 923925 h 1707357"/>
                  <a:gd name="connsiteX39" fmla="*/ 485775 w 661987"/>
                  <a:gd name="connsiteY39" fmla="*/ 957263 h 1707357"/>
                  <a:gd name="connsiteX40" fmla="*/ 488156 w 661987"/>
                  <a:gd name="connsiteY40" fmla="*/ 978694 h 1707357"/>
                  <a:gd name="connsiteX41" fmla="*/ 535781 w 661987"/>
                  <a:gd name="connsiteY41" fmla="*/ 1028700 h 1707357"/>
                  <a:gd name="connsiteX42" fmla="*/ 516731 w 661987"/>
                  <a:gd name="connsiteY42" fmla="*/ 1102519 h 1707357"/>
                  <a:gd name="connsiteX43" fmla="*/ 540543 w 661987"/>
                  <a:gd name="connsiteY43" fmla="*/ 1109663 h 1707357"/>
                  <a:gd name="connsiteX44" fmla="*/ 540543 w 661987"/>
                  <a:gd name="connsiteY44" fmla="*/ 1109663 h 1707357"/>
                  <a:gd name="connsiteX45" fmla="*/ 571500 w 661987"/>
                  <a:gd name="connsiteY45" fmla="*/ 1116807 h 1707357"/>
                  <a:gd name="connsiteX46" fmla="*/ 571500 w 661987"/>
                  <a:gd name="connsiteY46" fmla="*/ 1131094 h 1707357"/>
                  <a:gd name="connsiteX47" fmla="*/ 595312 w 661987"/>
                  <a:gd name="connsiteY47" fmla="*/ 1171575 h 1707357"/>
                  <a:gd name="connsiteX48" fmla="*/ 559593 w 661987"/>
                  <a:gd name="connsiteY48" fmla="*/ 1252538 h 1707357"/>
                  <a:gd name="connsiteX49" fmla="*/ 581025 w 661987"/>
                  <a:gd name="connsiteY49" fmla="*/ 1281113 h 1707357"/>
                  <a:gd name="connsiteX50" fmla="*/ 614362 w 661987"/>
                  <a:gd name="connsiteY50" fmla="*/ 1257300 h 1707357"/>
                  <a:gd name="connsiteX51" fmla="*/ 652462 w 661987"/>
                  <a:gd name="connsiteY51" fmla="*/ 1285875 h 1707357"/>
                  <a:gd name="connsiteX52" fmla="*/ 635793 w 661987"/>
                  <a:gd name="connsiteY52" fmla="*/ 1319213 h 1707357"/>
                  <a:gd name="connsiteX53" fmla="*/ 633412 w 661987"/>
                  <a:gd name="connsiteY53" fmla="*/ 1366838 h 1707357"/>
                  <a:gd name="connsiteX54" fmla="*/ 661987 w 661987"/>
                  <a:gd name="connsiteY54" fmla="*/ 1397794 h 1707357"/>
                  <a:gd name="connsiteX55" fmla="*/ 604837 w 661987"/>
                  <a:gd name="connsiteY55" fmla="*/ 1414463 h 1707357"/>
                  <a:gd name="connsiteX56" fmla="*/ 564356 w 661987"/>
                  <a:gd name="connsiteY56" fmla="*/ 1490663 h 1707357"/>
                  <a:gd name="connsiteX57" fmla="*/ 576262 w 661987"/>
                  <a:gd name="connsiteY57" fmla="*/ 1528763 h 1707357"/>
                  <a:gd name="connsiteX58" fmla="*/ 552450 w 661987"/>
                  <a:gd name="connsiteY58" fmla="*/ 1562100 h 1707357"/>
                  <a:gd name="connsiteX59" fmla="*/ 661987 w 661987"/>
                  <a:gd name="connsiteY59" fmla="*/ 1707357 h 1707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661987" h="1707357">
                    <a:moveTo>
                      <a:pt x="0" y="35719"/>
                    </a:moveTo>
                    <a:lnTo>
                      <a:pt x="78581" y="47625"/>
                    </a:lnTo>
                    <a:lnTo>
                      <a:pt x="107156" y="16669"/>
                    </a:lnTo>
                    <a:lnTo>
                      <a:pt x="166687" y="0"/>
                    </a:lnTo>
                    <a:lnTo>
                      <a:pt x="183356" y="19050"/>
                    </a:lnTo>
                    <a:lnTo>
                      <a:pt x="164306" y="57150"/>
                    </a:lnTo>
                    <a:lnTo>
                      <a:pt x="166687" y="85725"/>
                    </a:lnTo>
                    <a:lnTo>
                      <a:pt x="190500" y="107157"/>
                    </a:lnTo>
                    <a:lnTo>
                      <a:pt x="178593" y="157163"/>
                    </a:lnTo>
                    <a:lnTo>
                      <a:pt x="152400" y="150019"/>
                    </a:lnTo>
                    <a:lnTo>
                      <a:pt x="128587" y="135732"/>
                    </a:lnTo>
                    <a:lnTo>
                      <a:pt x="109537" y="169069"/>
                    </a:lnTo>
                    <a:lnTo>
                      <a:pt x="180975" y="197644"/>
                    </a:lnTo>
                    <a:lnTo>
                      <a:pt x="176212" y="273844"/>
                    </a:lnTo>
                    <a:lnTo>
                      <a:pt x="159543" y="309563"/>
                    </a:lnTo>
                    <a:lnTo>
                      <a:pt x="154781" y="335757"/>
                    </a:lnTo>
                    <a:lnTo>
                      <a:pt x="147637" y="357188"/>
                    </a:lnTo>
                    <a:lnTo>
                      <a:pt x="121443" y="381000"/>
                    </a:lnTo>
                    <a:lnTo>
                      <a:pt x="135731" y="450057"/>
                    </a:lnTo>
                    <a:lnTo>
                      <a:pt x="128587" y="459582"/>
                    </a:lnTo>
                    <a:lnTo>
                      <a:pt x="107156" y="457200"/>
                    </a:lnTo>
                    <a:lnTo>
                      <a:pt x="90487" y="492919"/>
                    </a:lnTo>
                    <a:lnTo>
                      <a:pt x="78581" y="519113"/>
                    </a:lnTo>
                    <a:lnTo>
                      <a:pt x="142875" y="507207"/>
                    </a:lnTo>
                    <a:lnTo>
                      <a:pt x="219075" y="533400"/>
                    </a:lnTo>
                    <a:lnTo>
                      <a:pt x="228600" y="602457"/>
                    </a:lnTo>
                    <a:lnTo>
                      <a:pt x="211931" y="647700"/>
                    </a:lnTo>
                    <a:lnTo>
                      <a:pt x="214312" y="661988"/>
                    </a:lnTo>
                    <a:lnTo>
                      <a:pt x="235743" y="661988"/>
                    </a:lnTo>
                    <a:lnTo>
                      <a:pt x="261937" y="704850"/>
                    </a:lnTo>
                    <a:lnTo>
                      <a:pt x="271462" y="723900"/>
                    </a:lnTo>
                    <a:lnTo>
                      <a:pt x="300037" y="750094"/>
                    </a:lnTo>
                    <a:lnTo>
                      <a:pt x="323850" y="773907"/>
                    </a:lnTo>
                    <a:lnTo>
                      <a:pt x="340518" y="773907"/>
                    </a:lnTo>
                    <a:lnTo>
                      <a:pt x="340518" y="800100"/>
                    </a:lnTo>
                    <a:lnTo>
                      <a:pt x="333375" y="838200"/>
                    </a:lnTo>
                    <a:lnTo>
                      <a:pt x="366712" y="838200"/>
                    </a:lnTo>
                    <a:lnTo>
                      <a:pt x="426243" y="902494"/>
                    </a:lnTo>
                    <a:lnTo>
                      <a:pt x="421481" y="923925"/>
                    </a:lnTo>
                    <a:lnTo>
                      <a:pt x="485775" y="957263"/>
                    </a:lnTo>
                    <a:lnTo>
                      <a:pt x="488156" y="978694"/>
                    </a:lnTo>
                    <a:lnTo>
                      <a:pt x="535781" y="1028700"/>
                    </a:lnTo>
                    <a:lnTo>
                      <a:pt x="516731" y="1102519"/>
                    </a:lnTo>
                    <a:lnTo>
                      <a:pt x="540543" y="1109663"/>
                    </a:lnTo>
                    <a:lnTo>
                      <a:pt x="540543" y="1109663"/>
                    </a:lnTo>
                    <a:lnTo>
                      <a:pt x="571500" y="1116807"/>
                    </a:lnTo>
                    <a:lnTo>
                      <a:pt x="571500" y="1131094"/>
                    </a:lnTo>
                    <a:lnTo>
                      <a:pt x="595312" y="1171575"/>
                    </a:lnTo>
                    <a:lnTo>
                      <a:pt x="559593" y="1252538"/>
                    </a:lnTo>
                    <a:lnTo>
                      <a:pt x="581025" y="1281113"/>
                    </a:lnTo>
                    <a:lnTo>
                      <a:pt x="614362" y="1257300"/>
                    </a:lnTo>
                    <a:lnTo>
                      <a:pt x="652462" y="1285875"/>
                    </a:lnTo>
                    <a:lnTo>
                      <a:pt x="635793" y="1319213"/>
                    </a:lnTo>
                    <a:lnTo>
                      <a:pt x="633412" y="1366838"/>
                    </a:lnTo>
                    <a:lnTo>
                      <a:pt x="661987" y="1397794"/>
                    </a:lnTo>
                    <a:lnTo>
                      <a:pt x="604837" y="1414463"/>
                    </a:lnTo>
                    <a:lnTo>
                      <a:pt x="564356" y="1490663"/>
                    </a:lnTo>
                    <a:lnTo>
                      <a:pt x="576262" y="1528763"/>
                    </a:lnTo>
                    <a:lnTo>
                      <a:pt x="552450" y="1562100"/>
                    </a:lnTo>
                    <a:lnTo>
                      <a:pt x="661987" y="1707357"/>
                    </a:lnTo>
                  </a:path>
                </a:pathLst>
              </a:custGeom>
              <a:noFill/>
              <a:ln w="127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3" name="フリーフォーム: 図形 302">
                <a:extLst>
                  <a:ext uri="{FF2B5EF4-FFF2-40B4-BE49-F238E27FC236}">
                    <a16:creationId xmlns:a16="http://schemas.microsoft.com/office/drawing/2014/main" id="{DF4159F3-71D3-DE5B-4439-03571E14FA86}"/>
                  </a:ext>
                </a:extLst>
              </p:cNvPr>
              <p:cNvSpPr/>
              <p:nvPr/>
            </p:nvSpPr>
            <p:spPr>
              <a:xfrm>
                <a:off x="6434138" y="2138363"/>
                <a:ext cx="523875" cy="1638300"/>
              </a:xfrm>
              <a:custGeom>
                <a:avLst/>
                <a:gdLst>
                  <a:gd name="connsiteX0" fmla="*/ 304800 w 523875"/>
                  <a:gd name="connsiteY0" fmla="*/ 1638300 h 1638300"/>
                  <a:gd name="connsiteX1" fmla="*/ 378618 w 523875"/>
                  <a:gd name="connsiteY1" fmla="*/ 1559718 h 1638300"/>
                  <a:gd name="connsiteX2" fmla="*/ 400050 w 523875"/>
                  <a:gd name="connsiteY2" fmla="*/ 1488281 h 1638300"/>
                  <a:gd name="connsiteX3" fmla="*/ 442912 w 523875"/>
                  <a:gd name="connsiteY3" fmla="*/ 1457325 h 1638300"/>
                  <a:gd name="connsiteX4" fmla="*/ 447675 w 523875"/>
                  <a:gd name="connsiteY4" fmla="*/ 1397793 h 1638300"/>
                  <a:gd name="connsiteX5" fmla="*/ 419100 w 523875"/>
                  <a:gd name="connsiteY5" fmla="*/ 1378743 h 1638300"/>
                  <a:gd name="connsiteX6" fmla="*/ 416718 w 523875"/>
                  <a:gd name="connsiteY6" fmla="*/ 1328737 h 1638300"/>
                  <a:gd name="connsiteX7" fmla="*/ 452437 w 523875"/>
                  <a:gd name="connsiteY7" fmla="*/ 1276350 h 1638300"/>
                  <a:gd name="connsiteX8" fmla="*/ 521493 w 523875"/>
                  <a:gd name="connsiteY8" fmla="*/ 1262062 h 1638300"/>
                  <a:gd name="connsiteX9" fmla="*/ 523875 w 523875"/>
                  <a:gd name="connsiteY9" fmla="*/ 1238250 h 1638300"/>
                  <a:gd name="connsiteX10" fmla="*/ 476250 w 523875"/>
                  <a:gd name="connsiteY10" fmla="*/ 1138237 h 1638300"/>
                  <a:gd name="connsiteX11" fmla="*/ 431006 w 523875"/>
                  <a:gd name="connsiteY11" fmla="*/ 1143000 h 1638300"/>
                  <a:gd name="connsiteX12" fmla="*/ 435768 w 523875"/>
                  <a:gd name="connsiteY12" fmla="*/ 1121568 h 1638300"/>
                  <a:gd name="connsiteX13" fmla="*/ 452437 w 523875"/>
                  <a:gd name="connsiteY13" fmla="*/ 1100137 h 1638300"/>
                  <a:gd name="connsiteX14" fmla="*/ 447675 w 523875"/>
                  <a:gd name="connsiteY14" fmla="*/ 1052512 h 1638300"/>
                  <a:gd name="connsiteX15" fmla="*/ 445293 w 523875"/>
                  <a:gd name="connsiteY15" fmla="*/ 1026318 h 1638300"/>
                  <a:gd name="connsiteX16" fmla="*/ 414337 w 523875"/>
                  <a:gd name="connsiteY16" fmla="*/ 1016793 h 1638300"/>
                  <a:gd name="connsiteX17" fmla="*/ 442912 w 523875"/>
                  <a:gd name="connsiteY17" fmla="*/ 962025 h 1638300"/>
                  <a:gd name="connsiteX18" fmla="*/ 426243 w 523875"/>
                  <a:gd name="connsiteY18" fmla="*/ 947737 h 1638300"/>
                  <a:gd name="connsiteX19" fmla="*/ 423862 w 523875"/>
                  <a:gd name="connsiteY19" fmla="*/ 919162 h 1638300"/>
                  <a:gd name="connsiteX20" fmla="*/ 390525 w 523875"/>
                  <a:gd name="connsiteY20" fmla="*/ 916781 h 1638300"/>
                  <a:gd name="connsiteX21" fmla="*/ 354806 w 523875"/>
                  <a:gd name="connsiteY21" fmla="*/ 892968 h 1638300"/>
                  <a:gd name="connsiteX22" fmla="*/ 352425 w 523875"/>
                  <a:gd name="connsiteY22" fmla="*/ 869156 h 1638300"/>
                  <a:gd name="connsiteX23" fmla="*/ 323850 w 523875"/>
                  <a:gd name="connsiteY23" fmla="*/ 838200 h 1638300"/>
                  <a:gd name="connsiteX24" fmla="*/ 307181 w 523875"/>
                  <a:gd name="connsiteY24" fmla="*/ 802481 h 1638300"/>
                  <a:gd name="connsiteX25" fmla="*/ 316706 w 523875"/>
                  <a:gd name="connsiteY25" fmla="*/ 778668 h 1638300"/>
                  <a:gd name="connsiteX26" fmla="*/ 295275 w 523875"/>
                  <a:gd name="connsiteY26" fmla="*/ 714375 h 1638300"/>
                  <a:gd name="connsiteX27" fmla="*/ 304800 w 523875"/>
                  <a:gd name="connsiteY27" fmla="*/ 657225 h 1638300"/>
                  <a:gd name="connsiteX28" fmla="*/ 285750 w 523875"/>
                  <a:gd name="connsiteY28" fmla="*/ 650081 h 1638300"/>
                  <a:gd name="connsiteX29" fmla="*/ 283368 w 523875"/>
                  <a:gd name="connsiteY29" fmla="*/ 621506 h 1638300"/>
                  <a:gd name="connsiteX30" fmla="*/ 178593 w 523875"/>
                  <a:gd name="connsiteY30" fmla="*/ 621506 h 1638300"/>
                  <a:gd name="connsiteX31" fmla="*/ 145256 w 523875"/>
                  <a:gd name="connsiteY31" fmla="*/ 638175 h 1638300"/>
                  <a:gd name="connsiteX32" fmla="*/ 121443 w 523875"/>
                  <a:gd name="connsiteY32" fmla="*/ 623887 h 1638300"/>
                  <a:gd name="connsiteX33" fmla="*/ 40481 w 523875"/>
                  <a:gd name="connsiteY33" fmla="*/ 523875 h 1638300"/>
                  <a:gd name="connsiteX34" fmla="*/ 45243 w 523875"/>
                  <a:gd name="connsiteY34" fmla="*/ 502443 h 1638300"/>
                  <a:gd name="connsiteX35" fmla="*/ 19050 w 523875"/>
                  <a:gd name="connsiteY35" fmla="*/ 500062 h 1638300"/>
                  <a:gd name="connsiteX36" fmla="*/ 30956 w 523875"/>
                  <a:gd name="connsiteY36" fmla="*/ 440531 h 1638300"/>
                  <a:gd name="connsiteX37" fmla="*/ 0 w 523875"/>
                  <a:gd name="connsiteY37" fmla="*/ 435768 h 1638300"/>
                  <a:gd name="connsiteX38" fmla="*/ 0 w 523875"/>
                  <a:gd name="connsiteY38" fmla="*/ 416718 h 1638300"/>
                  <a:gd name="connsiteX39" fmla="*/ 35718 w 523875"/>
                  <a:gd name="connsiteY39" fmla="*/ 392906 h 1638300"/>
                  <a:gd name="connsiteX40" fmla="*/ 35718 w 523875"/>
                  <a:gd name="connsiteY40" fmla="*/ 352425 h 1638300"/>
                  <a:gd name="connsiteX41" fmla="*/ 52387 w 523875"/>
                  <a:gd name="connsiteY41" fmla="*/ 333375 h 1638300"/>
                  <a:gd name="connsiteX42" fmla="*/ 50006 w 523875"/>
                  <a:gd name="connsiteY42" fmla="*/ 288131 h 1638300"/>
                  <a:gd name="connsiteX43" fmla="*/ 61912 w 523875"/>
                  <a:gd name="connsiteY43" fmla="*/ 242887 h 1638300"/>
                  <a:gd name="connsiteX44" fmla="*/ 95250 w 523875"/>
                  <a:gd name="connsiteY44" fmla="*/ 161925 h 1638300"/>
                  <a:gd name="connsiteX45" fmla="*/ 88106 w 523875"/>
                  <a:gd name="connsiteY45" fmla="*/ 114300 h 1638300"/>
                  <a:gd name="connsiteX46" fmla="*/ 85725 w 523875"/>
                  <a:gd name="connsiteY46" fmla="*/ 80962 h 1638300"/>
                  <a:gd name="connsiteX47" fmla="*/ 147637 w 523875"/>
                  <a:gd name="connsiteY47" fmla="*/ 45243 h 1638300"/>
                  <a:gd name="connsiteX48" fmla="*/ 169068 w 523875"/>
                  <a:gd name="connsiteY48" fmla="*/ 47625 h 1638300"/>
                  <a:gd name="connsiteX49" fmla="*/ 197643 w 523875"/>
                  <a:gd name="connsiteY49" fmla="*/ 45243 h 1638300"/>
                  <a:gd name="connsiteX50" fmla="*/ 214312 w 523875"/>
                  <a:gd name="connsiteY50" fmla="*/ 0 h 1638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523875" h="1638300">
                    <a:moveTo>
                      <a:pt x="304800" y="1638300"/>
                    </a:moveTo>
                    <a:lnTo>
                      <a:pt x="378618" y="1559718"/>
                    </a:lnTo>
                    <a:lnTo>
                      <a:pt x="400050" y="1488281"/>
                    </a:lnTo>
                    <a:lnTo>
                      <a:pt x="442912" y="1457325"/>
                    </a:lnTo>
                    <a:lnTo>
                      <a:pt x="447675" y="1397793"/>
                    </a:lnTo>
                    <a:lnTo>
                      <a:pt x="419100" y="1378743"/>
                    </a:lnTo>
                    <a:lnTo>
                      <a:pt x="416718" y="1328737"/>
                    </a:lnTo>
                    <a:lnTo>
                      <a:pt x="452437" y="1276350"/>
                    </a:lnTo>
                    <a:lnTo>
                      <a:pt x="521493" y="1262062"/>
                    </a:lnTo>
                    <a:lnTo>
                      <a:pt x="523875" y="1238250"/>
                    </a:lnTo>
                    <a:lnTo>
                      <a:pt x="476250" y="1138237"/>
                    </a:lnTo>
                    <a:lnTo>
                      <a:pt x="431006" y="1143000"/>
                    </a:lnTo>
                    <a:lnTo>
                      <a:pt x="435768" y="1121568"/>
                    </a:lnTo>
                    <a:lnTo>
                      <a:pt x="452437" y="1100137"/>
                    </a:lnTo>
                    <a:lnTo>
                      <a:pt x="447675" y="1052512"/>
                    </a:lnTo>
                    <a:lnTo>
                      <a:pt x="445293" y="1026318"/>
                    </a:lnTo>
                    <a:lnTo>
                      <a:pt x="414337" y="1016793"/>
                    </a:lnTo>
                    <a:lnTo>
                      <a:pt x="442912" y="962025"/>
                    </a:lnTo>
                    <a:lnTo>
                      <a:pt x="426243" y="947737"/>
                    </a:lnTo>
                    <a:lnTo>
                      <a:pt x="423862" y="919162"/>
                    </a:lnTo>
                    <a:lnTo>
                      <a:pt x="390525" y="916781"/>
                    </a:lnTo>
                    <a:lnTo>
                      <a:pt x="354806" y="892968"/>
                    </a:lnTo>
                    <a:lnTo>
                      <a:pt x="352425" y="869156"/>
                    </a:lnTo>
                    <a:lnTo>
                      <a:pt x="323850" y="838200"/>
                    </a:lnTo>
                    <a:lnTo>
                      <a:pt x="307181" y="802481"/>
                    </a:lnTo>
                    <a:lnTo>
                      <a:pt x="316706" y="778668"/>
                    </a:lnTo>
                    <a:lnTo>
                      <a:pt x="295275" y="714375"/>
                    </a:lnTo>
                    <a:lnTo>
                      <a:pt x="304800" y="657225"/>
                    </a:lnTo>
                    <a:lnTo>
                      <a:pt x="285750" y="650081"/>
                    </a:lnTo>
                    <a:lnTo>
                      <a:pt x="283368" y="621506"/>
                    </a:lnTo>
                    <a:lnTo>
                      <a:pt x="178593" y="621506"/>
                    </a:lnTo>
                    <a:lnTo>
                      <a:pt x="145256" y="638175"/>
                    </a:lnTo>
                    <a:lnTo>
                      <a:pt x="121443" y="623887"/>
                    </a:lnTo>
                    <a:lnTo>
                      <a:pt x="40481" y="523875"/>
                    </a:lnTo>
                    <a:lnTo>
                      <a:pt x="45243" y="502443"/>
                    </a:lnTo>
                    <a:lnTo>
                      <a:pt x="19050" y="500062"/>
                    </a:lnTo>
                    <a:lnTo>
                      <a:pt x="30956" y="440531"/>
                    </a:lnTo>
                    <a:lnTo>
                      <a:pt x="0" y="435768"/>
                    </a:lnTo>
                    <a:lnTo>
                      <a:pt x="0" y="416718"/>
                    </a:lnTo>
                    <a:lnTo>
                      <a:pt x="35718" y="392906"/>
                    </a:lnTo>
                    <a:lnTo>
                      <a:pt x="35718" y="352425"/>
                    </a:lnTo>
                    <a:lnTo>
                      <a:pt x="52387" y="333375"/>
                    </a:lnTo>
                    <a:lnTo>
                      <a:pt x="50006" y="288131"/>
                    </a:lnTo>
                    <a:lnTo>
                      <a:pt x="61912" y="242887"/>
                    </a:lnTo>
                    <a:lnTo>
                      <a:pt x="95250" y="161925"/>
                    </a:lnTo>
                    <a:lnTo>
                      <a:pt x="88106" y="114300"/>
                    </a:lnTo>
                    <a:lnTo>
                      <a:pt x="85725" y="80962"/>
                    </a:lnTo>
                    <a:lnTo>
                      <a:pt x="147637" y="45243"/>
                    </a:lnTo>
                    <a:lnTo>
                      <a:pt x="169068" y="47625"/>
                    </a:lnTo>
                    <a:lnTo>
                      <a:pt x="197643" y="45243"/>
                    </a:lnTo>
                    <a:lnTo>
                      <a:pt x="214312" y="0"/>
                    </a:lnTo>
                  </a:path>
                </a:pathLst>
              </a:custGeom>
              <a:noFill/>
              <a:ln w="127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4" name="フリーフォーム: 図形 303">
                <a:extLst>
                  <a:ext uri="{FF2B5EF4-FFF2-40B4-BE49-F238E27FC236}">
                    <a16:creationId xmlns:a16="http://schemas.microsoft.com/office/drawing/2014/main" id="{3EF04E1B-7261-7600-07B6-A6CCACE34463}"/>
                  </a:ext>
                </a:extLst>
              </p:cNvPr>
              <p:cNvSpPr/>
              <p:nvPr/>
            </p:nvSpPr>
            <p:spPr>
              <a:xfrm>
                <a:off x="4213225" y="1546225"/>
                <a:ext cx="981075" cy="911225"/>
              </a:xfrm>
              <a:custGeom>
                <a:avLst/>
                <a:gdLst>
                  <a:gd name="connsiteX0" fmla="*/ 981075 w 981075"/>
                  <a:gd name="connsiteY0" fmla="*/ 0 h 911225"/>
                  <a:gd name="connsiteX1" fmla="*/ 847725 w 981075"/>
                  <a:gd name="connsiteY1" fmla="*/ 19050 h 911225"/>
                  <a:gd name="connsiteX2" fmla="*/ 812800 w 981075"/>
                  <a:gd name="connsiteY2" fmla="*/ 60325 h 911225"/>
                  <a:gd name="connsiteX3" fmla="*/ 844550 w 981075"/>
                  <a:gd name="connsiteY3" fmla="*/ 127000 h 911225"/>
                  <a:gd name="connsiteX4" fmla="*/ 835025 w 981075"/>
                  <a:gd name="connsiteY4" fmla="*/ 177800 h 911225"/>
                  <a:gd name="connsiteX5" fmla="*/ 631825 w 981075"/>
                  <a:gd name="connsiteY5" fmla="*/ 250825 h 911225"/>
                  <a:gd name="connsiteX6" fmla="*/ 558800 w 981075"/>
                  <a:gd name="connsiteY6" fmla="*/ 190500 h 911225"/>
                  <a:gd name="connsiteX7" fmla="*/ 454025 w 981075"/>
                  <a:gd name="connsiteY7" fmla="*/ 250825 h 911225"/>
                  <a:gd name="connsiteX8" fmla="*/ 282575 w 981075"/>
                  <a:gd name="connsiteY8" fmla="*/ 263525 h 911225"/>
                  <a:gd name="connsiteX9" fmla="*/ 95250 w 981075"/>
                  <a:gd name="connsiteY9" fmla="*/ 304800 h 911225"/>
                  <a:gd name="connsiteX10" fmla="*/ 0 w 981075"/>
                  <a:gd name="connsiteY10" fmla="*/ 381000 h 911225"/>
                  <a:gd name="connsiteX11" fmla="*/ 9525 w 981075"/>
                  <a:gd name="connsiteY11" fmla="*/ 492125 h 911225"/>
                  <a:gd name="connsiteX12" fmla="*/ 133350 w 981075"/>
                  <a:gd name="connsiteY12" fmla="*/ 495300 h 911225"/>
                  <a:gd name="connsiteX13" fmla="*/ 244475 w 981075"/>
                  <a:gd name="connsiteY13" fmla="*/ 581025 h 911225"/>
                  <a:gd name="connsiteX14" fmla="*/ 215900 w 981075"/>
                  <a:gd name="connsiteY14" fmla="*/ 657225 h 911225"/>
                  <a:gd name="connsiteX15" fmla="*/ 215900 w 981075"/>
                  <a:gd name="connsiteY15" fmla="*/ 673100 h 911225"/>
                  <a:gd name="connsiteX16" fmla="*/ 228600 w 981075"/>
                  <a:gd name="connsiteY16" fmla="*/ 701675 h 911225"/>
                  <a:gd name="connsiteX17" fmla="*/ 225425 w 981075"/>
                  <a:gd name="connsiteY17" fmla="*/ 768350 h 911225"/>
                  <a:gd name="connsiteX18" fmla="*/ 244475 w 981075"/>
                  <a:gd name="connsiteY18" fmla="*/ 784225 h 911225"/>
                  <a:gd name="connsiteX19" fmla="*/ 241300 w 981075"/>
                  <a:gd name="connsiteY19" fmla="*/ 822325 h 911225"/>
                  <a:gd name="connsiteX20" fmla="*/ 295275 w 981075"/>
                  <a:gd name="connsiteY20" fmla="*/ 831850 h 911225"/>
                  <a:gd name="connsiteX21" fmla="*/ 352425 w 981075"/>
                  <a:gd name="connsiteY21" fmla="*/ 796925 h 911225"/>
                  <a:gd name="connsiteX22" fmla="*/ 422275 w 981075"/>
                  <a:gd name="connsiteY22" fmla="*/ 822325 h 911225"/>
                  <a:gd name="connsiteX23" fmla="*/ 447675 w 981075"/>
                  <a:gd name="connsiteY23" fmla="*/ 860425 h 911225"/>
                  <a:gd name="connsiteX24" fmla="*/ 581025 w 981075"/>
                  <a:gd name="connsiteY24" fmla="*/ 892175 h 911225"/>
                  <a:gd name="connsiteX25" fmla="*/ 587375 w 981075"/>
                  <a:gd name="connsiteY25" fmla="*/ 911225 h 911225"/>
                  <a:gd name="connsiteX26" fmla="*/ 625475 w 981075"/>
                  <a:gd name="connsiteY26" fmla="*/ 911225 h 911225"/>
                  <a:gd name="connsiteX27" fmla="*/ 666750 w 981075"/>
                  <a:gd name="connsiteY27" fmla="*/ 895350 h 911225"/>
                  <a:gd name="connsiteX28" fmla="*/ 730250 w 981075"/>
                  <a:gd name="connsiteY28" fmla="*/ 904875 h 911225"/>
                  <a:gd name="connsiteX29" fmla="*/ 739775 w 981075"/>
                  <a:gd name="connsiteY29" fmla="*/ 882650 h 911225"/>
                  <a:gd name="connsiteX30" fmla="*/ 781050 w 981075"/>
                  <a:gd name="connsiteY30" fmla="*/ 869950 h 911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981075" h="911225">
                    <a:moveTo>
                      <a:pt x="981075" y="0"/>
                    </a:moveTo>
                    <a:lnTo>
                      <a:pt x="847725" y="19050"/>
                    </a:lnTo>
                    <a:lnTo>
                      <a:pt x="812800" y="60325"/>
                    </a:lnTo>
                    <a:lnTo>
                      <a:pt x="844550" y="127000"/>
                    </a:lnTo>
                    <a:lnTo>
                      <a:pt x="835025" y="177800"/>
                    </a:lnTo>
                    <a:lnTo>
                      <a:pt x="631825" y="250825"/>
                    </a:lnTo>
                    <a:lnTo>
                      <a:pt x="558800" y="190500"/>
                    </a:lnTo>
                    <a:lnTo>
                      <a:pt x="454025" y="250825"/>
                    </a:lnTo>
                    <a:lnTo>
                      <a:pt x="282575" y="263525"/>
                    </a:lnTo>
                    <a:lnTo>
                      <a:pt x="95250" y="304800"/>
                    </a:lnTo>
                    <a:lnTo>
                      <a:pt x="0" y="381000"/>
                    </a:lnTo>
                    <a:lnTo>
                      <a:pt x="9525" y="492125"/>
                    </a:lnTo>
                    <a:lnTo>
                      <a:pt x="133350" y="495300"/>
                    </a:lnTo>
                    <a:lnTo>
                      <a:pt x="244475" y="581025"/>
                    </a:lnTo>
                    <a:lnTo>
                      <a:pt x="215900" y="657225"/>
                    </a:lnTo>
                    <a:lnTo>
                      <a:pt x="215900" y="673100"/>
                    </a:lnTo>
                    <a:lnTo>
                      <a:pt x="228600" y="701675"/>
                    </a:lnTo>
                    <a:lnTo>
                      <a:pt x="225425" y="768350"/>
                    </a:lnTo>
                    <a:lnTo>
                      <a:pt x="244475" y="784225"/>
                    </a:lnTo>
                    <a:lnTo>
                      <a:pt x="241300" y="822325"/>
                    </a:lnTo>
                    <a:lnTo>
                      <a:pt x="295275" y="831850"/>
                    </a:lnTo>
                    <a:lnTo>
                      <a:pt x="352425" y="796925"/>
                    </a:lnTo>
                    <a:lnTo>
                      <a:pt x="422275" y="822325"/>
                    </a:lnTo>
                    <a:lnTo>
                      <a:pt x="447675" y="860425"/>
                    </a:lnTo>
                    <a:lnTo>
                      <a:pt x="581025" y="892175"/>
                    </a:lnTo>
                    <a:lnTo>
                      <a:pt x="587375" y="911225"/>
                    </a:lnTo>
                    <a:lnTo>
                      <a:pt x="625475" y="911225"/>
                    </a:lnTo>
                    <a:lnTo>
                      <a:pt x="666750" y="895350"/>
                    </a:lnTo>
                    <a:lnTo>
                      <a:pt x="730250" y="904875"/>
                    </a:lnTo>
                    <a:lnTo>
                      <a:pt x="739775" y="882650"/>
                    </a:lnTo>
                    <a:lnTo>
                      <a:pt x="781050" y="869950"/>
                    </a:lnTo>
                  </a:path>
                </a:pathLst>
              </a:custGeom>
              <a:noFill/>
              <a:ln w="127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5" name="フリーフォーム: 図形 304">
                <a:extLst>
                  <a:ext uri="{FF2B5EF4-FFF2-40B4-BE49-F238E27FC236}">
                    <a16:creationId xmlns:a16="http://schemas.microsoft.com/office/drawing/2014/main" id="{A4690E6E-CDD0-FED0-A4BB-1D778A346636}"/>
                  </a:ext>
                </a:extLst>
              </p:cNvPr>
              <p:cNvSpPr/>
              <p:nvPr/>
            </p:nvSpPr>
            <p:spPr>
              <a:xfrm>
                <a:off x="5057775" y="1795462"/>
                <a:ext cx="565150" cy="808037"/>
              </a:xfrm>
              <a:custGeom>
                <a:avLst/>
                <a:gdLst>
                  <a:gd name="connsiteX0" fmla="*/ 339725 w 565150"/>
                  <a:gd name="connsiteY0" fmla="*/ 0 h 825500"/>
                  <a:gd name="connsiteX1" fmla="*/ 323850 w 565150"/>
                  <a:gd name="connsiteY1" fmla="*/ 104775 h 825500"/>
                  <a:gd name="connsiteX2" fmla="*/ 400050 w 565150"/>
                  <a:gd name="connsiteY2" fmla="*/ 152400 h 825500"/>
                  <a:gd name="connsiteX3" fmla="*/ 450850 w 565150"/>
                  <a:gd name="connsiteY3" fmla="*/ 254000 h 825500"/>
                  <a:gd name="connsiteX4" fmla="*/ 450850 w 565150"/>
                  <a:gd name="connsiteY4" fmla="*/ 304800 h 825500"/>
                  <a:gd name="connsiteX5" fmla="*/ 539750 w 565150"/>
                  <a:gd name="connsiteY5" fmla="*/ 387350 h 825500"/>
                  <a:gd name="connsiteX6" fmla="*/ 565150 w 565150"/>
                  <a:gd name="connsiteY6" fmla="*/ 441325 h 825500"/>
                  <a:gd name="connsiteX7" fmla="*/ 539750 w 565150"/>
                  <a:gd name="connsiteY7" fmla="*/ 485775 h 825500"/>
                  <a:gd name="connsiteX8" fmla="*/ 466725 w 565150"/>
                  <a:gd name="connsiteY8" fmla="*/ 539750 h 825500"/>
                  <a:gd name="connsiteX9" fmla="*/ 381000 w 565150"/>
                  <a:gd name="connsiteY9" fmla="*/ 581025 h 825500"/>
                  <a:gd name="connsiteX10" fmla="*/ 323850 w 565150"/>
                  <a:gd name="connsiteY10" fmla="*/ 638175 h 825500"/>
                  <a:gd name="connsiteX11" fmla="*/ 257175 w 565150"/>
                  <a:gd name="connsiteY11" fmla="*/ 647700 h 825500"/>
                  <a:gd name="connsiteX12" fmla="*/ 225425 w 565150"/>
                  <a:gd name="connsiteY12" fmla="*/ 701675 h 825500"/>
                  <a:gd name="connsiteX13" fmla="*/ 155575 w 565150"/>
                  <a:gd name="connsiteY13" fmla="*/ 733425 h 825500"/>
                  <a:gd name="connsiteX14" fmla="*/ 107950 w 565150"/>
                  <a:gd name="connsiteY14" fmla="*/ 742950 h 825500"/>
                  <a:gd name="connsiteX15" fmla="*/ 76200 w 565150"/>
                  <a:gd name="connsiteY15" fmla="*/ 803275 h 825500"/>
                  <a:gd name="connsiteX16" fmla="*/ 0 w 565150"/>
                  <a:gd name="connsiteY16" fmla="*/ 825500 h 825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65150" h="825500">
                    <a:moveTo>
                      <a:pt x="339725" y="0"/>
                    </a:moveTo>
                    <a:lnTo>
                      <a:pt x="323850" y="104775"/>
                    </a:lnTo>
                    <a:lnTo>
                      <a:pt x="400050" y="152400"/>
                    </a:lnTo>
                    <a:lnTo>
                      <a:pt x="450850" y="254000"/>
                    </a:lnTo>
                    <a:lnTo>
                      <a:pt x="450850" y="304800"/>
                    </a:lnTo>
                    <a:lnTo>
                      <a:pt x="539750" y="387350"/>
                    </a:lnTo>
                    <a:lnTo>
                      <a:pt x="565150" y="441325"/>
                    </a:lnTo>
                    <a:lnTo>
                      <a:pt x="539750" y="485775"/>
                    </a:lnTo>
                    <a:lnTo>
                      <a:pt x="466725" y="539750"/>
                    </a:lnTo>
                    <a:lnTo>
                      <a:pt x="381000" y="581025"/>
                    </a:lnTo>
                    <a:lnTo>
                      <a:pt x="323850" y="638175"/>
                    </a:lnTo>
                    <a:lnTo>
                      <a:pt x="257175" y="647700"/>
                    </a:lnTo>
                    <a:lnTo>
                      <a:pt x="225425" y="701675"/>
                    </a:lnTo>
                    <a:lnTo>
                      <a:pt x="155575" y="733425"/>
                    </a:lnTo>
                    <a:lnTo>
                      <a:pt x="107950" y="742950"/>
                    </a:lnTo>
                    <a:lnTo>
                      <a:pt x="76200" y="803275"/>
                    </a:lnTo>
                    <a:lnTo>
                      <a:pt x="0" y="825500"/>
                    </a:lnTo>
                  </a:path>
                </a:pathLst>
              </a:custGeom>
              <a:noFill/>
              <a:ln w="127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6" name="フリーフォーム: 図形 305">
                <a:extLst>
                  <a:ext uri="{FF2B5EF4-FFF2-40B4-BE49-F238E27FC236}">
                    <a16:creationId xmlns:a16="http://schemas.microsoft.com/office/drawing/2014/main" id="{567B5DBE-0C52-2D40-5F0F-3E834517FE99}"/>
                  </a:ext>
                </a:extLst>
              </p:cNvPr>
              <p:cNvSpPr/>
              <p:nvPr/>
            </p:nvSpPr>
            <p:spPr>
              <a:xfrm>
                <a:off x="6307931" y="1685925"/>
                <a:ext cx="57150" cy="428625"/>
              </a:xfrm>
              <a:custGeom>
                <a:avLst/>
                <a:gdLst>
                  <a:gd name="connsiteX0" fmla="*/ 47625 w 57150"/>
                  <a:gd name="connsiteY0" fmla="*/ 0 h 428625"/>
                  <a:gd name="connsiteX1" fmla="*/ 6350 w 57150"/>
                  <a:gd name="connsiteY1" fmla="*/ 69850 h 428625"/>
                  <a:gd name="connsiteX2" fmla="*/ 57150 w 57150"/>
                  <a:gd name="connsiteY2" fmla="*/ 234950 h 428625"/>
                  <a:gd name="connsiteX3" fmla="*/ 47625 w 57150"/>
                  <a:gd name="connsiteY3" fmla="*/ 307975 h 428625"/>
                  <a:gd name="connsiteX4" fmla="*/ 0 w 57150"/>
                  <a:gd name="connsiteY4" fmla="*/ 428625 h 428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150" h="428625">
                    <a:moveTo>
                      <a:pt x="47625" y="0"/>
                    </a:moveTo>
                    <a:lnTo>
                      <a:pt x="6350" y="69850"/>
                    </a:lnTo>
                    <a:lnTo>
                      <a:pt x="57150" y="234950"/>
                    </a:lnTo>
                    <a:lnTo>
                      <a:pt x="47625" y="307975"/>
                    </a:lnTo>
                    <a:lnTo>
                      <a:pt x="0" y="428625"/>
                    </a:lnTo>
                  </a:path>
                </a:pathLst>
              </a:custGeom>
              <a:noFill/>
              <a:ln w="127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7" name="フリーフォーム: 図形 306">
                <a:extLst>
                  <a:ext uri="{FF2B5EF4-FFF2-40B4-BE49-F238E27FC236}">
                    <a16:creationId xmlns:a16="http://schemas.microsoft.com/office/drawing/2014/main" id="{689FA1BF-5F32-AF86-B5C7-457692CA197E}"/>
                  </a:ext>
                </a:extLst>
              </p:cNvPr>
              <p:cNvSpPr/>
              <p:nvPr/>
            </p:nvSpPr>
            <p:spPr>
              <a:xfrm>
                <a:off x="7045325" y="1588294"/>
                <a:ext cx="123825" cy="672306"/>
              </a:xfrm>
              <a:custGeom>
                <a:avLst/>
                <a:gdLst>
                  <a:gd name="connsiteX0" fmla="*/ 12700 w 123825"/>
                  <a:gd name="connsiteY0" fmla="*/ 0 h 695325"/>
                  <a:gd name="connsiteX1" fmla="*/ 41275 w 123825"/>
                  <a:gd name="connsiteY1" fmla="*/ 104775 h 695325"/>
                  <a:gd name="connsiteX2" fmla="*/ 28575 w 123825"/>
                  <a:gd name="connsiteY2" fmla="*/ 273050 h 695325"/>
                  <a:gd name="connsiteX3" fmla="*/ 12700 w 123825"/>
                  <a:gd name="connsiteY3" fmla="*/ 320675 h 695325"/>
                  <a:gd name="connsiteX4" fmla="*/ 15875 w 123825"/>
                  <a:gd name="connsiteY4" fmla="*/ 419100 h 695325"/>
                  <a:gd name="connsiteX5" fmla="*/ 31750 w 123825"/>
                  <a:gd name="connsiteY5" fmla="*/ 444500 h 695325"/>
                  <a:gd name="connsiteX6" fmla="*/ 6350 w 123825"/>
                  <a:gd name="connsiteY6" fmla="*/ 476250 h 695325"/>
                  <a:gd name="connsiteX7" fmla="*/ 0 w 123825"/>
                  <a:gd name="connsiteY7" fmla="*/ 574675 h 695325"/>
                  <a:gd name="connsiteX8" fmla="*/ 63500 w 123825"/>
                  <a:gd name="connsiteY8" fmla="*/ 628650 h 695325"/>
                  <a:gd name="connsiteX9" fmla="*/ 60325 w 123825"/>
                  <a:gd name="connsiteY9" fmla="*/ 666750 h 695325"/>
                  <a:gd name="connsiteX10" fmla="*/ 123825 w 123825"/>
                  <a:gd name="connsiteY10" fmla="*/ 695325 h 69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3825" h="695325">
                    <a:moveTo>
                      <a:pt x="12700" y="0"/>
                    </a:moveTo>
                    <a:lnTo>
                      <a:pt x="41275" y="104775"/>
                    </a:lnTo>
                    <a:lnTo>
                      <a:pt x="28575" y="273050"/>
                    </a:lnTo>
                    <a:lnTo>
                      <a:pt x="12700" y="320675"/>
                    </a:lnTo>
                    <a:lnTo>
                      <a:pt x="15875" y="419100"/>
                    </a:lnTo>
                    <a:lnTo>
                      <a:pt x="31750" y="444500"/>
                    </a:lnTo>
                    <a:lnTo>
                      <a:pt x="6350" y="476250"/>
                    </a:lnTo>
                    <a:lnTo>
                      <a:pt x="0" y="574675"/>
                    </a:lnTo>
                    <a:lnTo>
                      <a:pt x="63500" y="628650"/>
                    </a:lnTo>
                    <a:lnTo>
                      <a:pt x="60325" y="666750"/>
                    </a:lnTo>
                    <a:lnTo>
                      <a:pt x="123825" y="695325"/>
                    </a:lnTo>
                  </a:path>
                </a:pathLst>
              </a:custGeom>
              <a:noFill/>
              <a:ln w="127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338706A8-0563-FFBB-0A72-04AB03D630AE}"/>
                </a:ext>
              </a:extLst>
            </p:cNvPr>
            <p:cNvGrpSpPr/>
            <p:nvPr/>
          </p:nvGrpSpPr>
          <p:grpSpPr>
            <a:xfrm>
              <a:off x="3643717" y="3260609"/>
              <a:ext cx="4248556" cy="3087649"/>
              <a:chOff x="1269263" y="1258216"/>
              <a:chExt cx="6121225" cy="4448616"/>
            </a:xfrm>
          </p:grpSpPr>
          <p:sp>
            <p:nvSpPr>
              <p:cNvPr id="257" name="テキスト ボックス 256">
                <a:extLst>
                  <a:ext uri="{FF2B5EF4-FFF2-40B4-BE49-F238E27FC236}">
                    <a16:creationId xmlns:a16="http://schemas.microsoft.com/office/drawing/2014/main" id="{3211A6ED-A4A9-34A0-C17B-082789FF556B}"/>
                  </a:ext>
                </a:extLst>
              </p:cNvPr>
              <p:cNvSpPr txBox="1"/>
              <p:nvPr/>
            </p:nvSpPr>
            <p:spPr>
              <a:xfrm>
                <a:off x="1858692" y="3371115"/>
                <a:ext cx="709501" cy="39909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たかつがわ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高津川</a:t>
                </a:r>
                <a:endParaRPr kumimoji="1" lang="en-US" altLang="ja-JP" sz="8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58" name="テキスト ボックス 257">
                <a:extLst>
                  <a:ext uri="{FF2B5EF4-FFF2-40B4-BE49-F238E27FC236}">
                    <a16:creationId xmlns:a16="http://schemas.microsoft.com/office/drawing/2014/main" id="{319AA3F2-1600-0444-10F0-E266AEA623EB}"/>
                  </a:ext>
                </a:extLst>
              </p:cNvPr>
              <p:cNvSpPr txBox="1"/>
              <p:nvPr/>
            </p:nvSpPr>
            <p:spPr>
              <a:xfrm>
                <a:off x="1269263" y="5307738"/>
                <a:ext cx="709501" cy="39909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さばがわ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佐波川</a:t>
                </a:r>
                <a:endParaRPr kumimoji="1" lang="en-US" altLang="ja-JP" sz="8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59" name="テキスト ボックス 258">
                <a:extLst>
                  <a:ext uri="{FF2B5EF4-FFF2-40B4-BE49-F238E27FC236}">
                    <a16:creationId xmlns:a16="http://schemas.microsoft.com/office/drawing/2014/main" id="{A7B7CC9D-29A7-A2BC-3357-2FB0E11F1782}"/>
                  </a:ext>
                </a:extLst>
              </p:cNvPr>
              <p:cNvSpPr txBox="1"/>
              <p:nvPr/>
            </p:nvSpPr>
            <p:spPr>
              <a:xfrm>
                <a:off x="2898729" y="4834123"/>
                <a:ext cx="709501" cy="39909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おぜがわ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小瀬川</a:t>
                </a:r>
                <a:endParaRPr kumimoji="1" lang="en-US" altLang="ja-JP" sz="8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60" name="テキスト ボックス 259">
                <a:extLst>
                  <a:ext uri="{FF2B5EF4-FFF2-40B4-BE49-F238E27FC236}">
                    <a16:creationId xmlns:a16="http://schemas.microsoft.com/office/drawing/2014/main" id="{829FDB88-5397-B958-4909-3967D922A861}"/>
                  </a:ext>
                </a:extLst>
              </p:cNvPr>
              <p:cNvSpPr txBox="1"/>
              <p:nvPr/>
            </p:nvSpPr>
            <p:spPr>
              <a:xfrm>
                <a:off x="3193577" y="4411749"/>
                <a:ext cx="709501" cy="39909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おおたがわ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太田川</a:t>
                </a:r>
                <a:endParaRPr kumimoji="1" lang="en-US" altLang="ja-JP" sz="8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61" name="テキスト ボックス 260">
                <a:extLst>
                  <a:ext uri="{FF2B5EF4-FFF2-40B4-BE49-F238E27FC236}">
                    <a16:creationId xmlns:a16="http://schemas.microsoft.com/office/drawing/2014/main" id="{1A45A135-854D-97D5-2BBD-4CE9166D446F}"/>
                  </a:ext>
                </a:extLst>
              </p:cNvPr>
              <p:cNvSpPr txBox="1"/>
              <p:nvPr/>
            </p:nvSpPr>
            <p:spPr>
              <a:xfrm>
                <a:off x="2574237" y="2603499"/>
                <a:ext cx="709501" cy="39909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ごうのかわ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江の川</a:t>
                </a:r>
                <a:endParaRPr kumimoji="1" lang="en-US" altLang="ja-JP" sz="8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62" name="テキスト ボックス 261">
                <a:extLst>
                  <a:ext uri="{FF2B5EF4-FFF2-40B4-BE49-F238E27FC236}">
                    <a16:creationId xmlns:a16="http://schemas.microsoft.com/office/drawing/2014/main" id="{A8162490-BF61-815D-1C37-5A117D0F7CBE}"/>
                  </a:ext>
                </a:extLst>
              </p:cNvPr>
              <p:cNvSpPr txBox="1"/>
              <p:nvPr/>
            </p:nvSpPr>
            <p:spPr>
              <a:xfrm>
                <a:off x="5112372" y="4316005"/>
                <a:ext cx="709501" cy="39909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あしだがわ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芦田川</a:t>
                </a:r>
                <a:endParaRPr kumimoji="1" lang="en-US" altLang="ja-JP" sz="8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64" name="テキスト ボックス 263">
                <a:extLst>
                  <a:ext uri="{FF2B5EF4-FFF2-40B4-BE49-F238E27FC236}">
                    <a16:creationId xmlns:a16="http://schemas.microsoft.com/office/drawing/2014/main" id="{BC5B9EAD-461B-C8CD-5407-49A21891F1D1}"/>
                  </a:ext>
                </a:extLst>
              </p:cNvPr>
              <p:cNvSpPr txBox="1"/>
              <p:nvPr/>
            </p:nvSpPr>
            <p:spPr>
              <a:xfrm>
                <a:off x="5734488" y="4117303"/>
                <a:ext cx="709501" cy="39909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たかはしがわ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高梁川</a:t>
                </a:r>
                <a:endParaRPr kumimoji="1" lang="en-US" altLang="ja-JP" sz="8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67" name="テキスト ボックス 266">
                <a:extLst>
                  <a:ext uri="{FF2B5EF4-FFF2-40B4-BE49-F238E27FC236}">
                    <a16:creationId xmlns:a16="http://schemas.microsoft.com/office/drawing/2014/main" id="{7841AA47-263E-EF6B-9ABA-E6CBD4E09DE1}"/>
                  </a:ext>
                </a:extLst>
              </p:cNvPr>
              <p:cNvSpPr txBox="1"/>
              <p:nvPr/>
            </p:nvSpPr>
            <p:spPr>
              <a:xfrm>
                <a:off x="6330166" y="3903948"/>
                <a:ext cx="635593" cy="39909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あさひがわ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旭川</a:t>
                </a:r>
                <a:endParaRPr kumimoji="1" lang="en-US" altLang="ja-JP" sz="8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80" name="テキスト ボックス 279">
                <a:extLst>
                  <a:ext uri="{FF2B5EF4-FFF2-40B4-BE49-F238E27FC236}">
                    <a16:creationId xmlns:a16="http://schemas.microsoft.com/office/drawing/2014/main" id="{87320B0C-7634-8506-02CB-6B6CCFDF5446}"/>
                  </a:ext>
                </a:extLst>
              </p:cNvPr>
              <p:cNvSpPr txBox="1"/>
              <p:nvPr/>
            </p:nvSpPr>
            <p:spPr>
              <a:xfrm>
                <a:off x="6661751" y="3671385"/>
                <a:ext cx="709501" cy="39909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よしいがわ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吉井川</a:t>
                </a:r>
                <a:endParaRPr kumimoji="1" lang="en-US" altLang="ja-JP" sz="8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81" name="テキスト ボックス 280">
                <a:extLst>
                  <a:ext uri="{FF2B5EF4-FFF2-40B4-BE49-F238E27FC236}">
                    <a16:creationId xmlns:a16="http://schemas.microsoft.com/office/drawing/2014/main" id="{7260CB35-3877-A8EC-DE57-973DD5E9E869}"/>
                  </a:ext>
                </a:extLst>
              </p:cNvPr>
              <p:cNvSpPr txBox="1"/>
              <p:nvPr/>
            </p:nvSpPr>
            <p:spPr>
              <a:xfrm>
                <a:off x="6680987" y="1300937"/>
                <a:ext cx="709501" cy="39909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せんだいがわ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千代川</a:t>
                </a:r>
                <a:endParaRPr kumimoji="1" lang="en-US" altLang="ja-JP" sz="8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82" name="テキスト ボックス 281">
                <a:extLst>
                  <a:ext uri="{FF2B5EF4-FFF2-40B4-BE49-F238E27FC236}">
                    <a16:creationId xmlns:a16="http://schemas.microsoft.com/office/drawing/2014/main" id="{218975FA-957A-B066-587F-38B5F47E00D5}"/>
                  </a:ext>
                </a:extLst>
              </p:cNvPr>
              <p:cNvSpPr txBox="1"/>
              <p:nvPr/>
            </p:nvSpPr>
            <p:spPr>
              <a:xfrm>
                <a:off x="5990108" y="1395694"/>
                <a:ext cx="709501" cy="39909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てんじんがわ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天神川</a:t>
                </a:r>
                <a:endParaRPr kumimoji="1" lang="en-US" altLang="ja-JP" sz="8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83" name="テキスト ボックス 282">
                <a:extLst>
                  <a:ext uri="{FF2B5EF4-FFF2-40B4-BE49-F238E27FC236}">
                    <a16:creationId xmlns:a16="http://schemas.microsoft.com/office/drawing/2014/main" id="{744C4D9C-AD98-1619-8185-199DE5916B81}"/>
                  </a:ext>
                </a:extLst>
              </p:cNvPr>
              <p:cNvSpPr txBox="1"/>
              <p:nvPr/>
            </p:nvSpPr>
            <p:spPr>
              <a:xfrm>
                <a:off x="5112371" y="1532036"/>
                <a:ext cx="709501" cy="39909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ひのがわ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日野川</a:t>
                </a:r>
                <a:endParaRPr kumimoji="1" lang="en-US" altLang="ja-JP" sz="8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84" name="テキスト ボックス 283">
                <a:extLst>
                  <a:ext uri="{FF2B5EF4-FFF2-40B4-BE49-F238E27FC236}">
                    <a16:creationId xmlns:a16="http://schemas.microsoft.com/office/drawing/2014/main" id="{9F0BB3B9-9B84-C1A3-E198-4B58630E314D}"/>
                  </a:ext>
                </a:extLst>
              </p:cNvPr>
              <p:cNvSpPr txBox="1"/>
              <p:nvPr/>
            </p:nvSpPr>
            <p:spPr>
              <a:xfrm>
                <a:off x="4810186" y="1258216"/>
                <a:ext cx="709501" cy="39909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ひいかわ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斐伊川</a:t>
                </a:r>
                <a:endParaRPr kumimoji="1" lang="en-US" altLang="ja-JP" sz="8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8042E159-DAD8-84D9-5154-D56159B6DFE7}"/>
                </a:ext>
              </a:extLst>
            </p:cNvPr>
            <p:cNvGrpSpPr/>
            <p:nvPr/>
          </p:nvGrpSpPr>
          <p:grpSpPr>
            <a:xfrm>
              <a:off x="3571626" y="3578644"/>
              <a:ext cx="5157174" cy="2318794"/>
              <a:chOff x="1165396" y="1716434"/>
              <a:chExt cx="7430341" cy="3340867"/>
            </a:xfrm>
          </p:grpSpPr>
          <p:sp>
            <p:nvSpPr>
              <p:cNvPr id="14" name="テキスト ボックス 13">
                <a:extLst>
                  <a:ext uri="{FF2B5EF4-FFF2-40B4-BE49-F238E27FC236}">
                    <a16:creationId xmlns:a16="http://schemas.microsoft.com/office/drawing/2014/main" id="{989AABE5-CC8C-EF20-07A6-25E66D290FC0}"/>
                  </a:ext>
                </a:extLst>
              </p:cNvPr>
              <p:cNvSpPr txBox="1"/>
              <p:nvPr/>
            </p:nvSpPr>
            <p:spPr>
              <a:xfrm>
                <a:off x="7886236" y="2539847"/>
                <a:ext cx="709501" cy="39909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兵庫</a:t>
                </a:r>
                <a:endParaRPr kumimoji="1" lang="ja-JP" altLang="en-US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9" name="テキスト ボックス 18">
                <a:extLst>
                  <a:ext uri="{FF2B5EF4-FFF2-40B4-BE49-F238E27FC236}">
                    <a16:creationId xmlns:a16="http://schemas.microsoft.com/office/drawing/2014/main" id="{D9BED215-2A2D-B987-3E76-EB19B43E1832}"/>
                  </a:ext>
                </a:extLst>
              </p:cNvPr>
              <p:cNvSpPr txBox="1"/>
              <p:nvPr/>
            </p:nvSpPr>
            <p:spPr>
              <a:xfrm>
                <a:off x="1165396" y="4658207"/>
                <a:ext cx="709501" cy="39909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山口</a:t>
                </a:r>
                <a:endParaRPr kumimoji="1" lang="ja-JP" altLang="en-US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5" name="テキスト ボックス 24">
                <a:extLst>
                  <a:ext uri="{FF2B5EF4-FFF2-40B4-BE49-F238E27FC236}">
                    <a16:creationId xmlns:a16="http://schemas.microsoft.com/office/drawing/2014/main" id="{2BCC7B41-409B-5A76-668D-53A88254F686}"/>
                  </a:ext>
                </a:extLst>
              </p:cNvPr>
              <p:cNvSpPr txBox="1"/>
              <p:nvPr/>
            </p:nvSpPr>
            <p:spPr>
              <a:xfrm>
                <a:off x="3147243" y="2455148"/>
                <a:ext cx="709501" cy="39909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島根</a:t>
                </a:r>
                <a:endParaRPr kumimoji="1" lang="ja-JP" altLang="en-US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6" name="テキスト ボックス 25">
                <a:extLst>
                  <a:ext uri="{FF2B5EF4-FFF2-40B4-BE49-F238E27FC236}">
                    <a16:creationId xmlns:a16="http://schemas.microsoft.com/office/drawing/2014/main" id="{0D1D1596-903E-0DAC-84E4-FC9CE48568CF}"/>
                  </a:ext>
                </a:extLst>
              </p:cNvPr>
              <p:cNvSpPr txBox="1"/>
              <p:nvPr/>
            </p:nvSpPr>
            <p:spPr>
              <a:xfrm>
                <a:off x="5577211" y="1716434"/>
                <a:ext cx="709501" cy="39909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鳥取</a:t>
                </a:r>
                <a:endParaRPr kumimoji="1" lang="ja-JP" altLang="en-US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1" name="テキスト ボックス 30">
                <a:extLst>
                  <a:ext uri="{FF2B5EF4-FFF2-40B4-BE49-F238E27FC236}">
                    <a16:creationId xmlns:a16="http://schemas.microsoft.com/office/drawing/2014/main" id="{FB437903-94C3-A6DD-C1BF-D5069E930282}"/>
                  </a:ext>
                </a:extLst>
              </p:cNvPr>
              <p:cNvSpPr txBox="1"/>
              <p:nvPr/>
            </p:nvSpPr>
            <p:spPr>
              <a:xfrm>
                <a:off x="5638985" y="2866629"/>
                <a:ext cx="709501" cy="39909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岡山</a:t>
                </a:r>
                <a:endParaRPr kumimoji="1" lang="ja-JP" altLang="en-US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56" name="テキスト ボックス 255">
                <a:extLst>
                  <a:ext uri="{FF2B5EF4-FFF2-40B4-BE49-F238E27FC236}">
                    <a16:creationId xmlns:a16="http://schemas.microsoft.com/office/drawing/2014/main" id="{0D2E5011-6931-E112-5825-12F47848ECA2}"/>
                  </a:ext>
                </a:extLst>
              </p:cNvPr>
              <p:cNvSpPr txBox="1"/>
              <p:nvPr/>
            </p:nvSpPr>
            <p:spPr>
              <a:xfrm>
                <a:off x="3894004" y="3864848"/>
                <a:ext cx="709501" cy="39909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広島</a:t>
                </a:r>
                <a:endParaRPr kumimoji="1" lang="ja-JP" altLang="en-US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036755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160843</TotalTime>
  <Words>199</Words>
  <Application>Microsoft Office PowerPoint</Application>
  <PresentationFormat>A4 210 x 297 mm</PresentationFormat>
  <Paragraphs>131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メイリオ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pptxn32_中国地方の一級河川</dc:title>
  <dc:subject>pptxn32_中国地方の一級河川</dc:subject>
  <dc:creator>でじけろお</dc:creator>
  <cp:revision>1</cp:revision>
  <dcterms:created xsi:type="dcterms:W3CDTF">2018-05-20T00:31:01Z</dcterms:created>
  <dcterms:modified xsi:type="dcterms:W3CDTF">2025-01-12T07:17:11Z</dcterms:modified>
  <cp:version>1</cp:version>
</cp:coreProperties>
</file>