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46" r:id="rId2"/>
    <p:sldId id="938" r:id="rId3"/>
    <p:sldId id="95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341A5-4C21-707C-4394-6FAFFBFFA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D6695B2-98DA-8796-94AB-246AE7ED8A7B}"/>
              </a:ext>
            </a:extLst>
          </p:cNvPr>
          <p:cNvGrpSpPr/>
          <p:nvPr/>
        </p:nvGrpSpPr>
        <p:grpSpPr>
          <a:xfrm>
            <a:off x="1203083" y="1096667"/>
            <a:ext cx="7256412" cy="5171112"/>
            <a:chOff x="1203083" y="1096667"/>
            <a:chExt cx="7256412" cy="517111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6D47041-E952-B321-53E9-8B83EA53329E}"/>
                </a:ext>
              </a:extLst>
            </p:cNvPr>
            <p:cNvGrpSpPr/>
            <p:nvPr/>
          </p:nvGrpSpPr>
          <p:grpSpPr>
            <a:xfrm>
              <a:off x="1203083" y="1096667"/>
              <a:ext cx="6877048" cy="5171112"/>
              <a:chOff x="445673" y="5356081"/>
              <a:chExt cx="1580580" cy="1188498"/>
            </a:xfrm>
            <a:solidFill>
              <a:schemeClr val="bg1">
                <a:alpha val="50000"/>
              </a:schemeClr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59EB1883-D262-11F6-1238-202758447CF0}"/>
                  </a:ext>
                </a:extLst>
              </p:cNvPr>
              <p:cNvSpPr/>
              <p:nvPr/>
            </p:nvSpPr>
            <p:spPr>
              <a:xfrm>
                <a:off x="772816" y="5724883"/>
                <a:ext cx="1003484" cy="81969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0491691-1446-CC52-C462-131A9B4BEDC8}"/>
                  </a:ext>
                </a:extLst>
              </p:cNvPr>
              <p:cNvSpPr/>
              <p:nvPr/>
            </p:nvSpPr>
            <p:spPr>
              <a:xfrm>
                <a:off x="1393947" y="5467580"/>
                <a:ext cx="632306" cy="492553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3C5FAAA-6EA0-5C9D-D219-F6C320DDE2B3}"/>
                  </a:ext>
                </a:extLst>
              </p:cNvPr>
              <p:cNvSpPr/>
              <p:nvPr/>
            </p:nvSpPr>
            <p:spPr>
              <a:xfrm>
                <a:off x="1335208" y="5356081"/>
                <a:ext cx="516523" cy="279108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B0A25CF-BBD0-EF60-F410-F3F38B61712F}"/>
                  </a:ext>
                </a:extLst>
              </p:cNvPr>
              <p:cNvSpPr/>
              <p:nvPr/>
            </p:nvSpPr>
            <p:spPr>
              <a:xfrm>
                <a:off x="445673" y="5545996"/>
                <a:ext cx="1046858" cy="865030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B93F01F-A3FE-9B28-CB35-B7CBE1CA682B}"/>
                </a:ext>
              </a:extLst>
            </p:cNvPr>
            <p:cNvGrpSpPr/>
            <p:nvPr/>
          </p:nvGrpSpPr>
          <p:grpSpPr>
            <a:xfrm>
              <a:off x="2785437" y="1482124"/>
              <a:ext cx="4428481" cy="2151627"/>
              <a:chOff x="2785437" y="1482124"/>
              <a:chExt cx="4428481" cy="2151627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0DEB8C1-B4D3-35C1-83ED-9B766061628F}"/>
                  </a:ext>
                </a:extLst>
              </p:cNvPr>
              <p:cNvSpPr txBox="1"/>
              <p:nvPr/>
            </p:nvSpPr>
            <p:spPr>
              <a:xfrm>
                <a:off x="5916573" y="148212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80ABDDDE-3C0A-8CB7-1D3F-EC1BBA92231A}"/>
                  </a:ext>
                </a:extLst>
              </p:cNvPr>
              <p:cNvSpPr txBox="1"/>
              <p:nvPr/>
            </p:nvSpPr>
            <p:spPr>
              <a:xfrm>
                <a:off x="2785437" y="329519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7D8A649-F6C0-D753-4C7E-11861714D244}"/>
                  </a:ext>
                </a:extLst>
              </p:cNvPr>
              <p:cNvSpPr txBox="1"/>
              <p:nvPr/>
            </p:nvSpPr>
            <p:spPr>
              <a:xfrm>
                <a:off x="6618883" y="245113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4886DDF8-3054-6ABC-8F7A-8BC6AD70264A}"/>
                  </a:ext>
                </a:extLst>
              </p:cNvPr>
              <p:cNvSpPr txBox="1"/>
              <p:nvPr/>
            </p:nvSpPr>
            <p:spPr>
              <a:xfrm>
                <a:off x="4631821" y="326002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E8BEC15-55F6-F012-678A-C07E6F1CD0C6}"/>
                </a:ext>
              </a:extLst>
            </p:cNvPr>
            <p:cNvGrpSpPr/>
            <p:nvPr/>
          </p:nvGrpSpPr>
          <p:grpSpPr>
            <a:xfrm>
              <a:off x="2293694" y="1425515"/>
              <a:ext cx="5676806" cy="4184710"/>
              <a:chOff x="2293694" y="1425515"/>
              <a:chExt cx="5676806" cy="418471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9998830-7DEB-4E36-7017-25C8909660C3}"/>
                  </a:ext>
                </a:extLst>
              </p:cNvPr>
              <p:cNvSpPr/>
              <p:nvPr/>
            </p:nvSpPr>
            <p:spPr>
              <a:xfrm>
                <a:off x="2836619" y="2933700"/>
                <a:ext cx="495300" cy="85725"/>
              </a:xfrm>
              <a:custGeom>
                <a:avLst/>
                <a:gdLst>
                  <a:gd name="connsiteX0" fmla="*/ 0 w 495300"/>
                  <a:gd name="connsiteY0" fmla="*/ 23813 h 85725"/>
                  <a:gd name="connsiteX1" fmla="*/ 61912 w 495300"/>
                  <a:gd name="connsiteY1" fmla="*/ 0 h 85725"/>
                  <a:gd name="connsiteX2" fmla="*/ 180975 w 495300"/>
                  <a:gd name="connsiteY2" fmla="*/ 23813 h 85725"/>
                  <a:gd name="connsiteX3" fmla="*/ 257175 w 495300"/>
                  <a:gd name="connsiteY3" fmla="*/ 76200 h 85725"/>
                  <a:gd name="connsiteX4" fmla="*/ 333375 w 495300"/>
                  <a:gd name="connsiteY4" fmla="*/ 76200 h 85725"/>
                  <a:gd name="connsiteX5" fmla="*/ 371475 w 495300"/>
                  <a:gd name="connsiteY5" fmla="*/ 85725 h 85725"/>
                  <a:gd name="connsiteX6" fmla="*/ 481012 w 495300"/>
                  <a:gd name="connsiteY6" fmla="*/ 76200 h 85725"/>
                  <a:gd name="connsiteX7" fmla="*/ 495300 w 495300"/>
                  <a:gd name="connsiteY7" fmla="*/ 476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5300" h="85725">
                    <a:moveTo>
                      <a:pt x="0" y="23813"/>
                    </a:moveTo>
                    <a:lnTo>
                      <a:pt x="61912" y="0"/>
                    </a:lnTo>
                    <a:lnTo>
                      <a:pt x="180975" y="23813"/>
                    </a:lnTo>
                    <a:lnTo>
                      <a:pt x="257175" y="76200"/>
                    </a:lnTo>
                    <a:lnTo>
                      <a:pt x="333375" y="76200"/>
                    </a:lnTo>
                    <a:lnTo>
                      <a:pt x="371475" y="85725"/>
                    </a:lnTo>
                    <a:lnTo>
                      <a:pt x="481012" y="76200"/>
                    </a:lnTo>
                    <a:lnTo>
                      <a:pt x="495300" y="47625"/>
                    </a:lnTo>
                  </a:path>
                </a:pathLst>
              </a:cu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3E227CD-C84B-0456-49BF-13122728F674}"/>
                  </a:ext>
                </a:extLst>
              </p:cNvPr>
              <p:cNvSpPr/>
              <p:nvPr/>
            </p:nvSpPr>
            <p:spPr>
              <a:xfrm>
                <a:off x="2293694" y="3529013"/>
                <a:ext cx="595312" cy="857250"/>
              </a:xfrm>
              <a:custGeom>
                <a:avLst/>
                <a:gdLst>
                  <a:gd name="connsiteX0" fmla="*/ 0 w 595312"/>
                  <a:gd name="connsiteY0" fmla="*/ 0 h 857250"/>
                  <a:gd name="connsiteX1" fmla="*/ 133350 w 595312"/>
                  <a:gd name="connsiteY1" fmla="*/ 114300 h 857250"/>
                  <a:gd name="connsiteX2" fmla="*/ 133350 w 595312"/>
                  <a:gd name="connsiteY2" fmla="*/ 114300 h 857250"/>
                  <a:gd name="connsiteX3" fmla="*/ 176212 w 595312"/>
                  <a:gd name="connsiteY3" fmla="*/ 180975 h 857250"/>
                  <a:gd name="connsiteX4" fmla="*/ 180975 w 595312"/>
                  <a:gd name="connsiteY4" fmla="*/ 204787 h 857250"/>
                  <a:gd name="connsiteX5" fmla="*/ 228600 w 595312"/>
                  <a:gd name="connsiteY5" fmla="*/ 214312 h 857250"/>
                  <a:gd name="connsiteX6" fmla="*/ 214312 w 595312"/>
                  <a:gd name="connsiteY6" fmla="*/ 252412 h 857250"/>
                  <a:gd name="connsiteX7" fmla="*/ 166687 w 595312"/>
                  <a:gd name="connsiteY7" fmla="*/ 295275 h 857250"/>
                  <a:gd name="connsiteX8" fmla="*/ 180975 w 595312"/>
                  <a:gd name="connsiteY8" fmla="*/ 342900 h 857250"/>
                  <a:gd name="connsiteX9" fmla="*/ 238125 w 595312"/>
                  <a:gd name="connsiteY9" fmla="*/ 328612 h 857250"/>
                  <a:gd name="connsiteX10" fmla="*/ 257175 w 595312"/>
                  <a:gd name="connsiteY10" fmla="*/ 376237 h 857250"/>
                  <a:gd name="connsiteX11" fmla="*/ 304800 w 595312"/>
                  <a:gd name="connsiteY11" fmla="*/ 338137 h 857250"/>
                  <a:gd name="connsiteX12" fmla="*/ 371475 w 595312"/>
                  <a:gd name="connsiteY12" fmla="*/ 347662 h 857250"/>
                  <a:gd name="connsiteX13" fmla="*/ 414337 w 595312"/>
                  <a:gd name="connsiteY13" fmla="*/ 395287 h 857250"/>
                  <a:gd name="connsiteX14" fmla="*/ 538162 w 595312"/>
                  <a:gd name="connsiteY14" fmla="*/ 433387 h 857250"/>
                  <a:gd name="connsiteX15" fmla="*/ 519112 w 595312"/>
                  <a:gd name="connsiteY15" fmla="*/ 457200 h 857250"/>
                  <a:gd name="connsiteX16" fmla="*/ 571500 w 595312"/>
                  <a:gd name="connsiteY16" fmla="*/ 557212 h 857250"/>
                  <a:gd name="connsiteX17" fmla="*/ 552450 w 595312"/>
                  <a:gd name="connsiteY17" fmla="*/ 595312 h 857250"/>
                  <a:gd name="connsiteX18" fmla="*/ 595312 w 595312"/>
                  <a:gd name="connsiteY18" fmla="*/ 628650 h 857250"/>
                  <a:gd name="connsiteX19" fmla="*/ 423862 w 595312"/>
                  <a:gd name="connsiteY19" fmla="*/ 690562 h 857250"/>
                  <a:gd name="connsiteX20" fmla="*/ 423862 w 595312"/>
                  <a:gd name="connsiteY20" fmla="*/ 752475 h 857250"/>
                  <a:gd name="connsiteX21" fmla="*/ 347662 w 595312"/>
                  <a:gd name="connsiteY21" fmla="*/ 785812 h 857250"/>
                  <a:gd name="connsiteX22" fmla="*/ 238125 w 595312"/>
                  <a:gd name="connsiteY22" fmla="*/ 857250 h 857250"/>
                  <a:gd name="connsiteX23" fmla="*/ 171450 w 595312"/>
                  <a:gd name="connsiteY23" fmla="*/ 842962 h 857250"/>
                  <a:gd name="connsiteX24" fmla="*/ 171450 w 595312"/>
                  <a:gd name="connsiteY24" fmla="*/ 842962 h 857250"/>
                  <a:gd name="connsiteX25" fmla="*/ 85725 w 595312"/>
                  <a:gd name="connsiteY25" fmla="*/ 776287 h 857250"/>
                  <a:gd name="connsiteX26" fmla="*/ 42862 w 595312"/>
                  <a:gd name="connsiteY26" fmla="*/ 719137 h 857250"/>
                  <a:gd name="connsiteX27" fmla="*/ 85725 w 595312"/>
                  <a:gd name="connsiteY27" fmla="*/ 600075 h 857250"/>
                  <a:gd name="connsiteX28" fmla="*/ 100012 w 595312"/>
                  <a:gd name="connsiteY28" fmla="*/ 53340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312" h="857250">
                    <a:moveTo>
                      <a:pt x="0" y="0"/>
                    </a:moveTo>
                    <a:lnTo>
                      <a:pt x="133350" y="114300"/>
                    </a:lnTo>
                    <a:lnTo>
                      <a:pt x="133350" y="114300"/>
                    </a:lnTo>
                    <a:lnTo>
                      <a:pt x="176212" y="180975"/>
                    </a:lnTo>
                    <a:lnTo>
                      <a:pt x="180975" y="204787"/>
                    </a:lnTo>
                    <a:lnTo>
                      <a:pt x="228600" y="214312"/>
                    </a:lnTo>
                    <a:lnTo>
                      <a:pt x="214312" y="252412"/>
                    </a:lnTo>
                    <a:lnTo>
                      <a:pt x="166687" y="295275"/>
                    </a:lnTo>
                    <a:lnTo>
                      <a:pt x="180975" y="342900"/>
                    </a:lnTo>
                    <a:lnTo>
                      <a:pt x="238125" y="328612"/>
                    </a:lnTo>
                    <a:lnTo>
                      <a:pt x="257175" y="376237"/>
                    </a:lnTo>
                    <a:lnTo>
                      <a:pt x="304800" y="338137"/>
                    </a:lnTo>
                    <a:lnTo>
                      <a:pt x="371475" y="347662"/>
                    </a:lnTo>
                    <a:lnTo>
                      <a:pt x="414337" y="395287"/>
                    </a:lnTo>
                    <a:lnTo>
                      <a:pt x="538162" y="433387"/>
                    </a:lnTo>
                    <a:lnTo>
                      <a:pt x="519112" y="457200"/>
                    </a:lnTo>
                    <a:lnTo>
                      <a:pt x="571500" y="557212"/>
                    </a:lnTo>
                    <a:lnTo>
                      <a:pt x="552450" y="595312"/>
                    </a:lnTo>
                    <a:lnTo>
                      <a:pt x="595312" y="628650"/>
                    </a:lnTo>
                    <a:lnTo>
                      <a:pt x="423862" y="690562"/>
                    </a:lnTo>
                    <a:lnTo>
                      <a:pt x="423862" y="752475"/>
                    </a:lnTo>
                    <a:lnTo>
                      <a:pt x="347662" y="785812"/>
                    </a:lnTo>
                    <a:lnTo>
                      <a:pt x="238125" y="857250"/>
                    </a:lnTo>
                    <a:lnTo>
                      <a:pt x="171450" y="842962"/>
                    </a:lnTo>
                    <a:lnTo>
                      <a:pt x="171450" y="842962"/>
                    </a:lnTo>
                    <a:lnTo>
                      <a:pt x="85725" y="776287"/>
                    </a:lnTo>
                    <a:lnTo>
                      <a:pt x="42862" y="719137"/>
                    </a:lnTo>
                    <a:lnTo>
                      <a:pt x="85725" y="600075"/>
                    </a:lnTo>
                    <a:lnTo>
                      <a:pt x="100012" y="5334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6014ECB-2FA8-562C-3BC0-3FB71507DB6F}"/>
                  </a:ext>
                </a:extLst>
              </p:cNvPr>
              <p:cNvSpPr/>
              <p:nvPr/>
            </p:nvSpPr>
            <p:spPr>
              <a:xfrm>
                <a:off x="3562106" y="3340100"/>
                <a:ext cx="1298575" cy="669925"/>
              </a:xfrm>
              <a:custGeom>
                <a:avLst/>
                <a:gdLst>
                  <a:gd name="connsiteX0" fmla="*/ 263525 w 1298575"/>
                  <a:gd name="connsiteY0" fmla="*/ 9525 h 669925"/>
                  <a:gd name="connsiteX1" fmla="*/ 196850 w 1298575"/>
                  <a:gd name="connsiteY1" fmla="*/ 0 h 669925"/>
                  <a:gd name="connsiteX2" fmla="*/ 85725 w 1298575"/>
                  <a:gd name="connsiteY2" fmla="*/ 12700 h 669925"/>
                  <a:gd name="connsiteX3" fmla="*/ 73025 w 1298575"/>
                  <a:gd name="connsiteY3" fmla="*/ 38100 h 669925"/>
                  <a:gd name="connsiteX4" fmla="*/ 104775 w 1298575"/>
                  <a:gd name="connsiteY4" fmla="*/ 57150 h 669925"/>
                  <a:gd name="connsiteX5" fmla="*/ 85725 w 1298575"/>
                  <a:gd name="connsiteY5" fmla="*/ 117475 h 669925"/>
                  <a:gd name="connsiteX6" fmla="*/ 0 w 1298575"/>
                  <a:gd name="connsiteY6" fmla="*/ 180975 h 669925"/>
                  <a:gd name="connsiteX7" fmla="*/ 28575 w 1298575"/>
                  <a:gd name="connsiteY7" fmla="*/ 228600 h 669925"/>
                  <a:gd name="connsiteX8" fmla="*/ 38100 w 1298575"/>
                  <a:gd name="connsiteY8" fmla="*/ 285750 h 669925"/>
                  <a:gd name="connsiteX9" fmla="*/ 73025 w 1298575"/>
                  <a:gd name="connsiteY9" fmla="*/ 301625 h 669925"/>
                  <a:gd name="connsiteX10" fmla="*/ 101600 w 1298575"/>
                  <a:gd name="connsiteY10" fmla="*/ 422275 h 669925"/>
                  <a:gd name="connsiteX11" fmla="*/ 174625 w 1298575"/>
                  <a:gd name="connsiteY11" fmla="*/ 419100 h 669925"/>
                  <a:gd name="connsiteX12" fmla="*/ 247650 w 1298575"/>
                  <a:gd name="connsiteY12" fmla="*/ 409575 h 669925"/>
                  <a:gd name="connsiteX13" fmla="*/ 282575 w 1298575"/>
                  <a:gd name="connsiteY13" fmla="*/ 431800 h 669925"/>
                  <a:gd name="connsiteX14" fmla="*/ 320675 w 1298575"/>
                  <a:gd name="connsiteY14" fmla="*/ 422275 h 669925"/>
                  <a:gd name="connsiteX15" fmla="*/ 368300 w 1298575"/>
                  <a:gd name="connsiteY15" fmla="*/ 419100 h 669925"/>
                  <a:gd name="connsiteX16" fmla="*/ 384175 w 1298575"/>
                  <a:gd name="connsiteY16" fmla="*/ 419100 h 669925"/>
                  <a:gd name="connsiteX17" fmla="*/ 393700 w 1298575"/>
                  <a:gd name="connsiteY17" fmla="*/ 368300 h 669925"/>
                  <a:gd name="connsiteX18" fmla="*/ 431800 w 1298575"/>
                  <a:gd name="connsiteY18" fmla="*/ 371475 h 669925"/>
                  <a:gd name="connsiteX19" fmla="*/ 466725 w 1298575"/>
                  <a:gd name="connsiteY19" fmla="*/ 330200 h 669925"/>
                  <a:gd name="connsiteX20" fmla="*/ 558800 w 1298575"/>
                  <a:gd name="connsiteY20" fmla="*/ 314325 h 669925"/>
                  <a:gd name="connsiteX21" fmla="*/ 571500 w 1298575"/>
                  <a:gd name="connsiteY21" fmla="*/ 339725 h 669925"/>
                  <a:gd name="connsiteX22" fmla="*/ 606425 w 1298575"/>
                  <a:gd name="connsiteY22" fmla="*/ 346075 h 669925"/>
                  <a:gd name="connsiteX23" fmla="*/ 631825 w 1298575"/>
                  <a:gd name="connsiteY23" fmla="*/ 400050 h 669925"/>
                  <a:gd name="connsiteX24" fmla="*/ 679450 w 1298575"/>
                  <a:gd name="connsiteY24" fmla="*/ 428625 h 669925"/>
                  <a:gd name="connsiteX25" fmla="*/ 717550 w 1298575"/>
                  <a:gd name="connsiteY25" fmla="*/ 431800 h 669925"/>
                  <a:gd name="connsiteX26" fmla="*/ 714375 w 1298575"/>
                  <a:gd name="connsiteY26" fmla="*/ 393700 h 669925"/>
                  <a:gd name="connsiteX27" fmla="*/ 714375 w 1298575"/>
                  <a:gd name="connsiteY27" fmla="*/ 377825 h 669925"/>
                  <a:gd name="connsiteX28" fmla="*/ 669925 w 1298575"/>
                  <a:gd name="connsiteY28" fmla="*/ 339725 h 669925"/>
                  <a:gd name="connsiteX29" fmla="*/ 673100 w 1298575"/>
                  <a:gd name="connsiteY29" fmla="*/ 317500 h 669925"/>
                  <a:gd name="connsiteX30" fmla="*/ 717550 w 1298575"/>
                  <a:gd name="connsiteY30" fmla="*/ 336550 h 669925"/>
                  <a:gd name="connsiteX31" fmla="*/ 815975 w 1298575"/>
                  <a:gd name="connsiteY31" fmla="*/ 336550 h 669925"/>
                  <a:gd name="connsiteX32" fmla="*/ 844550 w 1298575"/>
                  <a:gd name="connsiteY32" fmla="*/ 301625 h 669925"/>
                  <a:gd name="connsiteX33" fmla="*/ 917575 w 1298575"/>
                  <a:gd name="connsiteY33" fmla="*/ 336550 h 669925"/>
                  <a:gd name="connsiteX34" fmla="*/ 933450 w 1298575"/>
                  <a:gd name="connsiteY34" fmla="*/ 371475 h 669925"/>
                  <a:gd name="connsiteX35" fmla="*/ 971550 w 1298575"/>
                  <a:gd name="connsiteY35" fmla="*/ 368300 h 669925"/>
                  <a:gd name="connsiteX36" fmla="*/ 981075 w 1298575"/>
                  <a:gd name="connsiteY36" fmla="*/ 311150 h 669925"/>
                  <a:gd name="connsiteX37" fmla="*/ 1044575 w 1298575"/>
                  <a:gd name="connsiteY37" fmla="*/ 377825 h 669925"/>
                  <a:gd name="connsiteX38" fmla="*/ 1130300 w 1298575"/>
                  <a:gd name="connsiteY38" fmla="*/ 390525 h 669925"/>
                  <a:gd name="connsiteX39" fmla="*/ 1152525 w 1298575"/>
                  <a:gd name="connsiteY39" fmla="*/ 425450 h 669925"/>
                  <a:gd name="connsiteX40" fmla="*/ 1155700 w 1298575"/>
                  <a:gd name="connsiteY40" fmla="*/ 488950 h 669925"/>
                  <a:gd name="connsiteX41" fmla="*/ 1244600 w 1298575"/>
                  <a:gd name="connsiteY41" fmla="*/ 584200 h 669925"/>
                  <a:gd name="connsiteX42" fmla="*/ 1244600 w 1298575"/>
                  <a:gd name="connsiteY42" fmla="*/ 609600 h 669925"/>
                  <a:gd name="connsiteX43" fmla="*/ 1298575 w 1298575"/>
                  <a:gd name="connsiteY43" fmla="*/ 669925 h 66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98575" h="669925">
                    <a:moveTo>
                      <a:pt x="263525" y="9525"/>
                    </a:moveTo>
                    <a:lnTo>
                      <a:pt x="196850" y="0"/>
                    </a:lnTo>
                    <a:lnTo>
                      <a:pt x="85725" y="12700"/>
                    </a:lnTo>
                    <a:lnTo>
                      <a:pt x="73025" y="38100"/>
                    </a:lnTo>
                    <a:lnTo>
                      <a:pt x="104775" y="57150"/>
                    </a:lnTo>
                    <a:lnTo>
                      <a:pt x="85725" y="117475"/>
                    </a:lnTo>
                    <a:lnTo>
                      <a:pt x="0" y="180975"/>
                    </a:lnTo>
                    <a:lnTo>
                      <a:pt x="28575" y="228600"/>
                    </a:lnTo>
                    <a:lnTo>
                      <a:pt x="38100" y="285750"/>
                    </a:lnTo>
                    <a:lnTo>
                      <a:pt x="73025" y="301625"/>
                    </a:lnTo>
                    <a:lnTo>
                      <a:pt x="101600" y="422275"/>
                    </a:lnTo>
                    <a:lnTo>
                      <a:pt x="174625" y="419100"/>
                    </a:lnTo>
                    <a:lnTo>
                      <a:pt x="247650" y="409575"/>
                    </a:lnTo>
                    <a:lnTo>
                      <a:pt x="282575" y="431800"/>
                    </a:lnTo>
                    <a:lnTo>
                      <a:pt x="320675" y="422275"/>
                    </a:lnTo>
                    <a:lnTo>
                      <a:pt x="368300" y="419100"/>
                    </a:lnTo>
                    <a:lnTo>
                      <a:pt x="384175" y="419100"/>
                    </a:lnTo>
                    <a:lnTo>
                      <a:pt x="393700" y="368300"/>
                    </a:lnTo>
                    <a:lnTo>
                      <a:pt x="431800" y="371475"/>
                    </a:lnTo>
                    <a:lnTo>
                      <a:pt x="466725" y="330200"/>
                    </a:lnTo>
                    <a:lnTo>
                      <a:pt x="558800" y="314325"/>
                    </a:lnTo>
                    <a:lnTo>
                      <a:pt x="571500" y="339725"/>
                    </a:lnTo>
                    <a:lnTo>
                      <a:pt x="606425" y="346075"/>
                    </a:lnTo>
                    <a:lnTo>
                      <a:pt x="631825" y="400050"/>
                    </a:lnTo>
                    <a:lnTo>
                      <a:pt x="679450" y="428625"/>
                    </a:lnTo>
                    <a:lnTo>
                      <a:pt x="717550" y="431800"/>
                    </a:lnTo>
                    <a:lnTo>
                      <a:pt x="714375" y="393700"/>
                    </a:lnTo>
                    <a:lnTo>
                      <a:pt x="714375" y="377825"/>
                    </a:lnTo>
                    <a:lnTo>
                      <a:pt x="669925" y="339725"/>
                    </a:lnTo>
                    <a:lnTo>
                      <a:pt x="673100" y="317500"/>
                    </a:lnTo>
                    <a:lnTo>
                      <a:pt x="717550" y="336550"/>
                    </a:lnTo>
                    <a:lnTo>
                      <a:pt x="815975" y="336550"/>
                    </a:lnTo>
                    <a:lnTo>
                      <a:pt x="844550" y="301625"/>
                    </a:lnTo>
                    <a:lnTo>
                      <a:pt x="917575" y="336550"/>
                    </a:lnTo>
                    <a:lnTo>
                      <a:pt x="933450" y="371475"/>
                    </a:lnTo>
                    <a:lnTo>
                      <a:pt x="971550" y="368300"/>
                    </a:lnTo>
                    <a:lnTo>
                      <a:pt x="981075" y="311150"/>
                    </a:lnTo>
                    <a:lnTo>
                      <a:pt x="1044575" y="377825"/>
                    </a:lnTo>
                    <a:lnTo>
                      <a:pt x="1130300" y="390525"/>
                    </a:lnTo>
                    <a:lnTo>
                      <a:pt x="1152525" y="425450"/>
                    </a:lnTo>
                    <a:lnTo>
                      <a:pt x="1155700" y="488950"/>
                    </a:lnTo>
                    <a:lnTo>
                      <a:pt x="1244600" y="584200"/>
                    </a:lnTo>
                    <a:lnTo>
                      <a:pt x="1244600" y="609600"/>
                    </a:lnTo>
                    <a:lnTo>
                      <a:pt x="1298575" y="6699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565D64E-55FA-080D-801C-3D99EED41271}"/>
                  </a:ext>
                </a:extLst>
              </p:cNvPr>
              <p:cNvSpPr/>
              <p:nvPr/>
            </p:nvSpPr>
            <p:spPr>
              <a:xfrm>
                <a:off x="3095381" y="4248150"/>
                <a:ext cx="911225" cy="1362075"/>
              </a:xfrm>
              <a:custGeom>
                <a:avLst/>
                <a:gdLst>
                  <a:gd name="connsiteX0" fmla="*/ 774700 w 898525"/>
                  <a:gd name="connsiteY0" fmla="*/ 0 h 1349375"/>
                  <a:gd name="connsiteX1" fmla="*/ 854075 w 898525"/>
                  <a:gd name="connsiteY1" fmla="*/ 3175 h 1349375"/>
                  <a:gd name="connsiteX2" fmla="*/ 895350 w 898525"/>
                  <a:gd name="connsiteY2" fmla="*/ 73025 h 1349375"/>
                  <a:gd name="connsiteX3" fmla="*/ 898525 w 898525"/>
                  <a:gd name="connsiteY3" fmla="*/ 136525 h 1349375"/>
                  <a:gd name="connsiteX4" fmla="*/ 882650 w 898525"/>
                  <a:gd name="connsiteY4" fmla="*/ 146050 h 1349375"/>
                  <a:gd name="connsiteX5" fmla="*/ 850900 w 898525"/>
                  <a:gd name="connsiteY5" fmla="*/ 133350 h 1349375"/>
                  <a:gd name="connsiteX6" fmla="*/ 835025 w 898525"/>
                  <a:gd name="connsiteY6" fmla="*/ 146050 h 1349375"/>
                  <a:gd name="connsiteX7" fmla="*/ 787400 w 898525"/>
                  <a:gd name="connsiteY7" fmla="*/ 158750 h 1349375"/>
                  <a:gd name="connsiteX8" fmla="*/ 787400 w 898525"/>
                  <a:gd name="connsiteY8" fmla="*/ 212725 h 1349375"/>
                  <a:gd name="connsiteX9" fmla="*/ 787400 w 898525"/>
                  <a:gd name="connsiteY9" fmla="*/ 273050 h 1349375"/>
                  <a:gd name="connsiteX10" fmla="*/ 803275 w 898525"/>
                  <a:gd name="connsiteY10" fmla="*/ 298450 h 1349375"/>
                  <a:gd name="connsiteX11" fmla="*/ 803275 w 898525"/>
                  <a:gd name="connsiteY11" fmla="*/ 342900 h 1349375"/>
                  <a:gd name="connsiteX12" fmla="*/ 844550 w 898525"/>
                  <a:gd name="connsiteY12" fmla="*/ 346075 h 1349375"/>
                  <a:gd name="connsiteX13" fmla="*/ 854075 w 898525"/>
                  <a:gd name="connsiteY13" fmla="*/ 400050 h 1349375"/>
                  <a:gd name="connsiteX14" fmla="*/ 895350 w 898525"/>
                  <a:gd name="connsiteY14" fmla="*/ 419100 h 1349375"/>
                  <a:gd name="connsiteX15" fmla="*/ 869950 w 898525"/>
                  <a:gd name="connsiteY15" fmla="*/ 434975 h 1349375"/>
                  <a:gd name="connsiteX16" fmla="*/ 866775 w 898525"/>
                  <a:gd name="connsiteY16" fmla="*/ 485775 h 1349375"/>
                  <a:gd name="connsiteX17" fmla="*/ 850900 w 898525"/>
                  <a:gd name="connsiteY17" fmla="*/ 511175 h 1349375"/>
                  <a:gd name="connsiteX18" fmla="*/ 850900 w 898525"/>
                  <a:gd name="connsiteY18" fmla="*/ 527050 h 1349375"/>
                  <a:gd name="connsiteX19" fmla="*/ 809625 w 898525"/>
                  <a:gd name="connsiteY19" fmla="*/ 593725 h 1349375"/>
                  <a:gd name="connsiteX20" fmla="*/ 765175 w 898525"/>
                  <a:gd name="connsiteY20" fmla="*/ 581025 h 1349375"/>
                  <a:gd name="connsiteX21" fmla="*/ 749300 w 898525"/>
                  <a:gd name="connsiteY21" fmla="*/ 609600 h 1349375"/>
                  <a:gd name="connsiteX22" fmla="*/ 692150 w 898525"/>
                  <a:gd name="connsiteY22" fmla="*/ 619125 h 1349375"/>
                  <a:gd name="connsiteX23" fmla="*/ 666750 w 898525"/>
                  <a:gd name="connsiteY23" fmla="*/ 596900 h 1349375"/>
                  <a:gd name="connsiteX24" fmla="*/ 647700 w 898525"/>
                  <a:gd name="connsiteY24" fmla="*/ 635000 h 1349375"/>
                  <a:gd name="connsiteX25" fmla="*/ 565150 w 898525"/>
                  <a:gd name="connsiteY25" fmla="*/ 635000 h 1349375"/>
                  <a:gd name="connsiteX26" fmla="*/ 523875 w 898525"/>
                  <a:gd name="connsiteY26" fmla="*/ 606425 h 1349375"/>
                  <a:gd name="connsiteX27" fmla="*/ 498475 w 898525"/>
                  <a:gd name="connsiteY27" fmla="*/ 612775 h 1349375"/>
                  <a:gd name="connsiteX28" fmla="*/ 498475 w 898525"/>
                  <a:gd name="connsiteY28" fmla="*/ 612775 h 1349375"/>
                  <a:gd name="connsiteX29" fmla="*/ 447675 w 898525"/>
                  <a:gd name="connsiteY29" fmla="*/ 539750 h 1349375"/>
                  <a:gd name="connsiteX30" fmla="*/ 415925 w 898525"/>
                  <a:gd name="connsiteY30" fmla="*/ 549275 h 1349375"/>
                  <a:gd name="connsiteX31" fmla="*/ 390525 w 898525"/>
                  <a:gd name="connsiteY31" fmla="*/ 530225 h 1349375"/>
                  <a:gd name="connsiteX32" fmla="*/ 352425 w 898525"/>
                  <a:gd name="connsiteY32" fmla="*/ 501650 h 1349375"/>
                  <a:gd name="connsiteX33" fmla="*/ 352425 w 898525"/>
                  <a:gd name="connsiteY33" fmla="*/ 501650 h 1349375"/>
                  <a:gd name="connsiteX34" fmla="*/ 327025 w 898525"/>
                  <a:gd name="connsiteY34" fmla="*/ 473075 h 1349375"/>
                  <a:gd name="connsiteX35" fmla="*/ 301625 w 898525"/>
                  <a:gd name="connsiteY35" fmla="*/ 492125 h 1349375"/>
                  <a:gd name="connsiteX36" fmla="*/ 301625 w 898525"/>
                  <a:gd name="connsiteY36" fmla="*/ 539750 h 1349375"/>
                  <a:gd name="connsiteX37" fmla="*/ 257175 w 898525"/>
                  <a:gd name="connsiteY37" fmla="*/ 488950 h 1349375"/>
                  <a:gd name="connsiteX38" fmla="*/ 234950 w 898525"/>
                  <a:gd name="connsiteY38" fmla="*/ 488950 h 1349375"/>
                  <a:gd name="connsiteX39" fmla="*/ 203200 w 898525"/>
                  <a:gd name="connsiteY39" fmla="*/ 501650 h 1349375"/>
                  <a:gd name="connsiteX40" fmla="*/ 187325 w 898525"/>
                  <a:gd name="connsiteY40" fmla="*/ 438150 h 1349375"/>
                  <a:gd name="connsiteX41" fmla="*/ 130175 w 898525"/>
                  <a:gd name="connsiteY41" fmla="*/ 469900 h 1349375"/>
                  <a:gd name="connsiteX42" fmla="*/ 158750 w 898525"/>
                  <a:gd name="connsiteY42" fmla="*/ 527050 h 1349375"/>
                  <a:gd name="connsiteX43" fmla="*/ 130175 w 898525"/>
                  <a:gd name="connsiteY43" fmla="*/ 542925 h 1349375"/>
                  <a:gd name="connsiteX44" fmla="*/ 82550 w 898525"/>
                  <a:gd name="connsiteY44" fmla="*/ 488950 h 1349375"/>
                  <a:gd name="connsiteX45" fmla="*/ 76200 w 898525"/>
                  <a:gd name="connsiteY45" fmla="*/ 463550 h 1349375"/>
                  <a:gd name="connsiteX46" fmla="*/ 44450 w 898525"/>
                  <a:gd name="connsiteY46" fmla="*/ 520700 h 1349375"/>
                  <a:gd name="connsiteX47" fmla="*/ 9525 w 898525"/>
                  <a:gd name="connsiteY47" fmla="*/ 495300 h 1349375"/>
                  <a:gd name="connsiteX48" fmla="*/ 0 w 898525"/>
                  <a:gd name="connsiteY48" fmla="*/ 558800 h 1349375"/>
                  <a:gd name="connsiteX49" fmla="*/ 12700 w 898525"/>
                  <a:gd name="connsiteY49" fmla="*/ 574675 h 1349375"/>
                  <a:gd name="connsiteX50" fmla="*/ 0 w 898525"/>
                  <a:gd name="connsiteY50" fmla="*/ 603250 h 1349375"/>
                  <a:gd name="connsiteX51" fmla="*/ 6350 w 898525"/>
                  <a:gd name="connsiteY51" fmla="*/ 644525 h 1349375"/>
                  <a:gd name="connsiteX52" fmla="*/ 28575 w 898525"/>
                  <a:gd name="connsiteY52" fmla="*/ 682625 h 1349375"/>
                  <a:gd name="connsiteX53" fmla="*/ 3175 w 898525"/>
                  <a:gd name="connsiteY53" fmla="*/ 711200 h 1349375"/>
                  <a:gd name="connsiteX54" fmla="*/ 34925 w 898525"/>
                  <a:gd name="connsiteY54" fmla="*/ 733425 h 1349375"/>
                  <a:gd name="connsiteX55" fmla="*/ 69850 w 898525"/>
                  <a:gd name="connsiteY55" fmla="*/ 771525 h 1349375"/>
                  <a:gd name="connsiteX56" fmla="*/ 60325 w 898525"/>
                  <a:gd name="connsiteY56" fmla="*/ 793750 h 1349375"/>
                  <a:gd name="connsiteX57" fmla="*/ 92075 w 898525"/>
                  <a:gd name="connsiteY57" fmla="*/ 831850 h 1349375"/>
                  <a:gd name="connsiteX58" fmla="*/ 50800 w 898525"/>
                  <a:gd name="connsiteY58" fmla="*/ 857250 h 1349375"/>
                  <a:gd name="connsiteX59" fmla="*/ 53975 w 898525"/>
                  <a:gd name="connsiteY59" fmla="*/ 927100 h 1349375"/>
                  <a:gd name="connsiteX60" fmla="*/ 92075 w 898525"/>
                  <a:gd name="connsiteY60" fmla="*/ 971550 h 1349375"/>
                  <a:gd name="connsiteX61" fmla="*/ 76200 w 898525"/>
                  <a:gd name="connsiteY61" fmla="*/ 990600 h 1349375"/>
                  <a:gd name="connsiteX62" fmla="*/ 95250 w 898525"/>
                  <a:gd name="connsiteY62" fmla="*/ 1019175 h 1349375"/>
                  <a:gd name="connsiteX63" fmla="*/ 107950 w 898525"/>
                  <a:gd name="connsiteY63" fmla="*/ 1019175 h 1349375"/>
                  <a:gd name="connsiteX64" fmla="*/ 168275 w 898525"/>
                  <a:gd name="connsiteY64" fmla="*/ 1089025 h 1349375"/>
                  <a:gd name="connsiteX65" fmla="*/ 168275 w 898525"/>
                  <a:gd name="connsiteY65" fmla="*/ 1108075 h 1349375"/>
                  <a:gd name="connsiteX66" fmla="*/ 200025 w 898525"/>
                  <a:gd name="connsiteY66" fmla="*/ 1127125 h 1349375"/>
                  <a:gd name="connsiteX67" fmla="*/ 219075 w 898525"/>
                  <a:gd name="connsiteY67" fmla="*/ 1108075 h 1349375"/>
                  <a:gd name="connsiteX68" fmla="*/ 279400 w 898525"/>
                  <a:gd name="connsiteY68" fmla="*/ 1152525 h 1349375"/>
                  <a:gd name="connsiteX69" fmla="*/ 320675 w 898525"/>
                  <a:gd name="connsiteY69" fmla="*/ 1158875 h 1349375"/>
                  <a:gd name="connsiteX70" fmla="*/ 374650 w 898525"/>
                  <a:gd name="connsiteY70" fmla="*/ 1238250 h 1349375"/>
                  <a:gd name="connsiteX71" fmla="*/ 434975 w 898525"/>
                  <a:gd name="connsiteY71" fmla="*/ 1238250 h 1349375"/>
                  <a:gd name="connsiteX72" fmla="*/ 482600 w 898525"/>
                  <a:gd name="connsiteY72" fmla="*/ 1323975 h 1349375"/>
                  <a:gd name="connsiteX73" fmla="*/ 517525 w 898525"/>
                  <a:gd name="connsiteY73" fmla="*/ 1349375 h 134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898525" h="1349375">
                    <a:moveTo>
                      <a:pt x="774700" y="0"/>
                    </a:moveTo>
                    <a:lnTo>
                      <a:pt x="854075" y="3175"/>
                    </a:lnTo>
                    <a:lnTo>
                      <a:pt x="895350" y="73025"/>
                    </a:lnTo>
                    <a:lnTo>
                      <a:pt x="898525" y="136525"/>
                    </a:lnTo>
                    <a:lnTo>
                      <a:pt x="882650" y="146050"/>
                    </a:lnTo>
                    <a:lnTo>
                      <a:pt x="850900" y="133350"/>
                    </a:lnTo>
                    <a:lnTo>
                      <a:pt x="835025" y="146050"/>
                    </a:lnTo>
                    <a:lnTo>
                      <a:pt x="787400" y="158750"/>
                    </a:lnTo>
                    <a:lnTo>
                      <a:pt x="787400" y="212725"/>
                    </a:lnTo>
                    <a:lnTo>
                      <a:pt x="787400" y="273050"/>
                    </a:lnTo>
                    <a:lnTo>
                      <a:pt x="803275" y="298450"/>
                    </a:lnTo>
                    <a:lnTo>
                      <a:pt x="803275" y="342900"/>
                    </a:lnTo>
                    <a:lnTo>
                      <a:pt x="844550" y="346075"/>
                    </a:lnTo>
                    <a:lnTo>
                      <a:pt x="854075" y="400050"/>
                    </a:lnTo>
                    <a:lnTo>
                      <a:pt x="895350" y="419100"/>
                    </a:lnTo>
                    <a:lnTo>
                      <a:pt x="869950" y="434975"/>
                    </a:lnTo>
                    <a:lnTo>
                      <a:pt x="866775" y="485775"/>
                    </a:lnTo>
                    <a:lnTo>
                      <a:pt x="850900" y="511175"/>
                    </a:lnTo>
                    <a:lnTo>
                      <a:pt x="850900" y="527050"/>
                    </a:lnTo>
                    <a:lnTo>
                      <a:pt x="809625" y="593725"/>
                    </a:lnTo>
                    <a:lnTo>
                      <a:pt x="765175" y="581025"/>
                    </a:lnTo>
                    <a:lnTo>
                      <a:pt x="749300" y="609600"/>
                    </a:lnTo>
                    <a:lnTo>
                      <a:pt x="692150" y="619125"/>
                    </a:lnTo>
                    <a:lnTo>
                      <a:pt x="666750" y="596900"/>
                    </a:lnTo>
                    <a:lnTo>
                      <a:pt x="647700" y="635000"/>
                    </a:lnTo>
                    <a:lnTo>
                      <a:pt x="565150" y="635000"/>
                    </a:lnTo>
                    <a:lnTo>
                      <a:pt x="523875" y="606425"/>
                    </a:lnTo>
                    <a:lnTo>
                      <a:pt x="498475" y="612775"/>
                    </a:lnTo>
                    <a:lnTo>
                      <a:pt x="498475" y="612775"/>
                    </a:lnTo>
                    <a:lnTo>
                      <a:pt x="447675" y="539750"/>
                    </a:lnTo>
                    <a:lnTo>
                      <a:pt x="415925" y="549275"/>
                    </a:lnTo>
                    <a:lnTo>
                      <a:pt x="390525" y="530225"/>
                    </a:lnTo>
                    <a:lnTo>
                      <a:pt x="352425" y="501650"/>
                    </a:lnTo>
                    <a:lnTo>
                      <a:pt x="352425" y="501650"/>
                    </a:lnTo>
                    <a:lnTo>
                      <a:pt x="327025" y="473075"/>
                    </a:lnTo>
                    <a:lnTo>
                      <a:pt x="301625" y="492125"/>
                    </a:lnTo>
                    <a:lnTo>
                      <a:pt x="301625" y="539750"/>
                    </a:lnTo>
                    <a:lnTo>
                      <a:pt x="257175" y="488950"/>
                    </a:lnTo>
                    <a:lnTo>
                      <a:pt x="234950" y="488950"/>
                    </a:lnTo>
                    <a:lnTo>
                      <a:pt x="203200" y="501650"/>
                    </a:lnTo>
                    <a:lnTo>
                      <a:pt x="187325" y="438150"/>
                    </a:lnTo>
                    <a:lnTo>
                      <a:pt x="130175" y="469900"/>
                    </a:lnTo>
                    <a:lnTo>
                      <a:pt x="158750" y="527050"/>
                    </a:lnTo>
                    <a:lnTo>
                      <a:pt x="130175" y="542925"/>
                    </a:lnTo>
                    <a:lnTo>
                      <a:pt x="82550" y="488950"/>
                    </a:lnTo>
                    <a:lnTo>
                      <a:pt x="76200" y="463550"/>
                    </a:lnTo>
                    <a:lnTo>
                      <a:pt x="44450" y="520700"/>
                    </a:lnTo>
                    <a:lnTo>
                      <a:pt x="9525" y="495300"/>
                    </a:lnTo>
                    <a:lnTo>
                      <a:pt x="0" y="558800"/>
                    </a:lnTo>
                    <a:lnTo>
                      <a:pt x="12700" y="574675"/>
                    </a:lnTo>
                    <a:lnTo>
                      <a:pt x="0" y="603250"/>
                    </a:lnTo>
                    <a:lnTo>
                      <a:pt x="6350" y="644525"/>
                    </a:lnTo>
                    <a:lnTo>
                      <a:pt x="28575" y="682625"/>
                    </a:lnTo>
                    <a:lnTo>
                      <a:pt x="3175" y="711200"/>
                    </a:lnTo>
                    <a:lnTo>
                      <a:pt x="34925" y="733425"/>
                    </a:lnTo>
                    <a:lnTo>
                      <a:pt x="69850" y="771525"/>
                    </a:lnTo>
                    <a:lnTo>
                      <a:pt x="60325" y="793750"/>
                    </a:lnTo>
                    <a:lnTo>
                      <a:pt x="92075" y="831850"/>
                    </a:lnTo>
                    <a:lnTo>
                      <a:pt x="50800" y="857250"/>
                    </a:lnTo>
                    <a:lnTo>
                      <a:pt x="53975" y="927100"/>
                    </a:lnTo>
                    <a:lnTo>
                      <a:pt x="92075" y="971550"/>
                    </a:lnTo>
                    <a:lnTo>
                      <a:pt x="76200" y="990600"/>
                    </a:lnTo>
                    <a:lnTo>
                      <a:pt x="95250" y="1019175"/>
                    </a:lnTo>
                    <a:lnTo>
                      <a:pt x="107950" y="1019175"/>
                    </a:lnTo>
                    <a:lnTo>
                      <a:pt x="168275" y="1089025"/>
                    </a:lnTo>
                    <a:lnTo>
                      <a:pt x="168275" y="1108075"/>
                    </a:lnTo>
                    <a:lnTo>
                      <a:pt x="200025" y="1127125"/>
                    </a:lnTo>
                    <a:lnTo>
                      <a:pt x="219075" y="1108075"/>
                    </a:lnTo>
                    <a:lnTo>
                      <a:pt x="279400" y="1152525"/>
                    </a:lnTo>
                    <a:lnTo>
                      <a:pt x="320675" y="1158875"/>
                    </a:lnTo>
                    <a:lnTo>
                      <a:pt x="374650" y="1238250"/>
                    </a:lnTo>
                    <a:lnTo>
                      <a:pt x="434975" y="1238250"/>
                    </a:lnTo>
                    <a:lnTo>
                      <a:pt x="482600" y="1323975"/>
                    </a:lnTo>
                    <a:lnTo>
                      <a:pt x="517525" y="13493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DD8E101-8710-0612-4736-0FEA26C8D7BF}"/>
                  </a:ext>
                </a:extLst>
              </p:cNvPr>
              <p:cNvSpPr/>
              <p:nvPr/>
            </p:nvSpPr>
            <p:spPr>
              <a:xfrm>
                <a:off x="5359156" y="3270250"/>
                <a:ext cx="577850" cy="508000"/>
              </a:xfrm>
              <a:custGeom>
                <a:avLst/>
                <a:gdLst>
                  <a:gd name="connsiteX0" fmla="*/ 15875 w 577850"/>
                  <a:gd name="connsiteY0" fmla="*/ 508000 h 508000"/>
                  <a:gd name="connsiteX1" fmla="*/ 0 w 577850"/>
                  <a:gd name="connsiteY1" fmla="*/ 393700 h 508000"/>
                  <a:gd name="connsiteX2" fmla="*/ 92075 w 577850"/>
                  <a:gd name="connsiteY2" fmla="*/ 304800 h 508000"/>
                  <a:gd name="connsiteX3" fmla="*/ 95250 w 577850"/>
                  <a:gd name="connsiteY3" fmla="*/ 206375 h 508000"/>
                  <a:gd name="connsiteX4" fmla="*/ 203200 w 577850"/>
                  <a:gd name="connsiteY4" fmla="*/ 177800 h 508000"/>
                  <a:gd name="connsiteX5" fmla="*/ 247650 w 577850"/>
                  <a:gd name="connsiteY5" fmla="*/ 142875 h 508000"/>
                  <a:gd name="connsiteX6" fmla="*/ 323850 w 577850"/>
                  <a:gd name="connsiteY6" fmla="*/ 127000 h 508000"/>
                  <a:gd name="connsiteX7" fmla="*/ 374650 w 577850"/>
                  <a:gd name="connsiteY7" fmla="*/ 88900 h 508000"/>
                  <a:gd name="connsiteX8" fmla="*/ 447675 w 577850"/>
                  <a:gd name="connsiteY8" fmla="*/ 25400 h 508000"/>
                  <a:gd name="connsiteX9" fmla="*/ 463550 w 577850"/>
                  <a:gd name="connsiteY9" fmla="*/ 3175 h 508000"/>
                  <a:gd name="connsiteX10" fmla="*/ 485775 w 577850"/>
                  <a:gd name="connsiteY10" fmla="*/ 6350 h 508000"/>
                  <a:gd name="connsiteX11" fmla="*/ 485775 w 577850"/>
                  <a:gd name="connsiteY11" fmla="*/ 6350 h 508000"/>
                  <a:gd name="connsiteX12" fmla="*/ 577850 w 577850"/>
                  <a:gd name="connsiteY12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7850" h="508000">
                    <a:moveTo>
                      <a:pt x="15875" y="508000"/>
                    </a:moveTo>
                    <a:lnTo>
                      <a:pt x="0" y="393700"/>
                    </a:lnTo>
                    <a:lnTo>
                      <a:pt x="92075" y="304800"/>
                    </a:lnTo>
                    <a:lnTo>
                      <a:pt x="95250" y="206375"/>
                    </a:lnTo>
                    <a:lnTo>
                      <a:pt x="203200" y="177800"/>
                    </a:lnTo>
                    <a:lnTo>
                      <a:pt x="247650" y="142875"/>
                    </a:lnTo>
                    <a:lnTo>
                      <a:pt x="323850" y="127000"/>
                    </a:lnTo>
                    <a:lnTo>
                      <a:pt x="374650" y="88900"/>
                    </a:lnTo>
                    <a:lnTo>
                      <a:pt x="447675" y="25400"/>
                    </a:lnTo>
                    <a:lnTo>
                      <a:pt x="463550" y="3175"/>
                    </a:lnTo>
                    <a:lnTo>
                      <a:pt x="485775" y="6350"/>
                    </a:lnTo>
                    <a:lnTo>
                      <a:pt x="485775" y="6350"/>
                    </a:lnTo>
                    <a:lnTo>
                      <a:pt x="57785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60611A6-4C8C-5BC2-44D7-40DA790092DE}"/>
                  </a:ext>
                </a:extLst>
              </p:cNvPr>
              <p:cNvSpPr/>
              <p:nvPr/>
            </p:nvSpPr>
            <p:spPr>
              <a:xfrm>
                <a:off x="4130431" y="2006600"/>
                <a:ext cx="3571875" cy="1193800"/>
              </a:xfrm>
              <a:custGeom>
                <a:avLst/>
                <a:gdLst>
                  <a:gd name="connsiteX0" fmla="*/ 0 w 3584575"/>
                  <a:gd name="connsiteY0" fmla="*/ 1057275 h 1193800"/>
                  <a:gd name="connsiteX1" fmla="*/ 47625 w 3584575"/>
                  <a:gd name="connsiteY1" fmla="*/ 1111250 h 1193800"/>
                  <a:gd name="connsiteX2" fmla="*/ 85725 w 3584575"/>
                  <a:gd name="connsiteY2" fmla="*/ 1193800 h 1193800"/>
                  <a:gd name="connsiteX3" fmla="*/ 177800 w 3584575"/>
                  <a:gd name="connsiteY3" fmla="*/ 1162050 h 1193800"/>
                  <a:gd name="connsiteX4" fmla="*/ 314325 w 3584575"/>
                  <a:gd name="connsiteY4" fmla="*/ 1190625 h 1193800"/>
                  <a:gd name="connsiteX5" fmla="*/ 349250 w 3584575"/>
                  <a:gd name="connsiteY5" fmla="*/ 1162050 h 1193800"/>
                  <a:gd name="connsiteX6" fmla="*/ 361950 w 3584575"/>
                  <a:gd name="connsiteY6" fmla="*/ 1127125 h 1193800"/>
                  <a:gd name="connsiteX7" fmla="*/ 339725 w 3584575"/>
                  <a:gd name="connsiteY7" fmla="*/ 1092200 h 1193800"/>
                  <a:gd name="connsiteX8" fmla="*/ 444500 w 3584575"/>
                  <a:gd name="connsiteY8" fmla="*/ 955675 h 1193800"/>
                  <a:gd name="connsiteX9" fmla="*/ 508000 w 3584575"/>
                  <a:gd name="connsiteY9" fmla="*/ 1003300 h 1193800"/>
                  <a:gd name="connsiteX10" fmla="*/ 701675 w 3584575"/>
                  <a:gd name="connsiteY10" fmla="*/ 1025525 h 1193800"/>
                  <a:gd name="connsiteX11" fmla="*/ 739775 w 3584575"/>
                  <a:gd name="connsiteY11" fmla="*/ 987425 h 1193800"/>
                  <a:gd name="connsiteX12" fmla="*/ 790575 w 3584575"/>
                  <a:gd name="connsiteY12" fmla="*/ 1009650 h 1193800"/>
                  <a:gd name="connsiteX13" fmla="*/ 803275 w 3584575"/>
                  <a:gd name="connsiteY13" fmla="*/ 1054100 h 1193800"/>
                  <a:gd name="connsiteX14" fmla="*/ 882650 w 3584575"/>
                  <a:gd name="connsiteY14" fmla="*/ 1117600 h 1193800"/>
                  <a:gd name="connsiteX15" fmla="*/ 898525 w 3584575"/>
                  <a:gd name="connsiteY15" fmla="*/ 1092200 h 1193800"/>
                  <a:gd name="connsiteX16" fmla="*/ 942975 w 3584575"/>
                  <a:gd name="connsiteY16" fmla="*/ 1133475 h 1193800"/>
                  <a:gd name="connsiteX17" fmla="*/ 1003300 w 3584575"/>
                  <a:gd name="connsiteY17" fmla="*/ 1085850 h 1193800"/>
                  <a:gd name="connsiteX18" fmla="*/ 1063625 w 3584575"/>
                  <a:gd name="connsiteY18" fmla="*/ 1092200 h 1193800"/>
                  <a:gd name="connsiteX19" fmla="*/ 1089025 w 3584575"/>
                  <a:gd name="connsiteY19" fmla="*/ 1054100 h 1193800"/>
                  <a:gd name="connsiteX20" fmla="*/ 1155700 w 3584575"/>
                  <a:gd name="connsiteY20" fmla="*/ 1073150 h 1193800"/>
                  <a:gd name="connsiteX21" fmla="*/ 1181100 w 3584575"/>
                  <a:gd name="connsiteY21" fmla="*/ 1031875 h 1193800"/>
                  <a:gd name="connsiteX22" fmla="*/ 1181100 w 3584575"/>
                  <a:gd name="connsiteY22" fmla="*/ 1031875 h 1193800"/>
                  <a:gd name="connsiteX23" fmla="*/ 1222375 w 3584575"/>
                  <a:gd name="connsiteY23" fmla="*/ 1012825 h 1193800"/>
                  <a:gd name="connsiteX24" fmla="*/ 1333500 w 3584575"/>
                  <a:gd name="connsiteY24" fmla="*/ 1012825 h 1193800"/>
                  <a:gd name="connsiteX25" fmla="*/ 1381125 w 3584575"/>
                  <a:gd name="connsiteY25" fmla="*/ 984250 h 1193800"/>
                  <a:gd name="connsiteX26" fmla="*/ 1397000 w 3584575"/>
                  <a:gd name="connsiteY26" fmla="*/ 984250 h 1193800"/>
                  <a:gd name="connsiteX27" fmla="*/ 1517650 w 3584575"/>
                  <a:gd name="connsiteY27" fmla="*/ 892175 h 1193800"/>
                  <a:gd name="connsiteX28" fmla="*/ 1517650 w 3584575"/>
                  <a:gd name="connsiteY28" fmla="*/ 784225 h 1193800"/>
                  <a:gd name="connsiteX29" fmla="*/ 1470025 w 3584575"/>
                  <a:gd name="connsiteY29" fmla="*/ 758825 h 1193800"/>
                  <a:gd name="connsiteX30" fmla="*/ 1425575 w 3584575"/>
                  <a:gd name="connsiteY30" fmla="*/ 673100 h 1193800"/>
                  <a:gd name="connsiteX31" fmla="*/ 1444625 w 3584575"/>
                  <a:gd name="connsiteY31" fmla="*/ 584200 h 1193800"/>
                  <a:gd name="connsiteX32" fmla="*/ 1419225 w 3584575"/>
                  <a:gd name="connsiteY32" fmla="*/ 555625 h 1193800"/>
                  <a:gd name="connsiteX33" fmla="*/ 1450975 w 3584575"/>
                  <a:gd name="connsiteY33" fmla="*/ 508000 h 1193800"/>
                  <a:gd name="connsiteX34" fmla="*/ 1422400 w 3584575"/>
                  <a:gd name="connsiteY34" fmla="*/ 460375 h 1193800"/>
                  <a:gd name="connsiteX35" fmla="*/ 1444625 w 3584575"/>
                  <a:gd name="connsiteY35" fmla="*/ 434975 h 1193800"/>
                  <a:gd name="connsiteX36" fmla="*/ 1492250 w 3584575"/>
                  <a:gd name="connsiteY36" fmla="*/ 431800 h 1193800"/>
                  <a:gd name="connsiteX37" fmla="*/ 1514475 w 3584575"/>
                  <a:gd name="connsiteY37" fmla="*/ 377825 h 1193800"/>
                  <a:gd name="connsiteX38" fmla="*/ 1501775 w 3584575"/>
                  <a:gd name="connsiteY38" fmla="*/ 266700 h 1193800"/>
                  <a:gd name="connsiteX39" fmla="*/ 1555750 w 3584575"/>
                  <a:gd name="connsiteY39" fmla="*/ 234950 h 1193800"/>
                  <a:gd name="connsiteX40" fmla="*/ 1628775 w 3584575"/>
                  <a:gd name="connsiteY40" fmla="*/ 247650 h 1193800"/>
                  <a:gd name="connsiteX41" fmla="*/ 1806575 w 3584575"/>
                  <a:gd name="connsiteY41" fmla="*/ 247650 h 1193800"/>
                  <a:gd name="connsiteX42" fmla="*/ 1844675 w 3584575"/>
                  <a:gd name="connsiteY42" fmla="*/ 190500 h 1193800"/>
                  <a:gd name="connsiteX43" fmla="*/ 1863725 w 3584575"/>
                  <a:gd name="connsiteY43" fmla="*/ 187325 h 1193800"/>
                  <a:gd name="connsiteX44" fmla="*/ 1984375 w 3584575"/>
                  <a:gd name="connsiteY44" fmla="*/ 234950 h 1193800"/>
                  <a:gd name="connsiteX45" fmla="*/ 2006600 w 3584575"/>
                  <a:gd name="connsiteY45" fmla="*/ 219075 h 1193800"/>
                  <a:gd name="connsiteX46" fmla="*/ 2051050 w 3584575"/>
                  <a:gd name="connsiteY46" fmla="*/ 234950 h 1193800"/>
                  <a:gd name="connsiteX47" fmla="*/ 2092325 w 3584575"/>
                  <a:gd name="connsiteY47" fmla="*/ 228600 h 1193800"/>
                  <a:gd name="connsiteX48" fmla="*/ 2117725 w 3584575"/>
                  <a:gd name="connsiteY48" fmla="*/ 206375 h 1193800"/>
                  <a:gd name="connsiteX49" fmla="*/ 2266950 w 3584575"/>
                  <a:gd name="connsiteY49" fmla="*/ 196850 h 1193800"/>
                  <a:gd name="connsiteX50" fmla="*/ 2286000 w 3584575"/>
                  <a:gd name="connsiteY50" fmla="*/ 171450 h 1193800"/>
                  <a:gd name="connsiteX51" fmla="*/ 2320925 w 3584575"/>
                  <a:gd name="connsiteY51" fmla="*/ 184150 h 1193800"/>
                  <a:gd name="connsiteX52" fmla="*/ 2432050 w 3584575"/>
                  <a:gd name="connsiteY52" fmla="*/ 146050 h 1193800"/>
                  <a:gd name="connsiteX53" fmla="*/ 2476500 w 3584575"/>
                  <a:gd name="connsiteY53" fmla="*/ 180975 h 1193800"/>
                  <a:gd name="connsiteX54" fmla="*/ 2520950 w 3584575"/>
                  <a:gd name="connsiteY54" fmla="*/ 180975 h 1193800"/>
                  <a:gd name="connsiteX55" fmla="*/ 2540000 w 3584575"/>
                  <a:gd name="connsiteY55" fmla="*/ 152400 h 1193800"/>
                  <a:gd name="connsiteX56" fmla="*/ 2571750 w 3584575"/>
                  <a:gd name="connsiteY56" fmla="*/ 152400 h 1193800"/>
                  <a:gd name="connsiteX57" fmla="*/ 2616200 w 3584575"/>
                  <a:gd name="connsiteY57" fmla="*/ 152400 h 1193800"/>
                  <a:gd name="connsiteX58" fmla="*/ 2695575 w 3584575"/>
                  <a:gd name="connsiteY58" fmla="*/ 127000 h 1193800"/>
                  <a:gd name="connsiteX59" fmla="*/ 2740025 w 3584575"/>
                  <a:gd name="connsiteY59" fmla="*/ 127000 h 1193800"/>
                  <a:gd name="connsiteX60" fmla="*/ 2784475 w 3584575"/>
                  <a:gd name="connsiteY60" fmla="*/ 152400 h 1193800"/>
                  <a:gd name="connsiteX61" fmla="*/ 2838450 w 3584575"/>
                  <a:gd name="connsiteY61" fmla="*/ 158750 h 1193800"/>
                  <a:gd name="connsiteX62" fmla="*/ 2860675 w 3584575"/>
                  <a:gd name="connsiteY62" fmla="*/ 155575 h 1193800"/>
                  <a:gd name="connsiteX63" fmla="*/ 2901950 w 3584575"/>
                  <a:gd name="connsiteY63" fmla="*/ 92075 h 1193800"/>
                  <a:gd name="connsiteX64" fmla="*/ 2955925 w 3584575"/>
                  <a:gd name="connsiteY64" fmla="*/ 66675 h 1193800"/>
                  <a:gd name="connsiteX65" fmla="*/ 3035300 w 3584575"/>
                  <a:gd name="connsiteY65" fmla="*/ 85725 h 1193800"/>
                  <a:gd name="connsiteX66" fmla="*/ 3111500 w 3584575"/>
                  <a:gd name="connsiteY66" fmla="*/ 41275 h 1193800"/>
                  <a:gd name="connsiteX67" fmla="*/ 3149600 w 3584575"/>
                  <a:gd name="connsiteY67" fmla="*/ 15875 h 1193800"/>
                  <a:gd name="connsiteX68" fmla="*/ 3260725 w 3584575"/>
                  <a:gd name="connsiteY68" fmla="*/ 0 h 1193800"/>
                  <a:gd name="connsiteX69" fmla="*/ 3289300 w 3584575"/>
                  <a:gd name="connsiteY69" fmla="*/ 15875 h 1193800"/>
                  <a:gd name="connsiteX70" fmla="*/ 3324225 w 3584575"/>
                  <a:gd name="connsiteY70" fmla="*/ 9525 h 1193800"/>
                  <a:gd name="connsiteX71" fmla="*/ 3387725 w 3584575"/>
                  <a:gd name="connsiteY71" fmla="*/ 44450 h 1193800"/>
                  <a:gd name="connsiteX72" fmla="*/ 3457575 w 3584575"/>
                  <a:gd name="connsiteY72" fmla="*/ 47625 h 1193800"/>
                  <a:gd name="connsiteX73" fmla="*/ 3584575 w 3584575"/>
                  <a:gd name="connsiteY73" fmla="*/ 104775 h 119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84575" h="1193800">
                    <a:moveTo>
                      <a:pt x="0" y="1057275"/>
                    </a:moveTo>
                    <a:lnTo>
                      <a:pt x="47625" y="1111250"/>
                    </a:lnTo>
                    <a:lnTo>
                      <a:pt x="85725" y="1193800"/>
                    </a:lnTo>
                    <a:lnTo>
                      <a:pt x="177800" y="1162050"/>
                    </a:lnTo>
                    <a:lnTo>
                      <a:pt x="314325" y="1190625"/>
                    </a:lnTo>
                    <a:lnTo>
                      <a:pt x="349250" y="1162050"/>
                    </a:lnTo>
                    <a:lnTo>
                      <a:pt x="361950" y="1127125"/>
                    </a:lnTo>
                    <a:lnTo>
                      <a:pt x="339725" y="1092200"/>
                    </a:lnTo>
                    <a:lnTo>
                      <a:pt x="444500" y="955675"/>
                    </a:lnTo>
                    <a:lnTo>
                      <a:pt x="508000" y="1003300"/>
                    </a:lnTo>
                    <a:lnTo>
                      <a:pt x="701675" y="1025525"/>
                    </a:lnTo>
                    <a:lnTo>
                      <a:pt x="739775" y="987425"/>
                    </a:lnTo>
                    <a:lnTo>
                      <a:pt x="790575" y="1009650"/>
                    </a:lnTo>
                    <a:lnTo>
                      <a:pt x="803275" y="1054100"/>
                    </a:lnTo>
                    <a:lnTo>
                      <a:pt x="882650" y="1117600"/>
                    </a:lnTo>
                    <a:lnTo>
                      <a:pt x="898525" y="1092200"/>
                    </a:lnTo>
                    <a:lnTo>
                      <a:pt x="942975" y="1133475"/>
                    </a:lnTo>
                    <a:lnTo>
                      <a:pt x="1003300" y="1085850"/>
                    </a:lnTo>
                    <a:lnTo>
                      <a:pt x="1063625" y="1092200"/>
                    </a:lnTo>
                    <a:lnTo>
                      <a:pt x="1089025" y="1054100"/>
                    </a:lnTo>
                    <a:lnTo>
                      <a:pt x="1155700" y="1073150"/>
                    </a:lnTo>
                    <a:lnTo>
                      <a:pt x="1181100" y="1031875"/>
                    </a:lnTo>
                    <a:lnTo>
                      <a:pt x="1181100" y="1031875"/>
                    </a:lnTo>
                    <a:lnTo>
                      <a:pt x="1222375" y="1012825"/>
                    </a:lnTo>
                    <a:lnTo>
                      <a:pt x="1333500" y="1012825"/>
                    </a:lnTo>
                    <a:lnTo>
                      <a:pt x="1381125" y="984250"/>
                    </a:lnTo>
                    <a:lnTo>
                      <a:pt x="1397000" y="984250"/>
                    </a:lnTo>
                    <a:lnTo>
                      <a:pt x="1517650" y="892175"/>
                    </a:lnTo>
                    <a:lnTo>
                      <a:pt x="1517650" y="784225"/>
                    </a:lnTo>
                    <a:lnTo>
                      <a:pt x="1470025" y="758825"/>
                    </a:lnTo>
                    <a:lnTo>
                      <a:pt x="1425575" y="673100"/>
                    </a:lnTo>
                    <a:lnTo>
                      <a:pt x="1444625" y="584200"/>
                    </a:lnTo>
                    <a:lnTo>
                      <a:pt x="1419225" y="555625"/>
                    </a:lnTo>
                    <a:lnTo>
                      <a:pt x="1450975" y="508000"/>
                    </a:lnTo>
                    <a:lnTo>
                      <a:pt x="1422400" y="460375"/>
                    </a:lnTo>
                    <a:lnTo>
                      <a:pt x="1444625" y="434975"/>
                    </a:lnTo>
                    <a:lnTo>
                      <a:pt x="1492250" y="431800"/>
                    </a:lnTo>
                    <a:lnTo>
                      <a:pt x="1514475" y="377825"/>
                    </a:lnTo>
                    <a:lnTo>
                      <a:pt x="1501775" y="266700"/>
                    </a:lnTo>
                    <a:lnTo>
                      <a:pt x="1555750" y="234950"/>
                    </a:lnTo>
                    <a:lnTo>
                      <a:pt x="1628775" y="247650"/>
                    </a:lnTo>
                    <a:lnTo>
                      <a:pt x="1806575" y="247650"/>
                    </a:lnTo>
                    <a:lnTo>
                      <a:pt x="1844675" y="190500"/>
                    </a:lnTo>
                    <a:lnTo>
                      <a:pt x="1863725" y="187325"/>
                    </a:lnTo>
                    <a:lnTo>
                      <a:pt x="1984375" y="234950"/>
                    </a:lnTo>
                    <a:lnTo>
                      <a:pt x="2006600" y="219075"/>
                    </a:lnTo>
                    <a:lnTo>
                      <a:pt x="2051050" y="234950"/>
                    </a:lnTo>
                    <a:lnTo>
                      <a:pt x="2092325" y="228600"/>
                    </a:lnTo>
                    <a:lnTo>
                      <a:pt x="2117725" y="206375"/>
                    </a:lnTo>
                    <a:lnTo>
                      <a:pt x="2266950" y="196850"/>
                    </a:lnTo>
                    <a:lnTo>
                      <a:pt x="2286000" y="171450"/>
                    </a:lnTo>
                    <a:lnTo>
                      <a:pt x="2320925" y="184150"/>
                    </a:lnTo>
                    <a:lnTo>
                      <a:pt x="2432050" y="146050"/>
                    </a:lnTo>
                    <a:lnTo>
                      <a:pt x="2476500" y="180975"/>
                    </a:lnTo>
                    <a:lnTo>
                      <a:pt x="2520950" y="180975"/>
                    </a:lnTo>
                    <a:lnTo>
                      <a:pt x="2540000" y="152400"/>
                    </a:lnTo>
                    <a:lnTo>
                      <a:pt x="2571750" y="152400"/>
                    </a:lnTo>
                    <a:lnTo>
                      <a:pt x="2616200" y="152400"/>
                    </a:lnTo>
                    <a:lnTo>
                      <a:pt x="2695575" y="127000"/>
                    </a:lnTo>
                    <a:lnTo>
                      <a:pt x="2740025" y="127000"/>
                    </a:lnTo>
                    <a:lnTo>
                      <a:pt x="2784475" y="152400"/>
                    </a:lnTo>
                    <a:lnTo>
                      <a:pt x="2838450" y="158750"/>
                    </a:lnTo>
                    <a:lnTo>
                      <a:pt x="2860675" y="155575"/>
                    </a:lnTo>
                    <a:lnTo>
                      <a:pt x="2901950" y="92075"/>
                    </a:lnTo>
                    <a:lnTo>
                      <a:pt x="2955925" y="66675"/>
                    </a:lnTo>
                    <a:lnTo>
                      <a:pt x="3035300" y="85725"/>
                    </a:lnTo>
                    <a:lnTo>
                      <a:pt x="3111500" y="41275"/>
                    </a:lnTo>
                    <a:lnTo>
                      <a:pt x="3149600" y="15875"/>
                    </a:lnTo>
                    <a:lnTo>
                      <a:pt x="3260725" y="0"/>
                    </a:lnTo>
                    <a:lnTo>
                      <a:pt x="3289300" y="15875"/>
                    </a:lnTo>
                    <a:lnTo>
                      <a:pt x="3324225" y="9525"/>
                    </a:lnTo>
                    <a:lnTo>
                      <a:pt x="3387725" y="44450"/>
                    </a:lnTo>
                    <a:lnTo>
                      <a:pt x="3457575" y="47625"/>
                    </a:lnTo>
                    <a:lnTo>
                      <a:pt x="3584575" y="1047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BA77228-D71D-02F5-1696-60FF3DAA5458}"/>
                  </a:ext>
                </a:extLst>
              </p:cNvPr>
              <p:cNvSpPr/>
              <p:nvPr/>
            </p:nvSpPr>
            <p:spPr>
              <a:xfrm>
                <a:off x="5661084" y="1425515"/>
                <a:ext cx="395308" cy="497466"/>
              </a:xfrm>
              <a:custGeom>
                <a:avLst/>
                <a:gdLst>
                  <a:gd name="connsiteX0" fmla="*/ 0 w 565150"/>
                  <a:gd name="connsiteY0" fmla="*/ 0 h 711200"/>
                  <a:gd name="connsiteX1" fmla="*/ 139700 w 565150"/>
                  <a:gd name="connsiteY1" fmla="*/ 215900 h 711200"/>
                  <a:gd name="connsiteX2" fmla="*/ 152400 w 565150"/>
                  <a:gd name="connsiteY2" fmla="*/ 431800 h 711200"/>
                  <a:gd name="connsiteX3" fmla="*/ 266700 w 565150"/>
                  <a:gd name="connsiteY3" fmla="*/ 469900 h 711200"/>
                  <a:gd name="connsiteX4" fmla="*/ 311150 w 565150"/>
                  <a:gd name="connsiteY4" fmla="*/ 533400 h 711200"/>
                  <a:gd name="connsiteX5" fmla="*/ 425450 w 565150"/>
                  <a:gd name="connsiteY5" fmla="*/ 565150 h 711200"/>
                  <a:gd name="connsiteX6" fmla="*/ 488950 w 565150"/>
                  <a:gd name="connsiteY6" fmla="*/ 615950 h 711200"/>
                  <a:gd name="connsiteX7" fmla="*/ 520700 w 565150"/>
                  <a:gd name="connsiteY7" fmla="*/ 654050 h 711200"/>
                  <a:gd name="connsiteX8" fmla="*/ 552450 w 565150"/>
                  <a:gd name="connsiteY8" fmla="*/ 660400 h 711200"/>
                  <a:gd name="connsiteX9" fmla="*/ 565150 w 565150"/>
                  <a:gd name="connsiteY9" fmla="*/ 71120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5150" h="711200">
                    <a:moveTo>
                      <a:pt x="0" y="0"/>
                    </a:moveTo>
                    <a:lnTo>
                      <a:pt x="139700" y="215900"/>
                    </a:lnTo>
                    <a:lnTo>
                      <a:pt x="152400" y="431800"/>
                    </a:lnTo>
                    <a:lnTo>
                      <a:pt x="266700" y="469900"/>
                    </a:lnTo>
                    <a:lnTo>
                      <a:pt x="311150" y="533400"/>
                    </a:lnTo>
                    <a:lnTo>
                      <a:pt x="425450" y="565150"/>
                    </a:lnTo>
                    <a:lnTo>
                      <a:pt x="488950" y="615950"/>
                    </a:lnTo>
                    <a:lnTo>
                      <a:pt x="520700" y="654050"/>
                    </a:lnTo>
                    <a:lnTo>
                      <a:pt x="552450" y="660400"/>
                    </a:lnTo>
                    <a:lnTo>
                      <a:pt x="565150" y="7112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3D0CBCD-E3F2-88B3-E0A6-684260E837DF}"/>
                  </a:ext>
                </a:extLst>
              </p:cNvPr>
              <p:cNvSpPr/>
              <p:nvPr/>
            </p:nvSpPr>
            <p:spPr>
              <a:xfrm>
                <a:off x="6371568" y="2515058"/>
                <a:ext cx="1598932" cy="577392"/>
              </a:xfrm>
              <a:custGeom>
                <a:avLst/>
                <a:gdLst>
                  <a:gd name="connsiteX0" fmla="*/ 2057400 w 2057400"/>
                  <a:gd name="connsiteY0" fmla="*/ 25400 h 742950"/>
                  <a:gd name="connsiteX1" fmla="*/ 1695450 w 2057400"/>
                  <a:gd name="connsiteY1" fmla="*/ 0 h 742950"/>
                  <a:gd name="connsiteX2" fmla="*/ 1660525 w 2057400"/>
                  <a:gd name="connsiteY2" fmla="*/ 28575 h 742950"/>
                  <a:gd name="connsiteX3" fmla="*/ 1663700 w 2057400"/>
                  <a:gd name="connsiteY3" fmla="*/ 98425 h 742950"/>
                  <a:gd name="connsiteX4" fmla="*/ 1571625 w 2057400"/>
                  <a:gd name="connsiteY4" fmla="*/ 73025 h 742950"/>
                  <a:gd name="connsiteX5" fmla="*/ 1530350 w 2057400"/>
                  <a:gd name="connsiteY5" fmla="*/ 171450 h 742950"/>
                  <a:gd name="connsiteX6" fmla="*/ 1498600 w 2057400"/>
                  <a:gd name="connsiteY6" fmla="*/ 146050 h 742950"/>
                  <a:gd name="connsiteX7" fmla="*/ 1447800 w 2057400"/>
                  <a:gd name="connsiteY7" fmla="*/ 180975 h 742950"/>
                  <a:gd name="connsiteX8" fmla="*/ 1431925 w 2057400"/>
                  <a:gd name="connsiteY8" fmla="*/ 196850 h 742950"/>
                  <a:gd name="connsiteX9" fmla="*/ 1403350 w 2057400"/>
                  <a:gd name="connsiteY9" fmla="*/ 292100 h 742950"/>
                  <a:gd name="connsiteX10" fmla="*/ 1422400 w 2057400"/>
                  <a:gd name="connsiteY10" fmla="*/ 323850 h 742950"/>
                  <a:gd name="connsiteX11" fmla="*/ 1352550 w 2057400"/>
                  <a:gd name="connsiteY11" fmla="*/ 365125 h 742950"/>
                  <a:gd name="connsiteX12" fmla="*/ 1400175 w 2057400"/>
                  <a:gd name="connsiteY12" fmla="*/ 409575 h 742950"/>
                  <a:gd name="connsiteX13" fmla="*/ 1365250 w 2057400"/>
                  <a:gd name="connsiteY13" fmla="*/ 434975 h 742950"/>
                  <a:gd name="connsiteX14" fmla="*/ 1377950 w 2057400"/>
                  <a:gd name="connsiteY14" fmla="*/ 457200 h 742950"/>
                  <a:gd name="connsiteX15" fmla="*/ 1365250 w 2057400"/>
                  <a:gd name="connsiteY15" fmla="*/ 495300 h 742950"/>
                  <a:gd name="connsiteX16" fmla="*/ 1374775 w 2057400"/>
                  <a:gd name="connsiteY16" fmla="*/ 517525 h 742950"/>
                  <a:gd name="connsiteX17" fmla="*/ 1346200 w 2057400"/>
                  <a:gd name="connsiteY17" fmla="*/ 536575 h 742950"/>
                  <a:gd name="connsiteX18" fmla="*/ 1279525 w 2057400"/>
                  <a:gd name="connsiteY18" fmla="*/ 590550 h 742950"/>
                  <a:gd name="connsiteX19" fmla="*/ 1241425 w 2057400"/>
                  <a:gd name="connsiteY19" fmla="*/ 609600 h 742950"/>
                  <a:gd name="connsiteX20" fmla="*/ 1212850 w 2057400"/>
                  <a:gd name="connsiteY20" fmla="*/ 638175 h 742950"/>
                  <a:gd name="connsiteX21" fmla="*/ 1158875 w 2057400"/>
                  <a:gd name="connsiteY21" fmla="*/ 600075 h 742950"/>
                  <a:gd name="connsiteX22" fmla="*/ 1050925 w 2057400"/>
                  <a:gd name="connsiteY22" fmla="*/ 609600 h 742950"/>
                  <a:gd name="connsiteX23" fmla="*/ 1022350 w 2057400"/>
                  <a:gd name="connsiteY23" fmla="*/ 584200 h 742950"/>
                  <a:gd name="connsiteX24" fmla="*/ 971550 w 2057400"/>
                  <a:gd name="connsiteY24" fmla="*/ 600075 h 742950"/>
                  <a:gd name="connsiteX25" fmla="*/ 939800 w 2057400"/>
                  <a:gd name="connsiteY25" fmla="*/ 571500 h 742950"/>
                  <a:gd name="connsiteX26" fmla="*/ 923925 w 2057400"/>
                  <a:gd name="connsiteY26" fmla="*/ 542925 h 742950"/>
                  <a:gd name="connsiteX27" fmla="*/ 889000 w 2057400"/>
                  <a:gd name="connsiteY27" fmla="*/ 565150 h 742950"/>
                  <a:gd name="connsiteX28" fmla="*/ 879475 w 2057400"/>
                  <a:gd name="connsiteY28" fmla="*/ 603250 h 742950"/>
                  <a:gd name="connsiteX29" fmla="*/ 854075 w 2057400"/>
                  <a:gd name="connsiteY29" fmla="*/ 603250 h 742950"/>
                  <a:gd name="connsiteX30" fmla="*/ 828675 w 2057400"/>
                  <a:gd name="connsiteY30" fmla="*/ 568325 h 742950"/>
                  <a:gd name="connsiteX31" fmla="*/ 781050 w 2057400"/>
                  <a:gd name="connsiteY31" fmla="*/ 593725 h 742950"/>
                  <a:gd name="connsiteX32" fmla="*/ 720725 w 2057400"/>
                  <a:gd name="connsiteY32" fmla="*/ 571500 h 742950"/>
                  <a:gd name="connsiteX33" fmla="*/ 701675 w 2057400"/>
                  <a:gd name="connsiteY33" fmla="*/ 536575 h 742950"/>
                  <a:gd name="connsiteX34" fmla="*/ 635000 w 2057400"/>
                  <a:gd name="connsiteY34" fmla="*/ 511175 h 742950"/>
                  <a:gd name="connsiteX35" fmla="*/ 612775 w 2057400"/>
                  <a:gd name="connsiteY35" fmla="*/ 539750 h 742950"/>
                  <a:gd name="connsiteX36" fmla="*/ 565150 w 2057400"/>
                  <a:gd name="connsiteY36" fmla="*/ 542925 h 742950"/>
                  <a:gd name="connsiteX37" fmla="*/ 552450 w 2057400"/>
                  <a:gd name="connsiteY37" fmla="*/ 565150 h 742950"/>
                  <a:gd name="connsiteX38" fmla="*/ 552450 w 2057400"/>
                  <a:gd name="connsiteY38" fmla="*/ 603250 h 742950"/>
                  <a:gd name="connsiteX39" fmla="*/ 457200 w 2057400"/>
                  <a:gd name="connsiteY39" fmla="*/ 635000 h 742950"/>
                  <a:gd name="connsiteX40" fmla="*/ 431800 w 2057400"/>
                  <a:gd name="connsiteY40" fmla="*/ 692150 h 742950"/>
                  <a:gd name="connsiteX41" fmla="*/ 384175 w 2057400"/>
                  <a:gd name="connsiteY41" fmla="*/ 676275 h 742950"/>
                  <a:gd name="connsiteX42" fmla="*/ 365125 w 2057400"/>
                  <a:gd name="connsiteY42" fmla="*/ 679450 h 742950"/>
                  <a:gd name="connsiteX43" fmla="*/ 339725 w 2057400"/>
                  <a:gd name="connsiteY43" fmla="*/ 692150 h 742950"/>
                  <a:gd name="connsiteX44" fmla="*/ 330200 w 2057400"/>
                  <a:gd name="connsiteY44" fmla="*/ 742950 h 742950"/>
                  <a:gd name="connsiteX45" fmla="*/ 301625 w 2057400"/>
                  <a:gd name="connsiteY45" fmla="*/ 742950 h 742950"/>
                  <a:gd name="connsiteX46" fmla="*/ 254000 w 2057400"/>
                  <a:gd name="connsiteY46" fmla="*/ 704850 h 742950"/>
                  <a:gd name="connsiteX47" fmla="*/ 165100 w 2057400"/>
                  <a:gd name="connsiteY47" fmla="*/ 688975 h 742950"/>
                  <a:gd name="connsiteX48" fmla="*/ 136525 w 2057400"/>
                  <a:gd name="connsiteY48" fmla="*/ 692150 h 742950"/>
                  <a:gd name="connsiteX49" fmla="*/ 92075 w 2057400"/>
                  <a:gd name="connsiteY49" fmla="*/ 676275 h 742950"/>
                  <a:gd name="connsiteX50" fmla="*/ 22225 w 2057400"/>
                  <a:gd name="connsiteY50" fmla="*/ 692150 h 742950"/>
                  <a:gd name="connsiteX51" fmla="*/ 0 w 2057400"/>
                  <a:gd name="connsiteY51" fmla="*/ 62865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57400" h="742950">
                    <a:moveTo>
                      <a:pt x="2057400" y="25400"/>
                    </a:moveTo>
                    <a:lnTo>
                      <a:pt x="1695450" y="0"/>
                    </a:lnTo>
                    <a:lnTo>
                      <a:pt x="1660525" y="28575"/>
                    </a:lnTo>
                    <a:lnTo>
                      <a:pt x="1663700" y="98425"/>
                    </a:lnTo>
                    <a:lnTo>
                      <a:pt x="1571625" y="73025"/>
                    </a:lnTo>
                    <a:lnTo>
                      <a:pt x="1530350" y="171450"/>
                    </a:lnTo>
                    <a:lnTo>
                      <a:pt x="1498600" y="146050"/>
                    </a:lnTo>
                    <a:lnTo>
                      <a:pt x="1447800" y="180975"/>
                    </a:lnTo>
                    <a:lnTo>
                      <a:pt x="1431925" y="196850"/>
                    </a:lnTo>
                    <a:lnTo>
                      <a:pt x="1403350" y="292100"/>
                    </a:lnTo>
                    <a:lnTo>
                      <a:pt x="1422400" y="323850"/>
                    </a:lnTo>
                    <a:lnTo>
                      <a:pt x="1352550" y="365125"/>
                    </a:lnTo>
                    <a:lnTo>
                      <a:pt x="1400175" y="409575"/>
                    </a:lnTo>
                    <a:lnTo>
                      <a:pt x="1365250" y="434975"/>
                    </a:lnTo>
                    <a:lnTo>
                      <a:pt x="1377950" y="457200"/>
                    </a:lnTo>
                    <a:lnTo>
                      <a:pt x="1365250" y="495300"/>
                    </a:lnTo>
                    <a:lnTo>
                      <a:pt x="1374775" y="517525"/>
                    </a:lnTo>
                    <a:lnTo>
                      <a:pt x="1346200" y="536575"/>
                    </a:lnTo>
                    <a:lnTo>
                      <a:pt x="1279525" y="590550"/>
                    </a:lnTo>
                    <a:lnTo>
                      <a:pt x="1241425" y="609600"/>
                    </a:lnTo>
                    <a:lnTo>
                      <a:pt x="1212850" y="638175"/>
                    </a:lnTo>
                    <a:lnTo>
                      <a:pt x="1158875" y="600075"/>
                    </a:lnTo>
                    <a:lnTo>
                      <a:pt x="1050925" y="609600"/>
                    </a:lnTo>
                    <a:lnTo>
                      <a:pt x="1022350" y="584200"/>
                    </a:lnTo>
                    <a:lnTo>
                      <a:pt x="971550" y="600075"/>
                    </a:lnTo>
                    <a:lnTo>
                      <a:pt x="939800" y="571500"/>
                    </a:lnTo>
                    <a:lnTo>
                      <a:pt x="923925" y="542925"/>
                    </a:lnTo>
                    <a:lnTo>
                      <a:pt x="889000" y="565150"/>
                    </a:lnTo>
                    <a:lnTo>
                      <a:pt x="879475" y="603250"/>
                    </a:lnTo>
                    <a:lnTo>
                      <a:pt x="854075" y="603250"/>
                    </a:lnTo>
                    <a:lnTo>
                      <a:pt x="828675" y="568325"/>
                    </a:lnTo>
                    <a:lnTo>
                      <a:pt x="781050" y="593725"/>
                    </a:lnTo>
                    <a:lnTo>
                      <a:pt x="720725" y="571500"/>
                    </a:lnTo>
                    <a:lnTo>
                      <a:pt x="701675" y="536575"/>
                    </a:lnTo>
                    <a:lnTo>
                      <a:pt x="635000" y="511175"/>
                    </a:lnTo>
                    <a:lnTo>
                      <a:pt x="612775" y="539750"/>
                    </a:lnTo>
                    <a:lnTo>
                      <a:pt x="565150" y="542925"/>
                    </a:lnTo>
                    <a:lnTo>
                      <a:pt x="552450" y="565150"/>
                    </a:lnTo>
                    <a:lnTo>
                      <a:pt x="552450" y="603250"/>
                    </a:lnTo>
                    <a:lnTo>
                      <a:pt x="457200" y="635000"/>
                    </a:lnTo>
                    <a:lnTo>
                      <a:pt x="431800" y="692150"/>
                    </a:lnTo>
                    <a:lnTo>
                      <a:pt x="384175" y="676275"/>
                    </a:lnTo>
                    <a:lnTo>
                      <a:pt x="365125" y="679450"/>
                    </a:lnTo>
                    <a:lnTo>
                      <a:pt x="339725" y="692150"/>
                    </a:lnTo>
                    <a:lnTo>
                      <a:pt x="330200" y="742950"/>
                    </a:lnTo>
                    <a:lnTo>
                      <a:pt x="301625" y="742950"/>
                    </a:lnTo>
                    <a:lnTo>
                      <a:pt x="254000" y="704850"/>
                    </a:lnTo>
                    <a:lnTo>
                      <a:pt x="165100" y="688975"/>
                    </a:lnTo>
                    <a:lnTo>
                      <a:pt x="136525" y="692150"/>
                    </a:lnTo>
                    <a:lnTo>
                      <a:pt x="92075" y="676275"/>
                    </a:lnTo>
                    <a:lnTo>
                      <a:pt x="22225" y="692150"/>
                    </a:lnTo>
                    <a:lnTo>
                      <a:pt x="0" y="6286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ADDD820-0443-0F83-3B6A-13075DB68A6B}"/>
                </a:ext>
              </a:extLst>
            </p:cNvPr>
            <p:cNvGrpSpPr/>
            <p:nvPr/>
          </p:nvGrpSpPr>
          <p:grpSpPr>
            <a:xfrm>
              <a:off x="1924479" y="1150477"/>
              <a:ext cx="6535016" cy="4644275"/>
              <a:chOff x="1924479" y="1150477"/>
              <a:chExt cx="6535016" cy="4644275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2D7C2B9-5F66-ACA6-2CB0-C5ABDA39DC48}"/>
                  </a:ext>
                </a:extLst>
              </p:cNvPr>
              <p:cNvSpPr txBox="1"/>
              <p:nvPr/>
            </p:nvSpPr>
            <p:spPr>
              <a:xfrm>
                <a:off x="7651350" y="19497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3D9D8B05-0AE3-0648-2E7A-7D73DEC36CAF}"/>
                  </a:ext>
                </a:extLst>
              </p:cNvPr>
              <p:cNvSpPr txBox="1"/>
              <p:nvPr/>
            </p:nvSpPr>
            <p:spPr>
              <a:xfrm>
                <a:off x="5298102" y="381061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ものべがわ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物部川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4B69E40B-4EC8-0E0D-FAAB-6C30727B472F}"/>
                  </a:ext>
                </a:extLst>
              </p:cNvPr>
              <p:cNvSpPr txBox="1"/>
              <p:nvPr/>
            </p:nvSpPr>
            <p:spPr>
              <a:xfrm>
                <a:off x="4666737" y="40142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4D1A3351-BB42-123E-2410-07A61AE5A8C4}"/>
                  </a:ext>
                </a:extLst>
              </p:cNvPr>
              <p:cNvSpPr txBox="1"/>
              <p:nvPr/>
            </p:nvSpPr>
            <p:spPr>
              <a:xfrm>
                <a:off x="3588924" y="5486975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しまんとがわ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四万十川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478B2949-95DA-4C85-39C3-0F79968EE310}"/>
                  </a:ext>
                </a:extLst>
              </p:cNvPr>
              <p:cNvSpPr txBox="1"/>
              <p:nvPr/>
            </p:nvSpPr>
            <p:spPr>
              <a:xfrm>
                <a:off x="1924479" y="331593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ひじかわ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肱川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CAA522F0-AB42-65E7-4EF9-43546FFD05B1}"/>
                  </a:ext>
                </a:extLst>
              </p:cNvPr>
              <p:cNvSpPr txBox="1"/>
              <p:nvPr/>
            </p:nvSpPr>
            <p:spPr>
              <a:xfrm>
                <a:off x="2338221" y="2779811"/>
                <a:ext cx="569387" cy="307777"/>
              </a:xfrm>
              <a:prstGeom prst="rect">
                <a:avLst/>
              </a:prstGeom>
              <a:noFill/>
              <a:ln w="19050" cap="rnd">
                <a:noFill/>
                <a:round/>
              </a:ln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しげのぶがわ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重信川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9110B0F7-F1FB-7387-D492-36CB51FDE4A1}"/>
                  </a:ext>
                </a:extLst>
              </p:cNvPr>
              <p:cNvSpPr txBox="1"/>
              <p:nvPr/>
            </p:nvSpPr>
            <p:spPr>
              <a:xfrm>
                <a:off x="5253002" y="1150477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どきがわ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土器川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4F59EF1A-F0EC-BF9C-058C-C8FD926894A1}"/>
                  </a:ext>
                </a:extLst>
              </p:cNvPr>
              <p:cNvSpPr txBox="1"/>
              <p:nvPr/>
            </p:nvSpPr>
            <p:spPr>
              <a:xfrm>
                <a:off x="7928580" y="242262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0181F2E-42D0-3740-8FCA-F9A3346E6259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227305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F6652-86A0-8A78-729D-B72D53ED4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5494C2B-A398-44F6-ACD3-47AEEE377269}"/>
              </a:ext>
            </a:extLst>
          </p:cNvPr>
          <p:cNvGrpSpPr/>
          <p:nvPr/>
        </p:nvGrpSpPr>
        <p:grpSpPr>
          <a:xfrm>
            <a:off x="1203083" y="1096667"/>
            <a:ext cx="7256412" cy="5171112"/>
            <a:chOff x="1203083" y="1096667"/>
            <a:chExt cx="7256412" cy="517111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9073EA3-EBF4-46E3-81AB-BF499791982F}"/>
                </a:ext>
              </a:extLst>
            </p:cNvPr>
            <p:cNvGrpSpPr/>
            <p:nvPr/>
          </p:nvGrpSpPr>
          <p:grpSpPr>
            <a:xfrm>
              <a:off x="1203083" y="1096667"/>
              <a:ext cx="6877048" cy="5171112"/>
              <a:chOff x="445673" y="5356081"/>
              <a:chExt cx="1580580" cy="1188498"/>
            </a:xfrm>
            <a:solidFill>
              <a:schemeClr val="bg1">
                <a:lumMod val="85000"/>
                <a:alpha val="50000"/>
              </a:schemeClr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AD6D420E-D1B9-48E6-9DCB-ED22E96E8D41}"/>
                  </a:ext>
                </a:extLst>
              </p:cNvPr>
              <p:cNvSpPr/>
              <p:nvPr/>
            </p:nvSpPr>
            <p:spPr>
              <a:xfrm>
                <a:off x="772816" y="5724883"/>
                <a:ext cx="1003484" cy="81969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727B3083-942C-446E-A171-7CBC2DC79B3E}"/>
                  </a:ext>
                </a:extLst>
              </p:cNvPr>
              <p:cNvSpPr/>
              <p:nvPr/>
            </p:nvSpPr>
            <p:spPr>
              <a:xfrm>
                <a:off x="1393947" y="5467580"/>
                <a:ext cx="632306" cy="492553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900FAB1-CB14-4A1C-902E-2B2B135FB1E2}"/>
                  </a:ext>
                </a:extLst>
              </p:cNvPr>
              <p:cNvSpPr/>
              <p:nvPr/>
            </p:nvSpPr>
            <p:spPr>
              <a:xfrm>
                <a:off x="1335208" y="5356081"/>
                <a:ext cx="516523" cy="279108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2C5CDF7-2093-4657-937E-09D7B2C76BB3}"/>
                  </a:ext>
                </a:extLst>
              </p:cNvPr>
              <p:cNvSpPr/>
              <p:nvPr/>
            </p:nvSpPr>
            <p:spPr>
              <a:xfrm>
                <a:off x="445673" y="5545996"/>
                <a:ext cx="1046858" cy="865030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F0A53288-1C53-87D6-0E82-AC0FB9D497A9}"/>
                </a:ext>
              </a:extLst>
            </p:cNvPr>
            <p:cNvGrpSpPr/>
            <p:nvPr/>
          </p:nvGrpSpPr>
          <p:grpSpPr>
            <a:xfrm>
              <a:off x="2785437" y="1482124"/>
              <a:ext cx="4428481" cy="2151627"/>
              <a:chOff x="2785437" y="1482124"/>
              <a:chExt cx="4428481" cy="2151627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A9F48E98-70B9-0434-3CF3-7B06CB65B12E}"/>
                  </a:ext>
                </a:extLst>
              </p:cNvPr>
              <p:cNvSpPr txBox="1"/>
              <p:nvPr/>
            </p:nvSpPr>
            <p:spPr>
              <a:xfrm>
                <a:off x="5916573" y="148212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FEC6E52-74C2-C59B-1EC9-BE32FCFCBD15}"/>
                  </a:ext>
                </a:extLst>
              </p:cNvPr>
              <p:cNvSpPr txBox="1"/>
              <p:nvPr/>
            </p:nvSpPr>
            <p:spPr>
              <a:xfrm>
                <a:off x="2785437" y="329519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9E12B188-2169-4901-6D89-BB5227A3725A}"/>
                  </a:ext>
                </a:extLst>
              </p:cNvPr>
              <p:cNvSpPr txBox="1"/>
              <p:nvPr/>
            </p:nvSpPr>
            <p:spPr>
              <a:xfrm>
                <a:off x="6618883" y="2451135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40788171-1248-7909-50AA-84A150972E92}"/>
                  </a:ext>
                </a:extLst>
              </p:cNvPr>
              <p:cNvSpPr txBox="1"/>
              <p:nvPr/>
            </p:nvSpPr>
            <p:spPr>
              <a:xfrm>
                <a:off x="4631821" y="326002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4F71012-43DF-A1B0-F4D1-F34C3F2EC9AB}"/>
                </a:ext>
              </a:extLst>
            </p:cNvPr>
            <p:cNvGrpSpPr/>
            <p:nvPr/>
          </p:nvGrpSpPr>
          <p:grpSpPr>
            <a:xfrm>
              <a:off x="2293694" y="1425515"/>
              <a:ext cx="5676806" cy="4184710"/>
              <a:chOff x="2293694" y="1425515"/>
              <a:chExt cx="5676806" cy="418471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91A71D2-C592-CAC3-8CE0-944A432A3DE0}"/>
                  </a:ext>
                </a:extLst>
              </p:cNvPr>
              <p:cNvSpPr/>
              <p:nvPr/>
            </p:nvSpPr>
            <p:spPr>
              <a:xfrm>
                <a:off x="2836619" y="2933700"/>
                <a:ext cx="495300" cy="85725"/>
              </a:xfrm>
              <a:custGeom>
                <a:avLst/>
                <a:gdLst>
                  <a:gd name="connsiteX0" fmla="*/ 0 w 495300"/>
                  <a:gd name="connsiteY0" fmla="*/ 23813 h 85725"/>
                  <a:gd name="connsiteX1" fmla="*/ 61912 w 495300"/>
                  <a:gd name="connsiteY1" fmla="*/ 0 h 85725"/>
                  <a:gd name="connsiteX2" fmla="*/ 180975 w 495300"/>
                  <a:gd name="connsiteY2" fmla="*/ 23813 h 85725"/>
                  <a:gd name="connsiteX3" fmla="*/ 257175 w 495300"/>
                  <a:gd name="connsiteY3" fmla="*/ 76200 h 85725"/>
                  <a:gd name="connsiteX4" fmla="*/ 333375 w 495300"/>
                  <a:gd name="connsiteY4" fmla="*/ 76200 h 85725"/>
                  <a:gd name="connsiteX5" fmla="*/ 371475 w 495300"/>
                  <a:gd name="connsiteY5" fmla="*/ 85725 h 85725"/>
                  <a:gd name="connsiteX6" fmla="*/ 481012 w 495300"/>
                  <a:gd name="connsiteY6" fmla="*/ 76200 h 85725"/>
                  <a:gd name="connsiteX7" fmla="*/ 495300 w 495300"/>
                  <a:gd name="connsiteY7" fmla="*/ 476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5300" h="85725">
                    <a:moveTo>
                      <a:pt x="0" y="23813"/>
                    </a:moveTo>
                    <a:lnTo>
                      <a:pt x="61912" y="0"/>
                    </a:lnTo>
                    <a:lnTo>
                      <a:pt x="180975" y="23813"/>
                    </a:lnTo>
                    <a:lnTo>
                      <a:pt x="257175" y="76200"/>
                    </a:lnTo>
                    <a:lnTo>
                      <a:pt x="333375" y="76200"/>
                    </a:lnTo>
                    <a:lnTo>
                      <a:pt x="371475" y="85725"/>
                    </a:lnTo>
                    <a:lnTo>
                      <a:pt x="481012" y="76200"/>
                    </a:lnTo>
                    <a:lnTo>
                      <a:pt x="495300" y="4762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9B0CA6C-F8F7-ECC6-B0C1-2F73609DCE80}"/>
                  </a:ext>
                </a:extLst>
              </p:cNvPr>
              <p:cNvSpPr/>
              <p:nvPr/>
            </p:nvSpPr>
            <p:spPr>
              <a:xfrm>
                <a:off x="2293694" y="3529013"/>
                <a:ext cx="595312" cy="857250"/>
              </a:xfrm>
              <a:custGeom>
                <a:avLst/>
                <a:gdLst>
                  <a:gd name="connsiteX0" fmla="*/ 0 w 595312"/>
                  <a:gd name="connsiteY0" fmla="*/ 0 h 857250"/>
                  <a:gd name="connsiteX1" fmla="*/ 133350 w 595312"/>
                  <a:gd name="connsiteY1" fmla="*/ 114300 h 857250"/>
                  <a:gd name="connsiteX2" fmla="*/ 133350 w 595312"/>
                  <a:gd name="connsiteY2" fmla="*/ 114300 h 857250"/>
                  <a:gd name="connsiteX3" fmla="*/ 176212 w 595312"/>
                  <a:gd name="connsiteY3" fmla="*/ 180975 h 857250"/>
                  <a:gd name="connsiteX4" fmla="*/ 180975 w 595312"/>
                  <a:gd name="connsiteY4" fmla="*/ 204787 h 857250"/>
                  <a:gd name="connsiteX5" fmla="*/ 228600 w 595312"/>
                  <a:gd name="connsiteY5" fmla="*/ 214312 h 857250"/>
                  <a:gd name="connsiteX6" fmla="*/ 214312 w 595312"/>
                  <a:gd name="connsiteY6" fmla="*/ 252412 h 857250"/>
                  <a:gd name="connsiteX7" fmla="*/ 166687 w 595312"/>
                  <a:gd name="connsiteY7" fmla="*/ 295275 h 857250"/>
                  <a:gd name="connsiteX8" fmla="*/ 180975 w 595312"/>
                  <a:gd name="connsiteY8" fmla="*/ 342900 h 857250"/>
                  <a:gd name="connsiteX9" fmla="*/ 238125 w 595312"/>
                  <a:gd name="connsiteY9" fmla="*/ 328612 h 857250"/>
                  <a:gd name="connsiteX10" fmla="*/ 257175 w 595312"/>
                  <a:gd name="connsiteY10" fmla="*/ 376237 h 857250"/>
                  <a:gd name="connsiteX11" fmla="*/ 304800 w 595312"/>
                  <a:gd name="connsiteY11" fmla="*/ 338137 h 857250"/>
                  <a:gd name="connsiteX12" fmla="*/ 371475 w 595312"/>
                  <a:gd name="connsiteY12" fmla="*/ 347662 h 857250"/>
                  <a:gd name="connsiteX13" fmla="*/ 414337 w 595312"/>
                  <a:gd name="connsiteY13" fmla="*/ 395287 h 857250"/>
                  <a:gd name="connsiteX14" fmla="*/ 538162 w 595312"/>
                  <a:gd name="connsiteY14" fmla="*/ 433387 h 857250"/>
                  <a:gd name="connsiteX15" fmla="*/ 519112 w 595312"/>
                  <a:gd name="connsiteY15" fmla="*/ 457200 h 857250"/>
                  <a:gd name="connsiteX16" fmla="*/ 571500 w 595312"/>
                  <a:gd name="connsiteY16" fmla="*/ 557212 h 857250"/>
                  <a:gd name="connsiteX17" fmla="*/ 552450 w 595312"/>
                  <a:gd name="connsiteY17" fmla="*/ 595312 h 857250"/>
                  <a:gd name="connsiteX18" fmla="*/ 595312 w 595312"/>
                  <a:gd name="connsiteY18" fmla="*/ 628650 h 857250"/>
                  <a:gd name="connsiteX19" fmla="*/ 423862 w 595312"/>
                  <a:gd name="connsiteY19" fmla="*/ 690562 h 857250"/>
                  <a:gd name="connsiteX20" fmla="*/ 423862 w 595312"/>
                  <a:gd name="connsiteY20" fmla="*/ 752475 h 857250"/>
                  <a:gd name="connsiteX21" fmla="*/ 347662 w 595312"/>
                  <a:gd name="connsiteY21" fmla="*/ 785812 h 857250"/>
                  <a:gd name="connsiteX22" fmla="*/ 238125 w 595312"/>
                  <a:gd name="connsiteY22" fmla="*/ 857250 h 857250"/>
                  <a:gd name="connsiteX23" fmla="*/ 171450 w 595312"/>
                  <a:gd name="connsiteY23" fmla="*/ 842962 h 857250"/>
                  <a:gd name="connsiteX24" fmla="*/ 171450 w 595312"/>
                  <a:gd name="connsiteY24" fmla="*/ 842962 h 857250"/>
                  <a:gd name="connsiteX25" fmla="*/ 85725 w 595312"/>
                  <a:gd name="connsiteY25" fmla="*/ 776287 h 857250"/>
                  <a:gd name="connsiteX26" fmla="*/ 42862 w 595312"/>
                  <a:gd name="connsiteY26" fmla="*/ 719137 h 857250"/>
                  <a:gd name="connsiteX27" fmla="*/ 85725 w 595312"/>
                  <a:gd name="connsiteY27" fmla="*/ 600075 h 857250"/>
                  <a:gd name="connsiteX28" fmla="*/ 100012 w 595312"/>
                  <a:gd name="connsiteY28" fmla="*/ 53340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312" h="857250">
                    <a:moveTo>
                      <a:pt x="0" y="0"/>
                    </a:moveTo>
                    <a:lnTo>
                      <a:pt x="133350" y="114300"/>
                    </a:lnTo>
                    <a:lnTo>
                      <a:pt x="133350" y="114300"/>
                    </a:lnTo>
                    <a:lnTo>
                      <a:pt x="176212" y="180975"/>
                    </a:lnTo>
                    <a:lnTo>
                      <a:pt x="180975" y="204787"/>
                    </a:lnTo>
                    <a:lnTo>
                      <a:pt x="228600" y="214312"/>
                    </a:lnTo>
                    <a:lnTo>
                      <a:pt x="214312" y="252412"/>
                    </a:lnTo>
                    <a:lnTo>
                      <a:pt x="166687" y="295275"/>
                    </a:lnTo>
                    <a:lnTo>
                      <a:pt x="180975" y="342900"/>
                    </a:lnTo>
                    <a:lnTo>
                      <a:pt x="238125" y="328612"/>
                    </a:lnTo>
                    <a:lnTo>
                      <a:pt x="257175" y="376237"/>
                    </a:lnTo>
                    <a:lnTo>
                      <a:pt x="304800" y="338137"/>
                    </a:lnTo>
                    <a:lnTo>
                      <a:pt x="371475" y="347662"/>
                    </a:lnTo>
                    <a:lnTo>
                      <a:pt x="414337" y="395287"/>
                    </a:lnTo>
                    <a:lnTo>
                      <a:pt x="538162" y="433387"/>
                    </a:lnTo>
                    <a:lnTo>
                      <a:pt x="519112" y="457200"/>
                    </a:lnTo>
                    <a:lnTo>
                      <a:pt x="571500" y="557212"/>
                    </a:lnTo>
                    <a:lnTo>
                      <a:pt x="552450" y="595312"/>
                    </a:lnTo>
                    <a:lnTo>
                      <a:pt x="595312" y="628650"/>
                    </a:lnTo>
                    <a:lnTo>
                      <a:pt x="423862" y="690562"/>
                    </a:lnTo>
                    <a:lnTo>
                      <a:pt x="423862" y="752475"/>
                    </a:lnTo>
                    <a:lnTo>
                      <a:pt x="347662" y="785812"/>
                    </a:lnTo>
                    <a:lnTo>
                      <a:pt x="238125" y="857250"/>
                    </a:lnTo>
                    <a:lnTo>
                      <a:pt x="171450" y="842962"/>
                    </a:lnTo>
                    <a:lnTo>
                      <a:pt x="171450" y="842962"/>
                    </a:lnTo>
                    <a:lnTo>
                      <a:pt x="85725" y="776287"/>
                    </a:lnTo>
                    <a:lnTo>
                      <a:pt x="42862" y="719137"/>
                    </a:lnTo>
                    <a:lnTo>
                      <a:pt x="85725" y="600075"/>
                    </a:lnTo>
                    <a:lnTo>
                      <a:pt x="100012" y="5334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4900DC2-B6B4-14BB-D140-5F75995E8534}"/>
                  </a:ext>
                </a:extLst>
              </p:cNvPr>
              <p:cNvSpPr/>
              <p:nvPr/>
            </p:nvSpPr>
            <p:spPr>
              <a:xfrm>
                <a:off x="3562106" y="3340100"/>
                <a:ext cx="1298575" cy="669925"/>
              </a:xfrm>
              <a:custGeom>
                <a:avLst/>
                <a:gdLst>
                  <a:gd name="connsiteX0" fmla="*/ 263525 w 1298575"/>
                  <a:gd name="connsiteY0" fmla="*/ 9525 h 669925"/>
                  <a:gd name="connsiteX1" fmla="*/ 196850 w 1298575"/>
                  <a:gd name="connsiteY1" fmla="*/ 0 h 669925"/>
                  <a:gd name="connsiteX2" fmla="*/ 85725 w 1298575"/>
                  <a:gd name="connsiteY2" fmla="*/ 12700 h 669925"/>
                  <a:gd name="connsiteX3" fmla="*/ 73025 w 1298575"/>
                  <a:gd name="connsiteY3" fmla="*/ 38100 h 669925"/>
                  <a:gd name="connsiteX4" fmla="*/ 104775 w 1298575"/>
                  <a:gd name="connsiteY4" fmla="*/ 57150 h 669925"/>
                  <a:gd name="connsiteX5" fmla="*/ 85725 w 1298575"/>
                  <a:gd name="connsiteY5" fmla="*/ 117475 h 669925"/>
                  <a:gd name="connsiteX6" fmla="*/ 0 w 1298575"/>
                  <a:gd name="connsiteY6" fmla="*/ 180975 h 669925"/>
                  <a:gd name="connsiteX7" fmla="*/ 28575 w 1298575"/>
                  <a:gd name="connsiteY7" fmla="*/ 228600 h 669925"/>
                  <a:gd name="connsiteX8" fmla="*/ 38100 w 1298575"/>
                  <a:gd name="connsiteY8" fmla="*/ 285750 h 669925"/>
                  <a:gd name="connsiteX9" fmla="*/ 73025 w 1298575"/>
                  <a:gd name="connsiteY9" fmla="*/ 301625 h 669925"/>
                  <a:gd name="connsiteX10" fmla="*/ 101600 w 1298575"/>
                  <a:gd name="connsiteY10" fmla="*/ 422275 h 669925"/>
                  <a:gd name="connsiteX11" fmla="*/ 174625 w 1298575"/>
                  <a:gd name="connsiteY11" fmla="*/ 419100 h 669925"/>
                  <a:gd name="connsiteX12" fmla="*/ 247650 w 1298575"/>
                  <a:gd name="connsiteY12" fmla="*/ 409575 h 669925"/>
                  <a:gd name="connsiteX13" fmla="*/ 282575 w 1298575"/>
                  <a:gd name="connsiteY13" fmla="*/ 431800 h 669925"/>
                  <a:gd name="connsiteX14" fmla="*/ 320675 w 1298575"/>
                  <a:gd name="connsiteY14" fmla="*/ 422275 h 669925"/>
                  <a:gd name="connsiteX15" fmla="*/ 368300 w 1298575"/>
                  <a:gd name="connsiteY15" fmla="*/ 419100 h 669925"/>
                  <a:gd name="connsiteX16" fmla="*/ 384175 w 1298575"/>
                  <a:gd name="connsiteY16" fmla="*/ 419100 h 669925"/>
                  <a:gd name="connsiteX17" fmla="*/ 393700 w 1298575"/>
                  <a:gd name="connsiteY17" fmla="*/ 368300 h 669925"/>
                  <a:gd name="connsiteX18" fmla="*/ 431800 w 1298575"/>
                  <a:gd name="connsiteY18" fmla="*/ 371475 h 669925"/>
                  <a:gd name="connsiteX19" fmla="*/ 466725 w 1298575"/>
                  <a:gd name="connsiteY19" fmla="*/ 330200 h 669925"/>
                  <a:gd name="connsiteX20" fmla="*/ 558800 w 1298575"/>
                  <a:gd name="connsiteY20" fmla="*/ 314325 h 669925"/>
                  <a:gd name="connsiteX21" fmla="*/ 571500 w 1298575"/>
                  <a:gd name="connsiteY21" fmla="*/ 339725 h 669925"/>
                  <a:gd name="connsiteX22" fmla="*/ 606425 w 1298575"/>
                  <a:gd name="connsiteY22" fmla="*/ 346075 h 669925"/>
                  <a:gd name="connsiteX23" fmla="*/ 631825 w 1298575"/>
                  <a:gd name="connsiteY23" fmla="*/ 400050 h 669925"/>
                  <a:gd name="connsiteX24" fmla="*/ 679450 w 1298575"/>
                  <a:gd name="connsiteY24" fmla="*/ 428625 h 669925"/>
                  <a:gd name="connsiteX25" fmla="*/ 717550 w 1298575"/>
                  <a:gd name="connsiteY25" fmla="*/ 431800 h 669925"/>
                  <a:gd name="connsiteX26" fmla="*/ 714375 w 1298575"/>
                  <a:gd name="connsiteY26" fmla="*/ 393700 h 669925"/>
                  <a:gd name="connsiteX27" fmla="*/ 714375 w 1298575"/>
                  <a:gd name="connsiteY27" fmla="*/ 377825 h 669925"/>
                  <a:gd name="connsiteX28" fmla="*/ 669925 w 1298575"/>
                  <a:gd name="connsiteY28" fmla="*/ 339725 h 669925"/>
                  <a:gd name="connsiteX29" fmla="*/ 673100 w 1298575"/>
                  <a:gd name="connsiteY29" fmla="*/ 317500 h 669925"/>
                  <a:gd name="connsiteX30" fmla="*/ 717550 w 1298575"/>
                  <a:gd name="connsiteY30" fmla="*/ 336550 h 669925"/>
                  <a:gd name="connsiteX31" fmla="*/ 815975 w 1298575"/>
                  <a:gd name="connsiteY31" fmla="*/ 336550 h 669925"/>
                  <a:gd name="connsiteX32" fmla="*/ 844550 w 1298575"/>
                  <a:gd name="connsiteY32" fmla="*/ 301625 h 669925"/>
                  <a:gd name="connsiteX33" fmla="*/ 917575 w 1298575"/>
                  <a:gd name="connsiteY33" fmla="*/ 336550 h 669925"/>
                  <a:gd name="connsiteX34" fmla="*/ 933450 w 1298575"/>
                  <a:gd name="connsiteY34" fmla="*/ 371475 h 669925"/>
                  <a:gd name="connsiteX35" fmla="*/ 971550 w 1298575"/>
                  <a:gd name="connsiteY35" fmla="*/ 368300 h 669925"/>
                  <a:gd name="connsiteX36" fmla="*/ 981075 w 1298575"/>
                  <a:gd name="connsiteY36" fmla="*/ 311150 h 669925"/>
                  <a:gd name="connsiteX37" fmla="*/ 1044575 w 1298575"/>
                  <a:gd name="connsiteY37" fmla="*/ 377825 h 669925"/>
                  <a:gd name="connsiteX38" fmla="*/ 1130300 w 1298575"/>
                  <a:gd name="connsiteY38" fmla="*/ 390525 h 669925"/>
                  <a:gd name="connsiteX39" fmla="*/ 1152525 w 1298575"/>
                  <a:gd name="connsiteY39" fmla="*/ 425450 h 669925"/>
                  <a:gd name="connsiteX40" fmla="*/ 1155700 w 1298575"/>
                  <a:gd name="connsiteY40" fmla="*/ 488950 h 669925"/>
                  <a:gd name="connsiteX41" fmla="*/ 1244600 w 1298575"/>
                  <a:gd name="connsiteY41" fmla="*/ 584200 h 669925"/>
                  <a:gd name="connsiteX42" fmla="*/ 1244600 w 1298575"/>
                  <a:gd name="connsiteY42" fmla="*/ 609600 h 669925"/>
                  <a:gd name="connsiteX43" fmla="*/ 1298575 w 1298575"/>
                  <a:gd name="connsiteY43" fmla="*/ 669925 h 66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98575" h="669925">
                    <a:moveTo>
                      <a:pt x="263525" y="9525"/>
                    </a:moveTo>
                    <a:lnTo>
                      <a:pt x="196850" y="0"/>
                    </a:lnTo>
                    <a:lnTo>
                      <a:pt x="85725" y="12700"/>
                    </a:lnTo>
                    <a:lnTo>
                      <a:pt x="73025" y="38100"/>
                    </a:lnTo>
                    <a:lnTo>
                      <a:pt x="104775" y="57150"/>
                    </a:lnTo>
                    <a:lnTo>
                      <a:pt x="85725" y="117475"/>
                    </a:lnTo>
                    <a:lnTo>
                      <a:pt x="0" y="180975"/>
                    </a:lnTo>
                    <a:lnTo>
                      <a:pt x="28575" y="228600"/>
                    </a:lnTo>
                    <a:lnTo>
                      <a:pt x="38100" y="285750"/>
                    </a:lnTo>
                    <a:lnTo>
                      <a:pt x="73025" y="301625"/>
                    </a:lnTo>
                    <a:lnTo>
                      <a:pt x="101600" y="422275"/>
                    </a:lnTo>
                    <a:lnTo>
                      <a:pt x="174625" y="419100"/>
                    </a:lnTo>
                    <a:lnTo>
                      <a:pt x="247650" y="409575"/>
                    </a:lnTo>
                    <a:lnTo>
                      <a:pt x="282575" y="431800"/>
                    </a:lnTo>
                    <a:lnTo>
                      <a:pt x="320675" y="422275"/>
                    </a:lnTo>
                    <a:lnTo>
                      <a:pt x="368300" y="419100"/>
                    </a:lnTo>
                    <a:lnTo>
                      <a:pt x="384175" y="419100"/>
                    </a:lnTo>
                    <a:lnTo>
                      <a:pt x="393700" y="368300"/>
                    </a:lnTo>
                    <a:lnTo>
                      <a:pt x="431800" y="371475"/>
                    </a:lnTo>
                    <a:lnTo>
                      <a:pt x="466725" y="330200"/>
                    </a:lnTo>
                    <a:lnTo>
                      <a:pt x="558800" y="314325"/>
                    </a:lnTo>
                    <a:lnTo>
                      <a:pt x="571500" y="339725"/>
                    </a:lnTo>
                    <a:lnTo>
                      <a:pt x="606425" y="346075"/>
                    </a:lnTo>
                    <a:lnTo>
                      <a:pt x="631825" y="400050"/>
                    </a:lnTo>
                    <a:lnTo>
                      <a:pt x="679450" y="428625"/>
                    </a:lnTo>
                    <a:lnTo>
                      <a:pt x="717550" y="431800"/>
                    </a:lnTo>
                    <a:lnTo>
                      <a:pt x="714375" y="393700"/>
                    </a:lnTo>
                    <a:lnTo>
                      <a:pt x="714375" y="377825"/>
                    </a:lnTo>
                    <a:lnTo>
                      <a:pt x="669925" y="339725"/>
                    </a:lnTo>
                    <a:lnTo>
                      <a:pt x="673100" y="317500"/>
                    </a:lnTo>
                    <a:lnTo>
                      <a:pt x="717550" y="336550"/>
                    </a:lnTo>
                    <a:lnTo>
                      <a:pt x="815975" y="336550"/>
                    </a:lnTo>
                    <a:lnTo>
                      <a:pt x="844550" y="301625"/>
                    </a:lnTo>
                    <a:lnTo>
                      <a:pt x="917575" y="336550"/>
                    </a:lnTo>
                    <a:lnTo>
                      <a:pt x="933450" y="371475"/>
                    </a:lnTo>
                    <a:lnTo>
                      <a:pt x="971550" y="368300"/>
                    </a:lnTo>
                    <a:lnTo>
                      <a:pt x="981075" y="311150"/>
                    </a:lnTo>
                    <a:lnTo>
                      <a:pt x="1044575" y="377825"/>
                    </a:lnTo>
                    <a:lnTo>
                      <a:pt x="1130300" y="390525"/>
                    </a:lnTo>
                    <a:lnTo>
                      <a:pt x="1152525" y="425450"/>
                    </a:lnTo>
                    <a:lnTo>
                      <a:pt x="1155700" y="488950"/>
                    </a:lnTo>
                    <a:lnTo>
                      <a:pt x="1244600" y="584200"/>
                    </a:lnTo>
                    <a:lnTo>
                      <a:pt x="1244600" y="609600"/>
                    </a:lnTo>
                    <a:lnTo>
                      <a:pt x="1298575" y="6699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B98E8E2-7C2D-449C-ADEB-FF6814AE1284}"/>
                  </a:ext>
                </a:extLst>
              </p:cNvPr>
              <p:cNvSpPr/>
              <p:nvPr/>
            </p:nvSpPr>
            <p:spPr>
              <a:xfrm>
                <a:off x="3095381" y="4248150"/>
                <a:ext cx="911225" cy="1362075"/>
              </a:xfrm>
              <a:custGeom>
                <a:avLst/>
                <a:gdLst>
                  <a:gd name="connsiteX0" fmla="*/ 774700 w 898525"/>
                  <a:gd name="connsiteY0" fmla="*/ 0 h 1349375"/>
                  <a:gd name="connsiteX1" fmla="*/ 854075 w 898525"/>
                  <a:gd name="connsiteY1" fmla="*/ 3175 h 1349375"/>
                  <a:gd name="connsiteX2" fmla="*/ 895350 w 898525"/>
                  <a:gd name="connsiteY2" fmla="*/ 73025 h 1349375"/>
                  <a:gd name="connsiteX3" fmla="*/ 898525 w 898525"/>
                  <a:gd name="connsiteY3" fmla="*/ 136525 h 1349375"/>
                  <a:gd name="connsiteX4" fmla="*/ 882650 w 898525"/>
                  <a:gd name="connsiteY4" fmla="*/ 146050 h 1349375"/>
                  <a:gd name="connsiteX5" fmla="*/ 850900 w 898525"/>
                  <a:gd name="connsiteY5" fmla="*/ 133350 h 1349375"/>
                  <a:gd name="connsiteX6" fmla="*/ 835025 w 898525"/>
                  <a:gd name="connsiteY6" fmla="*/ 146050 h 1349375"/>
                  <a:gd name="connsiteX7" fmla="*/ 787400 w 898525"/>
                  <a:gd name="connsiteY7" fmla="*/ 158750 h 1349375"/>
                  <a:gd name="connsiteX8" fmla="*/ 787400 w 898525"/>
                  <a:gd name="connsiteY8" fmla="*/ 212725 h 1349375"/>
                  <a:gd name="connsiteX9" fmla="*/ 787400 w 898525"/>
                  <a:gd name="connsiteY9" fmla="*/ 273050 h 1349375"/>
                  <a:gd name="connsiteX10" fmla="*/ 803275 w 898525"/>
                  <a:gd name="connsiteY10" fmla="*/ 298450 h 1349375"/>
                  <a:gd name="connsiteX11" fmla="*/ 803275 w 898525"/>
                  <a:gd name="connsiteY11" fmla="*/ 342900 h 1349375"/>
                  <a:gd name="connsiteX12" fmla="*/ 844550 w 898525"/>
                  <a:gd name="connsiteY12" fmla="*/ 346075 h 1349375"/>
                  <a:gd name="connsiteX13" fmla="*/ 854075 w 898525"/>
                  <a:gd name="connsiteY13" fmla="*/ 400050 h 1349375"/>
                  <a:gd name="connsiteX14" fmla="*/ 895350 w 898525"/>
                  <a:gd name="connsiteY14" fmla="*/ 419100 h 1349375"/>
                  <a:gd name="connsiteX15" fmla="*/ 869950 w 898525"/>
                  <a:gd name="connsiteY15" fmla="*/ 434975 h 1349375"/>
                  <a:gd name="connsiteX16" fmla="*/ 866775 w 898525"/>
                  <a:gd name="connsiteY16" fmla="*/ 485775 h 1349375"/>
                  <a:gd name="connsiteX17" fmla="*/ 850900 w 898525"/>
                  <a:gd name="connsiteY17" fmla="*/ 511175 h 1349375"/>
                  <a:gd name="connsiteX18" fmla="*/ 850900 w 898525"/>
                  <a:gd name="connsiteY18" fmla="*/ 527050 h 1349375"/>
                  <a:gd name="connsiteX19" fmla="*/ 809625 w 898525"/>
                  <a:gd name="connsiteY19" fmla="*/ 593725 h 1349375"/>
                  <a:gd name="connsiteX20" fmla="*/ 765175 w 898525"/>
                  <a:gd name="connsiteY20" fmla="*/ 581025 h 1349375"/>
                  <a:gd name="connsiteX21" fmla="*/ 749300 w 898525"/>
                  <a:gd name="connsiteY21" fmla="*/ 609600 h 1349375"/>
                  <a:gd name="connsiteX22" fmla="*/ 692150 w 898525"/>
                  <a:gd name="connsiteY22" fmla="*/ 619125 h 1349375"/>
                  <a:gd name="connsiteX23" fmla="*/ 666750 w 898525"/>
                  <a:gd name="connsiteY23" fmla="*/ 596900 h 1349375"/>
                  <a:gd name="connsiteX24" fmla="*/ 647700 w 898525"/>
                  <a:gd name="connsiteY24" fmla="*/ 635000 h 1349375"/>
                  <a:gd name="connsiteX25" fmla="*/ 565150 w 898525"/>
                  <a:gd name="connsiteY25" fmla="*/ 635000 h 1349375"/>
                  <a:gd name="connsiteX26" fmla="*/ 523875 w 898525"/>
                  <a:gd name="connsiteY26" fmla="*/ 606425 h 1349375"/>
                  <a:gd name="connsiteX27" fmla="*/ 498475 w 898525"/>
                  <a:gd name="connsiteY27" fmla="*/ 612775 h 1349375"/>
                  <a:gd name="connsiteX28" fmla="*/ 498475 w 898525"/>
                  <a:gd name="connsiteY28" fmla="*/ 612775 h 1349375"/>
                  <a:gd name="connsiteX29" fmla="*/ 447675 w 898525"/>
                  <a:gd name="connsiteY29" fmla="*/ 539750 h 1349375"/>
                  <a:gd name="connsiteX30" fmla="*/ 415925 w 898525"/>
                  <a:gd name="connsiteY30" fmla="*/ 549275 h 1349375"/>
                  <a:gd name="connsiteX31" fmla="*/ 390525 w 898525"/>
                  <a:gd name="connsiteY31" fmla="*/ 530225 h 1349375"/>
                  <a:gd name="connsiteX32" fmla="*/ 352425 w 898525"/>
                  <a:gd name="connsiteY32" fmla="*/ 501650 h 1349375"/>
                  <a:gd name="connsiteX33" fmla="*/ 352425 w 898525"/>
                  <a:gd name="connsiteY33" fmla="*/ 501650 h 1349375"/>
                  <a:gd name="connsiteX34" fmla="*/ 327025 w 898525"/>
                  <a:gd name="connsiteY34" fmla="*/ 473075 h 1349375"/>
                  <a:gd name="connsiteX35" fmla="*/ 301625 w 898525"/>
                  <a:gd name="connsiteY35" fmla="*/ 492125 h 1349375"/>
                  <a:gd name="connsiteX36" fmla="*/ 301625 w 898525"/>
                  <a:gd name="connsiteY36" fmla="*/ 539750 h 1349375"/>
                  <a:gd name="connsiteX37" fmla="*/ 257175 w 898525"/>
                  <a:gd name="connsiteY37" fmla="*/ 488950 h 1349375"/>
                  <a:gd name="connsiteX38" fmla="*/ 234950 w 898525"/>
                  <a:gd name="connsiteY38" fmla="*/ 488950 h 1349375"/>
                  <a:gd name="connsiteX39" fmla="*/ 203200 w 898525"/>
                  <a:gd name="connsiteY39" fmla="*/ 501650 h 1349375"/>
                  <a:gd name="connsiteX40" fmla="*/ 187325 w 898525"/>
                  <a:gd name="connsiteY40" fmla="*/ 438150 h 1349375"/>
                  <a:gd name="connsiteX41" fmla="*/ 130175 w 898525"/>
                  <a:gd name="connsiteY41" fmla="*/ 469900 h 1349375"/>
                  <a:gd name="connsiteX42" fmla="*/ 158750 w 898525"/>
                  <a:gd name="connsiteY42" fmla="*/ 527050 h 1349375"/>
                  <a:gd name="connsiteX43" fmla="*/ 130175 w 898525"/>
                  <a:gd name="connsiteY43" fmla="*/ 542925 h 1349375"/>
                  <a:gd name="connsiteX44" fmla="*/ 82550 w 898525"/>
                  <a:gd name="connsiteY44" fmla="*/ 488950 h 1349375"/>
                  <a:gd name="connsiteX45" fmla="*/ 76200 w 898525"/>
                  <a:gd name="connsiteY45" fmla="*/ 463550 h 1349375"/>
                  <a:gd name="connsiteX46" fmla="*/ 44450 w 898525"/>
                  <a:gd name="connsiteY46" fmla="*/ 520700 h 1349375"/>
                  <a:gd name="connsiteX47" fmla="*/ 9525 w 898525"/>
                  <a:gd name="connsiteY47" fmla="*/ 495300 h 1349375"/>
                  <a:gd name="connsiteX48" fmla="*/ 0 w 898525"/>
                  <a:gd name="connsiteY48" fmla="*/ 558800 h 1349375"/>
                  <a:gd name="connsiteX49" fmla="*/ 12700 w 898525"/>
                  <a:gd name="connsiteY49" fmla="*/ 574675 h 1349375"/>
                  <a:gd name="connsiteX50" fmla="*/ 0 w 898525"/>
                  <a:gd name="connsiteY50" fmla="*/ 603250 h 1349375"/>
                  <a:gd name="connsiteX51" fmla="*/ 6350 w 898525"/>
                  <a:gd name="connsiteY51" fmla="*/ 644525 h 1349375"/>
                  <a:gd name="connsiteX52" fmla="*/ 28575 w 898525"/>
                  <a:gd name="connsiteY52" fmla="*/ 682625 h 1349375"/>
                  <a:gd name="connsiteX53" fmla="*/ 3175 w 898525"/>
                  <a:gd name="connsiteY53" fmla="*/ 711200 h 1349375"/>
                  <a:gd name="connsiteX54" fmla="*/ 34925 w 898525"/>
                  <a:gd name="connsiteY54" fmla="*/ 733425 h 1349375"/>
                  <a:gd name="connsiteX55" fmla="*/ 69850 w 898525"/>
                  <a:gd name="connsiteY55" fmla="*/ 771525 h 1349375"/>
                  <a:gd name="connsiteX56" fmla="*/ 60325 w 898525"/>
                  <a:gd name="connsiteY56" fmla="*/ 793750 h 1349375"/>
                  <a:gd name="connsiteX57" fmla="*/ 92075 w 898525"/>
                  <a:gd name="connsiteY57" fmla="*/ 831850 h 1349375"/>
                  <a:gd name="connsiteX58" fmla="*/ 50800 w 898525"/>
                  <a:gd name="connsiteY58" fmla="*/ 857250 h 1349375"/>
                  <a:gd name="connsiteX59" fmla="*/ 53975 w 898525"/>
                  <a:gd name="connsiteY59" fmla="*/ 927100 h 1349375"/>
                  <a:gd name="connsiteX60" fmla="*/ 92075 w 898525"/>
                  <a:gd name="connsiteY60" fmla="*/ 971550 h 1349375"/>
                  <a:gd name="connsiteX61" fmla="*/ 76200 w 898525"/>
                  <a:gd name="connsiteY61" fmla="*/ 990600 h 1349375"/>
                  <a:gd name="connsiteX62" fmla="*/ 95250 w 898525"/>
                  <a:gd name="connsiteY62" fmla="*/ 1019175 h 1349375"/>
                  <a:gd name="connsiteX63" fmla="*/ 107950 w 898525"/>
                  <a:gd name="connsiteY63" fmla="*/ 1019175 h 1349375"/>
                  <a:gd name="connsiteX64" fmla="*/ 168275 w 898525"/>
                  <a:gd name="connsiteY64" fmla="*/ 1089025 h 1349375"/>
                  <a:gd name="connsiteX65" fmla="*/ 168275 w 898525"/>
                  <a:gd name="connsiteY65" fmla="*/ 1108075 h 1349375"/>
                  <a:gd name="connsiteX66" fmla="*/ 200025 w 898525"/>
                  <a:gd name="connsiteY66" fmla="*/ 1127125 h 1349375"/>
                  <a:gd name="connsiteX67" fmla="*/ 219075 w 898525"/>
                  <a:gd name="connsiteY67" fmla="*/ 1108075 h 1349375"/>
                  <a:gd name="connsiteX68" fmla="*/ 279400 w 898525"/>
                  <a:gd name="connsiteY68" fmla="*/ 1152525 h 1349375"/>
                  <a:gd name="connsiteX69" fmla="*/ 320675 w 898525"/>
                  <a:gd name="connsiteY69" fmla="*/ 1158875 h 1349375"/>
                  <a:gd name="connsiteX70" fmla="*/ 374650 w 898525"/>
                  <a:gd name="connsiteY70" fmla="*/ 1238250 h 1349375"/>
                  <a:gd name="connsiteX71" fmla="*/ 434975 w 898525"/>
                  <a:gd name="connsiteY71" fmla="*/ 1238250 h 1349375"/>
                  <a:gd name="connsiteX72" fmla="*/ 482600 w 898525"/>
                  <a:gd name="connsiteY72" fmla="*/ 1323975 h 1349375"/>
                  <a:gd name="connsiteX73" fmla="*/ 517525 w 898525"/>
                  <a:gd name="connsiteY73" fmla="*/ 1349375 h 134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898525" h="1349375">
                    <a:moveTo>
                      <a:pt x="774700" y="0"/>
                    </a:moveTo>
                    <a:lnTo>
                      <a:pt x="854075" y="3175"/>
                    </a:lnTo>
                    <a:lnTo>
                      <a:pt x="895350" y="73025"/>
                    </a:lnTo>
                    <a:lnTo>
                      <a:pt x="898525" y="136525"/>
                    </a:lnTo>
                    <a:lnTo>
                      <a:pt x="882650" y="146050"/>
                    </a:lnTo>
                    <a:lnTo>
                      <a:pt x="850900" y="133350"/>
                    </a:lnTo>
                    <a:lnTo>
                      <a:pt x="835025" y="146050"/>
                    </a:lnTo>
                    <a:lnTo>
                      <a:pt x="787400" y="158750"/>
                    </a:lnTo>
                    <a:lnTo>
                      <a:pt x="787400" y="212725"/>
                    </a:lnTo>
                    <a:lnTo>
                      <a:pt x="787400" y="273050"/>
                    </a:lnTo>
                    <a:lnTo>
                      <a:pt x="803275" y="298450"/>
                    </a:lnTo>
                    <a:lnTo>
                      <a:pt x="803275" y="342900"/>
                    </a:lnTo>
                    <a:lnTo>
                      <a:pt x="844550" y="346075"/>
                    </a:lnTo>
                    <a:lnTo>
                      <a:pt x="854075" y="400050"/>
                    </a:lnTo>
                    <a:lnTo>
                      <a:pt x="895350" y="419100"/>
                    </a:lnTo>
                    <a:lnTo>
                      <a:pt x="869950" y="434975"/>
                    </a:lnTo>
                    <a:lnTo>
                      <a:pt x="866775" y="485775"/>
                    </a:lnTo>
                    <a:lnTo>
                      <a:pt x="850900" y="511175"/>
                    </a:lnTo>
                    <a:lnTo>
                      <a:pt x="850900" y="527050"/>
                    </a:lnTo>
                    <a:lnTo>
                      <a:pt x="809625" y="593725"/>
                    </a:lnTo>
                    <a:lnTo>
                      <a:pt x="765175" y="581025"/>
                    </a:lnTo>
                    <a:lnTo>
                      <a:pt x="749300" y="609600"/>
                    </a:lnTo>
                    <a:lnTo>
                      <a:pt x="692150" y="619125"/>
                    </a:lnTo>
                    <a:lnTo>
                      <a:pt x="666750" y="596900"/>
                    </a:lnTo>
                    <a:lnTo>
                      <a:pt x="647700" y="635000"/>
                    </a:lnTo>
                    <a:lnTo>
                      <a:pt x="565150" y="635000"/>
                    </a:lnTo>
                    <a:lnTo>
                      <a:pt x="523875" y="606425"/>
                    </a:lnTo>
                    <a:lnTo>
                      <a:pt x="498475" y="612775"/>
                    </a:lnTo>
                    <a:lnTo>
                      <a:pt x="498475" y="612775"/>
                    </a:lnTo>
                    <a:lnTo>
                      <a:pt x="447675" y="539750"/>
                    </a:lnTo>
                    <a:lnTo>
                      <a:pt x="415925" y="549275"/>
                    </a:lnTo>
                    <a:lnTo>
                      <a:pt x="390525" y="530225"/>
                    </a:lnTo>
                    <a:lnTo>
                      <a:pt x="352425" y="501650"/>
                    </a:lnTo>
                    <a:lnTo>
                      <a:pt x="352425" y="501650"/>
                    </a:lnTo>
                    <a:lnTo>
                      <a:pt x="327025" y="473075"/>
                    </a:lnTo>
                    <a:lnTo>
                      <a:pt x="301625" y="492125"/>
                    </a:lnTo>
                    <a:lnTo>
                      <a:pt x="301625" y="539750"/>
                    </a:lnTo>
                    <a:lnTo>
                      <a:pt x="257175" y="488950"/>
                    </a:lnTo>
                    <a:lnTo>
                      <a:pt x="234950" y="488950"/>
                    </a:lnTo>
                    <a:lnTo>
                      <a:pt x="203200" y="501650"/>
                    </a:lnTo>
                    <a:lnTo>
                      <a:pt x="187325" y="438150"/>
                    </a:lnTo>
                    <a:lnTo>
                      <a:pt x="130175" y="469900"/>
                    </a:lnTo>
                    <a:lnTo>
                      <a:pt x="158750" y="527050"/>
                    </a:lnTo>
                    <a:lnTo>
                      <a:pt x="130175" y="542925"/>
                    </a:lnTo>
                    <a:lnTo>
                      <a:pt x="82550" y="488950"/>
                    </a:lnTo>
                    <a:lnTo>
                      <a:pt x="76200" y="463550"/>
                    </a:lnTo>
                    <a:lnTo>
                      <a:pt x="44450" y="520700"/>
                    </a:lnTo>
                    <a:lnTo>
                      <a:pt x="9525" y="495300"/>
                    </a:lnTo>
                    <a:lnTo>
                      <a:pt x="0" y="558800"/>
                    </a:lnTo>
                    <a:lnTo>
                      <a:pt x="12700" y="574675"/>
                    </a:lnTo>
                    <a:lnTo>
                      <a:pt x="0" y="603250"/>
                    </a:lnTo>
                    <a:lnTo>
                      <a:pt x="6350" y="644525"/>
                    </a:lnTo>
                    <a:lnTo>
                      <a:pt x="28575" y="682625"/>
                    </a:lnTo>
                    <a:lnTo>
                      <a:pt x="3175" y="711200"/>
                    </a:lnTo>
                    <a:lnTo>
                      <a:pt x="34925" y="733425"/>
                    </a:lnTo>
                    <a:lnTo>
                      <a:pt x="69850" y="771525"/>
                    </a:lnTo>
                    <a:lnTo>
                      <a:pt x="60325" y="793750"/>
                    </a:lnTo>
                    <a:lnTo>
                      <a:pt x="92075" y="831850"/>
                    </a:lnTo>
                    <a:lnTo>
                      <a:pt x="50800" y="857250"/>
                    </a:lnTo>
                    <a:lnTo>
                      <a:pt x="53975" y="927100"/>
                    </a:lnTo>
                    <a:lnTo>
                      <a:pt x="92075" y="971550"/>
                    </a:lnTo>
                    <a:lnTo>
                      <a:pt x="76200" y="990600"/>
                    </a:lnTo>
                    <a:lnTo>
                      <a:pt x="95250" y="1019175"/>
                    </a:lnTo>
                    <a:lnTo>
                      <a:pt x="107950" y="1019175"/>
                    </a:lnTo>
                    <a:lnTo>
                      <a:pt x="168275" y="1089025"/>
                    </a:lnTo>
                    <a:lnTo>
                      <a:pt x="168275" y="1108075"/>
                    </a:lnTo>
                    <a:lnTo>
                      <a:pt x="200025" y="1127125"/>
                    </a:lnTo>
                    <a:lnTo>
                      <a:pt x="219075" y="1108075"/>
                    </a:lnTo>
                    <a:lnTo>
                      <a:pt x="279400" y="1152525"/>
                    </a:lnTo>
                    <a:lnTo>
                      <a:pt x="320675" y="1158875"/>
                    </a:lnTo>
                    <a:lnTo>
                      <a:pt x="374650" y="1238250"/>
                    </a:lnTo>
                    <a:lnTo>
                      <a:pt x="434975" y="1238250"/>
                    </a:lnTo>
                    <a:lnTo>
                      <a:pt x="482600" y="1323975"/>
                    </a:lnTo>
                    <a:lnTo>
                      <a:pt x="517525" y="13493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F5F8F21-CA3C-5CAE-AECF-37EF5E67508A}"/>
                  </a:ext>
                </a:extLst>
              </p:cNvPr>
              <p:cNvSpPr/>
              <p:nvPr/>
            </p:nvSpPr>
            <p:spPr>
              <a:xfrm>
                <a:off x="5359156" y="3270250"/>
                <a:ext cx="577850" cy="508000"/>
              </a:xfrm>
              <a:custGeom>
                <a:avLst/>
                <a:gdLst>
                  <a:gd name="connsiteX0" fmla="*/ 15875 w 577850"/>
                  <a:gd name="connsiteY0" fmla="*/ 508000 h 508000"/>
                  <a:gd name="connsiteX1" fmla="*/ 0 w 577850"/>
                  <a:gd name="connsiteY1" fmla="*/ 393700 h 508000"/>
                  <a:gd name="connsiteX2" fmla="*/ 92075 w 577850"/>
                  <a:gd name="connsiteY2" fmla="*/ 304800 h 508000"/>
                  <a:gd name="connsiteX3" fmla="*/ 95250 w 577850"/>
                  <a:gd name="connsiteY3" fmla="*/ 206375 h 508000"/>
                  <a:gd name="connsiteX4" fmla="*/ 203200 w 577850"/>
                  <a:gd name="connsiteY4" fmla="*/ 177800 h 508000"/>
                  <a:gd name="connsiteX5" fmla="*/ 247650 w 577850"/>
                  <a:gd name="connsiteY5" fmla="*/ 142875 h 508000"/>
                  <a:gd name="connsiteX6" fmla="*/ 323850 w 577850"/>
                  <a:gd name="connsiteY6" fmla="*/ 127000 h 508000"/>
                  <a:gd name="connsiteX7" fmla="*/ 374650 w 577850"/>
                  <a:gd name="connsiteY7" fmla="*/ 88900 h 508000"/>
                  <a:gd name="connsiteX8" fmla="*/ 447675 w 577850"/>
                  <a:gd name="connsiteY8" fmla="*/ 25400 h 508000"/>
                  <a:gd name="connsiteX9" fmla="*/ 463550 w 577850"/>
                  <a:gd name="connsiteY9" fmla="*/ 3175 h 508000"/>
                  <a:gd name="connsiteX10" fmla="*/ 485775 w 577850"/>
                  <a:gd name="connsiteY10" fmla="*/ 6350 h 508000"/>
                  <a:gd name="connsiteX11" fmla="*/ 485775 w 577850"/>
                  <a:gd name="connsiteY11" fmla="*/ 6350 h 508000"/>
                  <a:gd name="connsiteX12" fmla="*/ 577850 w 577850"/>
                  <a:gd name="connsiteY12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7850" h="508000">
                    <a:moveTo>
                      <a:pt x="15875" y="508000"/>
                    </a:moveTo>
                    <a:lnTo>
                      <a:pt x="0" y="393700"/>
                    </a:lnTo>
                    <a:lnTo>
                      <a:pt x="92075" y="304800"/>
                    </a:lnTo>
                    <a:lnTo>
                      <a:pt x="95250" y="206375"/>
                    </a:lnTo>
                    <a:lnTo>
                      <a:pt x="203200" y="177800"/>
                    </a:lnTo>
                    <a:lnTo>
                      <a:pt x="247650" y="142875"/>
                    </a:lnTo>
                    <a:lnTo>
                      <a:pt x="323850" y="127000"/>
                    </a:lnTo>
                    <a:lnTo>
                      <a:pt x="374650" y="88900"/>
                    </a:lnTo>
                    <a:lnTo>
                      <a:pt x="447675" y="25400"/>
                    </a:lnTo>
                    <a:lnTo>
                      <a:pt x="463550" y="3175"/>
                    </a:lnTo>
                    <a:lnTo>
                      <a:pt x="485775" y="6350"/>
                    </a:lnTo>
                    <a:lnTo>
                      <a:pt x="485775" y="6350"/>
                    </a:lnTo>
                    <a:lnTo>
                      <a:pt x="57785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125BC6B-6DD1-8F02-B03D-04A627591385}"/>
                  </a:ext>
                </a:extLst>
              </p:cNvPr>
              <p:cNvSpPr/>
              <p:nvPr/>
            </p:nvSpPr>
            <p:spPr>
              <a:xfrm>
                <a:off x="4130431" y="2006600"/>
                <a:ext cx="3571875" cy="1193800"/>
              </a:xfrm>
              <a:custGeom>
                <a:avLst/>
                <a:gdLst>
                  <a:gd name="connsiteX0" fmla="*/ 0 w 3584575"/>
                  <a:gd name="connsiteY0" fmla="*/ 1057275 h 1193800"/>
                  <a:gd name="connsiteX1" fmla="*/ 47625 w 3584575"/>
                  <a:gd name="connsiteY1" fmla="*/ 1111250 h 1193800"/>
                  <a:gd name="connsiteX2" fmla="*/ 85725 w 3584575"/>
                  <a:gd name="connsiteY2" fmla="*/ 1193800 h 1193800"/>
                  <a:gd name="connsiteX3" fmla="*/ 177800 w 3584575"/>
                  <a:gd name="connsiteY3" fmla="*/ 1162050 h 1193800"/>
                  <a:gd name="connsiteX4" fmla="*/ 314325 w 3584575"/>
                  <a:gd name="connsiteY4" fmla="*/ 1190625 h 1193800"/>
                  <a:gd name="connsiteX5" fmla="*/ 349250 w 3584575"/>
                  <a:gd name="connsiteY5" fmla="*/ 1162050 h 1193800"/>
                  <a:gd name="connsiteX6" fmla="*/ 361950 w 3584575"/>
                  <a:gd name="connsiteY6" fmla="*/ 1127125 h 1193800"/>
                  <a:gd name="connsiteX7" fmla="*/ 339725 w 3584575"/>
                  <a:gd name="connsiteY7" fmla="*/ 1092200 h 1193800"/>
                  <a:gd name="connsiteX8" fmla="*/ 444500 w 3584575"/>
                  <a:gd name="connsiteY8" fmla="*/ 955675 h 1193800"/>
                  <a:gd name="connsiteX9" fmla="*/ 508000 w 3584575"/>
                  <a:gd name="connsiteY9" fmla="*/ 1003300 h 1193800"/>
                  <a:gd name="connsiteX10" fmla="*/ 701675 w 3584575"/>
                  <a:gd name="connsiteY10" fmla="*/ 1025525 h 1193800"/>
                  <a:gd name="connsiteX11" fmla="*/ 739775 w 3584575"/>
                  <a:gd name="connsiteY11" fmla="*/ 987425 h 1193800"/>
                  <a:gd name="connsiteX12" fmla="*/ 790575 w 3584575"/>
                  <a:gd name="connsiteY12" fmla="*/ 1009650 h 1193800"/>
                  <a:gd name="connsiteX13" fmla="*/ 803275 w 3584575"/>
                  <a:gd name="connsiteY13" fmla="*/ 1054100 h 1193800"/>
                  <a:gd name="connsiteX14" fmla="*/ 882650 w 3584575"/>
                  <a:gd name="connsiteY14" fmla="*/ 1117600 h 1193800"/>
                  <a:gd name="connsiteX15" fmla="*/ 898525 w 3584575"/>
                  <a:gd name="connsiteY15" fmla="*/ 1092200 h 1193800"/>
                  <a:gd name="connsiteX16" fmla="*/ 942975 w 3584575"/>
                  <a:gd name="connsiteY16" fmla="*/ 1133475 h 1193800"/>
                  <a:gd name="connsiteX17" fmla="*/ 1003300 w 3584575"/>
                  <a:gd name="connsiteY17" fmla="*/ 1085850 h 1193800"/>
                  <a:gd name="connsiteX18" fmla="*/ 1063625 w 3584575"/>
                  <a:gd name="connsiteY18" fmla="*/ 1092200 h 1193800"/>
                  <a:gd name="connsiteX19" fmla="*/ 1089025 w 3584575"/>
                  <a:gd name="connsiteY19" fmla="*/ 1054100 h 1193800"/>
                  <a:gd name="connsiteX20" fmla="*/ 1155700 w 3584575"/>
                  <a:gd name="connsiteY20" fmla="*/ 1073150 h 1193800"/>
                  <a:gd name="connsiteX21" fmla="*/ 1181100 w 3584575"/>
                  <a:gd name="connsiteY21" fmla="*/ 1031875 h 1193800"/>
                  <a:gd name="connsiteX22" fmla="*/ 1181100 w 3584575"/>
                  <a:gd name="connsiteY22" fmla="*/ 1031875 h 1193800"/>
                  <a:gd name="connsiteX23" fmla="*/ 1222375 w 3584575"/>
                  <a:gd name="connsiteY23" fmla="*/ 1012825 h 1193800"/>
                  <a:gd name="connsiteX24" fmla="*/ 1333500 w 3584575"/>
                  <a:gd name="connsiteY24" fmla="*/ 1012825 h 1193800"/>
                  <a:gd name="connsiteX25" fmla="*/ 1381125 w 3584575"/>
                  <a:gd name="connsiteY25" fmla="*/ 984250 h 1193800"/>
                  <a:gd name="connsiteX26" fmla="*/ 1397000 w 3584575"/>
                  <a:gd name="connsiteY26" fmla="*/ 984250 h 1193800"/>
                  <a:gd name="connsiteX27" fmla="*/ 1517650 w 3584575"/>
                  <a:gd name="connsiteY27" fmla="*/ 892175 h 1193800"/>
                  <a:gd name="connsiteX28" fmla="*/ 1517650 w 3584575"/>
                  <a:gd name="connsiteY28" fmla="*/ 784225 h 1193800"/>
                  <a:gd name="connsiteX29" fmla="*/ 1470025 w 3584575"/>
                  <a:gd name="connsiteY29" fmla="*/ 758825 h 1193800"/>
                  <a:gd name="connsiteX30" fmla="*/ 1425575 w 3584575"/>
                  <a:gd name="connsiteY30" fmla="*/ 673100 h 1193800"/>
                  <a:gd name="connsiteX31" fmla="*/ 1444625 w 3584575"/>
                  <a:gd name="connsiteY31" fmla="*/ 584200 h 1193800"/>
                  <a:gd name="connsiteX32" fmla="*/ 1419225 w 3584575"/>
                  <a:gd name="connsiteY32" fmla="*/ 555625 h 1193800"/>
                  <a:gd name="connsiteX33" fmla="*/ 1450975 w 3584575"/>
                  <a:gd name="connsiteY33" fmla="*/ 508000 h 1193800"/>
                  <a:gd name="connsiteX34" fmla="*/ 1422400 w 3584575"/>
                  <a:gd name="connsiteY34" fmla="*/ 460375 h 1193800"/>
                  <a:gd name="connsiteX35" fmla="*/ 1444625 w 3584575"/>
                  <a:gd name="connsiteY35" fmla="*/ 434975 h 1193800"/>
                  <a:gd name="connsiteX36" fmla="*/ 1492250 w 3584575"/>
                  <a:gd name="connsiteY36" fmla="*/ 431800 h 1193800"/>
                  <a:gd name="connsiteX37" fmla="*/ 1514475 w 3584575"/>
                  <a:gd name="connsiteY37" fmla="*/ 377825 h 1193800"/>
                  <a:gd name="connsiteX38" fmla="*/ 1501775 w 3584575"/>
                  <a:gd name="connsiteY38" fmla="*/ 266700 h 1193800"/>
                  <a:gd name="connsiteX39" fmla="*/ 1555750 w 3584575"/>
                  <a:gd name="connsiteY39" fmla="*/ 234950 h 1193800"/>
                  <a:gd name="connsiteX40" fmla="*/ 1628775 w 3584575"/>
                  <a:gd name="connsiteY40" fmla="*/ 247650 h 1193800"/>
                  <a:gd name="connsiteX41" fmla="*/ 1806575 w 3584575"/>
                  <a:gd name="connsiteY41" fmla="*/ 247650 h 1193800"/>
                  <a:gd name="connsiteX42" fmla="*/ 1844675 w 3584575"/>
                  <a:gd name="connsiteY42" fmla="*/ 190500 h 1193800"/>
                  <a:gd name="connsiteX43" fmla="*/ 1863725 w 3584575"/>
                  <a:gd name="connsiteY43" fmla="*/ 187325 h 1193800"/>
                  <a:gd name="connsiteX44" fmla="*/ 1984375 w 3584575"/>
                  <a:gd name="connsiteY44" fmla="*/ 234950 h 1193800"/>
                  <a:gd name="connsiteX45" fmla="*/ 2006600 w 3584575"/>
                  <a:gd name="connsiteY45" fmla="*/ 219075 h 1193800"/>
                  <a:gd name="connsiteX46" fmla="*/ 2051050 w 3584575"/>
                  <a:gd name="connsiteY46" fmla="*/ 234950 h 1193800"/>
                  <a:gd name="connsiteX47" fmla="*/ 2092325 w 3584575"/>
                  <a:gd name="connsiteY47" fmla="*/ 228600 h 1193800"/>
                  <a:gd name="connsiteX48" fmla="*/ 2117725 w 3584575"/>
                  <a:gd name="connsiteY48" fmla="*/ 206375 h 1193800"/>
                  <a:gd name="connsiteX49" fmla="*/ 2266950 w 3584575"/>
                  <a:gd name="connsiteY49" fmla="*/ 196850 h 1193800"/>
                  <a:gd name="connsiteX50" fmla="*/ 2286000 w 3584575"/>
                  <a:gd name="connsiteY50" fmla="*/ 171450 h 1193800"/>
                  <a:gd name="connsiteX51" fmla="*/ 2320925 w 3584575"/>
                  <a:gd name="connsiteY51" fmla="*/ 184150 h 1193800"/>
                  <a:gd name="connsiteX52" fmla="*/ 2432050 w 3584575"/>
                  <a:gd name="connsiteY52" fmla="*/ 146050 h 1193800"/>
                  <a:gd name="connsiteX53" fmla="*/ 2476500 w 3584575"/>
                  <a:gd name="connsiteY53" fmla="*/ 180975 h 1193800"/>
                  <a:gd name="connsiteX54" fmla="*/ 2520950 w 3584575"/>
                  <a:gd name="connsiteY54" fmla="*/ 180975 h 1193800"/>
                  <a:gd name="connsiteX55" fmla="*/ 2540000 w 3584575"/>
                  <a:gd name="connsiteY55" fmla="*/ 152400 h 1193800"/>
                  <a:gd name="connsiteX56" fmla="*/ 2571750 w 3584575"/>
                  <a:gd name="connsiteY56" fmla="*/ 152400 h 1193800"/>
                  <a:gd name="connsiteX57" fmla="*/ 2616200 w 3584575"/>
                  <a:gd name="connsiteY57" fmla="*/ 152400 h 1193800"/>
                  <a:gd name="connsiteX58" fmla="*/ 2695575 w 3584575"/>
                  <a:gd name="connsiteY58" fmla="*/ 127000 h 1193800"/>
                  <a:gd name="connsiteX59" fmla="*/ 2740025 w 3584575"/>
                  <a:gd name="connsiteY59" fmla="*/ 127000 h 1193800"/>
                  <a:gd name="connsiteX60" fmla="*/ 2784475 w 3584575"/>
                  <a:gd name="connsiteY60" fmla="*/ 152400 h 1193800"/>
                  <a:gd name="connsiteX61" fmla="*/ 2838450 w 3584575"/>
                  <a:gd name="connsiteY61" fmla="*/ 158750 h 1193800"/>
                  <a:gd name="connsiteX62" fmla="*/ 2860675 w 3584575"/>
                  <a:gd name="connsiteY62" fmla="*/ 155575 h 1193800"/>
                  <a:gd name="connsiteX63" fmla="*/ 2901950 w 3584575"/>
                  <a:gd name="connsiteY63" fmla="*/ 92075 h 1193800"/>
                  <a:gd name="connsiteX64" fmla="*/ 2955925 w 3584575"/>
                  <a:gd name="connsiteY64" fmla="*/ 66675 h 1193800"/>
                  <a:gd name="connsiteX65" fmla="*/ 3035300 w 3584575"/>
                  <a:gd name="connsiteY65" fmla="*/ 85725 h 1193800"/>
                  <a:gd name="connsiteX66" fmla="*/ 3111500 w 3584575"/>
                  <a:gd name="connsiteY66" fmla="*/ 41275 h 1193800"/>
                  <a:gd name="connsiteX67" fmla="*/ 3149600 w 3584575"/>
                  <a:gd name="connsiteY67" fmla="*/ 15875 h 1193800"/>
                  <a:gd name="connsiteX68" fmla="*/ 3260725 w 3584575"/>
                  <a:gd name="connsiteY68" fmla="*/ 0 h 1193800"/>
                  <a:gd name="connsiteX69" fmla="*/ 3289300 w 3584575"/>
                  <a:gd name="connsiteY69" fmla="*/ 15875 h 1193800"/>
                  <a:gd name="connsiteX70" fmla="*/ 3324225 w 3584575"/>
                  <a:gd name="connsiteY70" fmla="*/ 9525 h 1193800"/>
                  <a:gd name="connsiteX71" fmla="*/ 3387725 w 3584575"/>
                  <a:gd name="connsiteY71" fmla="*/ 44450 h 1193800"/>
                  <a:gd name="connsiteX72" fmla="*/ 3457575 w 3584575"/>
                  <a:gd name="connsiteY72" fmla="*/ 47625 h 1193800"/>
                  <a:gd name="connsiteX73" fmla="*/ 3584575 w 3584575"/>
                  <a:gd name="connsiteY73" fmla="*/ 104775 h 119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84575" h="1193800">
                    <a:moveTo>
                      <a:pt x="0" y="1057275"/>
                    </a:moveTo>
                    <a:lnTo>
                      <a:pt x="47625" y="1111250"/>
                    </a:lnTo>
                    <a:lnTo>
                      <a:pt x="85725" y="1193800"/>
                    </a:lnTo>
                    <a:lnTo>
                      <a:pt x="177800" y="1162050"/>
                    </a:lnTo>
                    <a:lnTo>
                      <a:pt x="314325" y="1190625"/>
                    </a:lnTo>
                    <a:lnTo>
                      <a:pt x="349250" y="1162050"/>
                    </a:lnTo>
                    <a:lnTo>
                      <a:pt x="361950" y="1127125"/>
                    </a:lnTo>
                    <a:lnTo>
                      <a:pt x="339725" y="1092200"/>
                    </a:lnTo>
                    <a:lnTo>
                      <a:pt x="444500" y="955675"/>
                    </a:lnTo>
                    <a:lnTo>
                      <a:pt x="508000" y="1003300"/>
                    </a:lnTo>
                    <a:lnTo>
                      <a:pt x="701675" y="1025525"/>
                    </a:lnTo>
                    <a:lnTo>
                      <a:pt x="739775" y="987425"/>
                    </a:lnTo>
                    <a:lnTo>
                      <a:pt x="790575" y="1009650"/>
                    </a:lnTo>
                    <a:lnTo>
                      <a:pt x="803275" y="1054100"/>
                    </a:lnTo>
                    <a:lnTo>
                      <a:pt x="882650" y="1117600"/>
                    </a:lnTo>
                    <a:lnTo>
                      <a:pt x="898525" y="1092200"/>
                    </a:lnTo>
                    <a:lnTo>
                      <a:pt x="942975" y="1133475"/>
                    </a:lnTo>
                    <a:lnTo>
                      <a:pt x="1003300" y="1085850"/>
                    </a:lnTo>
                    <a:lnTo>
                      <a:pt x="1063625" y="1092200"/>
                    </a:lnTo>
                    <a:lnTo>
                      <a:pt x="1089025" y="1054100"/>
                    </a:lnTo>
                    <a:lnTo>
                      <a:pt x="1155700" y="1073150"/>
                    </a:lnTo>
                    <a:lnTo>
                      <a:pt x="1181100" y="1031875"/>
                    </a:lnTo>
                    <a:lnTo>
                      <a:pt x="1181100" y="1031875"/>
                    </a:lnTo>
                    <a:lnTo>
                      <a:pt x="1222375" y="1012825"/>
                    </a:lnTo>
                    <a:lnTo>
                      <a:pt x="1333500" y="1012825"/>
                    </a:lnTo>
                    <a:lnTo>
                      <a:pt x="1381125" y="984250"/>
                    </a:lnTo>
                    <a:lnTo>
                      <a:pt x="1397000" y="984250"/>
                    </a:lnTo>
                    <a:lnTo>
                      <a:pt x="1517650" y="892175"/>
                    </a:lnTo>
                    <a:lnTo>
                      <a:pt x="1517650" y="784225"/>
                    </a:lnTo>
                    <a:lnTo>
                      <a:pt x="1470025" y="758825"/>
                    </a:lnTo>
                    <a:lnTo>
                      <a:pt x="1425575" y="673100"/>
                    </a:lnTo>
                    <a:lnTo>
                      <a:pt x="1444625" y="584200"/>
                    </a:lnTo>
                    <a:lnTo>
                      <a:pt x="1419225" y="555625"/>
                    </a:lnTo>
                    <a:lnTo>
                      <a:pt x="1450975" y="508000"/>
                    </a:lnTo>
                    <a:lnTo>
                      <a:pt x="1422400" y="460375"/>
                    </a:lnTo>
                    <a:lnTo>
                      <a:pt x="1444625" y="434975"/>
                    </a:lnTo>
                    <a:lnTo>
                      <a:pt x="1492250" y="431800"/>
                    </a:lnTo>
                    <a:lnTo>
                      <a:pt x="1514475" y="377825"/>
                    </a:lnTo>
                    <a:lnTo>
                      <a:pt x="1501775" y="266700"/>
                    </a:lnTo>
                    <a:lnTo>
                      <a:pt x="1555750" y="234950"/>
                    </a:lnTo>
                    <a:lnTo>
                      <a:pt x="1628775" y="247650"/>
                    </a:lnTo>
                    <a:lnTo>
                      <a:pt x="1806575" y="247650"/>
                    </a:lnTo>
                    <a:lnTo>
                      <a:pt x="1844675" y="190500"/>
                    </a:lnTo>
                    <a:lnTo>
                      <a:pt x="1863725" y="187325"/>
                    </a:lnTo>
                    <a:lnTo>
                      <a:pt x="1984375" y="234950"/>
                    </a:lnTo>
                    <a:lnTo>
                      <a:pt x="2006600" y="219075"/>
                    </a:lnTo>
                    <a:lnTo>
                      <a:pt x="2051050" y="234950"/>
                    </a:lnTo>
                    <a:lnTo>
                      <a:pt x="2092325" y="228600"/>
                    </a:lnTo>
                    <a:lnTo>
                      <a:pt x="2117725" y="206375"/>
                    </a:lnTo>
                    <a:lnTo>
                      <a:pt x="2266950" y="196850"/>
                    </a:lnTo>
                    <a:lnTo>
                      <a:pt x="2286000" y="171450"/>
                    </a:lnTo>
                    <a:lnTo>
                      <a:pt x="2320925" y="184150"/>
                    </a:lnTo>
                    <a:lnTo>
                      <a:pt x="2432050" y="146050"/>
                    </a:lnTo>
                    <a:lnTo>
                      <a:pt x="2476500" y="180975"/>
                    </a:lnTo>
                    <a:lnTo>
                      <a:pt x="2520950" y="180975"/>
                    </a:lnTo>
                    <a:lnTo>
                      <a:pt x="2540000" y="152400"/>
                    </a:lnTo>
                    <a:lnTo>
                      <a:pt x="2571750" y="152400"/>
                    </a:lnTo>
                    <a:lnTo>
                      <a:pt x="2616200" y="152400"/>
                    </a:lnTo>
                    <a:lnTo>
                      <a:pt x="2695575" y="127000"/>
                    </a:lnTo>
                    <a:lnTo>
                      <a:pt x="2740025" y="127000"/>
                    </a:lnTo>
                    <a:lnTo>
                      <a:pt x="2784475" y="152400"/>
                    </a:lnTo>
                    <a:lnTo>
                      <a:pt x="2838450" y="158750"/>
                    </a:lnTo>
                    <a:lnTo>
                      <a:pt x="2860675" y="155575"/>
                    </a:lnTo>
                    <a:lnTo>
                      <a:pt x="2901950" y="92075"/>
                    </a:lnTo>
                    <a:lnTo>
                      <a:pt x="2955925" y="66675"/>
                    </a:lnTo>
                    <a:lnTo>
                      <a:pt x="3035300" y="85725"/>
                    </a:lnTo>
                    <a:lnTo>
                      <a:pt x="3111500" y="41275"/>
                    </a:lnTo>
                    <a:lnTo>
                      <a:pt x="3149600" y="15875"/>
                    </a:lnTo>
                    <a:lnTo>
                      <a:pt x="3260725" y="0"/>
                    </a:lnTo>
                    <a:lnTo>
                      <a:pt x="3289300" y="15875"/>
                    </a:lnTo>
                    <a:lnTo>
                      <a:pt x="3324225" y="9525"/>
                    </a:lnTo>
                    <a:lnTo>
                      <a:pt x="3387725" y="44450"/>
                    </a:lnTo>
                    <a:lnTo>
                      <a:pt x="3457575" y="47625"/>
                    </a:lnTo>
                    <a:lnTo>
                      <a:pt x="3584575" y="1047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824E7DC-74DB-7B86-6970-F3AA8030C10A}"/>
                  </a:ext>
                </a:extLst>
              </p:cNvPr>
              <p:cNvSpPr/>
              <p:nvPr/>
            </p:nvSpPr>
            <p:spPr>
              <a:xfrm>
                <a:off x="5661084" y="1425515"/>
                <a:ext cx="395308" cy="497466"/>
              </a:xfrm>
              <a:custGeom>
                <a:avLst/>
                <a:gdLst>
                  <a:gd name="connsiteX0" fmla="*/ 0 w 565150"/>
                  <a:gd name="connsiteY0" fmla="*/ 0 h 711200"/>
                  <a:gd name="connsiteX1" fmla="*/ 139700 w 565150"/>
                  <a:gd name="connsiteY1" fmla="*/ 215900 h 711200"/>
                  <a:gd name="connsiteX2" fmla="*/ 152400 w 565150"/>
                  <a:gd name="connsiteY2" fmla="*/ 431800 h 711200"/>
                  <a:gd name="connsiteX3" fmla="*/ 266700 w 565150"/>
                  <a:gd name="connsiteY3" fmla="*/ 469900 h 711200"/>
                  <a:gd name="connsiteX4" fmla="*/ 311150 w 565150"/>
                  <a:gd name="connsiteY4" fmla="*/ 533400 h 711200"/>
                  <a:gd name="connsiteX5" fmla="*/ 425450 w 565150"/>
                  <a:gd name="connsiteY5" fmla="*/ 565150 h 711200"/>
                  <a:gd name="connsiteX6" fmla="*/ 488950 w 565150"/>
                  <a:gd name="connsiteY6" fmla="*/ 615950 h 711200"/>
                  <a:gd name="connsiteX7" fmla="*/ 520700 w 565150"/>
                  <a:gd name="connsiteY7" fmla="*/ 654050 h 711200"/>
                  <a:gd name="connsiteX8" fmla="*/ 552450 w 565150"/>
                  <a:gd name="connsiteY8" fmla="*/ 660400 h 711200"/>
                  <a:gd name="connsiteX9" fmla="*/ 565150 w 565150"/>
                  <a:gd name="connsiteY9" fmla="*/ 71120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5150" h="711200">
                    <a:moveTo>
                      <a:pt x="0" y="0"/>
                    </a:moveTo>
                    <a:lnTo>
                      <a:pt x="139700" y="215900"/>
                    </a:lnTo>
                    <a:lnTo>
                      <a:pt x="152400" y="431800"/>
                    </a:lnTo>
                    <a:lnTo>
                      <a:pt x="266700" y="469900"/>
                    </a:lnTo>
                    <a:lnTo>
                      <a:pt x="311150" y="533400"/>
                    </a:lnTo>
                    <a:lnTo>
                      <a:pt x="425450" y="565150"/>
                    </a:lnTo>
                    <a:lnTo>
                      <a:pt x="488950" y="615950"/>
                    </a:lnTo>
                    <a:lnTo>
                      <a:pt x="520700" y="654050"/>
                    </a:lnTo>
                    <a:lnTo>
                      <a:pt x="552450" y="660400"/>
                    </a:lnTo>
                    <a:lnTo>
                      <a:pt x="565150" y="7112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BE32960-70BE-20F7-0801-680643E0958A}"/>
                  </a:ext>
                </a:extLst>
              </p:cNvPr>
              <p:cNvSpPr/>
              <p:nvPr/>
            </p:nvSpPr>
            <p:spPr>
              <a:xfrm>
                <a:off x="6371568" y="2515058"/>
                <a:ext cx="1598932" cy="577392"/>
              </a:xfrm>
              <a:custGeom>
                <a:avLst/>
                <a:gdLst>
                  <a:gd name="connsiteX0" fmla="*/ 2057400 w 2057400"/>
                  <a:gd name="connsiteY0" fmla="*/ 25400 h 742950"/>
                  <a:gd name="connsiteX1" fmla="*/ 1695450 w 2057400"/>
                  <a:gd name="connsiteY1" fmla="*/ 0 h 742950"/>
                  <a:gd name="connsiteX2" fmla="*/ 1660525 w 2057400"/>
                  <a:gd name="connsiteY2" fmla="*/ 28575 h 742950"/>
                  <a:gd name="connsiteX3" fmla="*/ 1663700 w 2057400"/>
                  <a:gd name="connsiteY3" fmla="*/ 98425 h 742950"/>
                  <a:gd name="connsiteX4" fmla="*/ 1571625 w 2057400"/>
                  <a:gd name="connsiteY4" fmla="*/ 73025 h 742950"/>
                  <a:gd name="connsiteX5" fmla="*/ 1530350 w 2057400"/>
                  <a:gd name="connsiteY5" fmla="*/ 171450 h 742950"/>
                  <a:gd name="connsiteX6" fmla="*/ 1498600 w 2057400"/>
                  <a:gd name="connsiteY6" fmla="*/ 146050 h 742950"/>
                  <a:gd name="connsiteX7" fmla="*/ 1447800 w 2057400"/>
                  <a:gd name="connsiteY7" fmla="*/ 180975 h 742950"/>
                  <a:gd name="connsiteX8" fmla="*/ 1431925 w 2057400"/>
                  <a:gd name="connsiteY8" fmla="*/ 196850 h 742950"/>
                  <a:gd name="connsiteX9" fmla="*/ 1403350 w 2057400"/>
                  <a:gd name="connsiteY9" fmla="*/ 292100 h 742950"/>
                  <a:gd name="connsiteX10" fmla="*/ 1422400 w 2057400"/>
                  <a:gd name="connsiteY10" fmla="*/ 323850 h 742950"/>
                  <a:gd name="connsiteX11" fmla="*/ 1352550 w 2057400"/>
                  <a:gd name="connsiteY11" fmla="*/ 365125 h 742950"/>
                  <a:gd name="connsiteX12" fmla="*/ 1400175 w 2057400"/>
                  <a:gd name="connsiteY12" fmla="*/ 409575 h 742950"/>
                  <a:gd name="connsiteX13" fmla="*/ 1365250 w 2057400"/>
                  <a:gd name="connsiteY13" fmla="*/ 434975 h 742950"/>
                  <a:gd name="connsiteX14" fmla="*/ 1377950 w 2057400"/>
                  <a:gd name="connsiteY14" fmla="*/ 457200 h 742950"/>
                  <a:gd name="connsiteX15" fmla="*/ 1365250 w 2057400"/>
                  <a:gd name="connsiteY15" fmla="*/ 495300 h 742950"/>
                  <a:gd name="connsiteX16" fmla="*/ 1374775 w 2057400"/>
                  <a:gd name="connsiteY16" fmla="*/ 517525 h 742950"/>
                  <a:gd name="connsiteX17" fmla="*/ 1346200 w 2057400"/>
                  <a:gd name="connsiteY17" fmla="*/ 536575 h 742950"/>
                  <a:gd name="connsiteX18" fmla="*/ 1279525 w 2057400"/>
                  <a:gd name="connsiteY18" fmla="*/ 590550 h 742950"/>
                  <a:gd name="connsiteX19" fmla="*/ 1241425 w 2057400"/>
                  <a:gd name="connsiteY19" fmla="*/ 609600 h 742950"/>
                  <a:gd name="connsiteX20" fmla="*/ 1212850 w 2057400"/>
                  <a:gd name="connsiteY20" fmla="*/ 638175 h 742950"/>
                  <a:gd name="connsiteX21" fmla="*/ 1158875 w 2057400"/>
                  <a:gd name="connsiteY21" fmla="*/ 600075 h 742950"/>
                  <a:gd name="connsiteX22" fmla="*/ 1050925 w 2057400"/>
                  <a:gd name="connsiteY22" fmla="*/ 609600 h 742950"/>
                  <a:gd name="connsiteX23" fmla="*/ 1022350 w 2057400"/>
                  <a:gd name="connsiteY23" fmla="*/ 584200 h 742950"/>
                  <a:gd name="connsiteX24" fmla="*/ 971550 w 2057400"/>
                  <a:gd name="connsiteY24" fmla="*/ 600075 h 742950"/>
                  <a:gd name="connsiteX25" fmla="*/ 939800 w 2057400"/>
                  <a:gd name="connsiteY25" fmla="*/ 571500 h 742950"/>
                  <a:gd name="connsiteX26" fmla="*/ 923925 w 2057400"/>
                  <a:gd name="connsiteY26" fmla="*/ 542925 h 742950"/>
                  <a:gd name="connsiteX27" fmla="*/ 889000 w 2057400"/>
                  <a:gd name="connsiteY27" fmla="*/ 565150 h 742950"/>
                  <a:gd name="connsiteX28" fmla="*/ 879475 w 2057400"/>
                  <a:gd name="connsiteY28" fmla="*/ 603250 h 742950"/>
                  <a:gd name="connsiteX29" fmla="*/ 854075 w 2057400"/>
                  <a:gd name="connsiteY29" fmla="*/ 603250 h 742950"/>
                  <a:gd name="connsiteX30" fmla="*/ 828675 w 2057400"/>
                  <a:gd name="connsiteY30" fmla="*/ 568325 h 742950"/>
                  <a:gd name="connsiteX31" fmla="*/ 781050 w 2057400"/>
                  <a:gd name="connsiteY31" fmla="*/ 593725 h 742950"/>
                  <a:gd name="connsiteX32" fmla="*/ 720725 w 2057400"/>
                  <a:gd name="connsiteY32" fmla="*/ 571500 h 742950"/>
                  <a:gd name="connsiteX33" fmla="*/ 701675 w 2057400"/>
                  <a:gd name="connsiteY33" fmla="*/ 536575 h 742950"/>
                  <a:gd name="connsiteX34" fmla="*/ 635000 w 2057400"/>
                  <a:gd name="connsiteY34" fmla="*/ 511175 h 742950"/>
                  <a:gd name="connsiteX35" fmla="*/ 612775 w 2057400"/>
                  <a:gd name="connsiteY35" fmla="*/ 539750 h 742950"/>
                  <a:gd name="connsiteX36" fmla="*/ 565150 w 2057400"/>
                  <a:gd name="connsiteY36" fmla="*/ 542925 h 742950"/>
                  <a:gd name="connsiteX37" fmla="*/ 552450 w 2057400"/>
                  <a:gd name="connsiteY37" fmla="*/ 565150 h 742950"/>
                  <a:gd name="connsiteX38" fmla="*/ 552450 w 2057400"/>
                  <a:gd name="connsiteY38" fmla="*/ 603250 h 742950"/>
                  <a:gd name="connsiteX39" fmla="*/ 457200 w 2057400"/>
                  <a:gd name="connsiteY39" fmla="*/ 635000 h 742950"/>
                  <a:gd name="connsiteX40" fmla="*/ 431800 w 2057400"/>
                  <a:gd name="connsiteY40" fmla="*/ 692150 h 742950"/>
                  <a:gd name="connsiteX41" fmla="*/ 384175 w 2057400"/>
                  <a:gd name="connsiteY41" fmla="*/ 676275 h 742950"/>
                  <a:gd name="connsiteX42" fmla="*/ 365125 w 2057400"/>
                  <a:gd name="connsiteY42" fmla="*/ 679450 h 742950"/>
                  <a:gd name="connsiteX43" fmla="*/ 339725 w 2057400"/>
                  <a:gd name="connsiteY43" fmla="*/ 692150 h 742950"/>
                  <a:gd name="connsiteX44" fmla="*/ 330200 w 2057400"/>
                  <a:gd name="connsiteY44" fmla="*/ 742950 h 742950"/>
                  <a:gd name="connsiteX45" fmla="*/ 301625 w 2057400"/>
                  <a:gd name="connsiteY45" fmla="*/ 742950 h 742950"/>
                  <a:gd name="connsiteX46" fmla="*/ 254000 w 2057400"/>
                  <a:gd name="connsiteY46" fmla="*/ 704850 h 742950"/>
                  <a:gd name="connsiteX47" fmla="*/ 165100 w 2057400"/>
                  <a:gd name="connsiteY47" fmla="*/ 688975 h 742950"/>
                  <a:gd name="connsiteX48" fmla="*/ 136525 w 2057400"/>
                  <a:gd name="connsiteY48" fmla="*/ 692150 h 742950"/>
                  <a:gd name="connsiteX49" fmla="*/ 92075 w 2057400"/>
                  <a:gd name="connsiteY49" fmla="*/ 676275 h 742950"/>
                  <a:gd name="connsiteX50" fmla="*/ 22225 w 2057400"/>
                  <a:gd name="connsiteY50" fmla="*/ 692150 h 742950"/>
                  <a:gd name="connsiteX51" fmla="*/ 0 w 2057400"/>
                  <a:gd name="connsiteY51" fmla="*/ 62865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57400" h="742950">
                    <a:moveTo>
                      <a:pt x="2057400" y="25400"/>
                    </a:moveTo>
                    <a:lnTo>
                      <a:pt x="1695450" y="0"/>
                    </a:lnTo>
                    <a:lnTo>
                      <a:pt x="1660525" y="28575"/>
                    </a:lnTo>
                    <a:lnTo>
                      <a:pt x="1663700" y="98425"/>
                    </a:lnTo>
                    <a:lnTo>
                      <a:pt x="1571625" y="73025"/>
                    </a:lnTo>
                    <a:lnTo>
                      <a:pt x="1530350" y="171450"/>
                    </a:lnTo>
                    <a:lnTo>
                      <a:pt x="1498600" y="146050"/>
                    </a:lnTo>
                    <a:lnTo>
                      <a:pt x="1447800" y="180975"/>
                    </a:lnTo>
                    <a:lnTo>
                      <a:pt x="1431925" y="196850"/>
                    </a:lnTo>
                    <a:lnTo>
                      <a:pt x="1403350" y="292100"/>
                    </a:lnTo>
                    <a:lnTo>
                      <a:pt x="1422400" y="323850"/>
                    </a:lnTo>
                    <a:lnTo>
                      <a:pt x="1352550" y="365125"/>
                    </a:lnTo>
                    <a:lnTo>
                      <a:pt x="1400175" y="409575"/>
                    </a:lnTo>
                    <a:lnTo>
                      <a:pt x="1365250" y="434975"/>
                    </a:lnTo>
                    <a:lnTo>
                      <a:pt x="1377950" y="457200"/>
                    </a:lnTo>
                    <a:lnTo>
                      <a:pt x="1365250" y="495300"/>
                    </a:lnTo>
                    <a:lnTo>
                      <a:pt x="1374775" y="517525"/>
                    </a:lnTo>
                    <a:lnTo>
                      <a:pt x="1346200" y="536575"/>
                    </a:lnTo>
                    <a:lnTo>
                      <a:pt x="1279525" y="590550"/>
                    </a:lnTo>
                    <a:lnTo>
                      <a:pt x="1241425" y="609600"/>
                    </a:lnTo>
                    <a:lnTo>
                      <a:pt x="1212850" y="638175"/>
                    </a:lnTo>
                    <a:lnTo>
                      <a:pt x="1158875" y="600075"/>
                    </a:lnTo>
                    <a:lnTo>
                      <a:pt x="1050925" y="609600"/>
                    </a:lnTo>
                    <a:lnTo>
                      <a:pt x="1022350" y="584200"/>
                    </a:lnTo>
                    <a:lnTo>
                      <a:pt x="971550" y="600075"/>
                    </a:lnTo>
                    <a:lnTo>
                      <a:pt x="939800" y="571500"/>
                    </a:lnTo>
                    <a:lnTo>
                      <a:pt x="923925" y="542925"/>
                    </a:lnTo>
                    <a:lnTo>
                      <a:pt x="889000" y="565150"/>
                    </a:lnTo>
                    <a:lnTo>
                      <a:pt x="879475" y="603250"/>
                    </a:lnTo>
                    <a:lnTo>
                      <a:pt x="854075" y="603250"/>
                    </a:lnTo>
                    <a:lnTo>
                      <a:pt x="828675" y="568325"/>
                    </a:lnTo>
                    <a:lnTo>
                      <a:pt x="781050" y="593725"/>
                    </a:lnTo>
                    <a:lnTo>
                      <a:pt x="720725" y="571500"/>
                    </a:lnTo>
                    <a:lnTo>
                      <a:pt x="701675" y="536575"/>
                    </a:lnTo>
                    <a:lnTo>
                      <a:pt x="635000" y="511175"/>
                    </a:lnTo>
                    <a:lnTo>
                      <a:pt x="612775" y="539750"/>
                    </a:lnTo>
                    <a:lnTo>
                      <a:pt x="565150" y="542925"/>
                    </a:lnTo>
                    <a:lnTo>
                      <a:pt x="552450" y="565150"/>
                    </a:lnTo>
                    <a:lnTo>
                      <a:pt x="552450" y="603250"/>
                    </a:lnTo>
                    <a:lnTo>
                      <a:pt x="457200" y="635000"/>
                    </a:lnTo>
                    <a:lnTo>
                      <a:pt x="431800" y="692150"/>
                    </a:lnTo>
                    <a:lnTo>
                      <a:pt x="384175" y="676275"/>
                    </a:lnTo>
                    <a:lnTo>
                      <a:pt x="365125" y="679450"/>
                    </a:lnTo>
                    <a:lnTo>
                      <a:pt x="339725" y="692150"/>
                    </a:lnTo>
                    <a:lnTo>
                      <a:pt x="330200" y="742950"/>
                    </a:lnTo>
                    <a:lnTo>
                      <a:pt x="301625" y="742950"/>
                    </a:lnTo>
                    <a:lnTo>
                      <a:pt x="254000" y="704850"/>
                    </a:lnTo>
                    <a:lnTo>
                      <a:pt x="165100" y="688975"/>
                    </a:lnTo>
                    <a:lnTo>
                      <a:pt x="136525" y="692150"/>
                    </a:lnTo>
                    <a:lnTo>
                      <a:pt x="92075" y="676275"/>
                    </a:lnTo>
                    <a:lnTo>
                      <a:pt x="22225" y="692150"/>
                    </a:lnTo>
                    <a:lnTo>
                      <a:pt x="0" y="6286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ECDC26B-4405-63CF-1CBC-5AE48D428B84}"/>
                </a:ext>
              </a:extLst>
            </p:cNvPr>
            <p:cNvGrpSpPr/>
            <p:nvPr/>
          </p:nvGrpSpPr>
          <p:grpSpPr>
            <a:xfrm>
              <a:off x="1924479" y="1150477"/>
              <a:ext cx="6535016" cy="4644275"/>
              <a:chOff x="1924479" y="1150477"/>
              <a:chExt cx="6535016" cy="4644275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41EE517F-29CB-9490-3800-831B7B7E3CAF}"/>
                  </a:ext>
                </a:extLst>
              </p:cNvPr>
              <p:cNvSpPr txBox="1"/>
              <p:nvPr/>
            </p:nvSpPr>
            <p:spPr>
              <a:xfrm>
                <a:off x="7651350" y="1949714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55183BD-CAEA-02EA-BE21-8FBDD0C039E7}"/>
                  </a:ext>
                </a:extLst>
              </p:cNvPr>
              <p:cNvSpPr txBox="1"/>
              <p:nvPr/>
            </p:nvSpPr>
            <p:spPr>
              <a:xfrm>
                <a:off x="5298102" y="381061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ものべがわ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物部川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719A02C0-02B3-2D72-DB01-7C7D699231B8}"/>
                  </a:ext>
                </a:extLst>
              </p:cNvPr>
              <p:cNvSpPr txBox="1"/>
              <p:nvPr/>
            </p:nvSpPr>
            <p:spPr>
              <a:xfrm>
                <a:off x="4666737" y="401423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B9F81B3C-81E9-7FD3-5B3C-659DFC098061}"/>
                  </a:ext>
                </a:extLst>
              </p:cNvPr>
              <p:cNvSpPr txBox="1"/>
              <p:nvPr/>
            </p:nvSpPr>
            <p:spPr>
              <a:xfrm>
                <a:off x="3588924" y="5486975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しまんとがわ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四万十川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682C5B92-BB99-5FE1-6490-47E59BE51D16}"/>
                  </a:ext>
                </a:extLst>
              </p:cNvPr>
              <p:cNvSpPr txBox="1"/>
              <p:nvPr/>
            </p:nvSpPr>
            <p:spPr>
              <a:xfrm>
                <a:off x="1924479" y="3315936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ひじかわ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肱川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CA4256F3-BE2B-F47C-55CD-89F15B9DAF4D}"/>
                  </a:ext>
                </a:extLst>
              </p:cNvPr>
              <p:cNvSpPr txBox="1"/>
              <p:nvPr/>
            </p:nvSpPr>
            <p:spPr>
              <a:xfrm>
                <a:off x="2338221" y="2779811"/>
                <a:ext cx="569387" cy="307777"/>
              </a:xfrm>
              <a:prstGeom prst="rect">
                <a:avLst/>
              </a:prstGeom>
              <a:noFill/>
              <a:ln w="19050" cap="rnd">
                <a:noFill/>
                <a:round/>
              </a:ln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しげのぶがわ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重信川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0DFFB56-6E73-7996-27AD-C4021FE5E76E}"/>
                  </a:ext>
                </a:extLst>
              </p:cNvPr>
              <p:cNvSpPr txBox="1"/>
              <p:nvPr/>
            </p:nvSpPr>
            <p:spPr>
              <a:xfrm>
                <a:off x="5253002" y="1150477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どきがわ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土器川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5C7D4CB5-EA2D-BE2A-93D7-A1D603FDA4AF}"/>
                  </a:ext>
                </a:extLst>
              </p:cNvPr>
              <p:cNvSpPr txBox="1"/>
              <p:nvPr/>
            </p:nvSpPr>
            <p:spPr>
              <a:xfrm>
                <a:off x="7928580" y="242262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4407A5-3087-BEEB-C385-34DFCC4DFFDA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501341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57AA6-BDB7-73B5-10F4-34A1C8845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0CF74AF-30D2-1878-A553-CE791C8B828D}"/>
              </a:ext>
            </a:extLst>
          </p:cNvPr>
          <p:cNvGrpSpPr/>
          <p:nvPr/>
        </p:nvGrpSpPr>
        <p:grpSpPr>
          <a:xfrm>
            <a:off x="622058" y="727335"/>
            <a:ext cx="5327206" cy="3758333"/>
            <a:chOff x="622058" y="727335"/>
            <a:chExt cx="5327206" cy="3758333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7E8E723-7161-679D-0811-246DDA551082}"/>
                </a:ext>
              </a:extLst>
            </p:cNvPr>
            <p:cNvGrpSpPr/>
            <p:nvPr/>
          </p:nvGrpSpPr>
          <p:grpSpPr>
            <a:xfrm>
              <a:off x="622058" y="727335"/>
              <a:ext cx="4998198" cy="3758333"/>
              <a:chOff x="445673" y="5356081"/>
              <a:chExt cx="1580580" cy="1188498"/>
            </a:xfrm>
            <a:solidFill>
              <a:schemeClr val="bg1">
                <a:alpha val="50000"/>
              </a:schemeClr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3D918747-E171-FEFD-FDB1-7F23D7F71A4A}"/>
                  </a:ext>
                </a:extLst>
              </p:cNvPr>
              <p:cNvSpPr/>
              <p:nvPr/>
            </p:nvSpPr>
            <p:spPr>
              <a:xfrm>
                <a:off x="772816" y="5724883"/>
                <a:ext cx="1003484" cy="81969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8D7DD2B-CCFC-302F-9A71-328FC3029BE4}"/>
                  </a:ext>
                </a:extLst>
              </p:cNvPr>
              <p:cNvSpPr/>
              <p:nvPr/>
            </p:nvSpPr>
            <p:spPr>
              <a:xfrm>
                <a:off x="1393947" y="5467580"/>
                <a:ext cx="632306" cy="492553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01D8AE0-5169-DABF-8B1D-A25A98A025CA}"/>
                  </a:ext>
                </a:extLst>
              </p:cNvPr>
              <p:cNvSpPr/>
              <p:nvPr/>
            </p:nvSpPr>
            <p:spPr>
              <a:xfrm>
                <a:off x="1335208" y="5356081"/>
                <a:ext cx="516523" cy="279108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F4C7866-FD96-16F8-7FE1-DD2799AEF630}"/>
                  </a:ext>
                </a:extLst>
              </p:cNvPr>
              <p:cNvSpPr/>
              <p:nvPr/>
            </p:nvSpPr>
            <p:spPr>
              <a:xfrm>
                <a:off x="445673" y="5545996"/>
                <a:ext cx="1046858" cy="865030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DD5207C-E144-52A8-6818-A536EB1E9239}"/>
                </a:ext>
              </a:extLst>
            </p:cNvPr>
            <p:cNvGrpSpPr/>
            <p:nvPr/>
          </p:nvGrpSpPr>
          <p:grpSpPr>
            <a:xfrm>
              <a:off x="1742117" y="1007483"/>
              <a:ext cx="3278569" cy="1594730"/>
              <a:chOff x="2744178" y="1482124"/>
              <a:chExt cx="4511001" cy="2194197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C1862E48-DF4D-EA2E-8854-BC53F80B9354}"/>
                  </a:ext>
                </a:extLst>
              </p:cNvPr>
              <p:cNvSpPr txBox="1"/>
              <p:nvPr/>
            </p:nvSpPr>
            <p:spPr>
              <a:xfrm>
                <a:off x="5875314" y="1482124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441A096-3DA4-359B-5DFB-2A2C1EF3CF24}"/>
                  </a:ext>
                </a:extLst>
              </p:cNvPr>
              <p:cNvSpPr txBox="1"/>
              <p:nvPr/>
            </p:nvSpPr>
            <p:spPr>
              <a:xfrm>
                <a:off x="2744178" y="329519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32EFC02C-2679-E3C2-694F-E31D749AD6EF}"/>
                  </a:ext>
                </a:extLst>
              </p:cNvPr>
              <p:cNvSpPr txBox="1"/>
              <p:nvPr/>
            </p:nvSpPr>
            <p:spPr>
              <a:xfrm>
                <a:off x="6577624" y="2451135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9C75C8D7-952C-5D20-1BCC-E81909EED81A}"/>
                  </a:ext>
                </a:extLst>
              </p:cNvPr>
              <p:cNvSpPr txBox="1"/>
              <p:nvPr/>
            </p:nvSpPr>
            <p:spPr>
              <a:xfrm>
                <a:off x="4590562" y="326002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6430D50-48F2-07AA-4E02-35A21E4A6326}"/>
                </a:ext>
              </a:extLst>
            </p:cNvPr>
            <p:cNvGrpSpPr/>
            <p:nvPr/>
          </p:nvGrpSpPr>
          <p:grpSpPr>
            <a:xfrm>
              <a:off x="1414708" y="966340"/>
              <a:ext cx="4125869" cy="3041422"/>
              <a:chOff x="2293694" y="1425515"/>
              <a:chExt cx="5676806" cy="418471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25438D4-DF48-69D2-6695-7588B08FB5C9}"/>
                  </a:ext>
                </a:extLst>
              </p:cNvPr>
              <p:cNvSpPr/>
              <p:nvPr/>
            </p:nvSpPr>
            <p:spPr>
              <a:xfrm>
                <a:off x="2836619" y="2933700"/>
                <a:ext cx="495300" cy="85725"/>
              </a:xfrm>
              <a:custGeom>
                <a:avLst/>
                <a:gdLst>
                  <a:gd name="connsiteX0" fmla="*/ 0 w 495300"/>
                  <a:gd name="connsiteY0" fmla="*/ 23813 h 85725"/>
                  <a:gd name="connsiteX1" fmla="*/ 61912 w 495300"/>
                  <a:gd name="connsiteY1" fmla="*/ 0 h 85725"/>
                  <a:gd name="connsiteX2" fmla="*/ 180975 w 495300"/>
                  <a:gd name="connsiteY2" fmla="*/ 23813 h 85725"/>
                  <a:gd name="connsiteX3" fmla="*/ 257175 w 495300"/>
                  <a:gd name="connsiteY3" fmla="*/ 76200 h 85725"/>
                  <a:gd name="connsiteX4" fmla="*/ 333375 w 495300"/>
                  <a:gd name="connsiteY4" fmla="*/ 76200 h 85725"/>
                  <a:gd name="connsiteX5" fmla="*/ 371475 w 495300"/>
                  <a:gd name="connsiteY5" fmla="*/ 85725 h 85725"/>
                  <a:gd name="connsiteX6" fmla="*/ 481012 w 495300"/>
                  <a:gd name="connsiteY6" fmla="*/ 76200 h 85725"/>
                  <a:gd name="connsiteX7" fmla="*/ 495300 w 495300"/>
                  <a:gd name="connsiteY7" fmla="*/ 476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5300" h="85725">
                    <a:moveTo>
                      <a:pt x="0" y="23813"/>
                    </a:moveTo>
                    <a:lnTo>
                      <a:pt x="61912" y="0"/>
                    </a:lnTo>
                    <a:lnTo>
                      <a:pt x="180975" y="23813"/>
                    </a:lnTo>
                    <a:lnTo>
                      <a:pt x="257175" y="76200"/>
                    </a:lnTo>
                    <a:lnTo>
                      <a:pt x="333375" y="76200"/>
                    </a:lnTo>
                    <a:lnTo>
                      <a:pt x="371475" y="85725"/>
                    </a:lnTo>
                    <a:lnTo>
                      <a:pt x="481012" y="76200"/>
                    </a:lnTo>
                    <a:lnTo>
                      <a:pt x="495300" y="47625"/>
                    </a:lnTo>
                  </a:path>
                </a:pathLst>
              </a:custGeom>
              <a:no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894BA50-2974-B7D4-5A5E-B1C07B5100F7}"/>
                  </a:ext>
                </a:extLst>
              </p:cNvPr>
              <p:cNvSpPr/>
              <p:nvPr/>
            </p:nvSpPr>
            <p:spPr>
              <a:xfrm>
                <a:off x="2293694" y="3529013"/>
                <a:ext cx="595312" cy="857250"/>
              </a:xfrm>
              <a:custGeom>
                <a:avLst/>
                <a:gdLst>
                  <a:gd name="connsiteX0" fmla="*/ 0 w 595312"/>
                  <a:gd name="connsiteY0" fmla="*/ 0 h 857250"/>
                  <a:gd name="connsiteX1" fmla="*/ 133350 w 595312"/>
                  <a:gd name="connsiteY1" fmla="*/ 114300 h 857250"/>
                  <a:gd name="connsiteX2" fmla="*/ 133350 w 595312"/>
                  <a:gd name="connsiteY2" fmla="*/ 114300 h 857250"/>
                  <a:gd name="connsiteX3" fmla="*/ 176212 w 595312"/>
                  <a:gd name="connsiteY3" fmla="*/ 180975 h 857250"/>
                  <a:gd name="connsiteX4" fmla="*/ 180975 w 595312"/>
                  <a:gd name="connsiteY4" fmla="*/ 204787 h 857250"/>
                  <a:gd name="connsiteX5" fmla="*/ 228600 w 595312"/>
                  <a:gd name="connsiteY5" fmla="*/ 214312 h 857250"/>
                  <a:gd name="connsiteX6" fmla="*/ 214312 w 595312"/>
                  <a:gd name="connsiteY6" fmla="*/ 252412 h 857250"/>
                  <a:gd name="connsiteX7" fmla="*/ 166687 w 595312"/>
                  <a:gd name="connsiteY7" fmla="*/ 295275 h 857250"/>
                  <a:gd name="connsiteX8" fmla="*/ 180975 w 595312"/>
                  <a:gd name="connsiteY8" fmla="*/ 342900 h 857250"/>
                  <a:gd name="connsiteX9" fmla="*/ 238125 w 595312"/>
                  <a:gd name="connsiteY9" fmla="*/ 328612 h 857250"/>
                  <a:gd name="connsiteX10" fmla="*/ 257175 w 595312"/>
                  <a:gd name="connsiteY10" fmla="*/ 376237 h 857250"/>
                  <a:gd name="connsiteX11" fmla="*/ 304800 w 595312"/>
                  <a:gd name="connsiteY11" fmla="*/ 338137 h 857250"/>
                  <a:gd name="connsiteX12" fmla="*/ 371475 w 595312"/>
                  <a:gd name="connsiteY12" fmla="*/ 347662 h 857250"/>
                  <a:gd name="connsiteX13" fmla="*/ 414337 w 595312"/>
                  <a:gd name="connsiteY13" fmla="*/ 395287 h 857250"/>
                  <a:gd name="connsiteX14" fmla="*/ 538162 w 595312"/>
                  <a:gd name="connsiteY14" fmla="*/ 433387 h 857250"/>
                  <a:gd name="connsiteX15" fmla="*/ 519112 w 595312"/>
                  <a:gd name="connsiteY15" fmla="*/ 457200 h 857250"/>
                  <a:gd name="connsiteX16" fmla="*/ 571500 w 595312"/>
                  <a:gd name="connsiteY16" fmla="*/ 557212 h 857250"/>
                  <a:gd name="connsiteX17" fmla="*/ 552450 w 595312"/>
                  <a:gd name="connsiteY17" fmla="*/ 595312 h 857250"/>
                  <a:gd name="connsiteX18" fmla="*/ 595312 w 595312"/>
                  <a:gd name="connsiteY18" fmla="*/ 628650 h 857250"/>
                  <a:gd name="connsiteX19" fmla="*/ 423862 w 595312"/>
                  <a:gd name="connsiteY19" fmla="*/ 690562 h 857250"/>
                  <a:gd name="connsiteX20" fmla="*/ 423862 w 595312"/>
                  <a:gd name="connsiteY20" fmla="*/ 752475 h 857250"/>
                  <a:gd name="connsiteX21" fmla="*/ 347662 w 595312"/>
                  <a:gd name="connsiteY21" fmla="*/ 785812 h 857250"/>
                  <a:gd name="connsiteX22" fmla="*/ 238125 w 595312"/>
                  <a:gd name="connsiteY22" fmla="*/ 857250 h 857250"/>
                  <a:gd name="connsiteX23" fmla="*/ 171450 w 595312"/>
                  <a:gd name="connsiteY23" fmla="*/ 842962 h 857250"/>
                  <a:gd name="connsiteX24" fmla="*/ 171450 w 595312"/>
                  <a:gd name="connsiteY24" fmla="*/ 842962 h 857250"/>
                  <a:gd name="connsiteX25" fmla="*/ 85725 w 595312"/>
                  <a:gd name="connsiteY25" fmla="*/ 776287 h 857250"/>
                  <a:gd name="connsiteX26" fmla="*/ 42862 w 595312"/>
                  <a:gd name="connsiteY26" fmla="*/ 719137 h 857250"/>
                  <a:gd name="connsiteX27" fmla="*/ 85725 w 595312"/>
                  <a:gd name="connsiteY27" fmla="*/ 600075 h 857250"/>
                  <a:gd name="connsiteX28" fmla="*/ 100012 w 595312"/>
                  <a:gd name="connsiteY28" fmla="*/ 53340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312" h="857250">
                    <a:moveTo>
                      <a:pt x="0" y="0"/>
                    </a:moveTo>
                    <a:lnTo>
                      <a:pt x="133350" y="114300"/>
                    </a:lnTo>
                    <a:lnTo>
                      <a:pt x="133350" y="114300"/>
                    </a:lnTo>
                    <a:lnTo>
                      <a:pt x="176212" y="180975"/>
                    </a:lnTo>
                    <a:lnTo>
                      <a:pt x="180975" y="204787"/>
                    </a:lnTo>
                    <a:lnTo>
                      <a:pt x="228600" y="214312"/>
                    </a:lnTo>
                    <a:lnTo>
                      <a:pt x="214312" y="252412"/>
                    </a:lnTo>
                    <a:lnTo>
                      <a:pt x="166687" y="295275"/>
                    </a:lnTo>
                    <a:lnTo>
                      <a:pt x="180975" y="342900"/>
                    </a:lnTo>
                    <a:lnTo>
                      <a:pt x="238125" y="328612"/>
                    </a:lnTo>
                    <a:lnTo>
                      <a:pt x="257175" y="376237"/>
                    </a:lnTo>
                    <a:lnTo>
                      <a:pt x="304800" y="338137"/>
                    </a:lnTo>
                    <a:lnTo>
                      <a:pt x="371475" y="347662"/>
                    </a:lnTo>
                    <a:lnTo>
                      <a:pt x="414337" y="395287"/>
                    </a:lnTo>
                    <a:lnTo>
                      <a:pt x="538162" y="433387"/>
                    </a:lnTo>
                    <a:lnTo>
                      <a:pt x="519112" y="457200"/>
                    </a:lnTo>
                    <a:lnTo>
                      <a:pt x="571500" y="557212"/>
                    </a:lnTo>
                    <a:lnTo>
                      <a:pt x="552450" y="595312"/>
                    </a:lnTo>
                    <a:lnTo>
                      <a:pt x="595312" y="628650"/>
                    </a:lnTo>
                    <a:lnTo>
                      <a:pt x="423862" y="690562"/>
                    </a:lnTo>
                    <a:lnTo>
                      <a:pt x="423862" y="752475"/>
                    </a:lnTo>
                    <a:lnTo>
                      <a:pt x="347662" y="785812"/>
                    </a:lnTo>
                    <a:lnTo>
                      <a:pt x="238125" y="857250"/>
                    </a:lnTo>
                    <a:lnTo>
                      <a:pt x="171450" y="842962"/>
                    </a:lnTo>
                    <a:lnTo>
                      <a:pt x="171450" y="842962"/>
                    </a:lnTo>
                    <a:lnTo>
                      <a:pt x="85725" y="776287"/>
                    </a:lnTo>
                    <a:lnTo>
                      <a:pt x="42862" y="719137"/>
                    </a:lnTo>
                    <a:lnTo>
                      <a:pt x="85725" y="600075"/>
                    </a:lnTo>
                    <a:lnTo>
                      <a:pt x="100012" y="5334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F3C96BA-D6C4-CAAD-3DBF-55A49DCE23B0}"/>
                  </a:ext>
                </a:extLst>
              </p:cNvPr>
              <p:cNvSpPr/>
              <p:nvPr/>
            </p:nvSpPr>
            <p:spPr>
              <a:xfrm>
                <a:off x="3562106" y="3340100"/>
                <a:ext cx="1298575" cy="669925"/>
              </a:xfrm>
              <a:custGeom>
                <a:avLst/>
                <a:gdLst>
                  <a:gd name="connsiteX0" fmla="*/ 263525 w 1298575"/>
                  <a:gd name="connsiteY0" fmla="*/ 9525 h 669925"/>
                  <a:gd name="connsiteX1" fmla="*/ 196850 w 1298575"/>
                  <a:gd name="connsiteY1" fmla="*/ 0 h 669925"/>
                  <a:gd name="connsiteX2" fmla="*/ 85725 w 1298575"/>
                  <a:gd name="connsiteY2" fmla="*/ 12700 h 669925"/>
                  <a:gd name="connsiteX3" fmla="*/ 73025 w 1298575"/>
                  <a:gd name="connsiteY3" fmla="*/ 38100 h 669925"/>
                  <a:gd name="connsiteX4" fmla="*/ 104775 w 1298575"/>
                  <a:gd name="connsiteY4" fmla="*/ 57150 h 669925"/>
                  <a:gd name="connsiteX5" fmla="*/ 85725 w 1298575"/>
                  <a:gd name="connsiteY5" fmla="*/ 117475 h 669925"/>
                  <a:gd name="connsiteX6" fmla="*/ 0 w 1298575"/>
                  <a:gd name="connsiteY6" fmla="*/ 180975 h 669925"/>
                  <a:gd name="connsiteX7" fmla="*/ 28575 w 1298575"/>
                  <a:gd name="connsiteY7" fmla="*/ 228600 h 669925"/>
                  <a:gd name="connsiteX8" fmla="*/ 38100 w 1298575"/>
                  <a:gd name="connsiteY8" fmla="*/ 285750 h 669925"/>
                  <a:gd name="connsiteX9" fmla="*/ 73025 w 1298575"/>
                  <a:gd name="connsiteY9" fmla="*/ 301625 h 669925"/>
                  <a:gd name="connsiteX10" fmla="*/ 101600 w 1298575"/>
                  <a:gd name="connsiteY10" fmla="*/ 422275 h 669925"/>
                  <a:gd name="connsiteX11" fmla="*/ 174625 w 1298575"/>
                  <a:gd name="connsiteY11" fmla="*/ 419100 h 669925"/>
                  <a:gd name="connsiteX12" fmla="*/ 247650 w 1298575"/>
                  <a:gd name="connsiteY12" fmla="*/ 409575 h 669925"/>
                  <a:gd name="connsiteX13" fmla="*/ 282575 w 1298575"/>
                  <a:gd name="connsiteY13" fmla="*/ 431800 h 669925"/>
                  <a:gd name="connsiteX14" fmla="*/ 320675 w 1298575"/>
                  <a:gd name="connsiteY14" fmla="*/ 422275 h 669925"/>
                  <a:gd name="connsiteX15" fmla="*/ 368300 w 1298575"/>
                  <a:gd name="connsiteY15" fmla="*/ 419100 h 669925"/>
                  <a:gd name="connsiteX16" fmla="*/ 384175 w 1298575"/>
                  <a:gd name="connsiteY16" fmla="*/ 419100 h 669925"/>
                  <a:gd name="connsiteX17" fmla="*/ 393700 w 1298575"/>
                  <a:gd name="connsiteY17" fmla="*/ 368300 h 669925"/>
                  <a:gd name="connsiteX18" fmla="*/ 431800 w 1298575"/>
                  <a:gd name="connsiteY18" fmla="*/ 371475 h 669925"/>
                  <a:gd name="connsiteX19" fmla="*/ 466725 w 1298575"/>
                  <a:gd name="connsiteY19" fmla="*/ 330200 h 669925"/>
                  <a:gd name="connsiteX20" fmla="*/ 558800 w 1298575"/>
                  <a:gd name="connsiteY20" fmla="*/ 314325 h 669925"/>
                  <a:gd name="connsiteX21" fmla="*/ 571500 w 1298575"/>
                  <a:gd name="connsiteY21" fmla="*/ 339725 h 669925"/>
                  <a:gd name="connsiteX22" fmla="*/ 606425 w 1298575"/>
                  <a:gd name="connsiteY22" fmla="*/ 346075 h 669925"/>
                  <a:gd name="connsiteX23" fmla="*/ 631825 w 1298575"/>
                  <a:gd name="connsiteY23" fmla="*/ 400050 h 669925"/>
                  <a:gd name="connsiteX24" fmla="*/ 679450 w 1298575"/>
                  <a:gd name="connsiteY24" fmla="*/ 428625 h 669925"/>
                  <a:gd name="connsiteX25" fmla="*/ 717550 w 1298575"/>
                  <a:gd name="connsiteY25" fmla="*/ 431800 h 669925"/>
                  <a:gd name="connsiteX26" fmla="*/ 714375 w 1298575"/>
                  <a:gd name="connsiteY26" fmla="*/ 393700 h 669925"/>
                  <a:gd name="connsiteX27" fmla="*/ 714375 w 1298575"/>
                  <a:gd name="connsiteY27" fmla="*/ 377825 h 669925"/>
                  <a:gd name="connsiteX28" fmla="*/ 669925 w 1298575"/>
                  <a:gd name="connsiteY28" fmla="*/ 339725 h 669925"/>
                  <a:gd name="connsiteX29" fmla="*/ 673100 w 1298575"/>
                  <a:gd name="connsiteY29" fmla="*/ 317500 h 669925"/>
                  <a:gd name="connsiteX30" fmla="*/ 717550 w 1298575"/>
                  <a:gd name="connsiteY30" fmla="*/ 336550 h 669925"/>
                  <a:gd name="connsiteX31" fmla="*/ 815975 w 1298575"/>
                  <a:gd name="connsiteY31" fmla="*/ 336550 h 669925"/>
                  <a:gd name="connsiteX32" fmla="*/ 844550 w 1298575"/>
                  <a:gd name="connsiteY32" fmla="*/ 301625 h 669925"/>
                  <a:gd name="connsiteX33" fmla="*/ 917575 w 1298575"/>
                  <a:gd name="connsiteY33" fmla="*/ 336550 h 669925"/>
                  <a:gd name="connsiteX34" fmla="*/ 933450 w 1298575"/>
                  <a:gd name="connsiteY34" fmla="*/ 371475 h 669925"/>
                  <a:gd name="connsiteX35" fmla="*/ 971550 w 1298575"/>
                  <a:gd name="connsiteY35" fmla="*/ 368300 h 669925"/>
                  <a:gd name="connsiteX36" fmla="*/ 981075 w 1298575"/>
                  <a:gd name="connsiteY36" fmla="*/ 311150 h 669925"/>
                  <a:gd name="connsiteX37" fmla="*/ 1044575 w 1298575"/>
                  <a:gd name="connsiteY37" fmla="*/ 377825 h 669925"/>
                  <a:gd name="connsiteX38" fmla="*/ 1130300 w 1298575"/>
                  <a:gd name="connsiteY38" fmla="*/ 390525 h 669925"/>
                  <a:gd name="connsiteX39" fmla="*/ 1152525 w 1298575"/>
                  <a:gd name="connsiteY39" fmla="*/ 425450 h 669925"/>
                  <a:gd name="connsiteX40" fmla="*/ 1155700 w 1298575"/>
                  <a:gd name="connsiteY40" fmla="*/ 488950 h 669925"/>
                  <a:gd name="connsiteX41" fmla="*/ 1244600 w 1298575"/>
                  <a:gd name="connsiteY41" fmla="*/ 584200 h 669925"/>
                  <a:gd name="connsiteX42" fmla="*/ 1244600 w 1298575"/>
                  <a:gd name="connsiteY42" fmla="*/ 609600 h 669925"/>
                  <a:gd name="connsiteX43" fmla="*/ 1298575 w 1298575"/>
                  <a:gd name="connsiteY43" fmla="*/ 669925 h 66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98575" h="669925">
                    <a:moveTo>
                      <a:pt x="263525" y="9525"/>
                    </a:moveTo>
                    <a:lnTo>
                      <a:pt x="196850" y="0"/>
                    </a:lnTo>
                    <a:lnTo>
                      <a:pt x="85725" y="12700"/>
                    </a:lnTo>
                    <a:lnTo>
                      <a:pt x="73025" y="38100"/>
                    </a:lnTo>
                    <a:lnTo>
                      <a:pt x="104775" y="57150"/>
                    </a:lnTo>
                    <a:lnTo>
                      <a:pt x="85725" y="117475"/>
                    </a:lnTo>
                    <a:lnTo>
                      <a:pt x="0" y="180975"/>
                    </a:lnTo>
                    <a:lnTo>
                      <a:pt x="28575" y="228600"/>
                    </a:lnTo>
                    <a:lnTo>
                      <a:pt x="38100" y="285750"/>
                    </a:lnTo>
                    <a:lnTo>
                      <a:pt x="73025" y="301625"/>
                    </a:lnTo>
                    <a:lnTo>
                      <a:pt x="101600" y="422275"/>
                    </a:lnTo>
                    <a:lnTo>
                      <a:pt x="174625" y="419100"/>
                    </a:lnTo>
                    <a:lnTo>
                      <a:pt x="247650" y="409575"/>
                    </a:lnTo>
                    <a:lnTo>
                      <a:pt x="282575" y="431800"/>
                    </a:lnTo>
                    <a:lnTo>
                      <a:pt x="320675" y="422275"/>
                    </a:lnTo>
                    <a:lnTo>
                      <a:pt x="368300" y="419100"/>
                    </a:lnTo>
                    <a:lnTo>
                      <a:pt x="384175" y="419100"/>
                    </a:lnTo>
                    <a:lnTo>
                      <a:pt x="393700" y="368300"/>
                    </a:lnTo>
                    <a:lnTo>
                      <a:pt x="431800" y="371475"/>
                    </a:lnTo>
                    <a:lnTo>
                      <a:pt x="466725" y="330200"/>
                    </a:lnTo>
                    <a:lnTo>
                      <a:pt x="558800" y="314325"/>
                    </a:lnTo>
                    <a:lnTo>
                      <a:pt x="571500" y="339725"/>
                    </a:lnTo>
                    <a:lnTo>
                      <a:pt x="606425" y="346075"/>
                    </a:lnTo>
                    <a:lnTo>
                      <a:pt x="631825" y="400050"/>
                    </a:lnTo>
                    <a:lnTo>
                      <a:pt x="679450" y="428625"/>
                    </a:lnTo>
                    <a:lnTo>
                      <a:pt x="717550" y="431800"/>
                    </a:lnTo>
                    <a:lnTo>
                      <a:pt x="714375" y="393700"/>
                    </a:lnTo>
                    <a:lnTo>
                      <a:pt x="714375" y="377825"/>
                    </a:lnTo>
                    <a:lnTo>
                      <a:pt x="669925" y="339725"/>
                    </a:lnTo>
                    <a:lnTo>
                      <a:pt x="673100" y="317500"/>
                    </a:lnTo>
                    <a:lnTo>
                      <a:pt x="717550" y="336550"/>
                    </a:lnTo>
                    <a:lnTo>
                      <a:pt x="815975" y="336550"/>
                    </a:lnTo>
                    <a:lnTo>
                      <a:pt x="844550" y="301625"/>
                    </a:lnTo>
                    <a:lnTo>
                      <a:pt x="917575" y="336550"/>
                    </a:lnTo>
                    <a:lnTo>
                      <a:pt x="933450" y="371475"/>
                    </a:lnTo>
                    <a:lnTo>
                      <a:pt x="971550" y="368300"/>
                    </a:lnTo>
                    <a:lnTo>
                      <a:pt x="981075" y="311150"/>
                    </a:lnTo>
                    <a:lnTo>
                      <a:pt x="1044575" y="377825"/>
                    </a:lnTo>
                    <a:lnTo>
                      <a:pt x="1130300" y="390525"/>
                    </a:lnTo>
                    <a:lnTo>
                      <a:pt x="1152525" y="425450"/>
                    </a:lnTo>
                    <a:lnTo>
                      <a:pt x="1155700" y="488950"/>
                    </a:lnTo>
                    <a:lnTo>
                      <a:pt x="1244600" y="584200"/>
                    </a:lnTo>
                    <a:lnTo>
                      <a:pt x="1244600" y="609600"/>
                    </a:lnTo>
                    <a:lnTo>
                      <a:pt x="1298575" y="6699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52F13DF-5277-D2CA-B400-DC66B5435B09}"/>
                  </a:ext>
                </a:extLst>
              </p:cNvPr>
              <p:cNvSpPr/>
              <p:nvPr/>
            </p:nvSpPr>
            <p:spPr>
              <a:xfrm>
                <a:off x="3095381" y="4248150"/>
                <a:ext cx="911225" cy="1362075"/>
              </a:xfrm>
              <a:custGeom>
                <a:avLst/>
                <a:gdLst>
                  <a:gd name="connsiteX0" fmla="*/ 774700 w 898525"/>
                  <a:gd name="connsiteY0" fmla="*/ 0 h 1349375"/>
                  <a:gd name="connsiteX1" fmla="*/ 854075 w 898525"/>
                  <a:gd name="connsiteY1" fmla="*/ 3175 h 1349375"/>
                  <a:gd name="connsiteX2" fmla="*/ 895350 w 898525"/>
                  <a:gd name="connsiteY2" fmla="*/ 73025 h 1349375"/>
                  <a:gd name="connsiteX3" fmla="*/ 898525 w 898525"/>
                  <a:gd name="connsiteY3" fmla="*/ 136525 h 1349375"/>
                  <a:gd name="connsiteX4" fmla="*/ 882650 w 898525"/>
                  <a:gd name="connsiteY4" fmla="*/ 146050 h 1349375"/>
                  <a:gd name="connsiteX5" fmla="*/ 850900 w 898525"/>
                  <a:gd name="connsiteY5" fmla="*/ 133350 h 1349375"/>
                  <a:gd name="connsiteX6" fmla="*/ 835025 w 898525"/>
                  <a:gd name="connsiteY6" fmla="*/ 146050 h 1349375"/>
                  <a:gd name="connsiteX7" fmla="*/ 787400 w 898525"/>
                  <a:gd name="connsiteY7" fmla="*/ 158750 h 1349375"/>
                  <a:gd name="connsiteX8" fmla="*/ 787400 w 898525"/>
                  <a:gd name="connsiteY8" fmla="*/ 212725 h 1349375"/>
                  <a:gd name="connsiteX9" fmla="*/ 787400 w 898525"/>
                  <a:gd name="connsiteY9" fmla="*/ 273050 h 1349375"/>
                  <a:gd name="connsiteX10" fmla="*/ 803275 w 898525"/>
                  <a:gd name="connsiteY10" fmla="*/ 298450 h 1349375"/>
                  <a:gd name="connsiteX11" fmla="*/ 803275 w 898525"/>
                  <a:gd name="connsiteY11" fmla="*/ 342900 h 1349375"/>
                  <a:gd name="connsiteX12" fmla="*/ 844550 w 898525"/>
                  <a:gd name="connsiteY12" fmla="*/ 346075 h 1349375"/>
                  <a:gd name="connsiteX13" fmla="*/ 854075 w 898525"/>
                  <a:gd name="connsiteY13" fmla="*/ 400050 h 1349375"/>
                  <a:gd name="connsiteX14" fmla="*/ 895350 w 898525"/>
                  <a:gd name="connsiteY14" fmla="*/ 419100 h 1349375"/>
                  <a:gd name="connsiteX15" fmla="*/ 869950 w 898525"/>
                  <a:gd name="connsiteY15" fmla="*/ 434975 h 1349375"/>
                  <a:gd name="connsiteX16" fmla="*/ 866775 w 898525"/>
                  <a:gd name="connsiteY16" fmla="*/ 485775 h 1349375"/>
                  <a:gd name="connsiteX17" fmla="*/ 850900 w 898525"/>
                  <a:gd name="connsiteY17" fmla="*/ 511175 h 1349375"/>
                  <a:gd name="connsiteX18" fmla="*/ 850900 w 898525"/>
                  <a:gd name="connsiteY18" fmla="*/ 527050 h 1349375"/>
                  <a:gd name="connsiteX19" fmla="*/ 809625 w 898525"/>
                  <a:gd name="connsiteY19" fmla="*/ 593725 h 1349375"/>
                  <a:gd name="connsiteX20" fmla="*/ 765175 w 898525"/>
                  <a:gd name="connsiteY20" fmla="*/ 581025 h 1349375"/>
                  <a:gd name="connsiteX21" fmla="*/ 749300 w 898525"/>
                  <a:gd name="connsiteY21" fmla="*/ 609600 h 1349375"/>
                  <a:gd name="connsiteX22" fmla="*/ 692150 w 898525"/>
                  <a:gd name="connsiteY22" fmla="*/ 619125 h 1349375"/>
                  <a:gd name="connsiteX23" fmla="*/ 666750 w 898525"/>
                  <a:gd name="connsiteY23" fmla="*/ 596900 h 1349375"/>
                  <a:gd name="connsiteX24" fmla="*/ 647700 w 898525"/>
                  <a:gd name="connsiteY24" fmla="*/ 635000 h 1349375"/>
                  <a:gd name="connsiteX25" fmla="*/ 565150 w 898525"/>
                  <a:gd name="connsiteY25" fmla="*/ 635000 h 1349375"/>
                  <a:gd name="connsiteX26" fmla="*/ 523875 w 898525"/>
                  <a:gd name="connsiteY26" fmla="*/ 606425 h 1349375"/>
                  <a:gd name="connsiteX27" fmla="*/ 498475 w 898525"/>
                  <a:gd name="connsiteY27" fmla="*/ 612775 h 1349375"/>
                  <a:gd name="connsiteX28" fmla="*/ 498475 w 898525"/>
                  <a:gd name="connsiteY28" fmla="*/ 612775 h 1349375"/>
                  <a:gd name="connsiteX29" fmla="*/ 447675 w 898525"/>
                  <a:gd name="connsiteY29" fmla="*/ 539750 h 1349375"/>
                  <a:gd name="connsiteX30" fmla="*/ 415925 w 898525"/>
                  <a:gd name="connsiteY30" fmla="*/ 549275 h 1349375"/>
                  <a:gd name="connsiteX31" fmla="*/ 390525 w 898525"/>
                  <a:gd name="connsiteY31" fmla="*/ 530225 h 1349375"/>
                  <a:gd name="connsiteX32" fmla="*/ 352425 w 898525"/>
                  <a:gd name="connsiteY32" fmla="*/ 501650 h 1349375"/>
                  <a:gd name="connsiteX33" fmla="*/ 352425 w 898525"/>
                  <a:gd name="connsiteY33" fmla="*/ 501650 h 1349375"/>
                  <a:gd name="connsiteX34" fmla="*/ 327025 w 898525"/>
                  <a:gd name="connsiteY34" fmla="*/ 473075 h 1349375"/>
                  <a:gd name="connsiteX35" fmla="*/ 301625 w 898525"/>
                  <a:gd name="connsiteY35" fmla="*/ 492125 h 1349375"/>
                  <a:gd name="connsiteX36" fmla="*/ 301625 w 898525"/>
                  <a:gd name="connsiteY36" fmla="*/ 539750 h 1349375"/>
                  <a:gd name="connsiteX37" fmla="*/ 257175 w 898525"/>
                  <a:gd name="connsiteY37" fmla="*/ 488950 h 1349375"/>
                  <a:gd name="connsiteX38" fmla="*/ 234950 w 898525"/>
                  <a:gd name="connsiteY38" fmla="*/ 488950 h 1349375"/>
                  <a:gd name="connsiteX39" fmla="*/ 203200 w 898525"/>
                  <a:gd name="connsiteY39" fmla="*/ 501650 h 1349375"/>
                  <a:gd name="connsiteX40" fmla="*/ 187325 w 898525"/>
                  <a:gd name="connsiteY40" fmla="*/ 438150 h 1349375"/>
                  <a:gd name="connsiteX41" fmla="*/ 130175 w 898525"/>
                  <a:gd name="connsiteY41" fmla="*/ 469900 h 1349375"/>
                  <a:gd name="connsiteX42" fmla="*/ 158750 w 898525"/>
                  <a:gd name="connsiteY42" fmla="*/ 527050 h 1349375"/>
                  <a:gd name="connsiteX43" fmla="*/ 130175 w 898525"/>
                  <a:gd name="connsiteY43" fmla="*/ 542925 h 1349375"/>
                  <a:gd name="connsiteX44" fmla="*/ 82550 w 898525"/>
                  <a:gd name="connsiteY44" fmla="*/ 488950 h 1349375"/>
                  <a:gd name="connsiteX45" fmla="*/ 76200 w 898525"/>
                  <a:gd name="connsiteY45" fmla="*/ 463550 h 1349375"/>
                  <a:gd name="connsiteX46" fmla="*/ 44450 w 898525"/>
                  <a:gd name="connsiteY46" fmla="*/ 520700 h 1349375"/>
                  <a:gd name="connsiteX47" fmla="*/ 9525 w 898525"/>
                  <a:gd name="connsiteY47" fmla="*/ 495300 h 1349375"/>
                  <a:gd name="connsiteX48" fmla="*/ 0 w 898525"/>
                  <a:gd name="connsiteY48" fmla="*/ 558800 h 1349375"/>
                  <a:gd name="connsiteX49" fmla="*/ 12700 w 898525"/>
                  <a:gd name="connsiteY49" fmla="*/ 574675 h 1349375"/>
                  <a:gd name="connsiteX50" fmla="*/ 0 w 898525"/>
                  <a:gd name="connsiteY50" fmla="*/ 603250 h 1349375"/>
                  <a:gd name="connsiteX51" fmla="*/ 6350 w 898525"/>
                  <a:gd name="connsiteY51" fmla="*/ 644525 h 1349375"/>
                  <a:gd name="connsiteX52" fmla="*/ 28575 w 898525"/>
                  <a:gd name="connsiteY52" fmla="*/ 682625 h 1349375"/>
                  <a:gd name="connsiteX53" fmla="*/ 3175 w 898525"/>
                  <a:gd name="connsiteY53" fmla="*/ 711200 h 1349375"/>
                  <a:gd name="connsiteX54" fmla="*/ 34925 w 898525"/>
                  <a:gd name="connsiteY54" fmla="*/ 733425 h 1349375"/>
                  <a:gd name="connsiteX55" fmla="*/ 69850 w 898525"/>
                  <a:gd name="connsiteY55" fmla="*/ 771525 h 1349375"/>
                  <a:gd name="connsiteX56" fmla="*/ 60325 w 898525"/>
                  <a:gd name="connsiteY56" fmla="*/ 793750 h 1349375"/>
                  <a:gd name="connsiteX57" fmla="*/ 92075 w 898525"/>
                  <a:gd name="connsiteY57" fmla="*/ 831850 h 1349375"/>
                  <a:gd name="connsiteX58" fmla="*/ 50800 w 898525"/>
                  <a:gd name="connsiteY58" fmla="*/ 857250 h 1349375"/>
                  <a:gd name="connsiteX59" fmla="*/ 53975 w 898525"/>
                  <a:gd name="connsiteY59" fmla="*/ 927100 h 1349375"/>
                  <a:gd name="connsiteX60" fmla="*/ 92075 w 898525"/>
                  <a:gd name="connsiteY60" fmla="*/ 971550 h 1349375"/>
                  <a:gd name="connsiteX61" fmla="*/ 76200 w 898525"/>
                  <a:gd name="connsiteY61" fmla="*/ 990600 h 1349375"/>
                  <a:gd name="connsiteX62" fmla="*/ 95250 w 898525"/>
                  <a:gd name="connsiteY62" fmla="*/ 1019175 h 1349375"/>
                  <a:gd name="connsiteX63" fmla="*/ 107950 w 898525"/>
                  <a:gd name="connsiteY63" fmla="*/ 1019175 h 1349375"/>
                  <a:gd name="connsiteX64" fmla="*/ 168275 w 898525"/>
                  <a:gd name="connsiteY64" fmla="*/ 1089025 h 1349375"/>
                  <a:gd name="connsiteX65" fmla="*/ 168275 w 898525"/>
                  <a:gd name="connsiteY65" fmla="*/ 1108075 h 1349375"/>
                  <a:gd name="connsiteX66" fmla="*/ 200025 w 898525"/>
                  <a:gd name="connsiteY66" fmla="*/ 1127125 h 1349375"/>
                  <a:gd name="connsiteX67" fmla="*/ 219075 w 898525"/>
                  <a:gd name="connsiteY67" fmla="*/ 1108075 h 1349375"/>
                  <a:gd name="connsiteX68" fmla="*/ 279400 w 898525"/>
                  <a:gd name="connsiteY68" fmla="*/ 1152525 h 1349375"/>
                  <a:gd name="connsiteX69" fmla="*/ 320675 w 898525"/>
                  <a:gd name="connsiteY69" fmla="*/ 1158875 h 1349375"/>
                  <a:gd name="connsiteX70" fmla="*/ 374650 w 898525"/>
                  <a:gd name="connsiteY70" fmla="*/ 1238250 h 1349375"/>
                  <a:gd name="connsiteX71" fmla="*/ 434975 w 898525"/>
                  <a:gd name="connsiteY71" fmla="*/ 1238250 h 1349375"/>
                  <a:gd name="connsiteX72" fmla="*/ 482600 w 898525"/>
                  <a:gd name="connsiteY72" fmla="*/ 1323975 h 1349375"/>
                  <a:gd name="connsiteX73" fmla="*/ 517525 w 898525"/>
                  <a:gd name="connsiteY73" fmla="*/ 1349375 h 134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898525" h="1349375">
                    <a:moveTo>
                      <a:pt x="774700" y="0"/>
                    </a:moveTo>
                    <a:lnTo>
                      <a:pt x="854075" y="3175"/>
                    </a:lnTo>
                    <a:lnTo>
                      <a:pt x="895350" y="73025"/>
                    </a:lnTo>
                    <a:lnTo>
                      <a:pt x="898525" y="136525"/>
                    </a:lnTo>
                    <a:lnTo>
                      <a:pt x="882650" y="146050"/>
                    </a:lnTo>
                    <a:lnTo>
                      <a:pt x="850900" y="133350"/>
                    </a:lnTo>
                    <a:lnTo>
                      <a:pt x="835025" y="146050"/>
                    </a:lnTo>
                    <a:lnTo>
                      <a:pt x="787400" y="158750"/>
                    </a:lnTo>
                    <a:lnTo>
                      <a:pt x="787400" y="212725"/>
                    </a:lnTo>
                    <a:lnTo>
                      <a:pt x="787400" y="273050"/>
                    </a:lnTo>
                    <a:lnTo>
                      <a:pt x="803275" y="298450"/>
                    </a:lnTo>
                    <a:lnTo>
                      <a:pt x="803275" y="342900"/>
                    </a:lnTo>
                    <a:lnTo>
                      <a:pt x="844550" y="346075"/>
                    </a:lnTo>
                    <a:lnTo>
                      <a:pt x="854075" y="400050"/>
                    </a:lnTo>
                    <a:lnTo>
                      <a:pt x="895350" y="419100"/>
                    </a:lnTo>
                    <a:lnTo>
                      <a:pt x="869950" y="434975"/>
                    </a:lnTo>
                    <a:lnTo>
                      <a:pt x="866775" y="485775"/>
                    </a:lnTo>
                    <a:lnTo>
                      <a:pt x="850900" y="511175"/>
                    </a:lnTo>
                    <a:lnTo>
                      <a:pt x="850900" y="527050"/>
                    </a:lnTo>
                    <a:lnTo>
                      <a:pt x="809625" y="593725"/>
                    </a:lnTo>
                    <a:lnTo>
                      <a:pt x="765175" y="581025"/>
                    </a:lnTo>
                    <a:lnTo>
                      <a:pt x="749300" y="609600"/>
                    </a:lnTo>
                    <a:lnTo>
                      <a:pt x="692150" y="619125"/>
                    </a:lnTo>
                    <a:lnTo>
                      <a:pt x="666750" y="596900"/>
                    </a:lnTo>
                    <a:lnTo>
                      <a:pt x="647700" y="635000"/>
                    </a:lnTo>
                    <a:lnTo>
                      <a:pt x="565150" y="635000"/>
                    </a:lnTo>
                    <a:lnTo>
                      <a:pt x="523875" y="606425"/>
                    </a:lnTo>
                    <a:lnTo>
                      <a:pt x="498475" y="612775"/>
                    </a:lnTo>
                    <a:lnTo>
                      <a:pt x="498475" y="612775"/>
                    </a:lnTo>
                    <a:lnTo>
                      <a:pt x="447675" y="539750"/>
                    </a:lnTo>
                    <a:lnTo>
                      <a:pt x="415925" y="549275"/>
                    </a:lnTo>
                    <a:lnTo>
                      <a:pt x="390525" y="530225"/>
                    </a:lnTo>
                    <a:lnTo>
                      <a:pt x="352425" y="501650"/>
                    </a:lnTo>
                    <a:lnTo>
                      <a:pt x="352425" y="501650"/>
                    </a:lnTo>
                    <a:lnTo>
                      <a:pt x="327025" y="473075"/>
                    </a:lnTo>
                    <a:lnTo>
                      <a:pt x="301625" y="492125"/>
                    </a:lnTo>
                    <a:lnTo>
                      <a:pt x="301625" y="539750"/>
                    </a:lnTo>
                    <a:lnTo>
                      <a:pt x="257175" y="488950"/>
                    </a:lnTo>
                    <a:lnTo>
                      <a:pt x="234950" y="488950"/>
                    </a:lnTo>
                    <a:lnTo>
                      <a:pt x="203200" y="501650"/>
                    </a:lnTo>
                    <a:lnTo>
                      <a:pt x="187325" y="438150"/>
                    </a:lnTo>
                    <a:lnTo>
                      <a:pt x="130175" y="469900"/>
                    </a:lnTo>
                    <a:lnTo>
                      <a:pt x="158750" y="527050"/>
                    </a:lnTo>
                    <a:lnTo>
                      <a:pt x="130175" y="542925"/>
                    </a:lnTo>
                    <a:lnTo>
                      <a:pt x="82550" y="488950"/>
                    </a:lnTo>
                    <a:lnTo>
                      <a:pt x="76200" y="463550"/>
                    </a:lnTo>
                    <a:lnTo>
                      <a:pt x="44450" y="520700"/>
                    </a:lnTo>
                    <a:lnTo>
                      <a:pt x="9525" y="495300"/>
                    </a:lnTo>
                    <a:lnTo>
                      <a:pt x="0" y="558800"/>
                    </a:lnTo>
                    <a:lnTo>
                      <a:pt x="12700" y="574675"/>
                    </a:lnTo>
                    <a:lnTo>
                      <a:pt x="0" y="603250"/>
                    </a:lnTo>
                    <a:lnTo>
                      <a:pt x="6350" y="644525"/>
                    </a:lnTo>
                    <a:lnTo>
                      <a:pt x="28575" y="682625"/>
                    </a:lnTo>
                    <a:lnTo>
                      <a:pt x="3175" y="711200"/>
                    </a:lnTo>
                    <a:lnTo>
                      <a:pt x="34925" y="733425"/>
                    </a:lnTo>
                    <a:lnTo>
                      <a:pt x="69850" y="771525"/>
                    </a:lnTo>
                    <a:lnTo>
                      <a:pt x="60325" y="793750"/>
                    </a:lnTo>
                    <a:lnTo>
                      <a:pt x="92075" y="831850"/>
                    </a:lnTo>
                    <a:lnTo>
                      <a:pt x="50800" y="857250"/>
                    </a:lnTo>
                    <a:lnTo>
                      <a:pt x="53975" y="927100"/>
                    </a:lnTo>
                    <a:lnTo>
                      <a:pt x="92075" y="971550"/>
                    </a:lnTo>
                    <a:lnTo>
                      <a:pt x="76200" y="990600"/>
                    </a:lnTo>
                    <a:lnTo>
                      <a:pt x="95250" y="1019175"/>
                    </a:lnTo>
                    <a:lnTo>
                      <a:pt x="107950" y="1019175"/>
                    </a:lnTo>
                    <a:lnTo>
                      <a:pt x="168275" y="1089025"/>
                    </a:lnTo>
                    <a:lnTo>
                      <a:pt x="168275" y="1108075"/>
                    </a:lnTo>
                    <a:lnTo>
                      <a:pt x="200025" y="1127125"/>
                    </a:lnTo>
                    <a:lnTo>
                      <a:pt x="219075" y="1108075"/>
                    </a:lnTo>
                    <a:lnTo>
                      <a:pt x="279400" y="1152525"/>
                    </a:lnTo>
                    <a:lnTo>
                      <a:pt x="320675" y="1158875"/>
                    </a:lnTo>
                    <a:lnTo>
                      <a:pt x="374650" y="1238250"/>
                    </a:lnTo>
                    <a:lnTo>
                      <a:pt x="434975" y="1238250"/>
                    </a:lnTo>
                    <a:lnTo>
                      <a:pt x="482600" y="1323975"/>
                    </a:lnTo>
                    <a:lnTo>
                      <a:pt x="517525" y="13493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47A8175-1869-9CB7-F9A0-9ED1621667D5}"/>
                  </a:ext>
                </a:extLst>
              </p:cNvPr>
              <p:cNvSpPr/>
              <p:nvPr/>
            </p:nvSpPr>
            <p:spPr>
              <a:xfrm>
                <a:off x="5359156" y="3270250"/>
                <a:ext cx="577850" cy="508000"/>
              </a:xfrm>
              <a:custGeom>
                <a:avLst/>
                <a:gdLst>
                  <a:gd name="connsiteX0" fmla="*/ 15875 w 577850"/>
                  <a:gd name="connsiteY0" fmla="*/ 508000 h 508000"/>
                  <a:gd name="connsiteX1" fmla="*/ 0 w 577850"/>
                  <a:gd name="connsiteY1" fmla="*/ 393700 h 508000"/>
                  <a:gd name="connsiteX2" fmla="*/ 92075 w 577850"/>
                  <a:gd name="connsiteY2" fmla="*/ 304800 h 508000"/>
                  <a:gd name="connsiteX3" fmla="*/ 95250 w 577850"/>
                  <a:gd name="connsiteY3" fmla="*/ 206375 h 508000"/>
                  <a:gd name="connsiteX4" fmla="*/ 203200 w 577850"/>
                  <a:gd name="connsiteY4" fmla="*/ 177800 h 508000"/>
                  <a:gd name="connsiteX5" fmla="*/ 247650 w 577850"/>
                  <a:gd name="connsiteY5" fmla="*/ 142875 h 508000"/>
                  <a:gd name="connsiteX6" fmla="*/ 323850 w 577850"/>
                  <a:gd name="connsiteY6" fmla="*/ 127000 h 508000"/>
                  <a:gd name="connsiteX7" fmla="*/ 374650 w 577850"/>
                  <a:gd name="connsiteY7" fmla="*/ 88900 h 508000"/>
                  <a:gd name="connsiteX8" fmla="*/ 447675 w 577850"/>
                  <a:gd name="connsiteY8" fmla="*/ 25400 h 508000"/>
                  <a:gd name="connsiteX9" fmla="*/ 463550 w 577850"/>
                  <a:gd name="connsiteY9" fmla="*/ 3175 h 508000"/>
                  <a:gd name="connsiteX10" fmla="*/ 485775 w 577850"/>
                  <a:gd name="connsiteY10" fmla="*/ 6350 h 508000"/>
                  <a:gd name="connsiteX11" fmla="*/ 485775 w 577850"/>
                  <a:gd name="connsiteY11" fmla="*/ 6350 h 508000"/>
                  <a:gd name="connsiteX12" fmla="*/ 577850 w 577850"/>
                  <a:gd name="connsiteY12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7850" h="508000">
                    <a:moveTo>
                      <a:pt x="15875" y="508000"/>
                    </a:moveTo>
                    <a:lnTo>
                      <a:pt x="0" y="393700"/>
                    </a:lnTo>
                    <a:lnTo>
                      <a:pt x="92075" y="304800"/>
                    </a:lnTo>
                    <a:lnTo>
                      <a:pt x="95250" y="206375"/>
                    </a:lnTo>
                    <a:lnTo>
                      <a:pt x="203200" y="177800"/>
                    </a:lnTo>
                    <a:lnTo>
                      <a:pt x="247650" y="142875"/>
                    </a:lnTo>
                    <a:lnTo>
                      <a:pt x="323850" y="127000"/>
                    </a:lnTo>
                    <a:lnTo>
                      <a:pt x="374650" y="88900"/>
                    </a:lnTo>
                    <a:lnTo>
                      <a:pt x="447675" y="25400"/>
                    </a:lnTo>
                    <a:lnTo>
                      <a:pt x="463550" y="3175"/>
                    </a:lnTo>
                    <a:lnTo>
                      <a:pt x="485775" y="6350"/>
                    </a:lnTo>
                    <a:lnTo>
                      <a:pt x="485775" y="6350"/>
                    </a:lnTo>
                    <a:lnTo>
                      <a:pt x="57785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E4ABB43-65B9-A52E-601E-EE0F4063118A}"/>
                  </a:ext>
                </a:extLst>
              </p:cNvPr>
              <p:cNvSpPr/>
              <p:nvPr/>
            </p:nvSpPr>
            <p:spPr>
              <a:xfrm>
                <a:off x="4130431" y="2006600"/>
                <a:ext cx="3571875" cy="1193800"/>
              </a:xfrm>
              <a:custGeom>
                <a:avLst/>
                <a:gdLst>
                  <a:gd name="connsiteX0" fmla="*/ 0 w 3584575"/>
                  <a:gd name="connsiteY0" fmla="*/ 1057275 h 1193800"/>
                  <a:gd name="connsiteX1" fmla="*/ 47625 w 3584575"/>
                  <a:gd name="connsiteY1" fmla="*/ 1111250 h 1193800"/>
                  <a:gd name="connsiteX2" fmla="*/ 85725 w 3584575"/>
                  <a:gd name="connsiteY2" fmla="*/ 1193800 h 1193800"/>
                  <a:gd name="connsiteX3" fmla="*/ 177800 w 3584575"/>
                  <a:gd name="connsiteY3" fmla="*/ 1162050 h 1193800"/>
                  <a:gd name="connsiteX4" fmla="*/ 314325 w 3584575"/>
                  <a:gd name="connsiteY4" fmla="*/ 1190625 h 1193800"/>
                  <a:gd name="connsiteX5" fmla="*/ 349250 w 3584575"/>
                  <a:gd name="connsiteY5" fmla="*/ 1162050 h 1193800"/>
                  <a:gd name="connsiteX6" fmla="*/ 361950 w 3584575"/>
                  <a:gd name="connsiteY6" fmla="*/ 1127125 h 1193800"/>
                  <a:gd name="connsiteX7" fmla="*/ 339725 w 3584575"/>
                  <a:gd name="connsiteY7" fmla="*/ 1092200 h 1193800"/>
                  <a:gd name="connsiteX8" fmla="*/ 444500 w 3584575"/>
                  <a:gd name="connsiteY8" fmla="*/ 955675 h 1193800"/>
                  <a:gd name="connsiteX9" fmla="*/ 508000 w 3584575"/>
                  <a:gd name="connsiteY9" fmla="*/ 1003300 h 1193800"/>
                  <a:gd name="connsiteX10" fmla="*/ 701675 w 3584575"/>
                  <a:gd name="connsiteY10" fmla="*/ 1025525 h 1193800"/>
                  <a:gd name="connsiteX11" fmla="*/ 739775 w 3584575"/>
                  <a:gd name="connsiteY11" fmla="*/ 987425 h 1193800"/>
                  <a:gd name="connsiteX12" fmla="*/ 790575 w 3584575"/>
                  <a:gd name="connsiteY12" fmla="*/ 1009650 h 1193800"/>
                  <a:gd name="connsiteX13" fmla="*/ 803275 w 3584575"/>
                  <a:gd name="connsiteY13" fmla="*/ 1054100 h 1193800"/>
                  <a:gd name="connsiteX14" fmla="*/ 882650 w 3584575"/>
                  <a:gd name="connsiteY14" fmla="*/ 1117600 h 1193800"/>
                  <a:gd name="connsiteX15" fmla="*/ 898525 w 3584575"/>
                  <a:gd name="connsiteY15" fmla="*/ 1092200 h 1193800"/>
                  <a:gd name="connsiteX16" fmla="*/ 942975 w 3584575"/>
                  <a:gd name="connsiteY16" fmla="*/ 1133475 h 1193800"/>
                  <a:gd name="connsiteX17" fmla="*/ 1003300 w 3584575"/>
                  <a:gd name="connsiteY17" fmla="*/ 1085850 h 1193800"/>
                  <a:gd name="connsiteX18" fmla="*/ 1063625 w 3584575"/>
                  <a:gd name="connsiteY18" fmla="*/ 1092200 h 1193800"/>
                  <a:gd name="connsiteX19" fmla="*/ 1089025 w 3584575"/>
                  <a:gd name="connsiteY19" fmla="*/ 1054100 h 1193800"/>
                  <a:gd name="connsiteX20" fmla="*/ 1155700 w 3584575"/>
                  <a:gd name="connsiteY20" fmla="*/ 1073150 h 1193800"/>
                  <a:gd name="connsiteX21" fmla="*/ 1181100 w 3584575"/>
                  <a:gd name="connsiteY21" fmla="*/ 1031875 h 1193800"/>
                  <a:gd name="connsiteX22" fmla="*/ 1181100 w 3584575"/>
                  <a:gd name="connsiteY22" fmla="*/ 1031875 h 1193800"/>
                  <a:gd name="connsiteX23" fmla="*/ 1222375 w 3584575"/>
                  <a:gd name="connsiteY23" fmla="*/ 1012825 h 1193800"/>
                  <a:gd name="connsiteX24" fmla="*/ 1333500 w 3584575"/>
                  <a:gd name="connsiteY24" fmla="*/ 1012825 h 1193800"/>
                  <a:gd name="connsiteX25" fmla="*/ 1381125 w 3584575"/>
                  <a:gd name="connsiteY25" fmla="*/ 984250 h 1193800"/>
                  <a:gd name="connsiteX26" fmla="*/ 1397000 w 3584575"/>
                  <a:gd name="connsiteY26" fmla="*/ 984250 h 1193800"/>
                  <a:gd name="connsiteX27" fmla="*/ 1517650 w 3584575"/>
                  <a:gd name="connsiteY27" fmla="*/ 892175 h 1193800"/>
                  <a:gd name="connsiteX28" fmla="*/ 1517650 w 3584575"/>
                  <a:gd name="connsiteY28" fmla="*/ 784225 h 1193800"/>
                  <a:gd name="connsiteX29" fmla="*/ 1470025 w 3584575"/>
                  <a:gd name="connsiteY29" fmla="*/ 758825 h 1193800"/>
                  <a:gd name="connsiteX30" fmla="*/ 1425575 w 3584575"/>
                  <a:gd name="connsiteY30" fmla="*/ 673100 h 1193800"/>
                  <a:gd name="connsiteX31" fmla="*/ 1444625 w 3584575"/>
                  <a:gd name="connsiteY31" fmla="*/ 584200 h 1193800"/>
                  <a:gd name="connsiteX32" fmla="*/ 1419225 w 3584575"/>
                  <a:gd name="connsiteY32" fmla="*/ 555625 h 1193800"/>
                  <a:gd name="connsiteX33" fmla="*/ 1450975 w 3584575"/>
                  <a:gd name="connsiteY33" fmla="*/ 508000 h 1193800"/>
                  <a:gd name="connsiteX34" fmla="*/ 1422400 w 3584575"/>
                  <a:gd name="connsiteY34" fmla="*/ 460375 h 1193800"/>
                  <a:gd name="connsiteX35" fmla="*/ 1444625 w 3584575"/>
                  <a:gd name="connsiteY35" fmla="*/ 434975 h 1193800"/>
                  <a:gd name="connsiteX36" fmla="*/ 1492250 w 3584575"/>
                  <a:gd name="connsiteY36" fmla="*/ 431800 h 1193800"/>
                  <a:gd name="connsiteX37" fmla="*/ 1514475 w 3584575"/>
                  <a:gd name="connsiteY37" fmla="*/ 377825 h 1193800"/>
                  <a:gd name="connsiteX38" fmla="*/ 1501775 w 3584575"/>
                  <a:gd name="connsiteY38" fmla="*/ 266700 h 1193800"/>
                  <a:gd name="connsiteX39" fmla="*/ 1555750 w 3584575"/>
                  <a:gd name="connsiteY39" fmla="*/ 234950 h 1193800"/>
                  <a:gd name="connsiteX40" fmla="*/ 1628775 w 3584575"/>
                  <a:gd name="connsiteY40" fmla="*/ 247650 h 1193800"/>
                  <a:gd name="connsiteX41" fmla="*/ 1806575 w 3584575"/>
                  <a:gd name="connsiteY41" fmla="*/ 247650 h 1193800"/>
                  <a:gd name="connsiteX42" fmla="*/ 1844675 w 3584575"/>
                  <a:gd name="connsiteY42" fmla="*/ 190500 h 1193800"/>
                  <a:gd name="connsiteX43" fmla="*/ 1863725 w 3584575"/>
                  <a:gd name="connsiteY43" fmla="*/ 187325 h 1193800"/>
                  <a:gd name="connsiteX44" fmla="*/ 1984375 w 3584575"/>
                  <a:gd name="connsiteY44" fmla="*/ 234950 h 1193800"/>
                  <a:gd name="connsiteX45" fmla="*/ 2006600 w 3584575"/>
                  <a:gd name="connsiteY45" fmla="*/ 219075 h 1193800"/>
                  <a:gd name="connsiteX46" fmla="*/ 2051050 w 3584575"/>
                  <a:gd name="connsiteY46" fmla="*/ 234950 h 1193800"/>
                  <a:gd name="connsiteX47" fmla="*/ 2092325 w 3584575"/>
                  <a:gd name="connsiteY47" fmla="*/ 228600 h 1193800"/>
                  <a:gd name="connsiteX48" fmla="*/ 2117725 w 3584575"/>
                  <a:gd name="connsiteY48" fmla="*/ 206375 h 1193800"/>
                  <a:gd name="connsiteX49" fmla="*/ 2266950 w 3584575"/>
                  <a:gd name="connsiteY49" fmla="*/ 196850 h 1193800"/>
                  <a:gd name="connsiteX50" fmla="*/ 2286000 w 3584575"/>
                  <a:gd name="connsiteY50" fmla="*/ 171450 h 1193800"/>
                  <a:gd name="connsiteX51" fmla="*/ 2320925 w 3584575"/>
                  <a:gd name="connsiteY51" fmla="*/ 184150 h 1193800"/>
                  <a:gd name="connsiteX52" fmla="*/ 2432050 w 3584575"/>
                  <a:gd name="connsiteY52" fmla="*/ 146050 h 1193800"/>
                  <a:gd name="connsiteX53" fmla="*/ 2476500 w 3584575"/>
                  <a:gd name="connsiteY53" fmla="*/ 180975 h 1193800"/>
                  <a:gd name="connsiteX54" fmla="*/ 2520950 w 3584575"/>
                  <a:gd name="connsiteY54" fmla="*/ 180975 h 1193800"/>
                  <a:gd name="connsiteX55" fmla="*/ 2540000 w 3584575"/>
                  <a:gd name="connsiteY55" fmla="*/ 152400 h 1193800"/>
                  <a:gd name="connsiteX56" fmla="*/ 2571750 w 3584575"/>
                  <a:gd name="connsiteY56" fmla="*/ 152400 h 1193800"/>
                  <a:gd name="connsiteX57" fmla="*/ 2616200 w 3584575"/>
                  <a:gd name="connsiteY57" fmla="*/ 152400 h 1193800"/>
                  <a:gd name="connsiteX58" fmla="*/ 2695575 w 3584575"/>
                  <a:gd name="connsiteY58" fmla="*/ 127000 h 1193800"/>
                  <a:gd name="connsiteX59" fmla="*/ 2740025 w 3584575"/>
                  <a:gd name="connsiteY59" fmla="*/ 127000 h 1193800"/>
                  <a:gd name="connsiteX60" fmla="*/ 2784475 w 3584575"/>
                  <a:gd name="connsiteY60" fmla="*/ 152400 h 1193800"/>
                  <a:gd name="connsiteX61" fmla="*/ 2838450 w 3584575"/>
                  <a:gd name="connsiteY61" fmla="*/ 158750 h 1193800"/>
                  <a:gd name="connsiteX62" fmla="*/ 2860675 w 3584575"/>
                  <a:gd name="connsiteY62" fmla="*/ 155575 h 1193800"/>
                  <a:gd name="connsiteX63" fmla="*/ 2901950 w 3584575"/>
                  <a:gd name="connsiteY63" fmla="*/ 92075 h 1193800"/>
                  <a:gd name="connsiteX64" fmla="*/ 2955925 w 3584575"/>
                  <a:gd name="connsiteY64" fmla="*/ 66675 h 1193800"/>
                  <a:gd name="connsiteX65" fmla="*/ 3035300 w 3584575"/>
                  <a:gd name="connsiteY65" fmla="*/ 85725 h 1193800"/>
                  <a:gd name="connsiteX66" fmla="*/ 3111500 w 3584575"/>
                  <a:gd name="connsiteY66" fmla="*/ 41275 h 1193800"/>
                  <a:gd name="connsiteX67" fmla="*/ 3149600 w 3584575"/>
                  <a:gd name="connsiteY67" fmla="*/ 15875 h 1193800"/>
                  <a:gd name="connsiteX68" fmla="*/ 3260725 w 3584575"/>
                  <a:gd name="connsiteY68" fmla="*/ 0 h 1193800"/>
                  <a:gd name="connsiteX69" fmla="*/ 3289300 w 3584575"/>
                  <a:gd name="connsiteY69" fmla="*/ 15875 h 1193800"/>
                  <a:gd name="connsiteX70" fmla="*/ 3324225 w 3584575"/>
                  <a:gd name="connsiteY70" fmla="*/ 9525 h 1193800"/>
                  <a:gd name="connsiteX71" fmla="*/ 3387725 w 3584575"/>
                  <a:gd name="connsiteY71" fmla="*/ 44450 h 1193800"/>
                  <a:gd name="connsiteX72" fmla="*/ 3457575 w 3584575"/>
                  <a:gd name="connsiteY72" fmla="*/ 47625 h 1193800"/>
                  <a:gd name="connsiteX73" fmla="*/ 3584575 w 3584575"/>
                  <a:gd name="connsiteY73" fmla="*/ 104775 h 119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84575" h="1193800">
                    <a:moveTo>
                      <a:pt x="0" y="1057275"/>
                    </a:moveTo>
                    <a:lnTo>
                      <a:pt x="47625" y="1111250"/>
                    </a:lnTo>
                    <a:lnTo>
                      <a:pt x="85725" y="1193800"/>
                    </a:lnTo>
                    <a:lnTo>
                      <a:pt x="177800" y="1162050"/>
                    </a:lnTo>
                    <a:lnTo>
                      <a:pt x="314325" y="1190625"/>
                    </a:lnTo>
                    <a:lnTo>
                      <a:pt x="349250" y="1162050"/>
                    </a:lnTo>
                    <a:lnTo>
                      <a:pt x="361950" y="1127125"/>
                    </a:lnTo>
                    <a:lnTo>
                      <a:pt x="339725" y="1092200"/>
                    </a:lnTo>
                    <a:lnTo>
                      <a:pt x="444500" y="955675"/>
                    </a:lnTo>
                    <a:lnTo>
                      <a:pt x="508000" y="1003300"/>
                    </a:lnTo>
                    <a:lnTo>
                      <a:pt x="701675" y="1025525"/>
                    </a:lnTo>
                    <a:lnTo>
                      <a:pt x="739775" y="987425"/>
                    </a:lnTo>
                    <a:lnTo>
                      <a:pt x="790575" y="1009650"/>
                    </a:lnTo>
                    <a:lnTo>
                      <a:pt x="803275" y="1054100"/>
                    </a:lnTo>
                    <a:lnTo>
                      <a:pt x="882650" y="1117600"/>
                    </a:lnTo>
                    <a:lnTo>
                      <a:pt x="898525" y="1092200"/>
                    </a:lnTo>
                    <a:lnTo>
                      <a:pt x="942975" y="1133475"/>
                    </a:lnTo>
                    <a:lnTo>
                      <a:pt x="1003300" y="1085850"/>
                    </a:lnTo>
                    <a:lnTo>
                      <a:pt x="1063625" y="1092200"/>
                    </a:lnTo>
                    <a:lnTo>
                      <a:pt x="1089025" y="1054100"/>
                    </a:lnTo>
                    <a:lnTo>
                      <a:pt x="1155700" y="1073150"/>
                    </a:lnTo>
                    <a:lnTo>
                      <a:pt x="1181100" y="1031875"/>
                    </a:lnTo>
                    <a:lnTo>
                      <a:pt x="1181100" y="1031875"/>
                    </a:lnTo>
                    <a:lnTo>
                      <a:pt x="1222375" y="1012825"/>
                    </a:lnTo>
                    <a:lnTo>
                      <a:pt x="1333500" y="1012825"/>
                    </a:lnTo>
                    <a:lnTo>
                      <a:pt x="1381125" y="984250"/>
                    </a:lnTo>
                    <a:lnTo>
                      <a:pt x="1397000" y="984250"/>
                    </a:lnTo>
                    <a:lnTo>
                      <a:pt x="1517650" y="892175"/>
                    </a:lnTo>
                    <a:lnTo>
                      <a:pt x="1517650" y="784225"/>
                    </a:lnTo>
                    <a:lnTo>
                      <a:pt x="1470025" y="758825"/>
                    </a:lnTo>
                    <a:lnTo>
                      <a:pt x="1425575" y="673100"/>
                    </a:lnTo>
                    <a:lnTo>
                      <a:pt x="1444625" y="584200"/>
                    </a:lnTo>
                    <a:lnTo>
                      <a:pt x="1419225" y="555625"/>
                    </a:lnTo>
                    <a:lnTo>
                      <a:pt x="1450975" y="508000"/>
                    </a:lnTo>
                    <a:lnTo>
                      <a:pt x="1422400" y="460375"/>
                    </a:lnTo>
                    <a:lnTo>
                      <a:pt x="1444625" y="434975"/>
                    </a:lnTo>
                    <a:lnTo>
                      <a:pt x="1492250" y="431800"/>
                    </a:lnTo>
                    <a:lnTo>
                      <a:pt x="1514475" y="377825"/>
                    </a:lnTo>
                    <a:lnTo>
                      <a:pt x="1501775" y="266700"/>
                    </a:lnTo>
                    <a:lnTo>
                      <a:pt x="1555750" y="234950"/>
                    </a:lnTo>
                    <a:lnTo>
                      <a:pt x="1628775" y="247650"/>
                    </a:lnTo>
                    <a:lnTo>
                      <a:pt x="1806575" y="247650"/>
                    </a:lnTo>
                    <a:lnTo>
                      <a:pt x="1844675" y="190500"/>
                    </a:lnTo>
                    <a:lnTo>
                      <a:pt x="1863725" y="187325"/>
                    </a:lnTo>
                    <a:lnTo>
                      <a:pt x="1984375" y="234950"/>
                    </a:lnTo>
                    <a:lnTo>
                      <a:pt x="2006600" y="219075"/>
                    </a:lnTo>
                    <a:lnTo>
                      <a:pt x="2051050" y="234950"/>
                    </a:lnTo>
                    <a:lnTo>
                      <a:pt x="2092325" y="228600"/>
                    </a:lnTo>
                    <a:lnTo>
                      <a:pt x="2117725" y="206375"/>
                    </a:lnTo>
                    <a:lnTo>
                      <a:pt x="2266950" y="196850"/>
                    </a:lnTo>
                    <a:lnTo>
                      <a:pt x="2286000" y="171450"/>
                    </a:lnTo>
                    <a:lnTo>
                      <a:pt x="2320925" y="184150"/>
                    </a:lnTo>
                    <a:lnTo>
                      <a:pt x="2432050" y="146050"/>
                    </a:lnTo>
                    <a:lnTo>
                      <a:pt x="2476500" y="180975"/>
                    </a:lnTo>
                    <a:lnTo>
                      <a:pt x="2520950" y="180975"/>
                    </a:lnTo>
                    <a:lnTo>
                      <a:pt x="2540000" y="152400"/>
                    </a:lnTo>
                    <a:lnTo>
                      <a:pt x="2571750" y="152400"/>
                    </a:lnTo>
                    <a:lnTo>
                      <a:pt x="2616200" y="152400"/>
                    </a:lnTo>
                    <a:lnTo>
                      <a:pt x="2695575" y="127000"/>
                    </a:lnTo>
                    <a:lnTo>
                      <a:pt x="2740025" y="127000"/>
                    </a:lnTo>
                    <a:lnTo>
                      <a:pt x="2784475" y="152400"/>
                    </a:lnTo>
                    <a:lnTo>
                      <a:pt x="2838450" y="158750"/>
                    </a:lnTo>
                    <a:lnTo>
                      <a:pt x="2860675" y="155575"/>
                    </a:lnTo>
                    <a:lnTo>
                      <a:pt x="2901950" y="92075"/>
                    </a:lnTo>
                    <a:lnTo>
                      <a:pt x="2955925" y="66675"/>
                    </a:lnTo>
                    <a:lnTo>
                      <a:pt x="3035300" y="85725"/>
                    </a:lnTo>
                    <a:lnTo>
                      <a:pt x="3111500" y="41275"/>
                    </a:lnTo>
                    <a:lnTo>
                      <a:pt x="3149600" y="15875"/>
                    </a:lnTo>
                    <a:lnTo>
                      <a:pt x="3260725" y="0"/>
                    </a:lnTo>
                    <a:lnTo>
                      <a:pt x="3289300" y="15875"/>
                    </a:lnTo>
                    <a:lnTo>
                      <a:pt x="3324225" y="9525"/>
                    </a:lnTo>
                    <a:lnTo>
                      <a:pt x="3387725" y="44450"/>
                    </a:lnTo>
                    <a:lnTo>
                      <a:pt x="3457575" y="47625"/>
                    </a:lnTo>
                    <a:lnTo>
                      <a:pt x="3584575" y="1047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4BBF7CB-410C-C8E4-F692-44206EA7119F}"/>
                  </a:ext>
                </a:extLst>
              </p:cNvPr>
              <p:cNvSpPr/>
              <p:nvPr/>
            </p:nvSpPr>
            <p:spPr>
              <a:xfrm>
                <a:off x="5661084" y="1425515"/>
                <a:ext cx="395308" cy="497466"/>
              </a:xfrm>
              <a:custGeom>
                <a:avLst/>
                <a:gdLst>
                  <a:gd name="connsiteX0" fmla="*/ 0 w 565150"/>
                  <a:gd name="connsiteY0" fmla="*/ 0 h 711200"/>
                  <a:gd name="connsiteX1" fmla="*/ 139700 w 565150"/>
                  <a:gd name="connsiteY1" fmla="*/ 215900 h 711200"/>
                  <a:gd name="connsiteX2" fmla="*/ 152400 w 565150"/>
                  <a:gd name="connsiteY2" fmla="*/ 431800 h 711200"/>
                  <a:gd name="connsiteX3" fmla="*/ 266700 w 565150"/>
                  <a:gd name="connsiteY3" fmla="*/ 469900 h 711200"/>
                  <a:gd name="connsiteX4" fmla="*/ 311150 w 565150"/>
                  <a:gd name="connsiteY4" fmla="*/ 533400 h 711200"/>
                  <a:gd name="connsiteX5" fmla="*/ 425450 w 565150"/>
                  <a:gd name="connsiteY5" fmla="*/ 565150 h 711200"/>
                  <a:gd name="connsiteX6" fmla="*/ 488950 w 565150"/>
                  <a:gd name="connsiteY6" fmla="*/ 615950 h 711200"/>
                  <a:gd name="connsiteX7" fmla="*/ 520700 w 565150"/>
                  <a:gd name="connsiteY7" fmla="*/ 654050 h 711200"/>
                  <a:gd name="connsiteX8" fmla="*/ 552450 w 565150"/>
                  <a:gd name="connsiteY8" fmla="*/ 660400 h 711200"/>
                  <a:gd name="connsiteX9" fmla="*/ 565150 w 565150"/>
                  <a:gd name="connsiteY9" fmla="*/ 71120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5150" h="711200">
                    <a:moveTo>
                      <a:pt x="0" y="0"/>
                    </a:moveTo>
                    <a:lnTo>
                      <a:pt x="139700" y="215900"/>
                    </a:lnTo>
                    <a:lnTo>
                      <a:pt x="152400" y="431800"/>
                    </a:lnTo>
                    <a:lnTo>
                      <a:pt x="266700" y="469900"/>
                    </a:lnTo>
                    <a:lnTo>
                      <a:pt x="311150" y="533400"/>
                    </a:lnTo>
                    <a:lnTo>
                      <a:pt x="425450" y="565150"/>
                    </a:lnTo>
                    <a:lnTo>
                      <a:pt x="488950" y="615950"/>
                    </a:lnTo>
                    <a:lnTo>
                      <a:pt x="520700" y="654050"/>
                    </a:lnTo>
                    <a:lnTo>
                      <a:pt x="552450" y="660400"/>
                    </a:lnTo>
                    <a:lnTo>
                      <a:pt x="565150" y="7112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104F85F-5A46-34B0-BFF2-41588B4952DA}"/>
                  </a:ext>
                </a:extLst>
              </p:cNvPr>
              <p:cNvSpPr/>
              <p:nvPr/>
            </p:nvSpPr>
            <p:spPr>
              <a:xfrm>
                <a:off x="6371568" y="2515058"/>
                <a:ext cx="1598932" cy="577392"/>
              </a:xfrm>
              <a:custGeom>
                <a:avLst/>
                <a:gdLst>
                  <a:gd name="connsiteX0" fmla="*/ 2057400 w 2057400"/>
                  <a:gd name="connsiteY0" fmla="*/ 25400 h 742950"/>
                  <a:gd name="connsiteX1" fmla="*/ 1695450 w 2057400"/>
                  <a:gd name="connsiteY1" fmla="*/ 0 h 742950"/>
                  <a:gd name="connsiteX2" fmla="*/ 1660525 w 2057400"/>
                  <a:gd name="connsiteY2" fmla="*/ 28575 h 742950"/>
                  <a:gd name="connsiteX3" fmla="*/ 1663700 w 2057400"/>
                  <a:gd name="connsiteY3" fmla="*/ 98425 h 742950"/>
                  <a:gd name="connsiteX4" fmla="*/ 1571625 w 2057400"/>
                  <a:gd name="connsiteY4" fmla="*/ 73025 h 742950"/>
                  <a:gd name="connsiteX5" fmla="*/ 1530350 w 2057400"/>
                  <a:gd name="connsiteY5" fmla="*/ 171450 h 742950"/>
                  <a:gd name="connsiteX6" fmla="*/ 1498600 w 2057400"/>
                  <a:gd name="connsiteY6" fmla="*/ 146050 h 742950"/>
                  <a:gd name="connsiteX7" fmla="*/ 1447800 w 2057400"/>
                  <a:gd name="connsiteY7" fmla="*/ 180975 h 742950"/>
                  <a:gd name="connsiteX8" fmla="*/ 1431925 w 2057400"/>
                  <a:gd name="connsiteY8" fmla="*/ 196850 h 742950"/>
                  <a:gd name="connsiteX9" fmla="*/ 1403350 w 2057400"/>
                  <a:gd name="connsiteY9" fmla="*/ 292100 h 742950"/>
                  <a:gd name="connsiteX10" fmla="*/ 1422400 w 2057400"/>
                  <a:gd name="connsiteY10" fmla="*/ 323850 h 742950"/>
                  <a:gd name="connsiteX11" fmla="*/ 1352550 w 2057400"/>
                  <a:gd name="connsiteY11" fmla="*/ 365125 h 742950"/>
                  <a:gd name="connsiteX12" fmla="*/ 1400175 w 2057400"/>
                  <a:gd name="connsiteY12" fmla="*/ 409575 h 742950"/>
                  <a:gd name="connsiteX13" fmla="*/ 1365250 w 2057400"/>
                  <a:gd name="connsiteY13" fmla="*/ 434975 h 742950"/>
                  <a:gd name="connsiteX14" fmla="*/ 1377950 w 2057400"/>
                  <a:gd name="connsiteY14" fmla="*/ 457200 h 742950"/>
                  <a:gd name="connsiteX15" fmla="*/ 1365250 w 2057400"/>
                  <a:gd name="connsiteY15" fmla="*/ 495300 h 742950"/>
                  <a:gd name="connsiteX16" fmla="*/ 1374775 w 2057400"/>
                  <a:gd name="connsiteY16" fmla="*/ 517525 h 742950"/>
                  <a:gd name="connsiteX17" fmla="*/ 1346200 w 2057400"/>
                  <a:gd name="connsiteY17" fmla="*/ 536575 h 742950"/>
                  <a:gd name="connsiteX18" fmla="*/ 1279525 w 2057400"/>
                  <a:gd name="connsiteY18" fmla="*/ 590550 h 742950"/>
                  <a:gd name="connsiteX19" fmla="*/ 1241425 w 2057400"/>
                  <a:gd name="connsiteY19" fmla="*/ 609600 h 742950"/>
                  <a:gd name="connsiteX20" fmla="*/ 1212850 w 2057400"/>
                  <a:gd name="connsiteY20" fmla="*/ 638175 h 742950"/>
                  <a:gd name="connsiteX21" fmla="*/ 1158875 w 2057400"/>
                  <a:gd name="connsiteY21" fmla="*/ 600075 h 742950"/>
                  <a:gd name="connsiteX22" fmla="*/ 1050925 w 2057400"/>
                  <a:gd name="connsiteY22" fmla="*/ 609600 h 742950"/>
                  <a:gd name="connsiteX23" fmla="*/ 1022350 w 2057400"/>
                  <a:gd name="connsiteY23" fmla="*/ 584200 h 742950"/>
                  <a:gd name="connsiteX24" fmla="*/ 971550 w 2057400"/>
                  <a:gd name="connsiteY24" fmla="*/ 600075 h 742950"/>
                  <a:gd name="connsiteX25" fmla="*/ 939800 w 2057400"/>
                  <a:gd name="connsiteY25" fmla="*/ 571500 h 742950"/>
                  <a:gd name="connsiteX26" fmla="*/ 923925 w 2057400"/>
                  <a:gd name="connsiteY26" fmla="*/ 542925 h 742950"/>
                  <a:gd name="connsiteX27" fmla="*/ 889000 w 2057400"/>
                  <a:gd name="connsiteY27" fmla="*/ 565150 h 742950"/>
                  <a:gd name="connsiteX28" fmla="*/ 879475 w 2057400"/>
                  <a:gd name="connsiteY28" fmla="*/ 603250 h 742950"/>
                  <a:gd name="connsiteX29" fmla="*/ 854075 w 2057400"/>
                  <a:gd name="connsiteY29" fmla="*/ 603250 h 742950"/>
                  <a:gd name="connsiteX30" fmla="*/ 828675 w 2057400"/>
                  <a:gd name="connsiteY30" fmla="*/ 568325 h 742950"/>
                  <a:gd name="connsiteX31" fmla="*/ 781050 w 2057400"/>
                  <a:gd name="connsiteY31" fmla="*/ 593725 h 742950"/>
                  <a:gd name="connsiteX32" fmla="*/ 720725 w 2057400"/>
                  <a:gd name="connsiteY32" fmla="*/ 571500 h 742950"/>
                  <a:gd name="connsiteX33" fmla="*/ 701675 w 2057400"/>
                  <a:gd name="connsiteY33" fmla="*/ 536575 h 742950"/>
                  <a:gd name="connsiteX34" fmla="*/ 635000 w 2057400"/>
                  <a:gd name="connsiteY34" fmla="*/ 511175 h 742950"/>
                  <a:gd name="connsiteX35" fmla="*/ 612775 w 2057400"/>
                  <a:gd name="connsiteY35" fmla="*/ 539750 h 742950"/>
                  <a:gd name="connsiteX36" fmla="*/ 565150 w 2057400"/>
                  <a:gd name="connsiteY36" fmla="*/ 542925 h 742950"/>
                  <a:gd name="connsiteX37" fmla="*/ 552450 w 2057400"/>
                  <a:gd name="connsiteY37" fmla="*/ 565150 h 742950"/>
                  <a:gd name="connsiteX38" fmla="*/ 552450 w 2057400"/>
                  <a:gd name="connsiteY38" fmla="*/ 603250 h 742950"/>
                  <a:gd name="connsiteX39" fmla="*/ 457200 w 2057400"/>
                  <a:gd name="connsiteY39" fmla="*/ 635000 h 742950"/>
                  <a:gd name="connsiteX40" fmla="*/ 431800 w 2057400"/>
                  <a:gd name="connsiteY40" fmla="*/ 692150 h 742950"/>
                  <a:gd name="connsiteX41" fmla="*/ 384175 w 2057400"/>
                  <a:gd name="connsiteY41" fmla="*/ 676275 h 742950"/>
                  <a:gd name="connsiteX42" fmla="*/ 365125 w 2057400"/>
                  <a:gd name="connsiteY42" fmla="*/ 679450 h 742950"/>
                  <a:gd name="connsiteX43" fmla="*/ 339725 w 2057400"/>
                  <a:gd name="connsiteY43" fmla="*/ 692150 h 742950"/>
                  <a:gd name="connsiteX44" fmla="*/ 330200 w 2057400"/>
                  <a:gd name="connsiteY44" fmla="*/ 742950 h 742950"/>
                  <a:gd name="connsiteX45" fmla="*/ 301625 w 2057400"/>
                  <a:gd name="connsiteY45" fmla="*/ 742950 h 742950"/>
                  <a:gd name="connsiteX46" fmla="*/ 254000 w 2057400"/>
                  <a:gd name="connsiteY46" fmla="*/ 704850 h 742950"/>
                  <a:gd name="connsiteX47" fmla="*/ 165100 w 2057400"/>
                  <a:gd name="connsiteY47" fmla="*/ 688975 h 742950"/>
                  <a:gd name="connsiteX48" fmla="*/ 136525 w 2057400"/>
                  <a:gd name="connsiteY48" fmla="*/ 692150 h 742950"/>
                  <a:gd name="connsiteX49" fmla="*/ 92075 w 2057400"/>
                  <a:gd name="connsiteY49" fmla="*/ 676275 h 742950"/>
                  <a:gd name="connsiteX50" fmla="*/ 22225 w 2057400"/>
                  <a:gd name="connsiteY50" fmla="*/ 692150 h 742950"/>
                  <a:gd name="connsiteX51" fmla="*/ 0 w 2057400"/>
                  <a:gd name="connsiteY51" fmla="*/ 62865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57400" h="742950">
                    <a:moveTo>
                      <a:pt x="2057400" y="25400"/>
                    </a:moveTo>
                    <a:lnTo>
                      <a:pt x="1695450" y="0"/>
                    </a:lnTo>
                    <a:lnTo>
                      <a:pt x="1660525" y="28575"/>
                    </a:lnTo>
                    <a:lnTo>
                      <a:pt x="1663700" y="98425"/>
                    </a:lnTo>
                    <a:lnTo>
                      <a:pt x="1571625" y="73025"/>
                    </a:lnTo>
                    <a:lnTo>
                      <a:pt x="1530350" y="171450"/>
                    </a:lnTo>
                    <a:lnTo>
                      <a:pt x="1498600" y="146050"/>
                    </a:lnTo>
                    <a:lnTo>
                      <a:pt x="1447800" y="180975"/>
                    </a:lnTo>
                    <a:lnTo>
                      <a:pt x="1431925" y="196850"/>
                    </a:lnTo>
                    <a:lnTo>
                      <a:pt x="1403350" y="292100"/>
                    </a:lnTo>
                    <a:lnTo>
                      <a:pt x="1422400" y="323850"/>
                    </a:lnTo>
                    <a:lnTo>
                      <a:pt x="1352550" y="365125"/>
                    </a:lnTo>
                    <a:lnTo>
                      <a:pt x="1400175" y="409575"/>
                    </a:lnTo>
                    <a:lnTo>
                      <a:pt x="1365250" y="434975"/>
                    </a:lnTo>
                    <a:lnTo>
                      <a:pt x="1377950" y="457200"/>
                    </a:lnTo>
                    <a:lnTo>
                      <a:pt x="1365250" y="495300"/>
                    </a:lnTo>
                    <a:lnTo>
                      <a:pt x="1374775" y="517525"/>
                    </a:lnTo>
                    <a:lnTo>
                      <a:pt x="1346200" y="536575"/>
                    </a:lnTo>
                    <a:lnTo>
                      <a:pt x="1279525" y="590550"/>
                    </a:lnTo>
                    <a:lnTo>
                      <a:pt x="1241425" y="609600"/>
                    </a:lnTo>
                    <a:lnTo>
                      <a:pt x="1212850" y="638175"/>
                    </a:lnTo>
                    <a:lnTo>
                      <a:pt x="1158875" y="600075"/>
                    </a:lnTo>
                    <a:lnTo>
                      <a:pt x="1050925" y="609600"/>
                    </a:lnTo>
                    <a:lnTo>
                      <a:pt x="1022350" y="584200"/>
                    </a:lnTo>
                    <a:lnTo>
                      <a:pt x="971550" y="600075"/>
                    </a:lnTo>
                    <a:lnTo>
                      <a:pt x="939800" y="571500"/>
                    </a:lnTo>
                    <a:lnTo>
                      <a:pt x="923925" y="542925"/>
                    </a:lnTo>
                    <a:lnTo>
                      <a:pt x="889000" y="565150"/>
                    </a:lnTo>
                    <a:lnTo>
                      <a:pt x="879475" y="603250"/>
                    </a:lnTo>
                    <a:lnTo>
                      <a:pt x="854075" y="603250"/>
                    </a:lnTo>
                    <a:lnTo>
                      <a:pt x="828675" y="568325"/>
                    </a:lnTo>
                    <a:lnTo>
                      <a:pt x="781050" y="593725"/>
                    </a:lnTo>
                    <a:lnTo>
                      <a:pt x="720725" y="571500"/>
                    </a:lnTo>
                    <a:lnTo>
                      <a:pt x="701675" y="536575"/>
                    </a:lnTo>
                    <a:lnTo>
                      <a:pt x="635000" y="511175"/>
                    </a:lnTo>
                    <a:lnTo>
                      <a:pt x="612775" y="539750"/>
                    </a:lnTo>
                    <a:lnTo>
                      <a:pt x="565150" y="542925"/>
                    </a:lnTo>
                    <a:lnTo>
                      <a:pt x="552450" y="565150"/>
                    </a:lnTo>
                    <a:lnTo>
                      <a:pt x="552450" y="603250"/>
                    </a:lnTo>
                    <a:lnTo>
                      <a:pt x="457200" y="635000"/>
                    </a:lnTo>
                    <a:lnTo>
                      <a:pt x="431800" y="692150"/>
                    </a:lnTo>
                    <a:lnTo>
                      <a:pt x="384175" y="676275"/>
                    </a:lnTo>
                    <a:lnTo>
                      <a:pt x="365125" y="679450"/>
                    </a:lnTo>
                    <a:lnTo>
                      <a:pt x="339725" y="692150"/>
                    </a:lnTo>
                    <a:lnTo>
                      <a:pt x="330200" y="742950"/>
                    </a:lnTo>
                    <a:lnTo>
                      <a:pt x="301625" y="742950"/>
                    </a:lnTo>
                    <a:lnTo>
                      <a:pt x="254000" y="704850"/>
                    </a:lnTo>
                    <a:lnTo>
                      <a:pt x="165100" y="688975"/>
                    </a:lnTo>
                    <a:lnTo>
                      <a:pt x="136525" y="692150"/>
                    </a:lnTo>
                    <a:lnTo>
                      <a:pt x="92075" y="676275"/>
                    </a:lnTo>
                    <a:lnTo>
                      <a:pt x="22225" y="692150"/>
                    </a:lnTo>
                    <a:lnTo>
                      <a:pt x="0" y="6286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5651283-1815-0ACB-2E0D-FDF903F43E82}"/>
                </a:ext>
              </a:extLst>
            </p:cNvPr>
            <p:cNvGrpSpPr/>
            <p:nvPr/>
          </p:nvGrpSpPr>
          <p:grpSpPr>
            <a:xfrm>
              <a:off x="1111750" y="766444"/>
              <a:ext cx="4837514" cy="3428741"/>
              <a:chOff x="1876854" y="1150477"/>
              <a:chExt cx="6655962" cy="4717624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82DD0A0D-4F01-FEA8-8786-3B91ECF6EBA0}"/>
                  </a:ext>
                </a:extLst>
              </p:cNvPr>
              <p:cNvSpPr txBox="1"/>
              <p:nvPr/>
            </p:nvSpPr>
            <p:spPr>
              <a:xfrm>
                <a:off x="7578031" y="1949715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62408D0-5E22-53DB-0371-AFDECD2E83C5}"/>
                  </a:ext>
                </a:extLst>
              </p:cNvPr>
              <p:cNvSpPr txBox="1"/>
              <p:nvPr/>
            </p:nvSpPr>
            <p:spPr>
              <a:xfrm>
                <a:off x="5224782" y="3810615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ものべがわ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物部川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9A93F1F-DA6C-9326-A5C3-C74362F764FA}"/>
                  </a:ext>
                </a:extLst>
              </p:cNvPr>
              <p:cNvSpPr txBox="1"/>
              <p:nvPr/>
            </p:nvSpPr>
            <p:spPr>
              <a:xfrm>
                <a:off x="4593418" y="4014238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0EA2A12-8046-E4B6-7D3A-C6DC5873A42A}"/>
                  </a:ext>
                </a:extLst>
              </p:cNvPr>
              <p:cNvSpPr txBox="1"/>
              <p:nvPr/>
            </p:nvSpPr>
            <p:spPr>
              <a:xfrm>
                <a:off x="3502735" y="5486976"/>
                <a:ext cx="818712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しまんとがわ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四万十川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1F63A438-2E25-A3AA-5960-1881D37C26E1}"/>
                  </a:ext>
                </a:extLst>
              </p:cNvPr>
              <p:cNvSpPr txBox="1"/>
              <p:nvPr/>
            </p:nvSpPr>
            <p:spPr>
              <a:xfrm>
                <a:off x="1876854" y="3315936"/>
                <a:ext cx="536397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ひじかわ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肱川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947ADDE9-744E-4356-9E18-48DE3639B843}"/>
                  </a:ext>
                </a:extLst>
              </p:cNvPr>
              <p:cNvSpPr txBox="1"/>
              <p:nvPr/>
            </p:nvSpPr>
            <p:spPr>
              <a:xfrm>
                <a:off x="2284137" y="2779811"/>
                <a:ext cx="677555" cy="381124"/>
              </a:xfrm>
              <a:prstGeom prst="rect">
                <a:avLst/>
              </a:prstGeom>
              <a:noFill/>
              <a:ln w="19050" cap="rnd">
                <a:noFill/>
                <a:round/>
              </a:ln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しげのぶがわ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重信川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400B266-9253-476C-AFB9-3E3B0D487865}"/>
                  </a:ext>
                </a:extLst>
              </p:cNvPr>
              <p:cNvSpPr txBox="1"/>
              <p:nvPr/>
            </p:nvSpPr>
            <p:spPr>
              <a:xfrm>
                <a:off x="5179683" y="115047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どきがわ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土器川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BC77CA81-6B26-419F-1362-6489098FC4C4}"/>
                  </a:ext>
                </a:extLst>
              </p:cNvPr>
              <p:cNvSpPr txBox="1"/>
              <p:nvPr/>
            </p:nvSpPr>
            <p:spPr>
              <a:xfrm>
                <a:off x="7855261" y="2422628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0AD4A4E-2B3F-6FED-8382-11C2D06B3FC1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6E46D4E-ABB2-C1AA-8CA3-E209A37114B3}"/>
              </a:ext>
            </a:extLst>
          </p:cNvPr>
          <p:cNvGrpSpPr/>
          <p:nvPr/>
        </p:nvGrpSpPr>
        <p:grpSpPr>
          <a:xfrm>
            <a:off x="4041533" y="2660910"/>
            <a:ext cx="5327206" cy="3758333"/>
            <a:chOff x="4041533" y="2660910"/>
            <a:chExt cx="5327206" cy="375833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8CDAAC7-5B8C-979C-5FC0-6C1AF4F767A6}"/>
                </a:ext>
              </a:extLst>
            </p:cNvPr>
            <p:cNvGrpSpPr/>
            <p:nvPr/>
          </p:nvGrpSpPr>
          <p:grpSpPr>
            <a:xfrm>
              <a:off x="4041533" y="2660910"/>
              <a:ext cx="4998198" cy="3758333"/>
              <a:chOff x="445673" y="5356081"/>
              <a:chExt cx="1580580" cy="1188498"/>
            </a:xfrm>
            <a:solidFill>
              <a:schemeClr val="bg1">
                <a:lumMod val="85000"/>
                <a:alpha val="50000"/>
              </a:schemeClr>
            </a:solidFill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B77A229-A5BF-FA1C-DE67-B276EA569AB6}"/>
                  </a:ext>
                </a:extLst>
              </p:cNvPr>
              <p:cNvSpPr/>
              <p:nvPr/>
            </p:nvSpPr>
            <p:spPr>
              <a:xfrm>
                <a:off x="772816" y="5724883"/>
                <a:ext cx="1003484" cy="81969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203EEB0-E4BE-D160-3EF4-F70C9CFAD563}"/>
                  </a:ext>
                </a:extLst>
              </p:cNvPr>
              <p:cNvSpPr/>
              <p:nvPr/>
            </p:nvSpPr>
            <p:spPr>
              <a:xfrm>
                <a:off x="1393947" y="5467580"/>
                <a:ext cx="632306" cy="492553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EE0D265-F5F4-8A40-3B8C-78C465599B67}"/>
                  </a:ext>
                </a:extLst>
              </p:cNvPr>
              <p:cNvSpPr/>
              <p:nvPr/>
            </p:nvSpPr>
            <p:spPr>
              <a:xfrm>
                <a:off x="1335208" y="5356081"/>
                <a:ext cx="516523" cy="279108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B02E8CE-42B9-120C-FEE4-78B0F1E02B05}"/>
                  </a:ext>
                </a:extLst>
              </p:cNvPr>
              <p:cNvSpPr/>
              <p:nvPr/>
            </p:nvSpPr>
            <p:spPr>
              <a:xfrm>
                <a:off x="445673" y="5545996"/>
                <a:ext cx="1046858" cy="865030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A548E80-514C-3B83-CFCE-8A53A877E3F8}"/>
                </a:ext>
              </a:extLst>
            </p:cNvPr>
            <p:cNvGrpSpPr/>
            <p:nvPr/>
          </p:nvGrpSpPr>
          <p:grpSpPr>
            <a:xfrm>
              <a:off x="5161592" y="2941058"/>
              <a:ext cx="3278569" cy="1594730"/>
              <a:chOff x="2744178" y="1482124"/>
              <a:chExt cx="4511001" cy="2194197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5BFB2044-E9C8-83FD-8FA0-3A81A8934282}"/>
                  </a:ext>
                </a:extLst>
              </p:cNvPr>
              <p:cNvSpPr txBox="1"/>
              <p:nvPr/>
            </p:nvSpPr>
            <p:spPr>
              <a:xfrm>
                <a:off x="5875314" y="1482124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073A36B9-59C7-B54E-B48B-C4A388494A59}"/>
                  </a:ext>
                </a:extLst>
              </p:cNvPr>
              <p:cNvSpPr txBox="1"/>
              <p:nvPr/>
            </p:nvSpPr>
            <p:spPr>
              <a:xfrm>
                <a:off x="2744178" y="329519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愛媛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D3449180-A9E3-D3AB-FBB1-05BFD590E354}"/>
                  </a:ext>
                </a:extLst>
              </p:cNvPr>
              <p:cNvSpPr txBox="1"/>
              <p:nvPr/>
            </p:nvSpPr>
            <p:spPr>
              <a:xfrm>
                <a:off x="6577624" y="2451135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ADE17545-112B-9DBC-8F2B-D316CBE61A1A}"/>
                  </a:ext>
                </a:extLst>
              </p:cNvPr>
              <p:cNvSpPr txBox="1"/>
              <p:nvPr/>
            </p:nvSpPr>
            <p:spPr>
              <a:xfrm>
                <a:off x="4590562" y="326002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高知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D6DE5D2-0230-27DE-47DA-8AFC5A7B4C1D}"/>
                </a:ext>
              </a:extLst>
            </p:cNvPr>
            <p:cNvGrpSpPr/>
            <p:nvPr/>
          </p:nvGrpSpPr>
          <p:grpSpPr>
            <a:xfrm>
              <a:off x="4834183" y="2899915"/>
              <a:ext cx="4125869" cy="3041422"/>
              <a:chOff x="2293694" y="1425515"/>
              <a:chExt cx="5676806" cy="4184710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687AD0C-6C35-3AC3-A9A8-F8A26E05F589}"/>
                  </a:ext>
                </a:extLst>
              </p:cNvPr>
              <p:cNvSpPr/>
              <p:nvPr/>
            </p:nvSpPr>
            <p:spPr>
              <a:xfrm>
                <a:off x="2836619" y="2933700"/>
                <a:ext cx="495300" cy="85725"/>
              </a:xfrm>
              <a:custGeom>
                <a:avLst/>
                <a:gdLst>
                  <a:gd name="connsiteX0" fmla="*/ 0 w 495300"/>
                  <a:gd name="connsiteY0" fmla="*/ 23813 h 85725"/>
                  <a:gd name="connsiteX1" fmla="*/ 61912 w 495300"/>
                  <a:gd name="connsiteY1" fmla="*/ 0 h 85725"/>
                  <a:gd name="connsiteX2" fmla="*/ 180975 w 495300"/>
                  <a:gd name="connsiteY2" fmla="*/ 23813 h 85725"/>
                  <a:gd name="connsiteX3" fmla="*/ 257175 w 495300"/>
                  <a:gd name="connsiteY3" fmla="*/ 76200 h 85725"/>
                  <a:gd name="connsiteX4" fmla="*/ 333375 w 495300"/>
                  <a:gd name="connsiteY4" fmla="*/ 76200 h 85725"/>
                  <a:gd name="connsiteX5" fmla="*/ 371475 w 495300"/>
                  <a:gd name="connsiteY5" fmla="*/ 85725 h 85725"/>
                  <a:gd name="connsiteX6" fmla="*/ 481012 w 495300"/>
                  <a:gd name="connsiteY6" fmla="*/ 76200 h 85725"/>
                  <a:gd name="connsiteX7" fmla="*/ 495300 w 495300"/>
                  <a:gd name="connsiteY7" fmla="*/ 476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5300" h="85725">
                    <a:moveTo>
                      <a:pt x="0" y="23813"/>
                    </a:moveTo>
                    <a:lnTo>
                      <a:pt x="61912" y="0"/>
                    </a:lnTo>
                    <a:lnTo>
                      <a:pt x="180975" y="23813"/>
                    </a:lnTo>
                    <a:lnTo>
                      <a:pt x="257175" y="76200"/>
                    </a:lnTo>
                    <a:lnTo>
                      <a:pt x="333375" y="76200"/>
                    </a:lnTo>
                    <a:lnTo>
                      <a:pt x="371475" y="85725"/>
                    </a:lnTo>
                    <a:lnTo>
                      <a:pt x="481012" y="76200"/>
                    </a:lnTo>
                    <a:lnTo>
                      <a:pt x="495300" y="4762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F2B32A2-9DA0-DB15-FDD8-D36BEDCAA2FF}"/>
                  </a:ext>
                </a:extLst>
              </p:cNvPr>
              <p:cNvSpPr/>
              <p:nvPr/>
            </p:nvSpPr>
            <p:spPr>
              <a:xfrm>
                <a:off x="2293694" y="3529013"/>
                <a:ext cx="595312" cy="857250"/>
              </a:xfrm>
              <a:custGeom>
                <a:avLst/>
                <a:gdLst>
                  <a:gd name="connsiteX0" fmla="*/ 0 w 595312"/>
                  <a:gd name="connsiteY0" fmla="*/ 0 h 857250"/>
                  <a:gd name="connsiteX1" fmla="*/ 133350 w 595312"/>
                  <a:gd name="connsiteY1" fmla="*/ 114300 h 857250"/>
                  <a:gd name="connsiteX2" fmla="*/ 133350 w 595312"/>
                  <a:gd name="connsiteY2" fmla="*/ 114300 h 857250"/>
                  <a:gd name="connsiteX3" fmla="*/ 176212 w 595312"/>
                  <a:gd name="connsiteY3" fmla="*/ 180975 h 857250"/>
                  <a:gd name="connsiteX4" fmla="*/ 180975 w 595312"/>
                  <a:gd name="connsiteY4" fmla="*/ 204787 h 857250"/>
                  <a:gd name="connsiteX5" fmla="*/ 228600 w 595312"/>
                  <a:gd name="connsiteY5" fmla="*/ 214312 h 857250"/>
                  <a:gd name="connsiteX6" fmla="*/ 214312 w 595312"/>
                  <a:gd name="connsiteY6" fmla="*/ 252412 h 857250"/>
                  <a:gd name="connsiteX7" fmla="*/ 166687 w 595312"/>
                  <a:gd name="connsiteY7" fmla="*/ 295275 h 857250"/>
                  <a:gd name="connsiteX8" fmla="*/ 180975 w 595312"/>
                  <a:gd name="connsiteY8" fmla="*/ 342900 h 857250"/>
                  <a:gd name="connsiteX9" fmla="*/ 238125 w 595312"/>
                  <a:gd name="connsiteY9" fmla="*/ 328612 h 857250"/>
                  <a:gd name="connsiteX10" fmla="*/ 257175 w 595312"/>
                  <a:gd name="connsiteY10" fmla="*/ 376237 h 857250"/>
                  <a:gd name="connsiteX11" fmla="*/ 304800 w 595312"/>
                  <a:gd name="connsiteY11" fmla="*/ 338137 h 857250"/>
                  <a:gd name="connsiteX12" fmla="*/ 371475 w 595312"/>
                  <a:gd name="connsiteY12" fmla="*/ 347662 h 857250"/>
                  <a:gd name="connsiteX13" fmla="*/ 414337 w 595312"/>
                  <a:gd name="connsiteY13" fmla="*/ 395287 h 857250"/>
                  <a:gd name="connsiteX14" fmla="*/ 538162 w 595312"/>
                  <a:gd name="connsiteY14" fmla="*/ 433387 h 857250"/>
                  <a:gd name="connsiteX15" fmla="*/ 519112 w 595312"/>
                  <a:gd name="connsiteY15" fmla="*/ 457200 h 857250"/>
                  <a:gd name="connsiteX16" fmla="*/ 571500 w 595312"/>
                  <a:gd name="connsiteY16" fmla="*/ 557212 h 857250"/>
                  <a:gd name="connsiteX17" fmla="*/ 552450 w 595312"/>
                  <a:gd name="connsiteY17" fmla="*/ 595312 h 857250"/>
                  <a:gd name="connsiteX18" fmla="*/ 595312 w 595312"/>
                  <a:gd name="connsiteY18" fmla="*/ 628650 h 857250"/>
                  <a:gd name="connsiteX19" fmla="*/ 423862 w 595312"/>
                  <a:gd name="connsiteY19" fmla="*/ 690562 h 857250"/>
                  <a:gd name="connsiteX20" fmla="*/ 423862 w 595312"/>
                  <a:gd name="connsiteY20" fmla="*/ 752475 h 857250"/>
                  <a:gd name="connsiteX21" fmla="*/ 347662 w 595312"/>
                  <a:gd name="connsiteY21" fmla="*/ 785812 h 857250"/>
                  <a:gd name="connsiteX22" fmla="*/ 238125 w 595312"/>
                  <a:gd name="connsiteY22" fmla="*/ 857250 h 857250"/>
                  <a:gd name="connsiteX23" fmla="*/ 171450 w 595312"/>
                  <a:gd name="connsiteY23" fmla="*/ 842962 h 857250"/>
                  <a:gd name="connsiteX24" fmla="*/ 171450 w 595312"/>
                  <a:gd name="connsiteY24" fmla="*/ 842962 h 857250"/>
                  <a:gd name="connsiteX25" fmla="*/ 85725 w 595312"/>
                  <a:gd name="connsiteY25" fmla="*/ 776287 h 857250"/>
                  <a:gd name="connsiteX26" fmla="*/ 42862 w 595312"/>
                  <a:gd name="connsiteY26" fmla="*/ 719137 h 857250"/>
                  <a:gd name="connsiteX27" fmla="*/ 85725 w 595312"/>
                  <a:gd name="connsiteY27" fmla="*/ 600075 h 857250"/>
                  <a:gd name="connsiteX28" fmla="*/ 100012 w 595312"/>
                  <a:gd name="connsiteY28" fmla="*/ 53340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95312" h="857250">
                    <a:moveTo>
                      <a:pt x="0" y="0"/>
                    </a:moveTo>
                    <a:lnTo>
                      <a:pt x="133350" y="114300"/>
                    </a:lnTo>
                    <a:lnTo>
                      <a:pt x="133350" y="114300"/>
                    </a:lnTo>
                    <a:lnTo>
                      <a:pt x="176212" y="180975"/>
                    </a:lnTo>
                    <a:lnTo>
                      <a:pt x="180975" y="204787"/>
                    </a:lnTo>
                    <a:lnTo>
                      <a:pt x="228600" y="214312"/>
                    </a:lnTo>
                    <a:lnTo>
                      <a:pt x="214312" y="252412"/>
                    </a:lnTo>
                    <a:lnTo>
                      <a:pt x="166687" y="295275"/>
                    </a:lnTo>
                    <a:lnTo>
                      <a:pt x="180975" y="342900"/>
                    </a:lnTo>
                    <a:lnTo>
                      <a:pt x="238125" y="328612"/>
                    </a:lnTo>
                    <a:lnTo>
                      <a:pt x="257175" y="376237"/>
                    </a:lnTo>
                    <a:lnTo>
                      <a:pt x="304800" y="338137"/>
                    </a:lnTo>
                    <a:lnTo>
                      <a:pt x="371475" y="347662"/>
                    </a:lnTo>
                    <a:lnTo>
                      <a:pt x="414337" y="395287"/>
                    </a:lnTo>
                    <a:lnTo>
                      <a:pt x="538162" y="433387"/>
                    </a:lnTo>
                    <a:lnTo>
                      <a:pt x="519112" y="457200"/>
                    </a:lnTo>
                    <a:lnTo>
                      <a:pt x="571500" y="557212"/>
                    </a:lnTo>
                    <a:lnTo>
                      <a:pt x="552450" y="595312"/>
                    </a:lnTo>
                    <a:lnTo>
                      <a:pt x="595312" y="628650"/>
                    </a:lnTo>
                    <a:lnTo>
                      <a:pt x="423862" y="690562"/>
                    </a:lnTo>
                    <a:lnTo>
                      <a:pt x="423862" y="752475"/>
                    </a:lnTo>
                    <a:lnTo>
                      <a:pt x="347662" y="785812"/>
                    </a:lnTo>
                    <a:lnTo>
                      <a:pt x="238125" y="857250"/>
                    </a:lnTo>
                    <a:lnTo>
                      <a:pt x="171450" y="842962"/>
                    </a:lnTo>
                    <a:lnTo>
                      <a:pt x="171450" y="842962"/>
                    </a:lnTo>
                    <a:lnTo>
                      <a:pt x="85725" y="776287"/>
                    </a:lnTo>
                    <a:lnTo>
                      <a:pt x="42862" y="719137"/>
                    </a:lnTo>
                    <a:lnTo>
                      <a:pt x="85725" y="600075"/>
                    </a:lnTo>
                    <a:lnTo>
                      <a:pt x="100012" y="5334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05E8002-3F0C-3636-4436-D89E99652C0B}"/>
                  </a:ext>
                </a:extLst>
              </p:cNvPr>
              <p:cNvSpPr/>
              <p:nvPr/>
            </p:nvSpPr>
            <p:spPr>
              <a:xfrm>
                <a:off x="3562106" y="3340100"/>
                <a:ext cx="1298575" cy="669925"/>
              </a:xfrm>
              <a:custGeom>
                <a:avLst/>
                <a:gdLst>
                  <a:gd name="connsiteX0" fmla="*/ 263525 w 1298575"/>
                  <a:gd name="connsiteY0" fmla="*/ 9525 h 669925"/>
                  <a:gd name="connsiteX1" fmla="*/ 196850 w 1298575"/>
                  <a:gd name="connsiteY1" fmla="*/ 0 h 669925"/>
                  <a:gd name="connsiteX2" fmla="*/ 85725 w 1298575"/>
                  <a:gd name="connsiteY2" fmla="*/ 12700 h 669925"/>
                  <a:gd name="connsiteX3" fmla="*/ 73025 w 1298575"/>
                  <a:gd name="connsiteY3" fmla="*/ 38100 h 669925"/>
                  <a:gd name="connsiteX4" fmla="*/ 104775 w 1298575"/>
                  <a:gd name="connsiteY4" fmla="*/ 57150 h 669925"/>
                  <a:gd name="connsiteX5" fmla="*/ 85725 w 1298575"/>
                  <a:gd name="connsiteY5" fmla="*/ 117475 h 669925"/>
                  <a:gd name="connsiteX6" fmla="*/ 0 w 1298575"/>
                  <a:gd name="connsiteY6" fmla="*/ 180975 h 669925"/>
                  <a:gd name="connsiteX7" fmla="*/ 28575 w 1298575"/>
                  <a:gd name="connsiteY7" fmla="*/ 228600 h 669925"/>
                  <a:gd name="connsiteX8" fmla="*/ 38100 w 1298575"/>
                  <a:gd name="connsiteY8" fmla="*/ 285750 h 669925"/>
                  <a:gd name="connsiteX9" fmla="*/ 73025 w 1298575"/>
                  <a:gd name="connsiteY9" fmla="*/ 301625 h 669925"/>
                  <a:gd name="connsiteX10" fmla="*/ 101600 w 1298575"/>
                  <a:gd name="connsiteY10" fmla="*/ 422275 h 669925"/>
                  <a:gd name="connsiteX11" fmla="*/ 174625 w 1298575"/>
                  <a:gd name="connsiteY11" fmla="*/ 419100 h 669925"/>
                  <a:gd name="connsiteX12" fmla="*/ 247650 w 1298575"/>
                  <a:gd name="connsiteY12" fmla="*/ 409575 h 669925"/>
                  <a:gd name="connsiteX13" fmla="*/ 282575 w 1298575"/>
                  <a:gd name="connsiteY13" fmla="*/ 431800 h 669925"/>
                  <a:gd name="connsiteX14" fmla="*/ 320675 w 1298575"/>
                  <a:gd name="connsiteY14" fmla="*/ 422275 h 669925"/>
                  <a:gd name="connsiteX15" fmla="*/ 368300 w 1298575"/>
                  <a:gd name="connsiteY15" fmla="*/ 419100 h 669925"/>
                  <a:gd name="connsiteX16" fmla="*/ 384175 w 1298575"/>
                  <a:gd name="connsiteY16" fmla="*/ 419100 h 669925"/>
                  <a:gd name="connsiteX17" fmla="*/ 393700 w 1298575"/>
                  <a:gd name="connsiteY17" fmla="*/ 368300 h 669925"/>
                  <a:gd name="connsiteX18" fmla="*/ 431800 w 1298575"/>
                  <a:gd name="connsiteY18" fmla="*/ 371475 h 669925"/>
                  <a:gd name="connsiteX19" fmla="*/ 466725 w 1298575"/>
                  <a:gd name="connsiteY19" fmla="*/ 330200 h 669925"/>
                  <a:gd name="connsiteX20" fmla="*/ 558800 w 1298575"/>
                  <a:gd name="connsiteY20" fmla="*/ 314325 h 669925"/>
                  <a:gd name="connsiteX21" fmla="*/ 571500 w 1298575"/>
                  <a:gd name="connsiteY21" fmla="*/ 339725 h 669925"/>
                  <a:gd name="connsiteX22" fmla="*/ 606425 w 1298575"/>
                  <a:gd name="connsiteY22" fmla="*/ 346075 h 669925"/>
                  <a:gd name="connsiteX23" fmla="*/ 631825 w 1298575"/>
                  <a:gd name="connsiteY23" fmla="*/ 400050 h 669925"/>
                  <a:gd name="connsiteX24" fmla="*/ 679450 w 1298575"/>
                  <a:gd name="connsiteY24" fmla="*/ 428625 h 669925"/>
                  <a:gd name="connsiteX25" fmla="*/ 717550 w 1298575"/>
                  <a:gd name="connsiteY25" fmla="*/ 431800 h 669925"/>
                  <a:gd name="connsiteX26" fmla="*/ 714375 w 1298575"/>
                  <a:gd name="connsiteY26" fmla="*/ 393700 h 669925"/>
                  <a:gd name="connsiteX27" fmla="*/ 714375 w 1298575"/>
                  <a:gd name="connsiteY27" fmla="*/ 377825 h 669925"/>
                  <a:gd name="connsiteX28" fmla="*/ 669925 w 1298575"/>
                  <a:gd name="connsiteY28" fmla="*/ 339725 h 669925"/>
                  <a:gd name="connsiteX29" fmla="*/ 673100 w 1298575"/>
                  <a:gd name="connsiteY29" fmla="*/ 317500 h 669925"/>
                  <a:gd name="connsiteX30" fmla="*/ 717550 w 1298575"/>
                  <a:gd name="connsiteY30" fmla="*/ 336550 h 669925"/>
                  <a:gd name="connsiteX31" fmla="*/ 815975 w 1298575"/>
                  <a:gd name="connsiteY31" fmla="*/ 336550 h 669925"/>
                  <a:gd name="connsiteX32" fmla="*/ 844550 w 1298575"/>
                  <a:gd name="connsiteY32" fmla="*/ 301625 h 669925"/>
                  <a:gd name="connsiteX33" fmla="*/ 917575 w 1298575"/>
                  <a:gd name="connsiteY33" fmla="*/ 336550 h 669925"/>
                  <a:gd name="connsiteX34" fmla="*/ 933450 w 1298575"/>
                  <a:gd name="connsiteY34" fmla="*/ 371475 h 669925"/>
                  <a:gd name="connsiteX35" fmla="*/ 971550 w 1298575"/>
                  <a:gd name="connsiteY35" fmla="*/ 368300 h 669925"/>
                  <a:gd name="connsiteX36" fmla="*/ 981075 w 1298575"/>
                  <a:gd name="connsiteY36" fmla="*/ 311150 h 669925"/>
                  <a:gd name="connsiteX37" fmla="*/ 1044575 w 1298575"/>
                  <a:gd name="connsiteY37" fmla="*/ 377825 h 669925"/>
                  <a:gd name="connsiteX38" fmla="*/ 1130300 w 1298575"/>
                  <a:gd name="connsiteY38" fmla="*/ 390525 h 669925"/>
                  <a:gd name="connsiteX39" fmla="*/ 1152525 w 1298575"/>
                  <a:gd name="connsiteY39" fmla="*/ 425450 h 669925"/>
                  <a:gd name="connsiteX40" fmla="*/ 1155700 w 1298575"/>
                  <a:gd name="connsiteY40" fmla="*/ 488950 h 669925"/>
                  <a:gd name="connsiteX41" fmla="*/ 1244600 w 1298575"/>
                  <a:gd name="connsiteY41" fmla="*/ 584200 h 669925"/>
                  <a:gd name="connsiteX42" fmla="*/ 1244600 w 1298575"/>
                  <a:gd name="connsiteY42" fmla="*/ 609600 h 669925"/>
                  <a:gd name="connsiteX43" fmla="*/ 1298575 w 1298575"/>
                  <a:gd name="connsiteY43" fmla="*/ 669925 h 66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298575" h="669925">
                    <a:moveTo>
                      <a:pt x="263525" y="9525"/>
                    </a:moveTo>
                    <a:lnTo>
                      <a:pt x="196850" y="0"/>
                    </a:lnTo>
                    <a:lnTo>
                      <a:pt x="85725" y="12700"/>
                    </a:lnTo>
                    <a:lnTo>
                      <a:pt x="73025" y="38100"/>
                    </a:lnTo>
                    <a:lnTo>
                      <a:pt x="104775" y="57150"/>
                    </a:lnTo>
                    <a:lnTo>
                      <a:pt x="85725" y="117475"/>
                    </a:lnTo>
                    <a:lnTo>
                      <a:pt x="0" y="180975"/>
                    </a:lnTo>
                    <a:lnTo>
                      <a:pt x="28575" y="228600"/>
                    </a:lnTo>
                    <a:lnTo>
                      <a:pt x="38100" y="285750"/>
                    </a:lnTo>
                    <a:lnTo>
                      <a:pt x="73025" y="301625"/>
                    </a:lnTo>
                    <a:lnTo>
                      <a:pt x="101600" y="422275"/>
                    </a:lnTo>
                    <a:lnTo>
                      <a:pt x="174625" y="419100"/>
                    </a:lnTo>
                    <a:lnTo>
                      <a:pt x="247650" y="409575"/>
                    </a:lnTo>
                    <a:lnTo>
                      <a:pt x="282575" y="431800"/>
                    </a:lnTo>
                    <a:lnTo>
                      <a:pt x="320675" y="422275"/>
                    </a:lnTo>
                    <a:lnTo>
                      <a:pt x="368300" y="419100"/>
                    </a:lnTo>
                    <a:lnTo>
                      <a:pt x="384175" y="419100"/>
                    </a:lnTo>
                    <a:lnTo>
                      <a:pt x="393700" y="368300"/>
                    </a:lnTo>
                    <a:lnTo>
                      <a:pt x="431800" y="371475"/>
                    </a:lnTo>
                    <a:lnTo>
                      <a:pt x="466725" y="330200"/>
                    </a:lnTo>
                    <a:lnTo>
                      <a:pt x="558800" y="314325"/>
                    </a:lnTo>
                    <a:lnTo>
                      <a:pt x="571500" y="339725"/>
                    </a:lnTo>
                    <a:lnTo>
                      <a:pt x="606425" y="346075"/>
                    </a:lnTo>
                    <a:lnTo>
                      <a:pt x="631825" y="400050"/>
                    </a:lnTo>
                    <a:lnTo>
                      <a:pt x="679450" y="428625"/>
                    </a:lnTo>
                    <a:lnTo>
                      <a:pt x="717550" y="431800"/>
                    </a:lnTo>
                    <a:lnTo>
                      <a:pt x="714375" y="393700"/>
                    </a:lnTo>
                    <a:lnTo>
                      <a:pt x="714375" y="377825"/>
                    </a:lnTo>
                    <a:lnTo>
                      <a:pt x="669925" y="339725"/>
                    </a:lnTo>
                    <a:lnTo>
                      <a:pt x="673100" y="317500"/>
                    </a:lnTo>
                    <a:lnTo>
                      <a:pt x="717550" y="336550"/>
                    </a:lnTo>
                    <a:lnTo>
                      <a:pt x="815975" y="336550"/>
                    </a:lnTo>
                    <a:lnTo>
                      <a:pt x="844550" y="301625"/>
                    </a:lnTo>
                    <a:lnTo>
                      <a:pt x="917575" y="336550"/>
                    </a:lnTo>
                    <a:lnTo>
                      <a:pt x="933450" y="371475"/>
                    </a:lnTo>
                    <a:lnTo>
                      <a:pt x="971550" y="368300"/>
                    </a:lnTo>
                    <a:lnTo>
                      <a:pt x="981075" y="311150"/>
                    </a:lnTo>
                    <a:lnTo>
                      <a:pt x="1044575" y="377825"/>
                    </a:lnTo>
                    <a:lnTo>
                      <a:pt x="1130300" y="390525"/>
                    </a:lnTo>
                    <a:lnTo>
                      <a:pt x="1152525" y="425450"/>
                    </a:lnTo>
                    <a:lnTo>
                      <a:pt x="1155700" y="488950"/>
                    </a:lnTo>
                    <a:lnTo>
                      <a:pt x="1244600" y="584200"/>
                    </a:lnTo>
                    <a:lnTo>
                      <a:pt x="1244600" y="609600"/>
                    </a:lnTo>
                    <a:lnTo>
                      <a:pt x="1298575" y="6699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0D86BA0-424D-9EA8-8F70-7E316D7CBC5D}"/>
                  </a:ext>
                </a:extLst>
              </p:cNvPr>
              <p:cNvSpPr/>
              <p:nvPr/>
            </p:nvSpPr>
            <p:spPr>
              <a:xfrm>
                <a:off x="3095381" y="4248150"/>
                <a:ext cx="911225" cy="1362075"/>
              </a:xfrm>
              <a:custGeom>
                <a:avLst/>
                <a:gdLst>
                  <a:gd name="connsiteX0" fmla="*/ 774700 w 898525"/>
                  <a:gd name="connsiteY0" fmla="*/ 0 h 1349375"/>
                  <a:gd name="connsiteX1" fmla="*/ 854075 w 898525"/>
                  <a:gd name="connsiteY1" fmla="*/ 3175 h 1349375"/>
                  <a:gd name="connsiteX2" fmla="*/ 895350 w 898525"/>
                  <a:gd name="connsiteY2" fmla="*/ 73025 h 1349375"/>
                  <a:gd name="connsiteX3" fmla="*/ 898525 w 898525"/>
                  <a:gd name="connsiteY3" fmla="*/ 136525 h 1349375"/>
                  <a:gd name="connsiteX4" fmla="*/ 882650 w 898525"/>
                  <a:gd name="connsiteY4" fmla="*/ 146050 h 1349375"/>
                  <a:gd name="connsiteX5" fmla="*/ 850900 w 898525"/>
                  <a:gd name="connsiteY5" fmla="*/ 133350 h 1349375"/>
                  <a:gd name="connsiteX6" fmla="*/ 835025 w 898525"/>
                  <a:gd name="connsiteY6" fmla="*/ 146050 h 1349375"/>
                  <a:gd name="connsiteX7" fmla="*/ 787400 w 898525"/>
                  <a:gd name="connsiteY7" fmla="*/ 158750 h 1349375"/>
                  <a:gd name="connsiteX8" fmla="*/ 787400 w 898525"/>
                  <a:gd name="connsiteY8" fmla="*/ 212725 h 1349375"/>
                  <a:gd name="connsiteX9" fmla="*/ 787400 w 898525"/>
                  <a:gd name="connsiteY9" fmla="*/ 273050 h 1349375"/>
                  <a:gd name="connsiteX10" fmla="*/ 803275 w 898525"/>
                  <a:gd name="connsiteY10" fmla="*/ 298450 h 1349375"/>
                  <a:gd name="connsiteX11" fmla="*/ 803275 w 898525"/>
                  <a:gd name="connsiteY11" fmla="*/ 342900 h 1349375"/>
                  <a:gd name="connsiteX12" fmla="*/ 844550 w 898525"/>
                  <a:gd name="connsiteY12" fmla="*/ 346075 h 1349375"/>
                  <a:gd name="connsiteX13" fmla="*/ 854075 w 898525"/>
                  <a:gd name="connsiteY13" fmla="*/ 400050 h 1349375"/>
                  <a:gd name="connsiteX14" fmla="*/ 895350 w 898525"/>
                  <a:gd name="connsiteY14" fmla="*/ 419100 h 1349375"/>
                  <a:gd name="connsiteX15" fmla="*/ 869950 w 898525"/>
                  <a:gd name="connsiteY15" fmla="*/ 434975 h 1349375"/>
                  <a:gd name="connsiteX16" fmla="*/ 866775 w 898525"/>
                  <a:gd name="connsiteY16" fmla="*/ 485775 h 1349375"/>
                  <a:gd name="connsiteX17" fmla="*/ 850900 w 898525"/>
                  <a:gd name="connsiteY17" fmla="*/ 511175 h 1349375"/>
                  <a:gd name="connsiteX18" fmla="*/ 850900 w 898525"/>
                  <a:gd name="connsiteY18" fmla="*/ 527050 h 1349375"/>
                  <a:gd name="connsiteX19" fmla="*/ 809625 w 898525"/>
                  <a:gd name="connsiteY19" fmla="*/ 593725 h 1349375"/>
                  <a:gd name="connsiteX20" fmla="*/ 765175 w 898525"/>
                  <a:gd name="connsiteY20" fmla="*/ 581025 h 1349375"/>
                  <a:gd name="connsiteX21" fmla="*/ 749300 w 898525"/>
                  <a:gd name="connsiteY21" fmla="*/ 609600 h 1349375"/>
                  <a:gd name="connsiteX22" fmla="*/ 692150 w 898525"/>
                  <a:gd name="connsiteY22" fmla="*/ 619125 h 1349375"/>
                  <a:gd name="connsiteX23" fmla="*/ 666750 w 898525"/>
                  <a:gd name="connsiteY23" fmla="*/ 596900 h 1349375"/>
                  <a:gd name="connsiteX24" fmla="*/ 647700 w 898525"/>
                  <a:gd name="connsiteY24" fmla="*/ 635000 h 1349375"/>
                  <a:gd name="connsiteX25" fmla="*/ 565150 w 898525"/>
                  <a:gd name="connsiteY25" fmla="*/ 635000 h 1349375"/>
                  <a:gd name="connsiteX26" fmla="*/ 523875 w 898525"/>
                  <a:gd name="connsiteY26" fmla="*/ 606425 h 1349375"/>
                  <a:gd name="connsiteX27" fmla="*/ 498475 w 898525"/>
                  <a:gd name="connsiteY27" fmla="*/ 612775 h 1349375"/>
                  <a:gd name="connsiteX28" fmla="*/ 498475 w 898525"/>
                  <a:gd name="connsiteY28" fmla="*/ 612775 h 1349375"/>
                  <a:gd name="connsiteX29" fmla="*/ 447675 w 898525"/>
                  <a:gd name="connsiteY29" fmla="*/ 539750 h 1349375"/>
                  <a:gd name="connsiteX30" fmla="*/ 415925 w 898525"/>
                  <a:gd name="connsiteY30" fmla="*/ 549275 h 1349375"/>
                  <a:gd name="connsiteX31" fmla="*/ 390525 w 898525"/>
                  <a:gd name="connsiteY31" fmla="*/ 530225 h 1349375"/>
                  <a:gd name="connsiteX32" fmla="*/ 352425 w 898525"/>
                  <a:gd name="connsiteY32" fmla="*/ 501650 h 1349375"/>
                  <a:gd name="connsiteX33" fmla="*/ 352425 w 898525"/>
                  <a:gd name="connsiteY33" fmla="*/ 501650 h 1349375"/>
                  <a:gd name="connsiteX34" fmla="*/ 327025 w 898525"/>
                  <a:gd name="connsiteY34" fmla="*/ 473075 h 1349375"/>
                  <a:gd name="connsiteX35" fmla="*/ 301625 w 898525"/>
                  <a:gd name="connsiteY35" fmla="*/ 492125 h 1349375"/>
                  <a:gd name="connsiteX36" fmla="*/ 301625 w 898525"/>
                  <a:gd name="connsiteY36" fmla="*/ 539750 h 1349375"/>
                  <a:gd name="connsiteX37" fmla="*/ 257175 w 898525"/>
                  <a:gd name="connsiteY37" fmla="*/ 488950 h 1349375"/>
                  <a:gd name="connsiteX38" fmla="*/ 234950 w 898525"/>
                  <a:gd name="connsiteY38" fmla="*/ 488950 h 1349375"/>
                  <a:gd name="connsiteX39" fmla="*/ 203200 w 898525"/>
                  <a:gd name="connsiteY39" fmla="*/ 501650 h 1349375"/>
                  <a:gd name="connsiteX40" fmla="*/ 187325 w 898525"/>
                  <a:gd name="connsiteY40" fmla="*/ 438150 h 1349375"/>
                  <a:gd name="connsiteX41" fmla="*/ 130175 w 898525"/>
                  <a:gd name="connsiteY41" fmla="*/ 469900 h 1349375"/>
                  <a:gd name="connsiteX42" fmla="*/ 158750 w 898525"/>
                  <a:gd name="connsiteY42" fmla="*/ 527050 h 1349375"/>
                  <a:gd name="connsiteX43" fmla="*/ 130175 w 898525"/>
                  <a:gd name="connsiteY43" fmla="*/ 542925 h 1349375"/>
                  <a:gd name="connsiteX44" fmla="*/ 82550 w 898525"/>
                  <a:gd name="connsiteY44" fmla="*/ 488950 h 1349375"/>
                  <a:gd name="connsiteX45" fmla="*/ 76200 w 898525"/>
                  <a:gd name="connsiteY45" fmla="*/ 463550 h 1349375"/>
                  <a:gd name="connsiteX46" fmla="*/ 44450 w 898525"/>
                  <a:gd name="connsiteY46" fmla="*/ 520700 h 1349375"/>
                  <a:gd name="connsiteX47" fmla="*/ 9525 w 898525"/>
                  <a:gd name="connsiteY47" fmla="*/ 495300 h 1349375"/>
                  <a:gd name="connsiteX48" fmla="*/ 0 w 898525"/>
                  <a:gd name="connsiteY48" fmla="*/ 558800 h 1349375"/>
                  <a:gd name="connsiteX49" fmla="*/ 12700 w 898525"/>
                  <a:gd name="connsiteY49" fmla="*/ 574675 h 1349375"/>
                  <a:gd name="connsiteX50" fmla="*/ 0 w 898525"/>
                  <a:gd name="connsiteY50" fmla="*/ 603250 h 1349375"/>
                  <a:gd name="connsiteX51" fmla="*/ 6350 w 898525"/>
                  <a:gd name="connsiteY51" fmla="*/ 644525 h 1349375"/>
                  <a:gd name="connsiteX52" fmla="*/ 28575 w 898525"/>
                  <a:gd name="connsiteY52" fmla="*/ 682625 h 1349375"/>
                  <a:gd name="connsiteX53" fmla="*/ 3175 w 898525"/>
                  <a:gd name="connsiteY53" fmla="*/ 711200 h 1349375"/>
                  <a:gd name="connsiteX54" fmla="*/ 34925 w 898525"/>
                  <a:gd name="connsiteY54" fmla="*/ 733425 h 1349375"/>
                  <a:gd name="connsiteX55" fmla="*/ 69850 w 898525"/>
                  <a:gd name="connsiteY55" fmla="*/ 771525 h 1349375"/>
                  <a:gd name="connsiteX56" fmla="*/ 60325 w 898525"/>
                  <a:gd name="connsiteY56" fmla="*/ 793750 h 1349375"/>
                  <a:gd name="connsiteX57" fmla="*/ 92075 w 898525"/>
                  <a:gd name="connsiteY57" fmla="*/ 831850 h 1349375"/>
                  <a:gd name="connsiteX58" fmla="*/ 50800 w 898525"/>
                  <a:gd name="connsiteY58" fmla="*/ 857250 h 1349375"/>
                  <a:gd name="connsiteX59" fmla="*/ 53975 w 898525"/>
                  <a:gd name="connsiteY59" fmla="*/ 927100 h 1349375"/>
                  <a:gd name="connsiteX60" fmla="*/ 92075 w 898525"/>
                  <a:gd name="connsiteY60" fmla="*/ 971550 h 1349375"/>
                  <a:gd name="connsiteX61" fmla="*/ 76200 w 898525"/>
                  <a:gd name="connsiteY61" fmla="*/ 990600 h 1349375"/>
                  <a:gd name="connsiteX62" fmla="*/ 95250 w 898525"/>
                  <a:gd name="connsiteY62" fmla="*/ 1019175 h 1349375"/>
                  <a:gd name="connsiteX63" fmla="*/ 107950 w 898525"/>
                  <a:gd name="connsiteY63" fmla="*/ 1019175 h 1349375"/>
                  <a:gd name="connsiteX64" fmla="*/ 168275 w 898525"/>
                  <a:gd name="connsiteY64" fmla="*/ 1089025 h 1349375"/>
                  <a:gd name="connsiteX65" fmla="*/ 168275 w 898525"/>
                  <a:gd name="connsiteY65" fmla="*/ 1108075 h 1349375"/>
                  <a:gd name="connsiteX66" fmla="*/ 200025 w 898525"/>
                  <a:gd name="connsiteY66" fmla="*/ 1127125 h 1349375"/>
                  <a:gd name="connsiteX67" fmla="*/ 219075 w 898525"/>
                  <a:gd name="connsiteY67" fmla="*/ 1108075 h 1349375"/>
                  <a:gd name="connsiteX68" fmla="*/ 279400 w 898525"/>
                  <a:gd name="connsiteY68" fmla="*/ 1152525 h 1349375"/>
                  <a:gd name="connsiteX69" fmla="*/ 320675 w 898525"/>
                  <a:gd name="connsiteY69" fmla="*/ 1158875 h 1349375"/>
                  <a:gd name="connsiteX70" fmla="*/ 374650 w 898525"/>
                  <a:gd name="connsiteY70" fmla="*/ 1238250 h 1349375"/>
                  <a:gd name="connsiteX71" fmla="*/ 434975 w 898525"/>
                  <a:gd name="connsiteY71" fmla="*/ 1238250 h 1349375"/>
                  <a:gd name="connsiteX72" fmla="*/ 482600 w 898525"/>
                  <a:gd name="connsiteY72" fmla="*/ 1323975 h 1349375"/>
                  <a:gd name="connsiteX73" fmla="*/ 517525 w 898525"/>
                  <a:gd name="connsiteY73" fmla="*/ 1349375 h 134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898525" h="1349375">
                    <a:moveTo>
                      <a:pt x="774700" y="0"/>
                    </a:moveTo>
                    <a:lnTo>
                      <a:pt x="854075" y="3175"/>
                    </a:lnTo>
                    <a:lnTo>
                      <a:pt x="895350" y="73025"/>
                    </a:lnTo>
                    <a:lnTo>
                      <a:pt x="898525" y="136525"/>
                    </a:lnTo>
                    <a:lnTo>
                      <a:pt x="882650" y="146050"/>
                    </a:lnTo>
                    <a:lnTo>
                      <a:pt x="850900" y="133350"/>
                    </a:lnTo>
                    <a:lnTo>
                      <a:pt x="835025" y="146050"/>
                    </a:lnTo>
                    <a:lnTo>
                      <a:pt x="787400" y="158750"/>
                    </a:lnTo>
                    <a:lnTo>
                      <a:pt x="787400" y="212725"/>
                    </a:lnTo>
                    <a:lnTo>
                      <a:pt x="787400" y="273050"/>
                    </a:lnTo>
                    <a:lnTo>
                      <a:pt x="803275" y="298450"/>
                    </a:lnTo>
                    <a:lnTo>
                      <a:pt x="803275" y="342900"/>
                    </a:lnTo>
                    <a:lnTo>
                      <a:pt x="844550" y="346075"/>
                    </a:lnTo>
                    <a:lnTo>
                      <a:pt x="854075" y="400050"/>
                    </a:lnTo>
                    <a:lnTo>
                      <a:pt x="895350" y="419100"/>
                    </a:lnTo>
                    <a:lnTo>
                      <a:pt x="869950" y="434975"/>
                    </a:lnTo>
                    <a:lnTo>
                      <a:pt x="866775" y="485775"/>
                    </a:lnTo>
                    <a:lnTo>
                      <a:pt x="850900" y="511175"/>
                    </a:lnTo>
                    <a:lnTo>
                      <a:pt x="850900" y="527050"/>
                    </a:lnTo>
                    <a:lnTo>
                      <a:pt x="809625" y="593725"/>
                    </a:lnTo>
                    <a:lnTo>
                      <a:pt x="765175" y="581025"/>
                    </a:lnTo>
                    <a:lnTo>
                      <a:pt x="749300" y="609600"/>
                    </a:lnTo>
                    <a:lnTo>
                      <a:pt x="692150" y="619125"/>
                    </a:lnTo>
                    <a:lnTo>
                      <a:pt x="666750" y="596900"/>
                    </a:lnTo>
                    <a:lnTo>
                      <a:pt x="647700" y="635000"/>
                    </a:lnTo>
                    <a:lnTo>
                      <a:pt x="565150" y="635000"/>
                    </a:lnTo>
                    <a:lnTo>
                      <a:pt x="523875" y="606425"/>
                    </a:lnTo>
                    <a:lnTo>
                      <a:pt x="498475" y="612775"/>
                    </a:lnTo>
                    <a:lnTo>
                      <a:pt x="498475" y="612775"/>
                    </a:lnTo>
                    <a:lnTo>
                      <a:pt x="447675" y="539750"/>
                    </a:lnTo>
                    <a:lnTo>
                      <a:pt x="415925" y="549275"/>
                    </a:lnTo>
                    <a:lnTo>
                      <a:pt x="390525" y="530225"/>
                    </a:lnTo>
                    <a:lnTo>
                      <a:pt x="352425" y="501650"/>
                    </a:lnTo>
                    <a:lnTo>
                      <a:pt x="352425" y="501650"/>
                    </a:lnTo>
                    <a:lnTo>
                      <a:pt x="327025" y="473075"/>
                    </a:lnTo>
                    <a:lnTo>
                      <a:pt x="301625" y="492125"/>
                    </a:lnTo>
                    <a:lnTo>
                      <a:pt x="301625" y="539750"/>
                    </a:lnTo>
                    <a:lnTo>
                      <a:pt x="257175" y="488950"/>
                    </a:lnTo>
                    <a:lnTo>
                      <a:pt x="234950" y="488950"/>
                    </a:lnTo>
                    <a:lnTo>
                      <a:pt x="203200" y="501650"/>
                    </a:lnTo>
                    <a:lnTo>
                      <a:pt x="187325" y="438150"/>
                    </a:lnTo>
                    <a:lnTo>
                      <a:pt x="130175" y="469900"/>
                    </a:lnTo>
                    <a:lnTo>
                      <a:pt x="158750" y="527050"/>
                    </a:lnTo>
                    <a:lnTo>
                      <a:pt x="130175" y="542925"/>
                    </a:lnTo>
                    <a:lnTo>
                      <a:pt x="82550" y="488950"/>
                    </a:lnTo>
                    <a:lnTo>
                      <a:pt x="76200" y="463550"/>
                    </a:lnTo>
                    <a:lnTo>
                      <a:pt x="44450" y="520700"/>
                    </a:lnTo>
                    <a:lnTo>
                      <a:pt x="9525" y="495300"/>
                    </a:lnTo>
                    <a:lnTo>
                      <a:pt x="0" y="558800"/>
                    </a:lnTo>
                    <a:lnTo>
                      <a:pt x="12700" y="574675"/>
                    </a:lnTo>
                    <a:lnTo>
                      <a:pt x="0" y="603250"/>
                    </a:lnTo>
                    <a:lnTo>
                      <a:pt x="6350" y="644525"/>
                    </a:lnTo>
                    <a:lnTo>
                      <a:pt x="28575" y="682625"/>
                    </a:lnTo>
                    <a:lnTo>
                      <a:pt x="3175" y="711200"/>
                    </a:lnTo>
                    <a:lnTo>
                      <a:pt x="34925" y="733425"/>
                    </a:lnTo>
                    <a:lnTo>
                      <a:pt x="69850" y="771525"/>
                    </a:lnTo>
                    <a:lnTo>
                      <a:pt x="60325" y="793750"/>
                    </a:lnTo>
                    <a:lnTo>
                      <a:pt x="92075" y="831850"/>
                    </a:lnTo>
                    <a:lnTo>
                      <a:pt x="50800" y="857250"/>
                    </a:lnTo>
                    <a:lnTo>
                      <a:pt x="53975" y="927100"/>
                    </a:lnTo>
                    <a:lnTo>
                      <a:pt x="92075" y="971550"/>
                    </a:lnTo>
                    <a:lnTo>
                      <a:pt x="76200" y="990600"/>
                    </a:lnTo>
                    <a:lnTo>
                      <a:pt x="95250" y="1019175"/>
                    </a:lnTo>
                    <a:lnTo>
                      <a:pt x="107950" y="1019175"/>
                    </a:lnTo>
                    <a:lnTo>
                      <a:pt x="168275" y="1089025"/>
                    </a:lnTo>
                    <a:lnTo>
                      <a:pt x="168275" y="1108075"/>
                    </a:lnTo>
                    <a:lnTo>
                      <a:pt x="200025" y="1127125"/>
                    </a:lnTo>
                    <a:lnTo>
                      <a:pt x="219075" y="1108075"/>
                    </a:lnTo>
                    <a:lnTo>
                      <a:pt x="279400" y="1152525"/>
                    </a:lnTo>
                    <a:lnTo>
                      <a:pt x="320675" y="1158875"/>
                    </a:lnTo>
                    <a:lnTo>
                      <a:pt x="374650" y="1238250"/>
                    </a:lnTo>
                    <a:lnTo>
                      <a:pt x="434975" y="1238250"/>
                    </a:lnTo>
                    <a:lnTo>
                      <a:pt x="482600" y="1323975"/>
                    </a:lnTo>
                    <a:lnTo>
                      <a:pt x="517525" y="13493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B033312-E37A-BC2F-2D86-29A6EF32131F}"/>
                  </a:ext>
                </a:extLst>
              </p:cNvPr>
              <p:cNvSpPr/>
              <p:nvPr/>
            </p:nvSpPr>
            <p:spPr>
              <a:xfrm>
                <a:off x="5359156" y="3270250"/>
                <a:ext cx="577850" cy="508000"/>
              </a:xfrm>
              <a:custGeom>
                <a:avLst/>
                <a:gdLst>
                  <a:gd name="connsiteX0" fmla="*/ 15875 w 577850"/>
                  <a:gd name="connsiteY0" fmla="*/ 508000 h 508000"/>
                  <a:gd name="connsiteX1" fmla="*/ 0 w 577850"/>
                  <a:gd name="connsiteY1" fmla="*/ 393700 h 508000"/>
                  <a:gd name="connsiteX2" fmla="*/ 92075 w 577850"/>
                  <a:gd name="connsiteY2" fmla="*/ 304800 h 508000"/>
                  <a:gd name="connsiteX3" fmla="*/ 95250 w 577850"/>
                  <a:gd name="connsiteY3" fmla="*/ 206375 h 508000"/>
                  <a:gd name="connsiteX4" fmla="*/ 203200 w 577850"/>
                  <a:gd name="connsiteY4" fmla="*/ 177800 h 508000"/>
                  <a:gd name="connsiteX5" fmla="*/ 247650 w 577850"/>
                  <a:gd name="connsiteY5" fmla="*/ 142875 h 508000"/>
                  <a:gd name="connsiteX6" fmla="*/ 323850 w 577850"/>
                  <a:gd name="connsiteY6" fmla="*/ 127000 h 508000"/>
                  <a:gd name="connsiteX7" fmla="*/ 374650 w 577850"/>
                  <a:gd name="connsiteY7" fmla="*/ 88900 h 508000"/>
                  <a:gd name="connsiteX8" fmla="*/ 447675 w 577850"/>
                  <a:gd name="connsiteY8" fmla="*/ 25400 h 508000"/>
                  <a:gd name="connsiteX9" fmla="*/ 463550 w 577850"/>
                  <a:gd name="connsiteY9" fmla="*/ 3175 h 508000"/>
                  <a:gd name="connsiteX10" fmla="*/ 485775 w 577850"/>
                  <a:gd name="connsiteY10" fmla="*/ 6350 h 508000"/>
                  <a:gd name="connsiteX11" fmla="*/ 485775 w 577850"/>
                  <a:gd name="connsiteY11" fmla="*/ 6350 h 508000"/>
                  <a:gd name="connsiteX12" fmla="*/ 577850 w 577850"/>
                  <a:gd name="connsiteY12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7850" h="508000">
                    <a:moveTo>
                      <a:pt x="15875" y="508000"/>
                    </a:moveTo>
                    <a:lnTo>
                      <a:pt x="0" y="393700"/>
                    </a:lnTo>
                    <a:lnTo>
                      <a:pt x="92075" y="304800"/>
                    </a:lnTo>
                    <a:lnTo>
                      <a:pt x="95250" y="206375"/>
                    </a:lnTo>
                    <a:lnTo>
                      <a:pt x="203200" y="177800"/>
                    </a:lnTo>
                    <a:lnTo>
                      <a:pt x="247650" y="142875"/>
                    </a:lnTo>
                    <a:lnTo>
                      <a:pt x="323850" y="127000"/>
                    </a:lnTo>
                    <a:lnTo>
                      <a:pt x="374650" y="88900"/>
                    </a:lnTo>
                    <a:lnTo>
                      <a:pt x="447675" y="25400"/>
                    </a:lnTo>
                    <a:lnTo>
                      <a:pt x="463550" y="3175"/>
                    </a:lnTo>
                    <a:lnTo>
                      <a:pt x="485775" y="6350"/>
                    </a:lnTo>
                    <a:lnTo>
                      <a:pt x="485775" y="6350"/>
                    </a:lnTo>
                    <a:lnTo>
                      <a:pt x="57785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ECC3930-FFAC-3CC9-DCF8-2F96CF6EADC6}"/>
                  </a:ext>
                </a:extLst>
              </p:cNvPr>
              <p:cNvSpPr/>
              <p:nvPr/>
            </p:nvSpPr>
            <p:spPr>
              <a:xfrm>
                <a:off x="4130431" y="2006600"/>
                <a:ext cx="3571875" cy="1193800"/>
              </a:xfrm>
              <a:custGeom>
                <a:avLst/>
                <a:gdLst>
                  <a:gd name="connsiteX0" fmla="*/ 0 w 3584575"/>
                  <a:gd name="connsiteY0" fmla="*/ 1057275 h 1193800"/>
                  <a:gd name="connsiteX1" fmla="*/ 47625 w 3584575"/>
                  <a:gd name="connsiteY1" fmla="*/ 1111250 h 1193800"/>
                  <a:gd name="connsiteX2" fmla="*/ 85725 w 3584575"/>
                  <a:gd name="connsiteY2" fmla="*/ 1193800 h 1193800"/>
                  <a:gd name="connsiteX3" fmla="*/ 177800 w 3584575"/>
                  <a:gd name="connsiteY3" fmla="*/ 1162050 h 1193800"/>
                  <a:gd name="connsiteX4" fmla="*/ 314325 w 3584575"/>
                  <a:gd name="connsiteY4" fmla="*/ 1190625 h 1193800"/>
                  <a:gd name="connsiteX5" fmla="*/ 349250 w 3584575"/>
                  <a:gd name="connsiteY5" fmla="*/ 1162050 h 1193800"/>
                  <a:gd name="connsiteX6" fmla="*/ 361950 w 3584575"/>
                  <a:gd name="connsiteY6" fmla="*/ 1127125 h 1193800"/>
                  <a:gd name="connsiteX7" fmla="*/ 339725 w 3584575"/>
                  <a:gd name="connsiteY7" fmla="*/ 1092200 h 1193800"/>
                  <a:gd name="connsiteX8" fmla="*/ 444500 w 3584575"/>
                  <a:gd name="connsiteY8" fmla="*/ 955675 h 1193800"/>
                  <a:gd name="connsiteX9" fmla="*/ 508000 w 3584575"/>
                  <a:gd name="connsiteY9" fmla="*/ 1003300 h 1193800"/>
                  <a:gd name="connsiteX10" fmla="*/ 701675 w 3584575"/>
                  <a:gd name="connsiteY10" fmla="*/ 1025525 h 1193800"/>
                  <a:gd name="connsiteX11" fmla="*/ 739775 w 3584575"/>
                  <a:gd name="connsiteY11" fmla="*/ 987425 h 1193800"/>
                  <a:gd name="connsiteX12" fmla="*/ 790575 w 3584575"/>
                  <a:gd name="connsiteY12" fmla="*/ 1009650 h 1193800"/>
                  <a:gd name="connsiteX13" fmla="*/ 803275 w 3584575"/>
                  <a:gd name="connsiteY13" fmla="*/ 1054100 h 1193800"/>
                  <a:gd name="connsiteX14" fmla="*/ 882650 w 3584575"/>
                  <a:gd name="connsiteY14" fmla="*/ 1117600 h 1193800"/>
                  <a:gd name="connsiteX15" fmla="*/ 898525 w 3584575"/>
                  <a:gd name="connsiteY15" fmla="*/ 1092200 h 1193800"/>
                  <a:gd name="connsiteX16" fmla="*/ 942975 w 3584575"/>
                  <a:gd name="connsiteY16" fmla="*/ 1133475 h 1193800"/>
                  <a:gd name="connsiteX17" fmla="*/ 1003300 w 3584575"/>
                  <a:gd name="connsiteY17" fmla="*/ 1085850 h 1193800"/>
                  <a:gd name="connsiteX18" fmla="*/ 1063625 w 3584575"/>
                  <a:gd name="connsiteY18" fmla="*/ 1092200 h 1193800"/>
                  <a:gd name="connsiteX19" fmla="*/ 1089025 w 3584575"/>
                  <a:gd name="connsiteY19" fmla="*/ 1054100 h 1193800"/>
                  <a:gd name="connsiteX20" fmla="*/ 1155700 w 3584575"/>
                  <a:gd name="connsiteY20" fmla="*/ 1073150 h 1193800"/>
                  <a:gd name="connsiteX21" fmla="*/ 1181100 w 3584575"/>
                  <a:gd name="connsiteY21" fmla="*/ 1031875 h 1193800"/>
                  <a:gd name="connsiteX22" fmla="*/ 1181100 w 3584575"/>
                  <a:gd name="connsiteY22" fmla="*/ 1031875 h 1193800"/>
                  <a:gd name="connsiteX23" fmla="*/ 1222375 w 3584575"/>
                  <a:gd name="connsiteY23" fmla="*/ 1012825 h 1193800"/>
                  <a:gd name="connsiteX24" fmla="*/ 1333500 w 3584575"/>
                  <a:gd name="connsiteY24" fmla="*/ 1012825 h 1193800"/>
                  <a:gd name="connsiteX25" fmla="*/ 1381125 w 3584575"/>
                  <a:gd name="connsiteY25" fmla="*/ 984250 h 1193800"/>
                  <a:gd name="connsiteX26" fmla="*/ 1397000 w 3584575"/>
                  <a:gd name="connsiteY26" fmla="*/ 984250 h 1193800"/>
                  <a:gd name="connsiteX27" fmla="*/ 1517650 w 3584575"/>
                  <a:gd name="connsiteY27" fmla="*/ 892175 h 1193800"/>
                  <a:gd name="connsiteX28" fmla="*/ 1517650 w 3584575"/>
                  <a:gd name="connsiteY28" fmla="*/ 784225 h 1193800"/>
                  <a:gd name="connsiteX29" fmla="*/ 1470025 w 3584575"/>
                  <a:gd name="connsiteY29" fmla="*/ 758825 h 1193800"/>
                  <a:gd name="connsiteX30" fmla="*/ 1425575 w 3584575"/>
                  <a:gd name="connsiteY30" fmla="*/ 673100 h 1193800"/>
                  <a:gd name="connsiteX31" fmla="*/ 1444625 w 3584575"/>
                  <a:gd name="connsiteY31" fmla="*/ 584200 h 1193800"/>
                  <a:gd name="connsiteX32" fmla="*/ 1419225 w 3584575"/>
                  <a:gd name="connsiteY32" fmla="*/ 555625 h 1193800"/>
                  <a:gd name="connsiteX33" fmla="*/ 1450975 w 3584575"/>
                  <a:gd name="connsiteY33" fmla="*/ 508000 h 1193800"/>
                  <a:gd name="connsiteX34" fmla="*/ 1422400 w 3584575"/>
                  <a:gd name="connsiteY34" fmla="*/ 460375 h 1193800"/>
                  <a:gd name="connsiteX35" fmla="*/ 1444625 w 3584575"/>
                  <a:gd name="connsiteY35" fmla="*/ 434975 h 1193800"/>
                  <a:gd name="connsiteX36" fmla="*/ 1492250 w 3584575"/>
                  <a:gd name="connsiteY36" fmla="*/ 431800 h 1193800"/>
                  <a:gd name="connsiteX37" fmla="*/ 1514475 w 3584575"/>
                  <a:gd name="connsiteY37" fmla="*/ 377825 h 1193800"/>
                  <a:gd name="connsiteX38" fmla="*/ 1501775 w 3584575"/>
                  <a:gd name="connsiteY38" fmla="*/ 266700 h 1193800"/>
                  <a:gd name="connsiteX39" fmla="*/ 1555750 w 3584575"/>
                  <a:gd name="connsiteY39" fmla="*/ 234950 h 1193800"/>
                  <a:gd name="connsiteX40" fmla="*/ 1628775 w 3584575"/>
                  <a:gd name="connsiteY40" fmla="*/ 247650 h 1193800"/>
                  <a:gd name="connsiteX41" fmla="*/ 1806575 w 3584575"/>
                  <a:gd name="connsiteY41" fmla="*/ 247650 h 1193800"/>
                  <a:gd name="connsiteX42" fmla="*/ 1844675 w 3584575"/>
                  <a:gd name="connsiteY42" fmla="*/ 190500 h 1193800"/>
                  <a:gd name="connsiteX43" fmla="*/ 1863725 w 3584575"/>
                  <a:gd name="connsiteY43" fmla="*/ 187325 h 1193800"/>
                  <a:gd name="connsiteX44" fmla="*/ 1984375 w 3584575"/>
                  <a:gd name="connsiteY44" fmla="*/ 234950 h 1193800"/>
                  <a:gd name="connsiteX45" fmla="*/ 2006600 w 3584575"/>
                  <a:gd name="connsiteY45" fmla="*/ 219075 h 1193800"/>
                  <a:gd name="connsiteX46" fmla="*/ 2051050 w 3584575"/>
                  <a:gd name="connsiteY46" fmla="*/ 234950 h 1193800"/>
                  <a:gd name="connsiteX47" fmla="*/ 2092325 w 3584575"/>
                  <a:gd name="connsiteY47" fmla="*/ 228600 h 1193800"/>
                  <a:gd name="connsiteX48" fmla="*/ 2117725 w 3584575"/>
                  <a:gd name="connsiteY48" fmla="*/ 206375 h 1193800"/>
                  <a:gd name="connsiteX49" fmla="*/ 2266950 w 3584575"/>
                  <a:gd name="connsiteY49" fmla="*/ 196850 h 1193800"/>
                  <a:gd name="connsiteX50" fmla="*/ 2286000 w 3584575"/>
                  <a:gd name="connsiteY50" fmla="*/ 171450 h 1193800"/>
                  <a:gd name="connsiteX51" fmla="*/ 2320925 w 3584575"/>
                  <a:gd name="connsiteY51" fmla="*/ 184150 h 1193800"/>
                  <a:gd name="connsiteX52" fmla="*/ 2432050 w 3584575"/>
                  <a:gd name="connsiteY52" fmla="*/ 146050 h 1193800"/>
                  <a:gd name="connsiteX53" fmla="*/ 2476500 w 3584575"/>
                  <a:gd name="connsiteY53" fmla="*/ 180975 h 1193800"/>
                  <a:gd name="connsiteX54" fmla="*/ 2520950 w 3584575"/>
                  <a:gd name="connsiteY54" fmla="*/ 180975 h 1193800"/>
                  <a:gd name="connsiteX55" fmla="*/ 2540000 w 3584575"/>
                  <a:gd name="connsiteY55" fmla="*/ 152400 h 1193800"/>
                  <a:gd name="connsiteX56" fmla="*/ 2571750 w 3584575"/>
                  <a:gd name="connsiteY56" fmla="*/ 152400 h 1193800"/>
                  <a:gd name="connsiteX57" fmla="*/ 2616200 w 3584575"/>
                  <a:gd name="connsiteY57" fmla="*/ 152400 h 1193800"/>
                  <a:gd name="connsiteX58" fmla="*/ 2695575 w 3584575"/>
                  <a:gd name="connsiteY58" fmla="*/ 127000 h 1193800"/>
                  <a:gd name="connsiteX59" fmla="*/ 2740025 w 3584575"/>
                  <a:gd name="connsiteY59" fmla="*/ 127000 h 1193800"/>
                  <a:gd name="connsiteX60" fmla="*/ 2784475 w 3584575"/>
                  <a:gd name="connsiteY60" fmla="*/ 152400 h 1193800"/>
                  <a:gd name="connsiteX61" fmla="*/ 2838450 w 3584575"/>
                  <a:gd name="connsiteY61" fmla="*/ 158750 h 1193800"/>
                  <a:gd name="connsiteX62" fmla="*/ 2860675 w 3584575"/>
                  <a:gd name="connsiteY62" fmla="*/ 155575 h 1193800"/>
                  <a:gd name="connsiteX63" fmla="*/ 2901950 w 3584575"/>
                  <a:gd name="connsiteY63" fmla="*/ 92075 h 1193800"/>
                  <a:gd name="connsiteX64" fmla="*/ 2955925 w 3584575"/>
                  <a:gd name="connsiteY64" fmla="*/ 66675 h 1193800"/>
                  <a:gd name="connsiteX65" fmla="*/ 3035300 w 3584575"/>
                  <a:gd name="connsiteY65" fmla="*/ 85725 h 1193800"/>
                  <a:gd name="connsiteX66" fmla="*/ 3111500 w 3584575"/>
                  <a:gd name="connsiteY66" fmla="*/ 41275 h 1193800"/>
                  <a:gd name="connsiteX67" fmla="*/ 3149600 w 3584575"/>
                  <a:gd name="connsiteY67" fmla="*/ 15875 h 1193800"/>
                  <a:gd name="connsiteX68" fmla="*/ 3260725 w 3584575"/>
                  <a:gd name="connsiteY68" fmla="*/ 0 h 1193800"/>
                  <a:gd name="connsiteX69" fmla="*/ 3289300 w 3584575"/>
                  <a:gd name="connsiteY69" fmla="*/ 15875 h 1193800"/>
                  <a:gd name="connsiteX70" fmla="*/ 3324225 w 3584575"/>
                  <a:gd name="connsiteY70" fmla="*/ 9525 h 1193800"/>
                  <a:gd name="connsiteX71" fmla="*/ 3387725 w 3584575"/>
                  <a:gd name="connsiteY71" fmla="*/ 44450 h 1193800"/>
                  <a:gd name="connsiteX72" fmla="*/ 3457575 w 3584575"/>
                  <a:gd name="connsiteY72" fmla="*/ 47625 h 1193800"/>
                  <a:gd name="connsiteX73" fmla="*/ 3584575 w 3584575"/>
                  <a:gd name="connsiteY73" fmla="*/ 104775 h 119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84575" h="1193800">
                    <a:moveTo>
                      <a:pt x="0" y="1057275"/>
                    </a:moveTo>
                    <a:lnTo>
                      <a:pt x="47625" y="1111250"/>
                    </a:lnTo>
                    <a:lnTo>
                      <a:pt x="85725" y="1193800"/>
                    </a:lnTo>
                    <a:lnTo>
                      <a:pt x="177800" y="1162050"/>
                    </a:lnTo>
                    <a:lnTo>
                      <a:pt x="314325" y="1190625"/>
                    </a:lnTo>
                    <a:lnTo>
                      <a:pt x="349250" y="1162050"/>
                    </a:lnTo>
                    <a:lnTo>
                      <a:pt x="361950" y="1127125"/>
                    </a:lnTo>
                    <a:lnTo>
                      <a:pt x="339725" y="1092200"/>
                    </a:lnTo>
                    <a:lnTo>
                      <a:pt x="444500" y="955675"/>
                    </a:lnTo>
                    <a:lnTo>
                      <a:pt x="508000" y="1003300"/>
                    </a:lnTo>
                    <a:lnTo>
                      <a:pt x="701675" y="1025525"/>
                    </a:lnTo>
                    <a:lnTo>
                      <a:pt x="739775" y="987425"/>
                    </a:lnTo>
                    <a:lnTo>
                      <a:pt x="790575" y="1009650"/>
                    </a:lnTo>
                    <a:lnTo>
                      <a:pt x="803275" y="1054100"/>
                    </a:lnTo>
                    <a:lnTo>
                      <a:pt x="882650" y="1117600"/>
                    </a:lnTo>
                    <a:lnTo>
                      <a:pt x="898525" y="1092200"/>
                    </a:lnTo>
                    <a:lnTo>
                      <a:pt x="942975" y="1133475"/>
                    </a:lnTo>
                    <a:lnTo>
                      <a:pt x="1003300" y="1085850"/>
                    </a:lnTo>
                    <a:lnTo>
                      <a:pt x="1063625" y="1092200"/>
                    </a:lnTo>
                    <a:lnTo>
                      <a:pt x="1089025" y="1054100"/>
                    </a:lnTo>
                    <a:lnTo>
                      <a:pt x="1155700" y="1073150"/>
                    </a:lnTo>
                    <a:lnTo>
                      <a:pt x="1181100" y="1031875"/>
                    </a:lnTo>
                    <a:lnTo>
                      <a:pt x="1181100" y="1031875"/>
                    </a:lnTo>
                    <a:lnTo>
                      <a:pt x="1222375" y="1012825"/>
                    </a:lnTo>
                    <a:lnTo>
                      <a:pt x="1333500" y="1012825"/>
                    </a:lnTo>
                    <a:lnTo>
                      <a:pt x="1381125" y="984250"/>
                    </a:lnTo>
                    <a:lnTo>
                      <a:pt x="1397000" y="984250"/>
                    </a:lnTo>
                    <a:lnTo>
                      <a:pt x="1517650" y="892175"/>
                    </a:lnTo>
                    <a:lnTo>
                      <a:pt x="1517650" y="784225"/>
                    </a:lnTo>
                    <a:lnTo>
                      <a:pt x="1470025" y="758825"/>
                    </a:lnTo>
                    <a:lnTo>
                      <a:pt x="1425575" y="673100"/>
                    </a:lnTo>
                    <a:lnTo>
                      <a:pt x="1444625" y="584200"/>
                    </a:lnTo>
                    <a:lnTo>
                      <a:pt x="1419225" y="555625"/>
                    </a:lnTo>
                    <a:lnTo>
                      <a:pt x="1450975" y="508000"/>
                    </a:lnTo>
                    <a:lnTo>
                      <a:pt x="1422400" y="460375"/>
                    </a:lnTo>
                    <a:lnTo>
                      <a:pt x="1444625" y="434975"/>
                    </a:lnTo>
                    <a:lnTo>
                      <a:pt x="1492250" y="431800"/>
                    </a:lnTo>
                    <a:lnTo>
                      <a:pt x="1514475" y="377825"/>
                    </a:lnTo>
                    <a:lnTo>
                      <a:pt x="1501775" y="266700"/>
                    </a:lnTo>
                    <a:lnTo>
                      <a:pt x="1555750" y="234950"/>
                    </a:lnTo>
                    <a:lnTo>
                      <a:pt x="1628775" y="247650"/>
                    </a:lnTo>
                    <a:lnTo>
                      <a:pt x="1806575" y="247650"/>
                    </a:lnTo>
                    <a:lnTo>
                      <a:pt x="1844675" y="190500"/>
                    </a:lnTo>
                    <a:lnTo>
                      <a:pt x="1863725" y="187325"/>
                    </a:lnTo>
                    <a:lnTo>
                      <a:pt x="1984375" y="234950"/>
                    </a:lnTo>
                    <a:lnTo>
                      <a:pt x="2006600" y="219075"/>
                    </a:lnTo>
                    <a:lnTo>
                      <a:pt x="2051050" y="234950"/>
                    </a:lnTo>
                    <a:lnTo>
                      <a:pt x="2092325" y="228600"/>
                    </a:lnTo>
                    <a:lnTo>
                      <a:pt x="2117725" y="206375"/>
                    </a:lnTo>
                    <a:lnTo>
                      <a:pt x="2266950" y="196850"/>
                    </a:lnTo>
                    <a:lnTo>
                      <a:pt x="2286000" y="171450"/>
                    </a:lnTo>
                    <a:lnTo>
                      <a:pt x="2320925" y="184150"/>
                    </a:lnTo>
                    <a:lnTo>
                      <a:pt x="2432050" y="146050"/>
                    </a:lnTo>
                    <a:lnTo>
                      <a:pt x="2476500" y="180975"/>
                    </a:lnTo>
                    <a:lnTo>
                      <a:pt x="2520950" y="180975"/>
                    </a:lnTo>
                    <a:lnTo>
                      <a:pt x="2540000" y="152400"/>
                    </a:lnTo>
                    <a:lnTo>
                      <a:pt x="2571750" y="152400"/>
                    </a:lnTo>
                    <a:lnTo>
                      <a:pt x="2616200" y="152400"/>
                    </a:lnTo>
                    <a:lnTo>
                      <a:pt x="2695575" y="127000"/>
                    </a:lnTo>
                    <a:lnTo>
                      <a:pt x="2740025" y="127000"/>
                    </a:lnTo>
                    <a:lnTo>
                      <a:pt x="2784475" y="152400"/>
                    </a:lnTo>
                    <a:lnTo>
                      <a:pt x="2838450" y="158750"/>
                    </a:lnTo>
                    <a:lnTo>
                      <a:pt x="2860675" y="155575"/>
                    </a:lnTo>
                    <a:lnTo>
                      <a:pt x="2901950" y="92075"/>
                    </a:lnTo>
                    <a:lnTo>
                      <a:pt x="2955925" y="66675"/>
                    </a:lnTo>
                    <a:lnTo>
                      <a:pt x="3035300" y="85725"/>
                    </a:lnTo>
                    <a:lnTo>
                      <a:pt x="3111500" y="41275"/>
                    </a:lnTo>
                    <a:lnTo>
                      <a:pt x="3149600" y="15875"/>
                    </a:lnTo>
                    <a:lnTo>
                      <a:pt x="3260725" y="0"/>
                    </a:lnTo>
                    <a:lnTo>
                      <a:pt x="3289300" y="15875"/>
                    </a:lnTo>
                    <a:lnTo>
                      <a:pt x="3324225" y="9525"/>
                    </a:lnTo>
                    <a:lnTo>
                      <a:pt x="3387725" y="44450"/>
                    </a:lnTo>
                    <a:lnTo>
                      <a:pt x="3457575" y="47625"/>
                    </a:lnTo>
                    <a:lnTo>
                      <a:pt x="3584575" y="1047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AD009F1-7FBE-70BC-637A-FB01C4F98D9D}"/>
                  </a:ext>
                </a:extLst>
              </p:cNvPr>
              <p:cNvSpPr/>
              <p:nvPr/>
            </p:nvSpPr>
            <p:spPr>
              <a:xfrm>
                <a:off x="5661084" y="1425515"/>
                <a:ext cx="395308" cy="497466"/>
              </a:xfrm>
              <a:custGeom>
                <a:avLst/>
                <a:gdLst>
                  <a:gd name="connsiteX0" fmla="*/ 0 w 565150"/>
                  <a:gd name="connsiteY0" fmla="*/ 0 h 711200"/>
                  <a:gd name="connsiteX1" fmla="*/ 139700 w 565150"/>
                  <a:gd name="connsiteY1" fmla="*/ 215900 h 711200"/>
                  <a:gd name="connsiteX2" fmla="*/ 152400 w 565150"/>
                  <a:gd name="connsiteY2" fmla="*/ 431800 h 711200"/>
                  <a:gd name="connsiteX3" fmla="*/ 266700 w 565150"/>
                  <a:gd name="connsiteY3" fmla="*/ 469900 h 711200"/>
                  <a:gd name="connsiteX4" fmla="*/ 311150 w 565150"/>
                  <a:gd name="connsiteY4" fmla="*/ 533400 h 711200"/>
                  <a:gd name="connsiteX5" fmla="*/ 425450 w 565150"/>
                  <a:gd name="connsiteY5" fmla="*/ 565150 h 711200"/>
                  <a:gd name="connsiteX6" fmla="*/ 488950 w 565150"/>
                  <a:gd name="connsiteY6" fmla="*/ 615950 h 711200"/>
                  <a:gd name="connsiteX7" fmla="*/ 520700 w 565150"/>
                  <a:gd name="connsiteY7" fmla="*/ 654050 h 711200"/>
                  <a:gd name="connsiteX8" fmla="*/ 552450 w 565150"/>
                  <a:gd name="connsiteY8" fmla="*/ 660400 h 711200"/>
                  <a:gd name="connsiteX9" fmla="*/ 565150 w 565150"/>
                  <a:gd name="connsiteY9" fmla="*/ 71120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5150" h="711200">
                    <a:moveTo>
                      <a:pt x="0" y="0"/>
                    </a:moveTo>
                    <a:lnTo>
                      <a:pt x="139700" y="215900"/>
                    </a:lnTo>
                    <a:lnTo>
                      <a:pt x="152400" y="431800"/>
                    </a:lnTo>
                    <a:lnTo>
                      <a:pt x="266700" y="469900"/>
                    </a:lnTo>
                    <a:lnTo>
                      <a:pt x="311150" y="533400"/>
                    </a:lnTo>
                    <a:lnTo>
                      <a:pt x="425450" y="565150"/>
                    </a:lnTo>
                    <a:lnTo>
                      <a:pt x="488950" y="615950"/>
                    </a:lnTo>
                    <a:lnTo>
                      <a:pt x="520700" y="654050"/>
                    </a:lnTo>
                    <a:lnTo>
                      <a:pt x="552450" y="660400"/>
                    </a:lnTo>
                    <a:lnTo>
                      <a:pt x="565150" y="7112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60921C1-5A69-9540-DD66-B284E232C311}"/>
                  </a:ext>
                </a:extLst>
              </p:cNvPr>
              <p:cNvSpPr/>
              <p:nvPr/>
            </p:nvSpPr>
            <p:spPr>
              <a:xfrm>
                <a:off x="6371568" y="2515058"/>
                <a:ext cx="1598932" cy="577392"/>
              </a:xfrm>
              <a:custGeom>
                <a:avLst/>
                <a:gdLst>
                  <a:gd name="connsiteX0" fmla="*/ 2057400 w 2057400"/>
                  <a:gd name="connsiteY0" fmla="*/ 25400 h 742950"/>
                  <a:gd name="connsiteX1" fmla="*/ 1695450 w 2057400"/>
                  <a:gd name="connsiteY1" fmla="*/ 0 h 742950"/>
                  <a:gd name="connsiteX2" fmla="*/ 1660525 w 2057400"/>
                  <a:gd name="connsiteY2" fmla="*/ 28575 h 742950"/>
                  <a:gd name="connsiteX3" fmla="*/ 1663700 w 2057400"/>
                  <a:gd name="connsiteY3" fmla="*/ 98425 h 742950"/>
                  <a:gd name="connsiteX4" fmla="*/ 1571625 w 2057400"/>
                  <a:gd name="connsiteY4" fmla="*/ 73025 h 742950"/>
                  <a:gd name="connsiteX5" fmla="*/ 1530350 w 2057400"/>
                  <a:gd name="connsiteY5" fmla="*/ 171450 h 742950"/>
                  <a:gd name="connsiteX6" fmla="*/ 1498600 w 2057400"/>
                  <a:gd name="connsiteY6" fmla="*/ 146050 h 742950"/>
                  <a:gd name="connsiteX7" fmla="*/ 1447800 w 2057400"/>
                  <a:gd name="connsiteY7" fmla="*/ 180975 h 742950"/>
                  <a:gd name="connsiteX8" fmla="*/ 1431925 w 2057400"/>
                  <a:gd name="connsiteY8" fmla="*/ 196850 h 742950"/>
                  <a:gd name="connsiteX9" fmla="*/ 1403350 w 2057400"/>
                  <a:gd name="connsiteY9" fmla="*/ 292100 h 742950"/>
                  <a:gd name="connsiteX10" fmla="*/ 1422400 w 2057400"/>
                  <a:gd name="connsiteY10" fmla="*/ 323850 h 742950"/>
                  <a:gd name="connsiteX11" fmla="*/ 1352550 w 2057400"/>
                  <a:gd name="connsiteY11" fmla="*/ 365125 h 742950"/>
                  <a:gd name="connsiteX12" fmla="*/ 1400175 w 2057400"/>
                  <a:gd name="connsiteY12" fmla="*/ 409575 h 742950"/>
                  <a:gd name="connsiteX13" fmla="*/ 1365250 w 2057400"/>
                  <a:gd name="connsiteY13" fmla="*/ 434975 h 742950"/>
                  <a:gd name="connsiteX14" fmla="*/ 1377950 w 2057400"/>
                  <a:gd name="connsiteY14" fmla="*/ 457200 h 742950"/>
                  <a:gd name="connsiteX15" fmla="*/ 1365250 w 2057400"/>
                  <a:gd name="connsiteY15" fmla="*/ 495300 h 742950"/>
                  <a:gd name="connsiteX16" fmla="*/ 1374775 w 2057400"/>
                  <a:gd name="connsiteY16" fmla="*/ 517525 h 742950"/>
                  <a:gd name="connsiteX17" fmla="*/ 1346200 w 2057400"/>
                  <a:gd name="connsiteY17" fmla="*/ 536575 h 742950"/>
                  <a:gd name="connsiteX18" fmla="*/ 1279525 w 2057400"/>
                  <a:gd name="connsiteY18" fmla="*/ 590550 h 742950"/>
                  <a:gd name="connsiteX19" fmla="*/ 1241425 w 2057400"/>
                  <a:gd name="connsiteY19" fmla="*/ 609600 h 742950"/>
                  <a:gd name="connsiteX20" fmla="*/ 1212850 w 2057400"/>
                  <a:gd name="connsiteY20" fmla="*/ 638175 h 742950"/>
                  <a:gd name="connsiteX21" fmla="*/ 1158875 w 2057400"/>
                  <a:gd name="connsiteY21" fmla="*/ 600075 h 742950"/>
                  <a:gd name="connsiteX22" fmla="*/ 1050925 w 2057400"/>
                  <a:gd name="connsiteY22" fmla="*/ 609600 h 742950"/>
                  <a:gd name="connsiteX23" fmla="*/ 1022350 w 2057400"/>
                  <a:gd name="connsiteY23" fmla="*/ 584200 h 742950"/>
                  <a:gd name="connsiteX24" fmla="*/ 971550 w 2057400"/>
                  <a:gd name="connsiteY24" fmla="*/ 600075 h 742950"/>
                  <a:gd name="connsiteX25" fmla="*/ 939800 w 2057400"/>
                  <a:gd name="connsiteY25" fmla="*/ 571500 h 742950"/>
                  <a:gd name="connsiteX26" fmla="*/ 923925 w 2057400"/>
                  <a:gd name="connsiteY26" fmla="*/ 542925 h 742950"/>
                  <a:gd name="connsiteX27" fmla="*/ 889000 w 2057400"/>
                  <a:gd name="connsiteY27" fmla="*/ 565150 h 742950"/>
                  <a:gd name="connsiteX28" fmla="*/ 879475 w 2057400"/>
                  <a:gd name="connsiteY28" fmla="*/ 603250 h 742950"/>
                  <a:gd name="connsiteX29" fmla="*/ 854075 w 2057400"/>
                  <a:gd name="connsiteY29" fmla="*/ 603250 h 742950"/>
                  <a:gd name="connsiteX30" fmla="*/ 828675 w 2057400"/>
                  <a:gd name="connsiteY30" fmla="*/ 568325 h 742950"/>
                  <a:gd name="connsiteX31" fmla="*/ 781050 w 2057400"/>
                  <a:gd name="connsiteY31" fmla="*/ 593725 h 742950"/>
                  <a:gd name="connsiteX32" fmla="*/ 720725 w 2057400"/>
                  <a:gd name="connsiteY32" fmla="*/ 571500 h 742950"/>
                  <a:gd name="connsiteX33" fmla="*/ 701675 w 2057400"/>
                  <a:gd name="connsiteY33" fmla="*/ 536575 h 742950"/>
                  <a:gd name="connsiteX34" fmla="*/ 635000 w 2057400"/>
                  <a:gd name="connsiteY34" fmla="*/ 511175 h 742950"/>
                  <a:gd name="connsiteX35" fmla="*/ 612775 w 2057400"/>
                  <a:gd name="connsiteY35" fmla="*/ 539750 h 742950"/>
                  <a:gd name="connsiteX36" fmla="*/ 565150 w 2057400"/>
                  <a:gd name="connsiteY36" fmla="*/ 542925 h 742950"/>
                  <a:gd name="connsiteX37" fmla="*/ 552450 w 2057400"/>
                  <a:gd name="connsiteY37" fmla="*/ 565150 h 742950"/>
                  <a:gd name="connsiteX38" fmla="*/ 552450 w 2057400"/>
                  <a:gd name="connsiteY38" fmla="*/ 603250 h 742950"/>
                  <a:gd name="connsiteX39" fmla="*/ 457200 w 2057400"/>
                  <a:gd name="connsiteY39" fmla="*/ 635000 h 742950"/>
                  <a:gd name="connsiteX40" fmla="*/ 431800 w 2057400"/>
                  <a:gd name="connsiteY40" fmla="*/ 692150 h 742950"/>
                  <a:gd name="connsiteX41" fmla="*/ 384175 w 2057400"/>
                  <a:gd name="connsiteY41" fmla="*/ 676275 h 742950"/>
                  <a:gd name="connsiteX42" fmla="*/ 365125 w 2057400"/>
                  <a:gd name="connsiteY42" fmla="*/ 679450 h 742950"/>
                  <a:gd name="connsiteX43" fmla="*/ 339725 w 2057400"/>
                  <a:gd name="connsiteY43" fmla="*/ 692150 h 742950"/>
                  <a:gd name="connsiteX44" fmla="*/ 330200 w 2057400"/>
                  <a:gd name="connsiteY44" fmla="*/ 742950 h 742950"/>
                  <a:gd name="connsiteX45" fmla="*/ 301625 w 2057400"/>
                  <a:gd name="connsiteY45" fmla="*/ 742950 h 742950"/>
                  <a:gd name="connsiteX46" fmla="*/ 254000 w 2057400"/>
                  <a:gd name="connsiteY46" fmla="*/ 704850 h 742950"/>
                  <a:gd name="connsiteX47" fmla="*/ 165100 w 2057400"/>
                  <a:gd name="connsiteY47" fmla="*/ 688975 h 742950"/>
                  <a:gd name="connsiteX48" fmla="*/ 136525 w 2057400"/>
                  <a:gd name="connsiteY48" fmla="*/ 692150 h 742950"/>
                  <a:gd name="connsiteX49" fmla="*/ 92075 w 2057400"/>
                  <a:gd name="connsiteY49" fmla="*/ 676275 h 742950"/>
                  <a:gd name="connsiteX50" fmla="*/ 22225 w 2057400"/>
                  <a:gd name="connsiteY50" fmla="*/ 692150 h 742950"/>
                  <a:gd name="connsiteX51" fmla="*/ 0 w 2057400"/>
                  <a:gd name="connsiteY51" fmla="*/ 628650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57400" h="742950">
                    <a:moveTo>
                      <a:pt x="2057400" y="25400"/>
                    </a:moveTo>
                    <a:lnTo>
                      <a:pt x="1695450" y="0"/>
                    </a:lnTo>
                    <a:lnTo>
                      <a:pt x="1660525" y="28575"/>
                    </a:lnTo>
                    <a:lnTo>
                      <a:pt x="1663700" y="98425"/>
                    </a:lnTo>
                    <a:lnTo>
                      <a:pt x="1571625" y="73025"/>
                    </a:lnTo>
                    <a:lnTo>
                      <a:pt x="1530350" y="171450"/>
                    </a:lnTo>
                    <a:lnTo>
                      <a:pt x="1498600" y="146050"/>
                    </a:lnTo>
                    <a:lnTo>
                      <a:pt x="1447800" y="180975"/>
                    </a:lnTo>
                    <a:lnTo>
                      <a:pt x="1431925" y="196850"/>
                    </a:lnTo>
                    <a:lnTo>
                      <a:pt x="1403350" y="292100"/>
                    </a:lnTo>
                    <a:lnTo>
                      <a:pt x="1422400" y="323850"/>
                    </a:lnTo>
                    <a:lnTo>
                      <a:pt x="1352550" y="365125"/>
                    </a:lnTo>
                    <a:lnTo>
                      <a:pt x="1400175" y="409575"/>
                    </a:lnTo>
                    <a:lnTo>
                      <a:pt x="1365250" y="434975"/>
                    </a:lnTo>
                    <a:lnTo>
                      <a:pt x="1377950" y="457200"/>
                    </a:lnTo>
                    <a:lnTo>
                      <a:pt x="1365250" y="495300"/>
                    </a:lnTo>
                    <a:lnTo>
                      <a:pt x="1374775" y="517525"/>
                    </a:lnTo>
                    <a:lnTo>
                      <a:pt x="1346200" y="536575"/>
                    </a:lnTo>
                    <a:lnTo>
                      <a:pt x="1279525" y="590550"/>
                    </a:lnTo>
                    <a:lnTo>
                      <a:pt x="1241425" y="609600"/>
                    </a:lnTo>
                    <a:lnTo>
                      <a:pt x="1212850" y="638175"/>
                    </a:lnTo>
                    <a:lnTo>
                      <a:pt x="1158875" y="600075"/>
                    </a:lnTo>
                    <a:lnTo>
                      <a:pt x="1050925" y="609600"/>
                    </a:lnTo>
                    <a:lnTo>
                      <a:pt x="1022350" y="584200"/>
                    </a:lnTo>
                    <a:lnTo>
                      <a:pt x="971550" y="600075"/>
                    </a:lnTo>
                    <a:lnTo>
                      <a:pt x="939800" y="571500"/>
                    </a:lnTo>
                    <a:lnTo>
                      <a:pt x="923925" y="542925"/>
                    </a:lnTo>
                    <a:lnTo>
                      <a:pt x="889000" y="565150"/>
                    </a:lnTo>
                    <a:lnTo>
                      <a:pt x="879475" y="603250"/>
                    </a:lnTo>
                    <a:lnTo>
                      <a:pt x="854075" y="603250"/>
                    </a:lnTo>
                    <a:lnTo>
                      <a:pt x="828675" y="568325"/>
                    </a:lnTo>
                    <a:lnTo>
                      <a:pt x="781050" y="593725"/>
                    </a:lnTo>
                    <a:lnTo>
                      <a:pt x="720725" y="571500"/>
                    </a:lnTo>
                    <a:lnTo>
                      <a:pt x="701675" y="536575"/>
                    </a:lnTo>
                    <a:lnTo>
                      <a:pt x="635000" y="511175"/>
                    </a:lnTo>
                    <a:lnTo>
                      <a:pt x="612775" y="539750"/>
                    </a:lnTo>
                    <a:lnTo>
                      <a:pt x="565150" y="542925"/>
                    </a:lnTo>
                    <a:lnTo>
                      <a:pt x="552450" y="565150"/>
                    </a:lnTo>
                    <a:lnTo>
                      <a:pt x="552450" y="603250"/>
                    </a:lnTo>
                    <a:lnTo>
                      <a:pt x="457200" y="635000"/>
                    </a:lnTo>
                    <a:lnTo>
                      <a:pt x="431800" y="692150"/>
                    </a:lnTo>
                    <a:lnTo>
                      <a:pt x="384175" y="676275"/>
                    </a:lnTo>
                    <a:lnTo>
                      <a:pt x="365125" y="679450"/>
                    </a:lnTo>
                    <a:lnTo>
                      <a:pt x="339725" y="692150"/>
                    </a:lnTo>
                    <a:lnTo>
                      <a:pt x="330200" y="742950"/>
                    </a:lnTo>
                    <a:lnTo>
                      <a:pt x="301625" y="742950"/>
                    </a:lnTo>
                    <a:lnTo>
                      <a:pt x="254000" y="704850"/>
                    </a:lnTo>
                    <a:lnTo>
                      <a:pt x="165100" y="688975"/>
                    </a:lnTo>
                    <a:lnTo>
                      <a:pt x="136525" y="692150"/>
                    </a:lnTo>
                    <a:lnTo>
                      <a:pt x="92075" y="676275"/>
                    </a:lnTo>
                    <a:lnTo>
                      <a:pt x="22225" y="692150"/>
                    </a:lnTo>
                    <a:lnTo>
                      <a:pt x="0" y="6286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BCD89DC-F9D6-A8B1-10AB-F22F63336E88}"/>
                </a:ext>
              </a:extLst>
            </p:cNvPr>
            <p:cNvGrpSpPr/>
            <p:nvPr/>
          </p:nvGrpSpPr>
          <p:grpSpPr>
            <a:xfrm>
              <a:off x="4531225" y="2700019"/>
              <a:ext cx="4837514" cy="3428741"/>
              <a:chOff x="1876854" y="1150477"/>
              <a:chExt cx="6655962" cy="4717624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95EF5F3A-BF38-AFC9-6068-67C7F2ECC53A}"/>
                  </a:ext>
                </a:extLst>
              </p:cNvPr>
              <p:cNvSpPr txBox="1"/>
              <p:nvPr/>
            </p:nvSpPr>
            <p:spPr>
              <a:xfrm>
                <a:off x="7578031" y="1949715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A7A276BE-557E-38E0-3B92-0EA039B3A400}"/>
                  </a:ext>
                </a:extLst>
              </p:cNvPr>
              <p:cNvSpPr txBox="1"/>
              <p:nvPr/>
            </p:nvSpPr>
            <p:spPr>
              <a:xfrm>
                <a:off x="5224782" y="3810615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ものべがわ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物部川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B2978A2D-C67D-3D09-80EA-0E4D6A20914D}"/>
                  </a:ext>
                </a:extLst>
              </p:cNvPr>
              <p:cNvSpPr txBox="1"/>
              <p:nvPr/>
            </p:nvSpPr>
            <p:spPr>
              <a:xfrm>
                <a:off x="4593418" y="4014238"/>
                <a:ext cx="677555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C4C3A35A-C9B2-ED95-B0F5-B778C1B070E4}"/>
                  </a:ext>
                </a:extLst>
              </p:cNvPr>
              <p:cNvSpPr txBox="1"/>
              <p:nvPr/>
            </p:nvSpPr>
            <p:spPr>
              <a:xfrm>
                <a:off x="3502735" y="5486976"/>
                <a:ext cx="818712" cy="381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しまんとがわ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四万十川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95EDD928-6C09-CBAD-91BD-C4D0276CD4F7}"/>
                  </a:ext>
                </a:extLst>
              </p:cNvPr>
              <p:cNvSpPr txBox="1"/>
              <p:nvPr/>
            </p:nvSpPr>
            <p:spPr>
              <a:xfrm>
                <a:off x="1876854" y="3315936"/>
                <a:ext cx="536397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ひじかわ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肱川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3F5C1B0E-0F61-2DAD-32DF-D646BD576FD2}"/>
                  </a:ext>
                </a:extLst>
              </p:cNvPr>
              <p:cNvSpPr txBox="1"/>
              <p:nvPr/>
            </p:nvSpPr>
            <p:spPr>
              <a:xfrm>
                <a:off x="2284137" y="2779811"/>
                <a:ext cx="677555" cy="381124"/>
              </a:xfrm>
              <a:prstGeom prst="rect">
                <a:avLst/>
              </a:prstGeom>
              <a:noFill/>
              <a:ln w="19050" cap="rnd">
                <a:noFill/>
                <a:round/>
              </a:ln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しげのぶがわ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重信川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876A40AF-009A-4DF0-BFC0-A002FFEC1B1F}"/>
                  </a:ext>
                </a:extLst>
              </p:cNvPr>
              <p:cNvSpPr txBox="1"/>
              <p:nvPr/>
            </p:nvSpPr>
            <p:spPr>
              <a:xfrm>
                <a:off x="5179683" y="1150477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どきがわ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土器川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23CC6C3B-35D5-B2CC-9D08-83F16DF55AD9}"/>
                  </a:ext>
                </a:extLst>
              </p:cNvPr>
              <p:cNvSpPr txBox="1"/>
              <p:nvPr/>
            </p:nvSpPr>
            <p:spPr>
              <a:xfrm>
                <a:off x="7855261" y="2422628"/>
                <a:ext cx="677555" cy="381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588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123</Words>
  <Application>Microsoft Office PowerPoint</Application>
  <PresentationFormat>A4 210 x 297 mm</PresentationFormat>
  <Paragraphs>83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pptxn33_四国地方の一級河川</dc:title>
  <dc:subject>pptxn33_四国地方の一級河川</dc:subject>
  <dc:creator>でじけろお</dc:creator>
  <cp:revision>1</cp:revision>
  <dcterms:created xsi:type="dcterms:W3CDTF">2018-05-20T00:31:01Z</dcterms:created>
  <dcterms:modified xsi:type="dcterms:W3CDTF">2025-01-12T07:18:08Z</dcterms:modified>
  <cp:version>1</cp:version>
</cp:coreProperties>
</file>