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932" r:id="rId2"/>
    <p:sldId id="947" r:id="rId3"/>
    <p:sldId id="956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9933"/>
    <a:srgbClr val="FF3399"/>
    <a:srgbClr val="FFCCFF"/>
    <a:srgbClr val="FF99CC"/>
    <a:srgbClr val="FF0000"/>
    <a:srgbClr val="F0F0F0"/>
    <a:srgbClr val="FFFF99"/>
    <a:srgbClr val="CCEC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DA3E14-05F1-FA60-2D00-6193C4A243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811C8CC9-20D1-F4C3-D388-D555D570ACD0}"/>
              </a:ext>
            </a:extLst>
          </p:cNvPr>
          <p:cNvGrpSpPr/>
          <p:nvPr/>
        </p:nvGrpSpPr>
        <p:grpSpPr>
          <a:xfrm>
            <a:off x="2414953" y="306332"/>
            <a:ext cx="5152035" cy="6330059"/>
            <a:chOff x="2414953" y="306332"/>
            <a:chExt cx="5152035" cy="633005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2AA94E5-7003-4213-A8A6-9E9EB0643300}"/>
                </a:ext>
              </a:extLst>
            </p:cNvPr>
            <p:cNvGrpSpPr/>
            <p:nvPr/>
          </p:nvGrpSpPr>
          <p:grpSpPr>
            <a:xfrm>
              <a:off x="2414953" y="450223"/>
              <a:ext cx="4689232" cy="6186168"/>
              <a:chOff x="-46132" y="5227919"/>
              <a:chExt cx="1569246" cy="2070192"/>
            </a:xfrm>
            <a:solidFill>
              <a:schemeClr val="bg1">
                <a:alpha val="50000"/>
              </a:schemeClr>
            </a:solidFill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4D989C78-B121-4714-8A0A-90F015D49672}"/>
                  </a:ext>
                </a:extLst>
              </p:cNvPr>
              <p:cNvSpPr/>
              <p:nvPr/>
            </p:nvSpPr>
            <p:spPr>
              <a:xfrm>
                <a:off x="351034" y="5227919"/>
                <a:ext cx="682222" cy="680752"/>
              </a:xfrm>
              <a:custGeom>
                <a:avLst/>
                <a:gdLst>
                  <a:gd name="connsiteX0" fmla="*/ 3535680 w 3535680"/>
                  <a:gd name="connsiteY0" fmla="*/ 1264920 h 3528060"/>
                  <a:gd name="connsiteX1" fmla="*/ 3474720 w 3535680"/>
                  <a:gd name="connsiteY1" fmla="*/ 1379220 h 3528060"/>
                  <a:gd name="connsiteX2" fmla="*/ 3512820 w 3535680"/>
                  <a:gd name="connsiteY2" fmla="*/ 1470660 h 3528060"/>
                  <a:gd name="connsiteX3" fmla="*/ 3512820 w 3535680"/>
                  <a:gd name="connsiteY3" fmla="*/ 1539240 h 3528060"/>
                  <a:gd name="connsiteX4" fmla="*/ 3467100 w 3535680"/>
                  <a:gd name="connsiteY4" fmla="*/ 1577340 h 3528060"/>
                  <a:gd name="connsiteX5" fmla="*/ 3474720 w 3535680"/>
                  <a:gd name="connsiteY5" fmla="*/ 1638300 h 3528060"/>
                  <a:gd name="connsiteX6" fmla="*/ 3383280 w 3535680"/>
                  <a:gd name="connsiteY6" fmla="*/ 1691640 h 3528060"/>
                  <a:gd name="connsiteX7" fmla="*/ 3268980 w 3535680"/>
                  <a:gd name="connsiteY7" fmla="*/ 1706880 h 3528060"/>
                  <a:gd name="connsiteX8" fmla="*/ 3223260 w 3535680"/>
                  <a:gd name="connsiteY8" fmla="*/ 1661160 h 3528060"/>
                  <a:gd name="connsiteX9" fmla="*/ 3101340 w 3535680"/>
                  <a:gd name="connsiteY9" fmla="*/ 1699260 h 3528060"/>
                  <a:gd name="connsiteX10" fmla="*/ 3017520 w 3535680"/>
                  <a:gd name="connsiteY10" fmla="*/ 1638300 h 3528060"/>
                  <a:gd name="connsiteX11" fmla="*/ 2933700 w 3535680"/>
                  <a:gd name="connsiteY11" fmla="*/ 1684020 h 3528060"/>
                  <a:gd name="connsiteX12" fmla="*/ 2773680 w 3535680"/>
                  <a:gd name="connsiteY12" fmla="*/ 1737360 h 3528060"/>
                  <a:gd name="connsiteX13" fmla="*/ 2705100 w 3535680"/>
                  <a:gd name="connsiteY13" fmla="*/ 1859280 h 3528060"/>
                  <a:gd name="connsiteX14" fmla="*/ 2659380 w 3535680"/>
                  <a:gd name="connsiteY14" fmla="*/ 1889760 h 3528060"/>
                  <a:gd name="connsiteX15" fmla="*/ 2598420 w 3535680"/>
                  <a:gd name="connsiteY15" fmla="*/ 1988820 h 3528060"/>
                  <a:gd name="connsiteX16" fmla="*/ 2598420 w 3535680"/>
                  <a:gd name="connsiteY16" fmla="*/ 2141220 h 3528060"/>
                  <a:gd name="connsiteX17" fmla="*/ 2537460 w 3535680"/>
                  <a:gd name="connsiteY17" fmla="*/ 2148840 h 3528060"/>
                  <a:gd name="connsiteX18" fmla="*/ 2522220 w 3535680"/>
                  <a:gd name="connsiteY18" fmla="*/ 2194560 h 3528060"/>
                  <a:gd name="connsiteX19" fmla="*/ 2446020 w 3535680"/>
                  <a:gd name="connsiteY19" fmla="*/ 2270760 h 3528060"/>
                  <a:gd name="connsiteX20" fmla="*/ 2484120 w 3535680"/>
                  <a:gd name="connsiteY20" fmla="*/ 2301240 h 3528060"/>
                  <a:gd name="connsiteX21" fmla="*/ 2514600 w 3535680"/>
                  <a:gd name="connsiteY21" fmla="*/ 2468880 h 3528060"/>
                  <a:gd name="connsiteX22" fmla="*/ 2499360 w 3535680"/>
                  <a:gd name="connsiteY22" fmla="*/ 2499360 h 3528060"/>
                  <a:gd name="connsiteX23" fmla="*/ 2522220 w 3535680"/>
                  <a:gd name="connsiteY23" fmla="*/ 2583180 h 3528060"/>
                  <a:gd name="connsiteX24" fmla="*/ 2415540 w 3535680"/>
                  <a:gd name="connsiteY24" fmla="*/ 2583180 h 3528060"/>
                  <a:gd name="connsiteX25" fmla="*/ 2415540 w 3535680"/>
                  <a:gd name="connsiteY25" fmla="*/ 2644140 h 3528060"/>
                  <a:gd name="connsiteX26" fmla="*/ 2476500 w 3535680"/>
                  <a:gd name="connsiteY26" fmla="*/ 2667000 h 3528060"/>
                  <a:gd name="connsiteX27" fmla="*/ 2453640 w 3535680"/>
                  <a:gd name="connsiteY27" fmla="*/ 2735580 h 3528060"/>
                  <a:gd name="connsiteX28" fmla="*/ 2560320 w 3535680"/>
                  <a:gd name="connsiteY28" fmla="*/ 2857500 h 3528060"/>
                  <a:gd name="connsiteX29" fmla="*/ 2529840 w 3535680"/>
                  <a:gd name="connsiteY29" fmla="*/ 3086100 h 3528060"/>
                  <a:gd name="connsiteX30" fmla="*/ 2461260 w 3535680"/>
                  <a:gd name="connsiteY30" fmla="*/ 3147060 h 3528060"/>
                  <a:gd name="connsiteX31" fmla="*/ 2316480 w 3535680"/>
                  <a:gd name="connsiteY31" fmla="*/ 3101340 h 3528060"/>
                  <a:gd name="connsiteX32" fmla="*/ 2225040 w 3535680"/>
                  <a:gd name="connsiteY32" fmla="*/ 3070860 h 3528060"/>
                  <a:gd name="connsiteX33" fmla="*/ 2125980 w 3535680"/>
                  <a:gd name="connsiteY33" fmla="*/ 2948940 h 3528060"/>
                  <a:gd name="connsiteX34" fmla="*/ 2026920 w 3535680"/>
                  <a:gd name="connsiteY34" fmla="*/ 2987040 h 3528060"/>
                  <a:gd name="connsiteX35" fmla="*/ 1965960 w 3535680"/>
                  <a:gd name="connsiteY35" fmla="*/ 2941320 h 3528060"/>
                  <a:gd name="connsiteX36" fmla="*/ 1897380 w 3535680"/>
                  <a:gd name="connsiteY36" fmla="*/ 3116580 h 3528060"/>
                  <a:gd name="connsiteX37" fmla="*/ 1668780 w 3535680"/>
                  <a:gd name="connsiteY37" fmla="*/ 3124200 h 3528060"/>
                  <a:gd name="connsiteX38" fmla="*/ 1607820 w 3535680"/>
                  <a:gd name="connsiteY38" fmla="*/ 3185160 h 3528060"/>
                  <a:gd name="connsiteX39" fmla="*/ 1630680 w 3535680"/>
                  <a:gd name="connsiteY39" fmla="*/ 3246120 h 3528060"/>
                  <a:gd name="connsiteX40" fmla="*/ 1409700 w 3535680"/>
                  <a:gd name="connsiteY40" fmla="*/ 3329940 h 3528060"/>
                  <a:gd name="connsiteX41" fmla="*/ 1432560 w 3535680"/>
                  <a:gd name="connsiteY41" fmla="*/ 3482340 h 3528060"/>
                  <a:gd name="connsiteX42" fmla="*/ 1386840 w 3535680"/>
                  <a:gd name="connsiteY42" fmla="*/ 3528060 h 3528060"/>
                  <a:gd name="connsiteX43" fmla="*/ 1127760 w 3535680"/>
                  <a:gd name="connsiteY43" fmla="*/ 3520440 h 3528060"/>
                  <a:gd name="connsiteX44" fmla="*/ 1188720 w 3535680"/>
                  <a:gd name="connsiteY44" fmla="*/ 3345180 h 3528060"/>
                  <a:gd name="connsiteX45" fmla="*/ 1158240 w 3535680"/>
                  <a:gd name="connsiteY45" fmla="*/ 3268980 h 3528060"/>
                  <a:gd name="connsiteX46" fmla="*/ 1074420 w 3535680"/>
                  <a:gd name="connsiteY46" fmla="*/ 3169920 h 3528060"/>
                  <a:gd name="connsiteX47" fmla="*/ 990600 w 3535680"/>
                  <a:gd name="connsiteY47" fmla="*/ 3032760 h 3528060"/>
                  <a:gd name="connsiteX48" fmla="*/ 914400 w 3535680"/>
                  <a:gd name="connsiteY48" fmla="*/ 2781300 h 3528060"/>
                  <a:gd name="connsiteX49" fmla="*/ 1013460 w 3535680"/>
                  <a:gd name="connsiteY49" fmla="*/ 2735580 h 3528060"/>
                  <a:gd name="connsiteX50" fmla="*/ 1036320 w 3535680"/>
                  <a:gd name="connsiteY50" fmla="*/ 2667000 h 3528060"/>
                  <a:gd name="connsiteX51" fmla="*/ 1074420 w 3535680"/>
                  <a:gd name="connsiteY51" fmla="*/ 2606040 h 3528060"/>
                  <a:gd name="connsiteX52" fmla="*/ 1074420 w 3535680"/>
                  <a:gd name="connsiteY52" fmla="*/ 2606040 h 3528060"/>
                  <a:gd name="connsiteX53" fmla="*/ 1150620 w 3535680"/>
                  <a:gd name="connsiteY53" fmla="*/ 2575560 h 3528060"/>
                  <a:gd name="connsiteX54" fmla="*/ 1188720 w 3535680"/>
                  <a:gd name="connsiteY54" fmla="*/ 2537460 h 3528060"/>
                  <a:gd name="connsiteX55" fmla="*/ 1203960 w 3535680"/>
                  <a:gd name="connsiteY55" fmla="*/ 2461260 h 3528060"/>
                  <a:gd name="connsiteX56" fmla="*/ 1280160 w 3535680"/>
                  <a:gd name="connsiteY56" fmla="*/ 2453640 h 3528060"/>
                  <a:gd name="connsiteX57" fmla="*/ 1318260 w 3535680"/>
                  <a:gd name="connsiteY57" fmla="*/ 2385060 h 3528060"/>
                  <a:gd name="connsiteX58" fmla="*/ 1371600 w 3535680"/>
                  <a:gd name="connsiteY58" fmla="*/ 2377440 h 3528060"/>
                  <a:gd name="connsiteX59" fmla="*/ 1371600 w 3535680"/>
                  <a:gd name="connsiteY59" fmla="*/ 2308860 h 3528060"/>
                  <a:gd name="connsiteX60" fmla="*/ 1432560 w 3535680"/>
                  <a:gd name="connsiteY60" fmla="*/ 2308860 h 3528060"/>
                  <a:gd name="connsiteX61" fmla="*/ 1493520 w 3535680"/>
                  <a:gd name="connsiteY61" fmla="*/ 2255520 h 3528060"/>
                  <a:gd name="connsiteX62" fmla="*/ 1539240 w 3535680"/>
                  <a:gd name="connsiteY62" fmla="*/ 2148840 h 3528060"/>
                  <a:gd name="connsiteX63" fmla="*/ 1531620 w 3535680"/>
                  <a:gd name="connsiteY63" fmla="*/ 1965960 h 3528060"/>
                  <a:gd name="connsiteX64" fmla="*/ 1470660 w 3535680"/>
                  <a:gd name="connsiteY64" fmla="*/ 1889760 h 3528060"/>
                  <a:gd name="connsiteX65" fmla="*/ 1333500 w 3535680"/>
                  <a:gd name="connsiteY65" fmla="*/ 1927860 h 3528060"/>
                  <a:gd name="connsiteX66" fmla="*/ 1203960 w 3535680"/>
                  <a:gd name="connsiteY66" fmla="*/ 2065020 h 3528060"/>
                  <a:gd name="connsiteX67" fmla="*/ 1150620 w 3535680"/>
                  <a:gd name="connsiteY67" fmla="*/ 2072640 h 3528060"/>
                  <a:gd name="connsiteX68" fmla="*/ 1104900 w 3535680"/>
                  <a:gd name="connsiteY68" fmla="*/ 1988820 h 3528060"/>
                  <a:gd name="connsiteX69" fmla="*/ 929640 w 3535680"/>
                  <a:gd name="connsiteY69" fmla="*/ 1920240 h 3528060"/>
                  <a:gd name="connsiteX70" fmla="*/ 723900 w 3535680"/>
                  <a:gd name="connsiteY70" fmla="*/ 1798320 h 3528060"/>
                  <a:gd name="connsiteX71" fmla="*/ 647700 w 3535680"/>
                  <a:gd name="connsiteY71" fmla="*/ 1805940 h 3528060"/>
                  <a:gd name="connsiteX72" fmla="*/ 510540 w 3535680"/>
                  <a:gd name="connsiteY72" fmla="*/ 1783080 h 3528060"/>
                  <a:gd name="connsiteX73" fmla="*/ 457200 w 3535680"/>
                  <a:gd name="connsiteY73" fmla="*/ 1821180 h 3528060"/>
                  <a:gd name="connsiteX74" fmla="*/ 327660 w 3535680"/>
                  <a:gd name="connsiteY74" fmla="*/ 1783080 h 3528060"/>
                  <a:gd name="connsiteX75" fmla="*/ 228600 w 3535680"/>
                  <a:gd name="connsiteY75" fmla="*/ 1805940 h 3528060"/>
                  <a:gd name="connsiteX76" fmla="*/ 190500 w 3535680"/>
                  <a:gd name="connsiteY76" fmla="*/ 1836420 h 3528060"/>
                  <a:gd name="connsiteX77" fmla="*/ 0 w 3535680"/>
                  <a:gd name="connsiteY77" fmla="*/ 1821180 h 3528060"/>
                  <a:gd name="connsiteX78" fmla="*/ 30480 w 3535680"/>
                  <a:gd name="connsiteY78" fmla="*/ 1744980 h 3528060"/>
                  <a:gd name="connsiteX79" fmla="*/ 114300 w 3535680"/>
                  <a:gd name="connsiteY79" fmla="*/ 1691640 h 3528060"/>
                  <a:gd name="connsiteX80" fmla="*/ 228600 w 3535680"/>
                  <a:gd name="connsiteY80" fmla="*/ 1691640 h 3528060"/>
                  <a:gd name="connsiteX81" fmla="*/ 274320 w 3535680"/>
                  <a:gd name="connsiteY81" fmla="*/ 1653540 h 3528060"/>
                  <a:gd name="connsiteX82" fmla="*/ 342900 w 3535680"/>
                  <a:gd name="connsiteY82" fmla="*/ 1615440 h 3528060"/>
                  <a:gd name="connsiteX83" fmla="*/ 373380 w 3535680"/>
                  <a:gd name="connsiteY83" fmla="*/ 1524000 h 3528060"/>
                  <a:gd name="connsiteX84" fmla="*/ 304800 w 3535680"/>
                  <a:gd name="connsiteY84" fmla="*/ 1516380 h 3528060"/>
                  <a:gd name="connsiteX85" fmla="*/ 289560 w 3535680"/>
                  <a:gd name="connsiteY85" fmla="*/ 1478280 h 3528060"/>
                  <a:gd name="connsiteX86" fmla="*/ 251460 w 3535680"/>
                  <a:gd name="connsiteY86" fmla="*/ 1440180 h 3528060"/>
                  <a:gd name="connsiteX87" fmla="*/ 190500 w 3535680"/>
                  <a:gd name="connsiteY87" fmla="*/ 1455420 h 3528060"/>
                  <a:gd name="connsiteX88" fmla="*/ 167640 w 3535680"/>
                  <a:gd name="connsiteY88" fmla="*/ 1409700 h 3528060"/>
                  <a:gd name="connsiteX89" fmla="*/ 236220 w 3535680"/>
                  <a:gd name="connsiteY89" fmla="*/ 1356360 h 3528060"/>
                  <a:gd name="connsiteX90" fmla="*/ 335280 w 3535680"/>
                  <a:gd name="connsiteY90" fmla="*/ 1348740 h 3528060"/>
                  <a:gd name="connsiteX91" fmla="*/ 365760 w 3535680"/>
                  <a:gd name="connsiteY91" fmla="*/ 1257300 h 3528060"/>
                  <a:gd name="connsiteX92" fmla="*/ 449580 w 3535680"/>
                  <a:gd name="connsiteY92" fmla="*/ 1196340 h 3528060"/>
                  <a:gd name="connsiteX93" fmla="*/ 510540 w 3535680"/>
                  <a:gd name="connsiteY93" fmla="*/ 1104900 h 3528060"/>
                  <a:gd name="connsiteX94" fmla="*/ 594360 w 3535680"/>
                  <a:gd name="connsiteY94" fmla="*/ 1150620 h 3528060"/>
                  <a:gd name="connsiteX95" fmla="*/ 579120 w 3535680"/>
                  <a:gd name="connsiteY95" fmla="*/ 1264920 h 3528060"/>
                  <a:gd name="connsiteX96" fmla="*/ 670560 w 3535680"/>
                  <a:gd name="connsiteY96" fmla="*/ 1295400 h 3528060"/>
                  <a:gd name="connsiteX97" fmla="*/ 655320 w 3535680"/>
                  <a:gd name="connsiteY97" fmla="*/ 1402080 h 3528060"/>
                  <a:gd name="connsiteX98" fmla="*/ 784860 w 3535680"/>
                  <a:gd name="connsiteY98" fmla="*/ 1440180 h 3528060"/>
                  <a:gd name="connsiteX99" fmla="*/ 830580 w 3535680"/>
                  <a:gd name="connsiteY99" fmla="*/ 1371600 h 3528060"/>
                  <a:gd name="connsiteX100" fmla="*/ 960120 w 3535680"/>
                  <a:gd name="connsiteY100" fmla="*/ 1356360 h 3528060"/>
                  <a:gd name="connsiteX101" fmla="*/ 1051560 w 3535680"/>
                  <a:gd name="connsiteY101" fmla="*/ 1363980 h 3528060"/>
                  <a:gd name="connsiteX102" fmla="*/ 1051560 w 3535680"/>
                  <a:gd name="connsiteY102" fmla="*/ 1303020 h 3528060"/>
                  <a:gd name="connsiteX103" fmla="*/ 1097280 w 3535680"/>
                  <a:gd name="connsiteY103" fmla="*/ 1272540 h 3528060"/>
                  <a:gd name="connsiteX104" fmla="*/ 1089660 w 3535680"/>
                  <a:gd name="connsiteY104" fmla="*/ 1196340 h 3528060"/>
                  <a:gd name="connsiteX105" fmla="*/ 1135380 w 3535680"/>
                  <a:gd name="connsiteY105" fmla="*/ 1135380 h 3528060"/>
                  <a:gd name="connsiteX106" fmla="*/ 1112520 w 3535680"/>
                  <a:gd name="connsiteY106" fmla="*/ 1074420 h 3528060"/>
                  <a:gd name="connsiteX107" fmla="*/ 1112520 w 3535680"/>
                  <a:gd name="connsiteY107" fmla="*/ 1074420 h 3528060"/>
                  <a:gd name="connsiteX108" fmla="*/ 1143000 w 3535680"/>
                  <a:gd name="connsiteY108" fmla="*/ 914400 h 3528060"/>
                  <a:gd name="connsiteX109" fmla="*/ 1257300 w 3535680"/>
                  <a:gd name="connsiteY109" fmla="*/ 861060 h 3528060"/>
                  <a:gd name="connsiteX110" fmla="*/ 1325880 w 3535680"/>
                  <a:gd name="connsiteY110" fmla="*/ 754380 h 3528060"/>
                  <a:gd name="connsiteX111" fmla="*/ 1325880 w 3535680"/>
                  <a:gd name="connsiteY111" fmla="*/ 678180 h 3528060"/>
                  <a:gd name="connsiteX112" fmla="*/ 1264920 w 3535680"/>
                  <a:gd name="connsiteY112" fmla="*/ 624840 h 3528060"/>
                  <a:gd name="connsiteX113" fmla="*/ 1264920 w 3535680"/>
                  <a:gd name="connsiteY113" fmla="*/ 563880 h 3528060"/>
                  <a:gd name="connsiteX114" fmla="*/ 1363980 w 3535680"/>
                  <a:gd name="connsiteY114" fmla="*/ 510540 h 3528060"/>
                  <a:gd name="connsiteX115" fmla="*/ 1363980 w 3535680"/>
                  <a:gd name="connsiteY115" fmla="*/ 411480 h 3528060"/>
                  <a:gd name="connsiteX116" fmla="*/ 1478280 w 3535680"/>
                  <a:gd name="connsiteY116" fmla="*/ 396240 h 3528060"/>
                  <a:gd name="connsiteX117" fmla="*/ 1493520 w 3535680"/>
                  <a:gd name="connsiteY117" fmla="*/ 289560 h 3528060"/>
                  <a:gd name="connsiteX118" fmla="*/ 1584960 w 3535680"/>
                  <a:gd name="connsiteY118" fmla="*/ 281940 h 3528060"/>
                  <a:gd name="connsiteX119" fmla="*/ 1661160 w 3535680"/>
                  <a:gd name="connsiteY119" fmla="*/ 335280 h 3528060"/>
                  <a:gd name="connsiteX120" fmla="*/ 1790700 w 3535680"/>
                  <a:gd name="connsiteY120" fmla="*/ 335280 h 3528060"/>
                  <a:gd name="connsiteX121" fmla="*/ 1958340 w 3535680"/>
                  <a:gd name="connsiteY121" fmla="*/ 106680 h 3528060"/>
                  <a:gd name="connsiteX122" fmla="*/ 2080260 w 3535680"/>
                  <a:gd name="connsiteY122" fmla="*/ 106680 h 3528060"/>
                  <a:gd name="connsiteX123" fmla="*/ 2125980 w 3535680"/>
                  <a:gd name="connsiteY123" fmla="*/ 137160 h 3528060"/>
                  <a:gd name="connsiteX124" fmla="*/ 2316480 w 3535680"/>
                  <a:gd name="connsiteY124" fmla="*/ 114300 h 3528060"/>
                  <a:gd name="connsiteX125" fmla="*/ 2415540 w 3535680"/>
                  <a:gd name="connsiteY125" fmla="*/ 129540 h 3528060"/>
                  <a:gd name="connsiteX126" fmla="*/ 2522220 w 3535680"/>
                  <a:gd name="connsiteY126" fmla="*/ 190500 h 3528060"/>
                  <a:gd name="connsiteX127" fmla="*/ 2560320 w 3535680"/>
                  <a:gd name="connsiteY127" fmla="*/ 228600 h 3528060"/>
                  <a:gd name="connsiteX128" fmla="*/ 2590800 w 3535680"/>
                  <a:gd name="connsiteY128" fmla="*/ 266700 h 3528060"/>
                  <a:gd name="connsiteX129" fmla="*/ 2682240 w 3535680"/>
                  <a:gd name="connsiteY129" fmla="*/ 274320 h 3528060"/>
                  <a:gd name="connsiteX130" fmla="*/ 2705100 w 3535680"/>
                  <a:gd name="connsiteY130" fmla="*/ 190500 h 3528060"/>
                  <a:gd name="connsiteX131" fmla="*/ 2758440 w 3535680"/>
                  <a:gd name="connsiteY131" fmla="*/ 114300 h 3528060"/>
                  <a:gd name="connsiteX132" fmla="*/ 2766060 w 3535680"/>
                  <a:gd name="connsiteY132" fmla="*/ 60960 h 3528060"/>
                  <a:gd name="connsiteX133" fmla="*/ 2857500 w 3535680"/>
                  <a:gd name="connsiteY133" fmla="*/ 30480 h 3528060"/>
                  <a:gd name="connsiteX134" fmla="*/ 2933700 w 3535680"/>
                  <a:gd name="connsiteY134" fmla="*/ 0 h 3528060"/>
                  <a:gd name="connsiteX135" fmla="*/ 2971800 w 3535680"/>
                  <a:gd name="connsiteY135" fmla="*/ 0 h 3528060"/>
                  <a:gd name="connsiteX136" fmla="*/ 2987040 w 3535680"/>
                  <a:gd name="connsiteY136" fmla="*/ 30480 h 3528060"/>
                  <a:gd name="connsiteX137" fmla="*/ 2926080 w 3535680"/>
                  <a:gd name="connsiteY137" fmla="*/ 251460 h 3528060"/>
                  <a:gd name="connsiteX138" fmla="*/ 2926080 w 3535680"/>
                  <a:gd name="connsiteY138" fmla="*/ 388620 h 3528060"/>
                  <a:gd name="connsiteX139" fmla="*/ 2910840 w 3535680"/>
                  <a:gd name="connsiteY139" fmla="*/ 457200 h 3528060"/>
                  <a:gd name="connsiteX140" fmla="*/ 2857500 w 3535680"/>
                  <a:gd name="connsiteY140" fmla="*/ 525780 h 3528060"/>
                  <a:gd name="connsiteX141" fmla="*/ 2849880 w 3535680"/>
                  <a:gd name="connsiteY141" fmla="*/ 563880 h 3528060"/>
                  <a:gd name="connsiteX142" fmla="*/ 2857500 w 3535680"/>
                  <a:gd name="connsiteY142" fmla="*/ 594360 h 3528060"/>
                  <a:gd name="connsiteX143" fmla="*/ 2933700 w 3535680"/>
                  <a:gd name="connsiteY143" fmla="*/ 594360 h 3528060"/>
                  <a:gd name="connsiteX144" fmla="*/ 2933700 w 3535680"/>
                  <a:gd name="connsiteY144" fmla="*/ 594360 h 3528060"/>
                  <a:gd name="connsiteX145" fmla="*/ 2910840 w 3535680"/>
                  <a:gd name="connsiteY145" fmla="*/ 685800 h 3528060"/>
                  <a:gd name="connsiteX146" fmla="*/ 3009900 w 3535680"/>
                  <a:gd name="connsiteY146" fmla="*/ 754380 h 3528060"/>
                  <a:gd name="connsiteX147" fmla="*/ 2994660 w 3535680"/>
                  <a:gd name="connsiteY147" fmla="*/ 830580 h 3528060"/>
                  <a:gd name="connsiteX148" fmla="*/ 3070860 w 3535680"/>
                  <a:gd name="connsiteY148" fmla="*/ 1051560 h 3528060"/>
                  <a:gd name="connsiteX149" fmla="*/ 3192780 w 3535680"/>
                  <a:gd name="connsiteY149" fmla="*/ 1181100 h 3528060"/>
                  <a:gd name="connsiteX150" fmla="*/ 3246120 w 3535680"/>
                  <a:gd name="connsiteY150" fmla="*/ 1264920 h 3528060"/>
                  <a:gd name="connsiteX151" fmla="*/ 3337560 w 3535680"/>
                  <a:gd name="connsiteY151" fmla="*/ 1234440 h 3528060"/>
                  <a:gd name="connsiteX152" fmla="*/ 3535680 w 3535680"/>
                  <a:gd name="connsiteY152" fmla="*/ 1264920 h 352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3535680" h="3528060">
                    <a:moveTo>
                      <a:pt x="3535680" y="1264920"/>
                    </a:moveTo>
                    <a:lnTo>
                      <a:pt x="3474720" y="1379220"/>
                    </a:lnTo>
                    <a:lnTo>
                      <a:pt x="3512820" y="1470660"/>
                    </a:lnTo>
                    <a:lnTo>
                      <a:pt x="3512820" y="1539240"/>
                    </a:lnTo>
                    <a:lnTo>
                      <a:pt x="3467100" y="1577340"/>
                    </a:lnTo>
                    <a:lnTo>
                      <a:pt x="3474720" y="1638300"/>
                    </a:lnTo>
                    <a:lnTo>
                      <a:pt x="3383280" y="1691640"/>
                    </a:lnTo>
                    <a:lnTo>
                      <a:pt x="3268980" y="1706880"/>
                    </a:lnTo>
                    <a:lnTo>
                      <a:pt x="3223260" y="1661160"/>
                    </a:lnTo>
                    <a:lnTo>
                      <a:pt x="3101340" y="1699260"/>
                    </a:lnTo>
                    <a:lnTo>
                      <a:pt x="3017520" y="1638300"/>
                    </a:lnTo>
                    <a:lnTo>
                      <a:pt x="2933700" y="1684020"/>
                    </a:lnTo>
                    <a:lnTo>
                      <a:pt x="2773680" y="1737360"/>
                    </a:lnTo>
                    <a:lnTo>
                      <a:pt x="2705100" y="1859280"/>
                    </a:lnTo>
                    <a:lnTo>
                      <a:pt x="2659380" y="1889760"/>
                    </a:lnTo>
                    <a:lnTo>
                      <a:pt x="2598420" y="1988820"/>
                    </a:lnTo>
                    <a:lnTo>
                      <a:pt x="2598420" y="2141220"/>
                    </a:lnTo>
                    <a:lnTo>
                      <a:pt x="2537460" y="2148840"/>
                    </a:lnTo>
                    <a:lnTo>
                      <a:pt x="2522220" y="2194560"/>
                    </a:lnTo>
                    <a:lnTo>
                      <a:pt x="2446020" y="2270760"/>
                    </a:lnTo>
                    <a:lnTo>
                      <a:pt x="2484120" y="2301240"/>
                    </a:lnTo>
                    <a:lnTo>
                      <a:pt x="2514600" y="2468880"/>
                    </a:lnTo>
                    <a:lnTo>
                      <a:pt x="2499360" y="2499360"/>
                    </a:lnTo>
                    <a:lnTo>
                      <a:pt x="2522220" y="2583180"/>
                    </a:lnTo>
                    <a:lnTo>
                      <a:pt x="2415540" y="2583180"/>
                    </a:lnTo>
                    <a:lnTo>
                      <a:pt x="2415540" y="2644140"/>
                    </a:lnTo>
                    <a:lnTo>
                      <a:pt x="2476500" y="2667000"/>
                    </a:lnTo>
                    <a:lnTo>
                      <a:pt x="2453640" y="2735580"/>
                    </a:lnTo>
                    <a:lnTo>
                      <a:pt x="2560320" y="2857500"/>
                    </a:lnTo>
                    <a:lnTo>
                      <a:pt x="2529840" y="3086100"/>
                    </a:lnTo>
                    <a:lnTo>
                      <a:pt x="2461260" y="3147060"/>
                    </a:lnTo>
                    <a:lnTo>
                      <a:pt x="2316480" y="3101340"/>
                    </a:lnTo>
                    <a:lnTo>
                      <a:pt x="2225040" y="3070860"/>
                    </a:lnTo>
                    <a:lnTo>
                      <a:pt x="2125980" y="2948940"/>
                    </a:lnTo>
                    <a:lnTo>
                      <a:pt x="2026920" y="2987040"/>
                    </a:lnTo>
                    <a:lnTo>
                      <a:pt x="1965960" y="2941320"/>
                    </a:lnTo>
                    <a:lnTo>
                      <a:pt x="1897380" y="3116580"/>
                    </a:lnTo>
                    <a:lnTo>
                      <a:pt x="1668780" y="3124200"/>
                    </a:lnTo>
                    <a:lnTo>
                      <a:pt x="1607820" y="3185160"/>
                    </a:lnTo>
                    <a:lnTo>
                      <a:pt x="1630680" y="3246120"/>
                    </a:lnTo>
                    <a:lnTo>
                      <a:pt x="1409700" y="3329940"/>
                    </a:lnTo>
                    <a:lnTo>
                      <a:pt x="1432560" y="3482340"/>
                    </a:lnTo>
                    <a:lnTo>
                      <a:pt x="1386840" y="3528060"/>
                    </a:lnTo>
                    <a:lnTo>
                      <a:pt x="1127760" y="3520440"/>
                    </a:lnTo>
                    <a:lnTo>
                      <a:pt x="1188720" y="3345180"/>
                    </a:lnTo>
                    <a:lnTo>
                      <a:pt x="1158240" y="3268980"/>
                    </a:lnTo>
                    <a:lnTo>
                      <a:pt x="1074420" y="3169920"/>
                    </a:lnTo>
                    <a:lnTo>
                      <a:pt x="990600" y="3032760"/>
                    </a:lnTo>
                    <a:lnTo>
                      <a:pt x="914400" y="2781300"/>
                    </a:lnTo>
                    <a:lnTo>
                      <a:pt x="1013460" y="2735580"/>
                    </a:lnTo>
                    <a:lnTo>
                      <a:pt x="1036320" y="2667000"/>
                    </a:lnTo>
                    <a:lnTo>
                      <a:pt x="1074420" y="2606040"/>
                    </a:lnTo>
                    <a:lnTo>
                      <a:pt x="1074420" y="2606040"/>
                    </a:lnTo>
                    <a:lnTo>
                      <a:pt x="1150620" y="2575560"/>
                    </a:lnTo>
                    <a:lnTo>
                      <a:pt x="1188720" y="2537460"/>
                    </a:lnTo>
                    <a:lnTo>
                      <a:pt x="1203960" y="2461260"/>
                    </a:lnTo>
                    <a:lnTo>
                      <a:pt x="1280160" y="2453640"/>
                    </a:lnTo>
                    <a:lnTo>
                      <a:pt x="1318260" y="2385060"/>
                    </a:lnTo>
                    <a:lnTo>
                      <a:pt x="1371600" y="2377440"/>
                    </a:lnTo>
                    <a:lnTo>
                      <a:pt x="1371600" y="2308860"/>
                    </a:lnTo>
                    <a:lnTo>
                      <a:pt x="1432560" y="2308860"/>
                    </a:lnTo>
                    <a:lnTo>
                      <a:pt x="1493520" y="2255520"/>
                    </a:lnTo>
                    <a:lnTo>
                      <a:pt x="1539240" y="2148840"/>
                    </a:lnTo>
                    <a:lnTo>
                      <a:pt x="1531620" y="1965960"/>
                    </a:lnTo>
                    <a:lnTo>
                      <a:pt x="1470660" y="1889760"/>
                    </a:lnTo>
                    <a:lnTo>
                      <a:pt x="1333500" y="1927860"/>
                    </a:lnTo>
                    <a:lnTo>
                      <a:pt x="1203960" y="2065020"/>
                    </a:lnTo>
                    <a:lnTo>
                      <a:pt x="1150620" y="2072640"/>
                    </a:lnTo>
                    <a:lnTo>
                      <a:pt x="1104900" y="1988820"/>
                    </a:lnTo>
                    <a:lnTo>
                      <a:pt x="929640" y="1920240"/>
                    </a:lnTo>
                    <a:lnTo>
                      <a:pt x="723900" y="1798320"/>
                    </a:lnTo>
                    <a:lnTo>
                      <a:pt x="647700" y="1805940"/>
                    </a:lnTo>
                    <a:lnTo>
                      <a:pt x="510540" y="1783080"/>
                    </a:lnTo>
                    <a:lnTo>
                      <a:pt x="457200" y="1821180"/>
                    </a:lnTo>
                    <a:lnTo>
                      <a:pt x="327660" y="1783080"/>
                    </a:lnTo>
                    <a:lnTo>
                      <a:pt x="228600" y="1805940"/>
                    </a:lnTo>
                    <a:lnTo>
                      <a:pt x="190500" y="1836420"/>
                    </a:lnTo>
                    <a:lnTo>
                      <a:pt x="0" y="1821180"/>
                    </a:lnTo>
                    <a:lnTo>
                      <a:pt x="30480" y="1744980"/>
                    </a:lnTo>
                    <a:lnTo>
                      <a:pt x="114300" y="1691640"/>
                    </a:lnTo>
                    <a:lnTo>
                      <a:pt x="228600" y="1691640"/>
                    </a:lnTo>
                    <a:lnTo>
                      <a:pt x="274320" y="1653540"/>
                    </a:lnTo>
                    <a:lnTo>
                      <a:pt x="342900" y="1615440"/>
                    </a:lnTo>
                    <a:lnTo>
                      <a:pt x="373380" y="1524000"/>
                    </a:lnTo>
                    <a:lnTo>
                      <a:pt x="304800" y="1516380"/>
                    </a:lnTo>
                    <a:lnTo>
                      <a:pt x="289560" y="1478280"/>
                    </a:lnTo>
                    <a:lnTo>
                      <a:pt x="251460" y="1440180"/>
                    </a:lnTo>
                    <a:lnTo>
                      <a:pt x="190500" y="1455420"/>
                    </a:lnTo>
                    <a:lnTo>
                      <a:pt x="167640" y="1409700"/>
                    </a:lnTo>
                    <a:lnTo>
                      <a:pt x="236220" y="1356360"/>
                    </a:lnTo>
                    <a:lnTo>
                      <a:pt x="335280" y="1348740"/>
                    </a:lnTo>
                    <a:lnTo>
                      <a:pt x="365760" y="1257300"/>
                    </a:lnTo>
                    <a:lnTo>
                      <a:pt x="449580" y="1196340"/>
                    </a:lnTo>
                    <a:lnTo>
                      <a:pt x="510540" y="1104900"/>
                    </a:lnTo>
                    <a:lnTo>
                      <a:pt x="594360" y="1150620"/>
                    </a:lnTo>
                    <a:lnTo>
                      <a:pt x="579120" y="1264920"/>
                    </a:lnTo>
                    <a:lnTo>
                      <a:pt x="670560" y="1295400"/>
                    </a:lnTo>
                    <a:lnTo>
                      <a:pt x="655320" y="1402080"/>
                    </a:lnTo>
                    <a:lnTo>
                      <a:pt x="784860" y="1440180"/>
                    </a:lnTo>
                    <a:lnTo>
                      <a:pt x="830580" y="1371600"/>
                    </a:lnTo>
                    <a:lnTo>
                      <a:pt x="960120" y="1356360"/>
                    </a:lnTo>
                    <a:lnTo>
                      <a:pt x="1051560" y="1363980"/>
                    </a:lnTo>
                    <a:lnTo>
                      <a:pt x="1051560" y="1303020"/>
                    </a:lnTo>
                    <a:lnTo>
                      <a:pt x="1097280" y="1272540"/>
                    </a:lnTo>
                    <a:lnTo>
                      <a:pt x="1089660" y="1196340"/>
                    </a:lnTo>
                    <a:lnTo>
                      <a:pt x="1135380" y="1135380"/>
                    </a:lnTo>
                    <a:lnTo>
                      <a:pt x="1112520" y="1074420"/>
                    </a:lnTo>
                    <a:lnTo>
                      <a:pt x="1112520" y="1074420"/>
                    </a:lnTo>
                    <a:lnTo>
                      <a:pt x="1143000" y="914400"/>
                    </a:lnTo>
                    <a:lnTo>
                      <a:pt x="1257300" y="861060"/>
                    </a:lnTo>
                    <a:lnTo>
                      <a:pt x="1325880" y="754380"/>
                    </a:lnTo>
                    <a:lnTo>
                      <a:pt x="1325880" y="678180"/>
                    </a:lnTo>
                    <a:lnTo>
                      <a:pt x="1264920" y="624840"/>
                    </a:lnTo>
                    <a:lnTo>
                      <a:pt x="1264920" y="563880"/>
                    </a:lnTo>
                    <a:lnTo>
                      <a:pt x="1363980" y="510540"/>
                    </a:lnTo>
                    <a:lnTo>
                      <a:pt x="1363980" y="411480"/>
                    </a:lnTo>
                    <a:lnTo>
                      <a:pt x="1478280" y="396240"/>
                    </a:lnTo>
                    <a:lnTo>
                      <a:pt x="1493520" y="289560"/>
                    </a:lnTo>
                    <a:lnTo>
                      <a:pt x="1584960" y="281940"/>
                    </a:lnTo>
                    <a:lnTo>
                      <a:pt x="1661160" y="335280"/>
                    </a:lnTo>
                    <a:lnTo>
                      <a:pt x="1790700" y="335280"/>
                    </a:lnTo>
                    <a:lnTo>
                      <a:pt x="1958340" y="106680"/>
                    </a:lnTo>
                    <a:lnTo>
                      <a:pt x="2080260" y="106680"/>
                    </a:lnTo>
                    <a:lnTo>
                      <a:pt x="2125980" y="137160"/>
                    </a:lnTo>
                    <a:lnTo>
                      <a:pt x="2316480" y="114300"/>
                    </a:lnTo>
                    <a:lnTo>
                      <a:pt x="2415540" y="129540"/>
                    </a:lnTo>
                    <a:lnTo>
                      <a:pt x="2522220" y="190500"/>
                    </a:lnTo>
                    <a:lnTo>
                      <a:pt x="2560320" y="228600"/>
                    </a:lnTo>
                    <a:lnTo>
                      <a:pt x="2590800" y="266700"/>
                    </a:lnTo>
                    <a:lnTo>
                      <a:pt x="2682240" y="274320"/>
                    </a:lnTo>
                    <a:lnTo>
                      <a:pt x="2705100" y="190500"/>
                    </a:lnTo>
                    <a:lnTo>
                      <a:pt x="2758440" y="114300"/>
                    </a:lnTo>
                    <a:lnTo>
                      <a:pt x="2766060" y="60960"/>
                    </a:lnTo>
                    <a:lnTo>
                      <a:pt x="2857500" y="30480"/>
                    </a:lnTo>
                    <a:lnTo>
                      <a:pt x="2933700" y="0"/>
                    </a:lnTo>
                    <a:lnTo>
                      <a:pt x="2971800" y="0"/>
                    </a:lnTo>
                    <a:lnTo>
                      <a:pt x="2987040" y="30480"/>
                    </a:lnTo>
                    <a:lnTo>
                      <a:pt x="2926080" y="251460"/>
                    </a:lnTo>
                    <a:lnTo>
                      <a:pt x="2926080" y="388620"/>
                    </a:lnTo>
                    <a:lnTo>
                      <a:pt x="2910840" y="457200"/>
                    </a:lnTo>
                    <a:lnTo>
                      <a:pt x="2857500" y="525780"/>
                    </a:lnTo>
                    <a:lnTo>
                      <a:pt x="2849880" y="563880"/>
                    </a:lnTo>
                    <a:lnTo>
                      <a:pt x="2857500" y="594360"/>
                    </a:lnTo>
                    <a:lnTo>
                      <a:pt x="2933700" y="594360"/>
                    </a:lnTo>
                    <a:lnTo>
                      <a:pt x="2933700" y="594360"/>
                    </a:lnTo>
                    <a:lnTo>
                      <a:pt x="2910840" y="685800"/>
                    </a:lnTo>
                    <a:lnTo>
                      <a:pt x="3009900" y="754380"/>
                    </a:lnTo>
                    <a:lnTo>
                      <a:pt x="2994660" y="830580"/>
                    </a:lnTo>
                    <a:lnTo>
                      <a:pt x="3070860" y="1051560"/>
                    </a:lnTo>
                    <a:lnTo>
                      <a:pt x="3192780" y="1181100"/>
                    </a:lnTo>
                    <a:lnTo>
                      <a:pt x="3246120" y="1264920"/>
                    </a:lnTo>
                    <a:lnTo>
                      <a:pt x="3337560" y="1234440"/>
                    </a:lnTo>
                    <a:lnTo>
                      <a:pt x="3535680" y="126492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57D5D362-873E-4264-A435-10FE541C5701}"/>
                  </a:ext>
                </a:extLst>
              </p:cNvPr>
              <p:cNvSpPr/>
              <p:nvPr/>
            </p:nvSpPr>
            <p:spPr>
              <a:xfrm>
                <a:off x="746547" y="6021885"/>
                <a:ext cx="679282" cy="1027744"/>
              </a:xfrm>
              <a:custGeom>
                <a:avLst/>
                <a:gdLst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55270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48412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3520440" h="5326380">
                    <a:moveTo>
                      <a:pt x="3512820" y="403860"/>
                    </a:moveTo>
                    <a:lnTo>
                      <a:pt x="3459480" y="365760"/>
                    </a:lnTo>
                    <a:lnTo>
                      <a:pt x="3459480" y="198120"/>
                    </a:lnTo>
                    <a:lnTo>
                      <a:pt x="3520440" y="83820"/>
                    </a:lnTo>
                    <a:lnTo>
                      <a:pt x="3451860" y="76200"/>
                    </a:lnTo>
                    <a:lnTo>
                      <a:pt x="3383280" y="53340"/>
                    </a:lnTo>
                    <a:lnTo>
                      <a:pt x="3307080" y="60960"/>
                    </a:lnTo>
                    <a:lnTo>
                      <a:pt x="3261360" y="30480"/>
                    </a:lnTo>
                    <a:lnTo>
                      <a:pt x="3139440" y="38100"/>
                    </a:lnTo>
                    <a:lnTo>
                      <a:pt x="3086100" y="182880"/>
                    </a:lnTo>
                    <a:lnTo>
                      <a:pt x="3032760" y="259080"/>
                    </a:lnTo>
                    <a:lnTo>
                      <a:pt x="2926080" y="259080"/>
                    </a:lnTo>
                    <a:lnTo>
                      <a:pt x="2766060" y="259080"/>
                    </a:lnTo>
                    <a:lnTo>
                      <a:pt x="2697480" y="259080"/>
                    </a:lnTo>
                    <a:lnTo>
                      <a:pt x="2659380" y="327660"/>
                    </a:lnTo>
                    <a:lnTo>
                      <a:pt x="2537460" y="289560"/>
                    </a:lnTo>
                    <a:lnTo>
                      <a:pt x="2438400" y="236220"/>
                    </a:lnTo>
                    <a:lnTo>
                      <a:pt x="2476500" y="175260"/>
                    </a:lnTo>
                    <a:lnTo>
                      <a:pt x="2407920" y="99060"/>
                    </a:lnTo>
                    <a:lnTo>
                      <a:pt x="2346960" y="0"/>
                    </a:lnTo>
                    <a:lnTo>
                      <a:pt x="2255520" y="38100"/>
                    </a:lnTo>
                    <a:lnTo>
                      <a:pt x="2225040" y="83820"/>
                    </a:lnTo>
                    <a:lnTo>
                      <a:pt x="2186940" y="114300"/>
                    </a:lnTo>
                    <a:lnTo>
                      <a:pt x="2065020" y="114300"/>
                    </a:lnTo>
                    <a:lnTo>
                      <a:pt x="1981200" y="114300"/>
                    </a:lnTo>
                    <a:lnTo>
                      <a:pt x="1973580" y="45720"/>
                    </a:lnTo>
                    <a:lnTo>
                      <a:pt x="1897380" y="38100"/>
                    </a:lnTo>
                    <a:lnTo>
                      <a:pt x="1729740" y="45720"/>
                    </a:lnTo>
                    <a:lnTo>
                      <a:pt x="1684020" y="114300"/>
                    </a:lnTo>
                    <a:lnTo>
                      <a:pt x="1630680" y="182880"/>
                    </a:lnTo>
                    <a:lnTo>
                      <a:pt x="1630680" y="213360"/>
                    </a:lnTo>
                    <a:lnTo>
                      <a:pt x="1661160" y="266700"/>
                    </a:lnTo>
                    <a:lnTo>
                      <a:pt x="1592580" y="373380"/>
                    </a:lnTo>
                    <a:lnTo>
                      <a:pt x="1463040" y="419100"/>
                    </a:lnTo>
                    <a:lnTo>
                      <a:pt x="1440180" y="525780"/>
                    </a:lnTo>
                    <a:lnTo>
                      <a:pt x="1432560" y="586740"/>
                    </a:lnTo>
                    <a:lnTo>
                      <a:pt x="1379220" y="586740"/>
                    </a:lnTo>
                    <a:lnTo>
                      <a:pt x="1295400" y="685800"/>
                    </a:lnTo>
                    <a:lnTo>
                      <a:pt x="1257300" y="762000"/>
                    </a:lnTo>
                    <a:lnTo>
                      <a:pt x="1257300" y="762000"/>
                    </a:lnTo>
                    <a:lnTo>
                      <a:pt x="1257300" y="883920"/>
                    </a:lnTo>
                    <a:lnTo>
                      <a:pt x="1196340" y="937260"/>
                    </a:lnTo>
                    <a:lnTo>
                      <a:pt x="1051560" y="906780"/>
                    </a:lnTo>
                    <a:lnTo>
                      <a:pt x="998220" y="1013460"/>
                    </a:lnTo>
                    <a:lnTo>
                      <a:pt x="944880" y="1036320"/>
                    </a:lnTo>
                    <a:lnTo>
                      <a:pt x="952500" y="1135380"/>
                    </a:lnTo>
                    <a:lnTo>
                      <a:pt x="922020" y="1203960"/>
                    </a:lnTo>
                    <a:lnTo>
                      <a:pt x="944880" y="1363980"/>
                    </a:lnTo>
                    <a:lnTo>
                      <a:pt x="952500" y="1455420"/>
                    </a:lnTo>
                    <a:lnTo>
                      <a:pt x="998220" y="1577340"/>
                    </a:lnTo>
                    <a:lnTo>
                      <a:pt x="1066800" y="1584960"/>
                    </a:lnTo>
                    <a:lnTo>
                      <a:pt x="1135380" y="1722120"/>
                    </a:lnTo>
                    <a:lnTo>
                      <a:pt x="1173480" y="1783080"/>
                    </a:lnTo>
                    <a:lnTo>
                      <a:pt x="1211580" y="1836420"/>
                    </a:lnTo>
                    <a:lnTo>
                      <a:pt x="1181100" y="1965960"/>
                    </a:lnTo>
                    <a:lnTo>
                      <a:pt x="1135380" y="2026920"/>
                    </a:lnTo>
                    <a:lnTo>
                      <a:pt x="1059180" y="2019300"/>
                    </a:lnTo>
                    <a:lnTo>
                      <a:pt x="1059180" y="2072640"/>
                    </a:lnTo>
                    <a:lnTo>
                      <a:pt x="1021080" y="2125980"/>
                    </a:lnTo>
                    <a:lnTo>
                      <a:pt x="1021080" y="2125980"/>
                    </a:lnTo>
                    <a:lnTo>
                      <a:pt x="1074420" y="2171700"/>
                    </a:lnTo>
                    <a:lnTo>
                      <a:pt x="1112520" y="2263140"/>
                    </a:lnTo>
                    <a:lnTo>
                      <a:pt x="1158240" y="2316480"/>
                    </a:lnTo>
                    <a:lnTo>
                      <a:pt x="1181100" y="2385060"/>
                    </a:lnTo>
                    <a:lnTo>
                      <a:pt x="1173480" y="2476500"/>
                    </a:lnTo>
                    <a:lnTo>
                      <a:pt x="1112520" y="2506980"/>
                    </a:lnTo>
                    <a:lnTo>
                      <a:pt x="1112520" y="2506980"/>
                    </a:lnTo>
                    <a:lnTo>
                      <a:pt x="975360" y="2438400"/>
                    </a:lnTo>
                    <a:lnTo>
                      <a:pt x="914400" y="2407920"/>
                    </a:lnTo>
                    <a:lnTo>
                      <a:pt x="868680" y="2484120"/>
                    </a:lnTo>
                    <a:lnTo>
                      <a:pt x="853440" y="2537460"/>
                    </a:lnTo>
                    <a:lnTo>
                      <a:pt x="822960" y="2583180"/>
                    </a:lnTo>
                    <a:lnTo>
                      <a:pt x="822960" y="2583180"/>
                    </a:lnTo>
                    <a:lnTo>
                      <a:pt x="701040" y="2621280"/>
                    </a:lnTo>
                    <a:lnTo>
                      <a:pt x="594360" y="2567940"/>
                    </a:lnTo>
                    <a:lnTo>
                      <a:pt x="502920" y="2606040"/>
                    </a:lnTo>
                    <a:lnTo>
                      <a:pt x="449580" y="2705100"/>
                    </a:lnTo>
                    <a:lnTo>
                      <a:pt x="403860" y="2674620"/>
                    </a:lnTo>
                    <a:lnTo>
                      <a:pt x="350520" y="2697480"/>
                    </a:lnTo>
                    <a:lnTo>
                      <a:pt x="129540" y="2682240"/>
                    </a:lnTo>
                    <a:lnTo>
                      <a:pt x="60960" y="2682240"/>
                    </a:lnTo>
                    <a:lnTo>
                      <a:pt x="0" y="2804160"/>
                    </a:lnTo>
                    <a:lnTo>
                      <a:pt x="0" y="2834640"/>
                    </a:lnTo>
                    <a:lnTo>
                      <a:pt x="106680" y="2895600"/>
                    </a:lnTo>
                    <a:lnTo>
                      <a:pt x="190500" y="2987040"/>
                    </a:lnTo>
                    <a:lnTo>
                      <a:pt x="289560" y="3208020"/>
                    </a:lnTo>
                    <a:lnTo>
                      <a:pt x="426720" y="3261360"/>
                    </a:lnTo>
                    <a:lnTo>
                      <a:pt x="510540" y="3314700"/>
                    </a:lnTo>
                    <a:lnTo>
                      <a:pt x="594360" y="3482340"/>
                    </a:lnTo>
                    <a:lnTo>
                      <a:pt x="510540" y="3634740"/>
                    </a:lnTo>
                    <a:lnTo>
                      <a:pt x="502920" y="3710940"/>
                    </a:lnTo>
                    <a:lnTo>
                      <a:pt x="632460" y="3771900"/>
                    </a:lnTo>
                    <a:lnTo>
                      <a:pt x="693420" y="3832860"/>
                    </a:lnTo>
                    <a:lnTo>
                      <a:pt x="792480" y="3802380"/>
                    </a:lnTo>
                    <a:lnTo>
                      <a:pt x="838200" y="3863340"/>
                    </a:lnTo>
                    <a:lnTo>
                      <a:pt x="830580" y="3916680"/>
                    </a:lnTo>
                    <a:lnTo>
                      <a:pt x="929640" y="3947160"/>
                    </a:lnTo>
                    <a:lnTo>
                      <a:pt x="960120" y="4145280"/>
                    </a:lnTo>
                    <a:lnTo>
                      <a:pt x="975360" y="4221480"/>
                    </a:lnTo>
                    <a:lnTo>
                      <a:pt x="998220" y="4282440"/>
                    </a:lnTo>
                    <a:lnTo>
                      <a:pt x="1021080" y="4335780"/>
                    </a:lnTo>
                    <a:lnTo>
                      <a:pt x="1112520" y="4290060"/>
                    </a:lnTo>
                    <a:lnTo>
                      <a:pt x="1272540" y="4366260"/>
                    </a:lnTo>
                    <a:lnTo>
                      <a:pt x="1379220" y="4351020"/>
                    </a:lnTo>
                    <a:lnTo>
                      <a:pt x="1440180" y="4404360"/>
                    </a:lnTo>
                    <a:lnTo>
                      <a:pt x="1463040" y="4488180"/>
                    </a:lnTo>
                    <a:lnTo>
                      <a:pt x="1463040" y="4488180"/>
                    </a:lnTo>
                    <a:lnTo>
                      <a:pt x="1501140" y="4594860"/>
                    </a:lnTo>
                    <a:lnTo>
                      <a:pt x="1463040" y="4625340"/>
                    </a:lnTo>
                    <a:lnTo>
                      <a:pt x="1501140" y="4739640"/>
                    </a:lnTo>
                    <a:lnTo>
                      <a:pt x="1447800" y="4808220"/>
                    </a:lnTo>
                    <a:lnTo>
                      <a:pt x="1394460" y="4892040"/>
                    </a:lnTo>
                    <a:lnTo>
                      <a:pt x="1386840" y="4991100"/>
                    </a:lnTo>
                    <a:lnTo>
                      <a:pt x="1478280" y="4991100"/>
                    </a:lnTo>
                    <a:lnTo>
                      <a:pt x="1508760" y="5059680"/>
                    </a:lnTo>
                    <a:lnTo>
                      <a:pt x="1600200" y="5097780"/>
                    </a:lnTo>
                    <a:lnTo>
                      <a:pt x="1630680" y="5257800"/>
                    </a:lnTo>
                    <a:lnTo>
                      <a:pt x="1722120" y="5273040"/>
                    </a:lnTo>
                    <a:lnTo>
                      <a:pt x="1828800" y="5242560"/>
                    </a:lnTo>
                    <a:lnTo>
                      <a:pt x="1866900" y="5318760"/>
                    </a:lnTo>
                    <a:lnTo>
                      <a:pt x="1943100" y="5326380"/>
                    </a:lnTo>
                    <a:lnTo>
                      <a:pt x="1912620" y="5227320"/>
                    </a:lnTo>
                    <a:lnTo>
                      <a:pt x="1988820" y="5128260"/>
                    </a:lnTo>
                    <a:lnTo>
                      <a:pt x="2057400" y="5036820"/>
                    </a:lnTo>
                    <a:lnTo>
                      <a:pt x="2034540" y="4869180"/>
                    </a:lnTo>
                    <a:lnTo>
                      <a:pt x="2026920" y="4716780"/>
                    </a:lnTo>
                    <a:lnTo>
                      <a:pt x="2110740" y="4602480"/>
                    </a:lnTo>
                    <a:lnTo>
                      <a:pt x="2232660" y="4442460"/>
                    </a:lnTo>
                    <a:lnTo>
                      <a:pt x="2331720" y="4411980"/>
                    </a:lnTo>
                    <a:lnTo>
                      <a:pt x="2308860" y="4290060"/>
                    </a:lnTo>
                    <a:lnTo>
                      <a:pt x="2301240" y="4145280"/>
                    </a:lnTo>
                    <a:lnTo>
                      <a:pt x="2346960" y="4008120"/>
                    </a:lnTo>
                    <a:lnTo>
                      <a:pt x="2377440" y="3848100"/>
                    </a:lnTo>
                    <a:lnTo>
                      <a:pt x="2293620" y="3718560"/>
                    </a:lnTo>
                    <a:lnTo>
                      <a:pt x="2255520" y="3619500"/>
                    </a:lnTo>
                    <a:lnTo>
                      <a:pt x="2316480" y="3253740"/>
                    </a:lnTo>
                    <a:lnTo>
                      <a:pt x="2484120" y="2628900"/>
                    </a:lnTo>
                    <a:lnTo>
                      <a:pt x="2659380" y="2080260"/>
                    </a:lnTo>
                    <a:lnTo>
                      <a:pt x="2788920" y="1821180"/>
                    </a:lnTo>
                    <a:lnTo>
                      <a:pt x="2796540" y="1729740"/>
                    </a:lnTo>
                    <a:lnTo>
                      <a:pt x="2865120" y="1584960"/>
                    </a:lnTo>
                    <a:lnTo>
                      <a:pt x="2979420" y="1508760"/>
                    </a:lnTo>
                    <a:lnTo>
                      <a:pt x="2910840" y="1394460"/>
                    </a:lnTo>
                    <a:lnTo>
                      <a:pt x="2918460" y="1363980"/>
                    </a:lnTo>
                    <a:lnTo>
                      <a:pt x="3017520" y="1341120"/>
                    </a:lnTo>
                    <a:lnTo>
                      <a:pt x="3101340" y="1272540"/>
                    </a:lnTo>
                    <a:lnTo>
                      <a:pt x="3078480" y="1203960"/>
                    </a:lnTo>
                    <a:lnTo>
                      <a:pt x="3002280" y="1150620"/>
                    </a:lnTo>
                    <a:lnTo>
                      <a:pt x="3002280" y="1021080"/>
                    </a:lnTo>
                    <a:lnTo>
                      <a:pt x="3032760" y="944880"/>
                    </a:lnTo>
                    <a:lnTo>
                      <a:pt x="3139440" y="914400"/>
                    </a:lnTo>
                    <a:lnTo>
                      <a:pt x="3246120" y="708660"/>
                    </a:lnTo>
                    <a:lnTo>
                      <a:pt x="3246120" y="632460"/>
                    </a:lnTo>
                    <a:lnTo>
                      <a:pt x="3329940" y="624840"/>
                    </a:lnTo>
                    <a:lnTo>
                      <a:pt x="3360420" y="571500"/>
                    </a:lnTo>
                    <a:lnTo>
                      <a:pt x="3390900" y="525780"/>
                    </a:lnTo>
                    <a:lnTo>
                      <a:pt x="3459480" y="541020"/>
                    </a:lnTo>
                    <a:lnTo>
                      <a:pt x="3467100" y="441960"/>
                    </a:lnTo>
                    <a:lnTo>
                      <a:pt x="3512820" y="40386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645A3F08-5B90-4C26-BE6C-B225A46283B3}"/>
                  </a:ext>
                </a:extLst>
              </p:cNvPr>
              <p:cNvSpPr/>
              <p:nvPr/>
            </p:nvSpPr>
            <p:spPr>
              <a:xfrm>
                <a:off x="403965" y="6482091"/>
                <a:ext cx="632232" cy="816020"/>
              </a:xfrm>
              <a:custGeom>
                <a:avLst/>
                <a:gdLst>
                  <a:gd name="connsiteX0" fmla="*/ 1402080 w 3276600"/>
                  <a:gd name="connsiteY0" fmla="*/ 0 h 4229100"/>
                  <a:gd name="connsiteX1" fmla="*/ 1470660 w 3276600"/>
                  <a:gd name="connsiteY1" fmla="*/ 30480 h 4229100"/>
                  <a:gd name="connsiteX2" fmla="*/ 1493520 w 3276600"/>
                  <a:gd name="connsiteY2" fmla="*/ 114300 h 4229100"/>
                  <a:gd name="connsiteX3" fmla="*/ 1607820 w 3276600"/>
                  <a:gd name="connsiteY3" fmla="*/ 167640 h 4229100"/>
                  <a:gd name="connsiteX4" fmla="*/ 1630680 w 3276600"/>
                  <a:gd name="connsiteY4" fmla="*/ 213360 h 4229100"/>
                  <a:gd name="connsiteX5" fmla="*/ 1819676 w 3276600"/>
                  <a:gd name="connsiteY5" fmla="*/ 330668 h 4229100"/>
                  <a:gd name="connsiteX6" fmla="*/ 1818573 w 3276600"/>
                  <a:gd name="connsiteY6" fmla="*/ 332872 h 4229100"/>
                  <a:gd name="connsiteX7" fmla="*/ 1805940 w 3276600"/>
                  <a:gd name="connsiteY7" fmla="*/ 327660 h 4229100"/>
                  <a:gd name="connsiteX8" fmla="*/ 1818132 w 3276600"/>
                  <a:gd name="connsiteY8" fmla="*/ 333756 h 4229100"/>
                  <a:gd name="connsiteX9" fmla="*/ 1775460 w 3276600"/>
                  <a:gd name="connsiteY9" fmla="*/ 419100 h 4229100"/>
                  <a:gd name="connsiteX10" fmla="*/ 1775460 w 3276600"/>
                  <a:gd name="connsiteY10" fmla="*/ 449580 h 4229100"/>
                  <a:gd name="connsiteX11" fmla="*/ 1882140 w 3276600"/>
                  <a:gd name="connsiteY11" fmla="*/ 510540 h 4229100"/>
                  <a:gd name="connsiteX12" fmla="*/ 1965960 w 3276600"/>
                  <a:gd name="connsiteY12" fmla="*/ 601980 h 4229100"/>
                  <a:gd name="connsiteX13" fmla="*/ 2065020 w 3276600"/>
                  <a:gd name="connsiteY13" fmla="*/ 822960 h 4229100"/>
                  <a:gd name="connsiteX14" fmla="*/ 2202180 w 3276600"/>
                  <a:gd name="connsiteY14" fmla="*/ 876300 h 4229100"/>
                  <a:gd name="connsiteX15" fmla="*/ 2286000 w 3276600"/>
                  <a:gd name="connsiteY15" fmla="*/ 929640 h 4229100"/>
                  <a:gd name="connsiteX16" fmla="*/ 2369820 w 3276600"/>
                  <a:gd name="connsiteY16" fmla="*/ 1097280 h 4229100"/>
                  <a:gd name="connsiteX17" fmla="*/ 2286000 w 3276600"/>
                  <a:gd name="connsiteY17" fmla="*/ 1249680 h 4229100"/>
                  <a:gd name="connsiteX18" fmla="*/ 2278380 w 3276600"/>
                  <a:gd name="connsiteY18" fmla="*/ 1325880 h 4229100"/>
                  <a:gd name="connsiteX19" fmla="*/ 2407920 w 3276600"/>
                  <a:gd name="connsiteY19" fmla="*/ 1386840 h 4229100"/>
                  <a:gd name="connsiteX20" fmla="*/ 2468880 w 3276600"/>
                  <a:gd name="connsiteY20" fmla="*/ 1447800 h 4229100"/>
                  <a:gd name="connsiteX21" fmla="*/ 2567940 w 3276600"/>
                  <a:gd name="connsiteY21" fmla="*/ 1417320 h 4229100"/>
                  <a:gd name="connsiteX22" fmla="*/ 2613660 w 3276600"/>
                  <a:gd name="connsiteY22" fmla="*/ 1478280 h 4229100"/>
                  <a:gd name="connsiteX23" fmla="*/ 2606040 w 3276600"/>
                  <a:gd name="connsiteY23" fmla="*/ 1531620 h 4229100"/>
                  <a:gd name="connsiteX24" fmla="*/ 2705100 w 3276600"/>
                  <a:gd name="connsiteY24" fmla="*/ 1562100 h 4229100"/>
                  <a:gd name="connsiteX25" fmla="*/ 2735580 w 3276600"/>
                  <a:gd name="connsiteY25" fmla="*/ 1760220 h 4229100"/>
                  <a:gd name="connsiteX26" fmla="*/ 2750820 w 3276600"/>
                  <a:gd name="connsiteY26" fmla="*/ 1836420 h 4229100"/>
                  <a:gd name="connsiteX27" fmla="*/ 2773680 w 3276600"/>
                  <a:gd name="connsiteY27" fmla="*/ 1897380 h 4229100"/>
                  <a:gd name="connsiteX28" fmla="*/ 2796540 w 3276600"/>
                  <a:gd name="connsiteY28" fmla="*/ 1950720 h 4229100"/>
                  <a:gd name="connsiteX29" fmla="*/ 2887980 w 3276600"/>
                  <a:gd name="connsiteY29" fmla="*/ 1905000 h 4229100"/>
                  <a:gd name="connsiteX30" fmla="*/ 3048000 w 3276600"/>
                  <a:gd name="connsiteY30" fmla="*/ 1981200 h 4229100"/>
                  <a:gd name="connsiteX31" fmla="*/ 3154680 w 3276600"/>
                  <a:gd name="connsiteY31" fmla="*/ 1965960 h 4229100"/>
                  <a:gd name="connsiteX32" fmla="*/ 3215640 w 3276600"/>
                  <a:gd name="connsiteY32" fmla="*/ 2019300 h 4229100"/>
                  <a:gd name="connsiteX33" fmla="*/ 3238500 w 3276600"/>
                  <a:gd name="connsiteY33" fmla="*/ 2103120 h 4229100"/>
                  <a:gd name="connsiteX34" fmla="*/ 3276600 w 3276600"/>
                  <a:gd name="connsiteY34" fmla="*/ 2209800 h 4229100"/>
                  <a:gd name="connsiteX35" fmla="*/ 3238500 w 3276600"/>
                  <a:gd name="connsiteY35" fmla="*/ 2240280 h 4229100"/>
                  <a:gd name="connsiteX36" fmla="*/ 3276600 w 3276600"/>
                  <a:gd name="connsiteY36" fmla="*/ 2354580 h 4229100"/>
                  <a:gd name="connsiteX37" fmla="*/ 3223260 w 3276600"/>
                  <a:gd name="connsiteY37" fmla="*/ 2423160 h 4229100"/>
                  <a:gd name="connsiteX38" fmla="*/ 3169920 w 3276600"/>
                  <a:gd name="connsiteY38" fmla="*/ 2506980 h 4229100"/>
                  <a:gd name="connsiteX39" fmla="*/ 3163606 w 3276600"/>
                  <a:gd name="connsiteY39" fmla="*/ 2589060 h 4229100"/>
                  <a:gd name="connsiteX40" fmla="*/ 3116580 w 3276600"/>
                  <a:gd name="connsiteY40" fmla="*/ 2583180 h 4229100"/>
                  <a:gd name="connsiteX41" fmla="*/ 2987040 w 3276600"/>
                  <a:gd name="connsiteY41" fmla="*/ 2545080 h 4229100"/>
                  <a:gd name="connsiteX42" fmla="*/ 2948940 w 3276600"/>
                  <a:gd name="connsiteY42" fmla="*/ 2606040 h 4229100"/>
                  <a:gd name="connsiteX43" fmla="*/ 2910840 w 3276600"/>
                  <a:gd name="connsiteY43" fmla="*/ 2606040 h 4229100"/>
                  <a:gd name="connsiteX44" fmla="*/ 2857500 w 3276600"/>
                  <a:gd name="connsiteY44" fmla="*/ 2628900 h 4229100"/>
                  <a:gd name="connsiteX45" fmla="*/ 2811780 w 3276600"/>
                  <a:gd name="connsiteY45" fmla="*/ 2712720 h 4229100"/>
                  <a:gd name="connsiteX46" fmla="*/ 2735580 w 3276600"/>
                  <a:gd name="connsiteY46" fmla="*/ 2788920 h 4229100"/>
                  <a:gd name="connsiteX47" fmla="*/ 2720340 w 3276600"/>
                  <a:gd name="connsiteY47" fmla="*/ 2964180 h 4229100"/>
                  <a:gd name="connsiteX48" fmla="*/ 2766060 w 3276600"/>
                  <a:gd name="connsiteY48" fmla="*/ 2987040 h 4229100"/>
                  <a:gd name="connsiteX49" fmla="*/ 2948940 w 3276600"/>
                  <a:gd name="connsiteY49" fmla="*/ 3040380 h 4229100"/>
                  <a:gd name="connsiteX50" fmla="*/ 2994660 w 3276600"/>
                  <a:gd name="connsiteY50" fmla="*/ 3108960 h 4229100"/>
                  <a:gd name="connsiteX51" fmla="*/ 2994660 w 3276600"/>
                  <a:gd name="connsiteY51" fmla="*/ 3154680 h 4229100"/>
                  <a:gd name="connsiteX52" fmla="*/ 2887980 w 3276600"/>
                  <a:gd name="connsiteY52" fmla="*/ 3253740 h 4229100"/>
                  <a:gd name="connsiteX53" fmla="*/ 3040380 w 3276600"/>
                  <a:gd name="connsiteY53" fmla="*/ 3238500 h 4229100"/>
                  <a:gd name="connsiteX54" fmla="*/ 3063240 w 3276600"/>
                  <a:gd name="connsiteY54" fmla="*/ 3268980 h 4229100"/>
                  <a:gd name="connsiteX55" fmla="*/ 2857500 w 3276600"/>
                  <a:gd name="connsiteY55" fmla="*/ 3421380 h 4229100"/>
                  <a:gd name="connsiteX56" fmla="*/ 2705100 w 3276600"/>
                  <a:gd name="connsiteY56" fmla="*/ 3451860 h 4229100"/>
                  <a:gd name="connsiteX57" fmla="*/ 2667000 w 3276600"/>
                  <a:gd name="connsiteY57" fmla="*/ 3550920 h 4229100"/>
                  <a:gd name="connsiteX58" fmla="*/ 2644140 w 3276600"/>
                  <a:gd name="connsiteY58" fmla="*/ 3596640 h 4229100"/>
                  <a:gd name="connsiteX59" fmla="*/ 2606040 w 3276600"/>
                  <a:gd name="connsiteY59" fmla="*/ 3680460 h 4229100"/>
                  <a:gd name="connsiteX60" fmla="*/ 2598420 w 3276600"/>
                  <a:gd name="connsiteY60" fmla="*/ 3718560 h 4229100"/>
                  <a:gd name="connsiteX61" fmla="*/ 2232660 w 3276600"/>
                  <a:gd name="connsiteY61" fmla="*/ 3924300 h 4229100"/>
                  <a:gd name="connsiteX62" fmla="*/ 2042160 w 3276600"/>
                  <a:gd name="connsiteY62" fmla="*/ 3962400 h 4229100"/>
                  <a:gd name="connsiteX63" fmla="*/ 1661160 w 3276600"/>
                  <a:gd name="connsiteY63" fmla="*/ 4229100 h 4229100"/>
                  <a:gd name="connsiteX64" fmla="*/ 1684020 w 3276600"/>
                  <a:gd name="connsiteY64" fmla="*/ 4046220 h 4229100"/>
                  <a:gd name="connsiteX65" fmla="*/ 1600200 w 3276600"/>
                  <a:gd name="connsiteY65" fmla="*/ 3985260 h 4229100"/>
                  <a:gd name="connsiteX66" fmla="*/ 1851660 w 3276600"/>
                  <a:gd name="connsiteY66" fmla="*/ 3832860 h 4229100"/>
                  <a:gd name="connsiteX67" fmla="*/ 1965960 w 3276600"/>
                  <a:gd name="connsiteY67" fmla="*/ 3604260 h 4229100"/>
                  <a:gd name="connsiteX68" fmla="*/ 1935480 w 3276600"/>
                  <a:gd name="connsiteY68" fmla="*/ 3497580 h 4229100"/>
                  <a:gd name="connsiteX69" fmla="*/ 1981200 w 3276600"/>
                  <a:gd name="connsiteY69" fmla="*/ 3413760 h 4229100"/>
                  <a:gd name="connsiteX70" fmla="*/ 2026920 w 3276600"/>
                  <a:gd name="connsiteY70" fmla="*/ 3307080 h 4229100"/>
                  <a:gd name="connsiteX71" fmla="*/ 2042160 w 3276600"/>
                  <a:gd name="connsiteY71" fmla="*/ 3025140 h 4229100"/>
                  <a:gd name="connsiteX72" fmla="*/ 1912620 w 3276600"/>
                  <a:gd name="connsiteY72" fmla="*/ 2750820 h 4229100"/>
                  <a:gd name="connsiteX73" fmla="*/ 1859280 w 3276600"/>
                  <a:gd name="connsiteY73" fmla="*/ 2667000 h 4229100"/>
                  <a:gd name="connsiteX74" fmla="*/ 1752600 w 3276600"/>
                  <a:gd name="connsiteY74" fmla="*/ 2628900 h 4229100"/>
                  <a:gd name="connsiteX75" fmla="*/ 1729740 w 3276600"/>
                  <a:gd name="connsiteY75" fmla="*/ 2575560 h 4229100"/>
                  <a:gd name="connsiteX76" fmla="*/ 1744980 w 3276600"/>
                  <a:gd name="connsiteY76" fmla="*/ 2301240 h 4229100"/>
                  <a:gd name="connsiteX77" fmla="*/ 1714500 w 3276600"/>
                  <a:gd name="connsiteY77" fmla="*/ 2286000 h 4229100"/>
                  <a:gd name="connsiteX78" fmla="*/ 1653540 w 3276600"/>
                  <a:gd name="connsiteY78" fmla="*/ 2286000 h 4229100"/>
                  <a:gd name="connsiteX79" fmla="*/ 1516380 w 3276600"/>
                  <a:gd name="connsiteY79" fmla="*/ 2286000 h 4229100"/>
                  <a:gd name="connsiteX80" fmla="*/ 1478280 w 3276600"/>
                  <a:gd name="connsiteY80" fmla="*/ 2225040 h 4229100"/>
                  <a:gd name="connsiteX81" fmla="*/ 1447800 w 3276600"/>
                  <a:gd name="connsiteY81" fmla="*/ 2110740 h 4229100"/>
                  <a:gd name="connsiteX82" fmla="*/ 1478280 w 3276600"/>
                  <a:gd name="connsiteY82" fmla="*/ 2072640 h 4229100"/>
                  <a:gd name="connsiteX83" fmla="*/ 1562100 w 3276600"/>
                  <a:gd name="connsiteY83" fmla="*/ 2004060 h 4229100"/>
                  <a:gd name="connsiteX84" fmla="*/ 1684020 w 3276600"/>
                  <a:gd name="connsiteY84" fmla="*/ 2011680 h 4229100"/>
                  <a:gd name="connsiteX85" fmla="*/ 1798320 w 3276600"/>
                  <a:gd name="connsiteY85" fmla="*/ 2095500 h 4229100"/>
                  <a:gd name="connsiteX86" fmla="*/ 1798320 w 3276600"/>
                  <a:gd name="connsiteY86" fmla="*/ 2255520 h 4229100"/>
                  <a:gd name="connsiteX87" fmla="*/ 1851660 w 3276600"/>
                  <a:gd name="connsiteY87" fmla="*/ 2255520 h 4229100"/>
                  <a:gd name="connsiteX88" fmla="*/ 1981200 w 3276600"/>
                  <a:gd name="connsiteY88" fmla="*/ 2225040 h 4229100"/>
                  <a:gd name="connsiteX89" fmla="*/ 2042160 w 3276600"/>
                  <a:gd name="connsiteY89" fmla="*/ 2133600 h 4229100"/>
                  <a:gd name="connsiteX90" fmla="*/ 2065020 w 3276600"/>
                  <a:gd name="connsiteY90" fmla="*/ 1958340 h 4229100"/>
                  <a:gd name="connsiteX91" fmla="*/ 2110740 w 3276600"/>
                  <a:gd name="connsiteY91" fmla="*/ 1874520 h 4229100"/>
                  <a:gd name="connsiteX92" fmla="*/ 2034540 w 3276600"/>
                  <a:gd name="connsiteY92" fmla="*/ 1744980 h 4229100"/>
                  <a:gd name="connsiteX93" fmla="*/ 1965960 w 3276600"/>
                  <a:gd name="connsiteY93" fmla="*/ 1722120 h 4229100"/>
                  <a:gd name="connsiteX94" fmla="*/ 1859280 w 3276600"/>
                  <a:gd name="connsiteY94" fmla="*/ 1722120 h 4229100"/>
                  <a:gd name="connsiteX95" fmla="*/ 1798320 w 3276600"/>
                  <a:gd name="connsiteY95" fmla="*/ 1653540 h 4229100"/>
                  <a:gd name="connsiteX96" fmla="*/ 1691640 w 3276600"/>
                  <a:gd name="connsiteY96" fmla="*/ 1600200 h 4229100"/>
                  <a:gd name="connsiteX97" fmla="*/ 1478280 w 3276600"/>
                  <a:gd name="connsiteY97" fmla="*/ 1729740 h 4229100"/>
                  <a:gd name="connsiteX98" fmla="*/ 1470660 w 3276600"/>
                  <a:gd name="connsiteY98" fmla="*/ 1798320 h 4229100"/>
                  <a:gd name="connsiteX99" fmla="*/ 1478280 w 3276600"/>
                  <a:gd name="connsiteY99" fmla="*/ 1920240 h 4229100"/>
                  <a:gd name="connsiteX100" fmla="*/ 1432560 w 3276600"/>
                  <a:gd name="connsiteY100" fmla="*/ 2004060 h 4229100"/>
                  <a:gd name="connsiteX101" fmla="*/ 1356360 w 3276600"/>
                  <a:gd name="connsiteY101" fmla="*/ 2065020 h 4229100"/>
                  <a:gd name="connsiteX102" fmla="*/ 1318260 w 3276600"/>
                  <a:gd name="connsiteY102" fmla="*/ 2316480 h 4229100"/>
                  <a:gd name="connsiteX103" fmla="*/ 1196340 w 3276600"/>
                  <a:gd name="connsiteY103" fmla="*/ 2476500 h 4229100"/>
                  <a:gd name="connsiteX104" fmla="*/ 1219200 w 3276600"/>
                  <a:gd name="connsiteY104" fmla="*/ 2827020 h 4229100"/>
                  <a:gd name="connsiteX105" fmla="*/ 1272540 w 3276600"/>
                  <a:gd name="connsiteY105" fmla="*/ 3025140 h 4229100"/>
                  <a:gd name="connsiteX106" fmla="*/ 1356360 w 3276600"/>
                  <a:gd name="connsiteY106" fmla="*/ 3131820 h 4229100"/>
                  <a:gd name="connsiteX107" fmla="*/ 1562100 w 3276600"/>
                  <a:gd name="connsiteY107" fmla="*/ 3268980 h 4229100"/>
                  <a:gd name="connsiteX108" fmla="*/ 1676400 w 3276600"/>
                  <a:gd name="connsiteY108" fmla="*/ 3268980 h 4229100"/>
                  <a:gd name="connsiteX109" fmla="*/ 1630680 w 3276600"/>
                  <a:gd name="connsiteY109" fmla="*/ 3368040 h 4229100"/>
                  <a:gd name="connsiteX110" fmla="*/ 1524000 w 3276600"/>
                  <a:gd name="connsiteY110" fmla="*/ 3604260 h 4229100"/>
                  <a:gd name="connsiteX111" fmla="*/ 1463040 w 3276600"/>
                  <a:gd name="connsiteY111" fmla="*/ 3611880 h 4229100"/>
                  <a:gd name="connsiteX112" fmla="*/ 1402080 w 3276600"/>
                  <a:gd name="connsiteY112" fmla="*/ 3665220 h 4229100"/>
                  <a:gd name="connsiteX113" fmla="*/ 1333500 w 3276600"/>
                  <a:gd name="connsiteY113" fmla="*/ 3611880 h 4229100"/>
                  <a:gd name="connsiteX114" fmla="*/ 1219200 w 3276600"/>
                  <a:gd name="connsiteY114" fmla="*/ 3642360 h 4229100"/>
                  <a:gd name="connsiteX115" fmla="*/ 1158240 w 3276600"/>
                  <a:gd name="connsiteY115" fmla="*/ 3596640 h 4229100"/>
                  <a:gd name="connsiteX116" fmla="*/ 1181100 w 3276600"/>
                  <a:gd name="connsiteY116" fmla="*/ 3474720 h 4229100"/>
                  <a:gd name="connsiteX117" fmla="*/ 1036320 w 3276600"/>
                  <a:gd name="connsiteY117" fmla="*/ 3352800 h 4229100"/>
                  <a:gd name="connsiteX118" fmla="*/ 853440 w 3276600"/>
                  <a:gd name="connsiteY118" fmla="*/ 3345180 h 4229100"/>
                  <a:gd name="connsiteX119" fmla="*/ 601980 w 3276600"/>
                  <a:gd name="connsiteY119" fmla="*/ 3337560 h 4229100"/>
                  <a:gd name="connsiteX120" fmla="*/ 518160 w 3276600"/>
                  <a:gd name="connsiteY120" fmla="*/ 3299460 h 4229100"/>
                  <a:gd name="connsiteX121" fmla="*/ 480060 w 3276600"/>
                  <a:gd name="connsiteY121" fmla="*/ 3345180 h 4229100"/>
                  <a:gd name="connsiteX122" fmla="*/ 304800 w 3276600"/>
                  <a:gd name="connsiteY122" fmla="*/ 3368040 h 4229100"/>
                  <a:gd name="connsiteX123" fmla="*/ 297180 w 3276600"/>
                  <a:gd name="connsiteY123" fmla="*/ 3314700 h 4229100"/>
                  <a:gd name="connsiteX124" fmla="*/ 259080 w 3276600"/>
                  <a:gd name="connsiteY124" fmla="*/ 3268980 h 4229100"/>
                  <a:gd name="connsiteX125" fmla="*/ 236220 w 3276600"/>
                  <a:gd name="connsiteY125" fmla="*/ 3208020 h 4229100"/>
                  <a:gd name="connsiteX126" fmla="*/ 251460 w 3276600"/>
                  <a:gd name="connsiteY126" fmla="*/ 3139440 h 4229100"/>
                  <a:gd name="connsiteX127" fmla="*/ 152400 w 3276600"/>
                  <a:gd name="connsiteY127" fmla="*/ 3101340 h 4229100"/>
                  <a:gd name="connsiteX128" fmla="*/ 220980 w 3276600"/>
                  <a:gd name="connsiteY128" fmla="*/ 3040380 h 4229100"/>
                  <a:gd name="connsiteX129" fmla="*/ 182880 w 3276600"/>
                  <a:gd name="connsiteY129" fmla="*/ 2971800 h 4229100"/>
                  <a:gd name="connsiteX130" fmla="*/ 114300 w 3276600"/>
                  <a:gd name="connsiteY130" fmla="*/ 2903220 h 4229100"/>
                  <a:gd name="connsiteX131" fmla="*/ 0 w 3276600"/>
                  <a:gd name="connsiteY131" fmla="*/ 2788920 h 4229100"/>
                  <a:gd name="connsiteX132" fmla="*/ 0 w 3276600"/>
                  <a:gd name="connsiteY132" fmla="*/ 2727960 h 4229100"/>
                  <a:gd name="connsiteX133" fmla="*/ 106680 w 3276600"/>
                  <a:gd name="connsiteY133" fmla="*/ 2689860 h 4229100"/>
                  <a:gd name="connsiteX134" fmla="*/ 182880 w 3276600"/>
                  <a:gd name="connsiteY134" fmla="*/ 2766060 h 4229100"/>
                  <a:gd name="connsiteX135" fmla="*/ 297180 w 3276600"/>
                  <a:gd name="connsiteY135" fmla="*/ 2819400 h 4229100"/>
                  <a:gd name="connsiteX136" fmla="*/ 457200 w 3276600"/>
                  <a:gd name="connsiteY136" fmla="*/ 2720340 h 4229100"/>
                  <a:gd name="connsiteX137" fmla="*/ 579120 w 3276600"/>
                  <a:gd name="connsiteY137" fmla="*/ 2499360 h 4229100"/>
                  <a:gd name="connsiteX138" fmla="*/ 640080 w 3276600"/>
                  <a:gd name="connsiteY138" fmla="*/ 2164080 h 4229100"/>
                  <a:gd name="connsiteX139" fmla="*/ 601980 w 3276600"/>
                  <a:gd name="connsiteY139" fmla="*/ 1943100 h 4229100"/>
                  <a:gd name="connsiteX140" fmla="*/ 327660 w 3276600"/>
                  <a:gd name="connsiteY140" fmla="*/ 1592580 h 4229100"/>
                  <a:gd name="connsiteX141" fmla="*/ 220980 w 3276600"/>
                  <a:gd name="connsiteY141" fmla="*/ 1569720 h 4229100"/>
                  <a:gd name="connsiteX142" fmla="*/ 167640 w 3276600"/>
                  <a:gd name="connsiteY142" fmla="*/ 1577340 h 4229100"/>
                  <a:gd name="connsiteX143" fmla="*/ 167640 w 3276600"/>
                  <a:gd name="connsiteY143" fmla="*/ 1546860 h 4229100"/>
                  <a:gd name="connsiteX144" fmla="*/ 129540 w 3276600"/>
                  <a:gd name="connsiteY144" fmla="*/ 1432560 h 4229100"/>
                  <a:gd name="connsiteX145" fmla="*/ 167640 w 3276600"/>
                  <a:gd name="connsiteY145" fmla="*/ 1211580 h 4229100"/>
                  <a:gd name="connsiteX146" fmla="*/ 297180 w 3276600"/>
                  <a:gd name="connsiteY146" fmla="*/ 1005840 h 4229100"/>
                  <a:gd name="connsiteX147" fmla="*/ 243840 w 3276600"/>
                  <a:gd name="connsiteY147" fmla="*/ 807720 h 4229100"/>
                  <a:gd name="connsiteX148" fmla="*/ 144780 w 3276600"/>
                  <a:gd name="connsiteY148" fmla="*/ 609600 h 4229100"/>
                  <a:gd name="connsiteX149" fmla="*/ 236220 w 3276600"/>
                  <a:gd name="connsiteY149" fmla="*/ 403860 h 4229100"/>
                  <a:gd name="connsiteX150" fmla="*/ 129540 w 3276600"/>
                  <a:gd name="connsiteY150" fmla="*/ 342900 h 4229100"/>
                  <a:gd name="connsiteX151" fmla="*/ 121920 w 3276600"/>
                  <a:gd name="connsiteY151" fmla="*/ 274320 h 4229100"/>
                  <a:gd name="connsiteX152" fmla="*/ 198120 w 3276600"/>
                  <a:gd name="connsiteY152" fmla="*/ 213360 h 4229100"/>
                  <a:gd name="connsiteX153" fmla="*/ 358140 w 3276600"/>
                  <a:gd name="connsiteY153" fmla="*/ 198120 h 4229100"/>
                  <a:gd name="connsiteX154" fmla="*/ 563880 w 3276600"/>
                  <a:gd name="connsiteY154" fmla="*/ 266700 h 4229100"/>
                  <a:gd name="connsiteX155" fmla="*/ 647700 w 3276600"/>
                  <a:gd name="connsiteY155" fmla="*/ 220980 h 4229100"/>
                  <a:gd name="connsiteX156" fmla="*/ 723900 w 3276600"/>
                  <a:gd name="connsiteY156" fmla="*/ 60960 h 4229100"/>
                  <a:gd name="connsiteX157" fmla="*/ 876300 w 3276600"/>
                  <a:gd name="connsiteY157" fmla="*/ 236220 h 4229100"/>
                  <a:gd name="connsiteX158" fmla="*/ 1059180 w 3276600"/>
                  <a:gd name="connsiteY158" fmla="*/ 243840 h 4229100"/>
                  <a:gd name="connsiteX159" fmla="*/ 1066800 w 3276600"/>
                  <a:gd name="connsiteY159" fmla="*/ 144780 h 4229100"/>
                  <a:gd name="connsiteX160" fmla="*/ 1242060 w 3276600"/>
                  <a:gd name="connsiteY160" fmla="*/ 175260 h 4229100"/>
                  <a:gd name="connsiteX161" fmla="*/ 1257300 w 3276600"/>
                  <a:gd name="connsiteY161" fmla="*/ 121920 h 4229100"/>
                  <a:gd name="connsiteX162" fmla="*/ 1379220 w 3276600"/>
                  <a:gd name="connsiteY162" fmla="*/ 106680 h 422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3276600" h="4229100">
                    <a:moveTo>
                      <a:pt x="1402080" y="0"/>
                    </a:moveTo>
                    <a:lnTo>
                      <a:pt x="1470660" y="30480"/>
                    </a:lnTo>
                    <a:lnTo>
                      <a:pt x="1493520" y="114300"/>
                    </a:lnTo>
                    <a:lnTo>
                      <a:pt x="1607820" y="167640"/>
                    </a:lnTo>
                    <a:lnTo>
                      <a:pt x="1630680" y="213360"/>
                    </a:lnTo>
                    <a:lnTo>
                      <a:pt x="1819676" y="330668"/>
                    </a:lnTo>
                    <a:lnTo>
                      <a:pt x="1818573" y="332872"/>
                    </a:lnTo>
                    <a:lnTo>
                      <a:pt x="1805940" y="327660"/>
                    </a:lnTo>
                    <a:lnTo>
                      <a:pt x="1818132" y="333756"/>
                    </a:lnTo>
                    <a:lnTo>
                      <a:pt x="1775460" y="419100"/>
                    </a:lnTo>
                    <a:lnTo>
                      <a:pt x="1775460" y="449580"/>
                    </a:lnTo>
                    <a:lnTo>
                      <a:pt x="1882140" y="510540"/>
                    </a:lnTo>
                    <a:lnTo>
                      <a:pt x="1965960" y="601980"/>
                    </a:lnTo>
                    <a:lnTo>
                      <a:pt x="2065020" y="822960"/>
                    </a:lnTo>
                    <a:lnTo>
                      <a:pt x="2202180" y="876300"/>
                    </a:lnTo>
                    <a:lnTo>
                      <a:pt x="2286000" y="929640"/>
                    </a:lnTo>
                    <a:lnTo>
                      <a:pt x="2369820" y="1097280"/>
                    </a:lnTo>
                    <a:lnTo>
                      <a:pt x="2286000" y="1249680"/>
                    </a:lnTo>
                    <a:lnTo>
                      <a:pt x="2278380" y="1325880"/>
                    </a:lnTo>
                    <a:lnTo>
                      <a:pt x="2407920" y="1386840"/>
                    </a:lnTo>
                    <a:lnTo>
                      <a:pt x="2468880" y="1447800"/>
                    </a:lnTo>
                    <a:lnTo>
                      <a:pt x="2567940" y="1417320"/>
                    </a:lnTo>
                    <a:lnTo>
                      <a:pt x="2613660" y="1478280"/>
                    </a:lnTo>
                    <a:lnTo>
                      <a:pt x="2606040" y="1531620"/>
                    </a:lnTo>
                    <a:lnTo>
                      <a:pt x="2705100" y="1562100"/>
                    </a:lnTo>
                    <a:lnTo>
                      <a:pt x="2735580" y="1760220"/>
                    </a:lnTo>
                    <a:lnTo>
                      <a:pt x="2750820" y="1836420"/>
                    </a:lnTo>
                    <a:lnTo>
                      <a:pt x="2773680" y="1897380"/>
                    </a:lnTo>
                    <a:lnTo>
                      <a:pt x="2796540" y="1950720"/>
                    </a:lnTo>
                    <a:lnTo>
                      <a:pt x="2887980" y="1905000"/>
                    </a:lnTo>
                    <a:lnTo>
                      <a:pt x="3048000" y="1981200"/>
                    </a:lnTo>
                    <a:lnTo>
                      <a:pt x="3154680" y="1965960"/>
                    </a:lnTo>
                    <a:lnTo>
                      <a:pt x="3215640" y="2019300"/>
                    </a:lnTo>
                    <a:lnTo>
                      <a:pt x="3238500" y="2103120"/>
                    </a:lnTo>
                    <a:lnTo>
                      <a:pt x="3276600" y="2209800"/>
                    </a:lnTo>
                    <a:lnTo>
                      <a:pt x="3238500" y="2240280"/>
                    </a:lnTo>
                    <a:lnTo>
                      <a:pt x="3276600" y="2354580"/>
                    </a:lnTo>
                    <a:lnTo>
                      <a:pt x="3223260" y="2423160"/>
                    </a:lnTo>
                    <a:lnTo>
                      <a:pt x="3169920" y="2506980"/>
                    </a:lnTo>
                    <a:lnTo>
                      <a:pt x="3163606" y="2589060"/>
                    </a:lnTo>
                    <a:lnTo>
                      <a:pt x="3116580" y="2583180"/>
                    </a:lnTo>
                    <a:lnTo>
                      <a:pt x="2987040" y="2545080"/>
                    </a:lnTo>
                    <a:lnTo>
                      <a:pt x="2948940" y="2606040"/>
                    </a:lnTo>
                    <a:lnTo>
                      <a:pt x="2910840" y="2606040"/>
                    </a:lnTo>
                    <a:lnTo>
                      <a:pt x="2857500" y="2628900"/>
                    </a:lnTo>
                    <a:lnTo>
                      <a:pt x="2811780" y="2712720"/>
                    </a:lnTo>
                    <a:lnTo>
                      <a:pt x="2735580" y="2788920"/>
                    </a:lnTo>
                    <a:lnTo>
                      <a:pt x="2720340" y="2964180"/>
                    </a:lnTo>
                    <a:lnTo>
                      <a:pt x="2766060" y="2987040"/>
                    </a:lnTo>
                    <a:lnTo>
                      <a:pt x="2948940" y="3040380"/>
                    </a:lnTo>
                    <a:lnTo>
                      <a:pt x="2994660" y="3108960"/>
                    </a:lnTo>
                    <a:lnTo>
                      <a:pt x="2994660" y="3154680"/>
                    </a:lnTo>
                    <a:lnTo>
                      <a:pt x="2887980" y="3253740"/>
                    </a:lnTo>
                    <a:lnTo>
                      <a:pt x="3040380" y="3238500"/>
                    </a:lnTo>
                    <a:lnTo>
                      <a:pt x="3063240" y="3268980"/>
                    </a:lnTo>
                    <a:lnTo>
                      <a:pt x="2857500" y="3421380"/>
                    </a:lnTo>
                    <a:lnTo>
                      <a:pt x="2705100" y="3451860"/>
                    </a:lnTo>
                    <a:lnTo>
                      <a:pt x="2667000" y="3550920"/>
                    </a:lnTo>
                    <a:lnTo>
                      <a:pt x="2644140" y="3596640"/>
                    </a:lnTo>
                    <a:lnTo>
                      <a:pt x="2606040" y="3680460"/>
                    </a:lnTo>
                    <a:lnTo>
                      <a:pt x="2598420" y="3718560"/>
                    </a:lnTo>
                    <a:lnTo>
                      <a:pt x="2232660" y="3924300"/>
                    </a:lnTo>
                    <a:lnTo>
                      <a:pt x="2042160" y="3962400"/>
                    </a:lnTo>
                    <a:lnTo>
                      <a:pt x="1661160" y="4229100"/>
                    </a:lnTo>
                    <a:lnTo>
                      <a:pt x="1684020" y="4046220"/>
                    </a:lnTo>
                    <a:lnTo>
                      <a:pt x="1600200" y="3985260"/>
                    </a:lnTo>
                    <a:lnTo>
                      <a:pt x="1851660" y="3832860"/>
                    </a:lnTo>
                    <a:lnTo>
                      <a:pt x="1965960" y="3604260"/>
                    </a:lnTo>
                    <a:lnTo>
                      <a:pt x="1935480" y="3497580"/>
                    </a:lnTo>
                    <a:lnTo>
                      <a:pt x="1981200" y="3413760"/>
                    </a:lnTo>
                    <a:lnTo>
                      <a:pt x="2026920" y="3307080"/>
                    </a:lnTo>
                    <a:lnTo>
                      <a:pt x="2042160" y="3025140"/>
                    </a:lnTo>
                    <a:lnTo>
                      <a:pt x="1912620" y="2750820"/>
                    </a:lnTo>
                    <a:lnTo>
                      <a:pt x="1859280" y="2667000"/>
                    </a:lnTo>
                    <a:lnTo>
                      <a:pt x="1752600" y="2628900"/>
                    </a:lnTo>
                    <a:lnTo>
                      <a:pt x="1729740" y="2575560"/>
                    </a:lnTo>
                    <a:lnTo>
                      <a:pt x="1744980" y="2301240"/>
                    </a:lnTo>
                    <a:lnTo>
                      <a:pt x="1714500" y="2286000"/>
                    </a:lnTo>
                    <a:lnTo>
                      <a:pt x="1653540" y="2286000"/>
                    </a:lnTo>
                    <a:lnTo>
                      <a:pt x="1516380" y="2286000"/>
                    </a:lnTo>
                    <a:lnTo>
                      <a:pt x="1478280" y="2225040"/>
                    </a:lnTo>
                    <a:lnTo>
                      <a:pt x="1447800" y="2110740"/>
                    </a:lnTo>
                    <a:lnTo>
                      <a:pt x="1478280" y="2072640"/>
                    </a:lnTo>
                    <a:lnTo>
                      <a:pt x="1562100" y="2004060"/>
                    </a:lnTo>
                    <a:lnTo>
                      <a:pt x="1684020" y="2011680"/>
                    </a:lnTo>
                    <a:lnTo>
                      <a:pt x="1798320" y="2095500"/>
                    </a:lnTo>
                    <a:lnTo>
                      <a:pt x="1798320" y="2255520"/>
                    </a:lnTo>
                    <a:lnTo>
                      <a:pt x="1851660" y="2255520"/>
                    </a:lnTo>
                    <a:lnTo>
                      <a:pt x="1981200" y="2225040"/>
                    </a:lnTo>
                    <a:lnTo>
                      <a:pt x="2042160" y="2133600"/>
                    </a:lnTo>
                    <a:lnTo>
                      <a:pt x="2065020" y="1958340"/>
                    </a:lnTo>
                    <a:lnTo>
                      <a:pt x="2110740" y="1874520"/>
                    </a:lnTo>
                    <a:lnTo>
                      <a:pt x="2034540" y="1744980"/>
                    </a:lnTo>
                    <a:lnTo>
                      <a:pt x="1965960" y="1722120"/>
                    </a:lnTo>
                    <a:lnTo>
                      <a:pt x="1859280" y="1722120"/>
                    </a:lnTo>
                    <a:lnTo>
                      <a:pt x="1798320" y="1653540"/>
                    </a:lnTo>
                    <a:lnTo>
                      <a:pt x="1691640" y="1600200"/>
                    </a:lnTo>
                    <a:lnTo>
                      <a:pt x="1478280" y="1729740"/>
                    </a:lnTo>
                    <a:lnTo>
                      <a:pt x="1470660" y="1798320"/>
                    </a:lnTo>
                    <a:lnTo>
                      <a:pt x="1478280" y="1920240"/>
                    </a:lnTo>
                    <a:lnTo>
                      <a:pt x="1432560" y="2004060"/>
                    </a:lnTo>
                    <a:lnTo>
                      <a:pt x="1356360" y="2065020"/>
                    </a:lnTo>
                    <a:lnTo>
                      <a:pt x="1318260" y="2316480"/>
                    </a:lnTo>
                    <a:lnTo>
                      <a:pt x="1196340" y="2476500"/>
                    </a:lnTo>
                    <a:lnTo>
                      <a:pt x="1219200" y="2827020"/>
                    </a:lnTo>
                    <a:lnTo>
                      <a:pt x="1272540" y="3025140"/>
                    </a:lnTo>
                    <a:lnTo>
                      <a:pt x="1356360" y="3131820"/>
                    </a:lnTo>
                    <a:lnTo>
                      <a:pt x="1562100" y="3268980"/>
                    </a:lnTo>
                    <a:lnTo>
                      <a:pt x="1676400" y="3268980"/>
                    </a:lnTo>
                    <a:lnTo>
                      <a:pt x="1630680" y="3368040"/>
                    </a:lnTo>
                    <a:lnTo>
                      <a:pt x="1524000" y="3604260"/>
                    </a:lnTo>
                    <a:lnTo>
                      <a:pt x="1463040" y="3611880"/>
                    </a:lnTo>
                    <a:lnTo>
                      <a:pt x="1402080" y="3665220"/>
                    </a:lnTo>
                    <a:lnTo>
                      <a:pt x="1333500" y="3611880"/>
                    </a:lnTo>
                    <a:lnTo>
                      <a:pt x="1219200" y="3642360"/>
                    </a:lnTo>
                    <a:lnTo>
                      <a:pt x="1158240" y="3596640"/>
                    </a:lnTo>
                    <a:lnTo>
                      <a:pt x="1181100" y="3474720"/>
                    </a:lnTo>
                    <a:lnTo>
                      <a:pt x="1036320" y="3352800"/>
                    </a:lnTo>
                    <a:lnTo>
                      <a:pt x="853440" y="3345180"/>
                    </a:lnTo>
                    <a:lnTo>
                      <a:pt x="601980" y="3337560"/>
                    </a:lnTo>
                    <a:lnTo>
                      <a:pt x="518160" y="3299460"/>
                    </a:lnTo>
                    <a:lnTo>
                      <a:pt x="480060" y="3345180"/>
                    </a:lnTo>
                    <a:lnTo>
                      <a:pt x="304800" y="3368040"/>
                    </a:lnTo>
                    <a:lnTo>
                      <a:pt x="297180" y="3314700"/>
                    </a:lnTo>
                    <a:lnTo>
                      <a:pt x="259080" y="3268980"/>
                    </a:lnTo>
                    <a:lnTo>
                      <a:pt x="236220" y="3208020"/>
                    </a:lnTo>
                    <a:lnTo>
                      <a:pt x="251460" y="3139440"/>
                    </a:lnTo>
                    <a:lnTo>
                      <a:pt x="152400" y="3101340"/>
                    </a:lnTo>
                    <a:lnTo>
                      <a:pt x="220980" y="3040380"/>
                    </a:lnTo>
                    <a:lnTo>
                      <a:pt x="182880" y="2971800"/>
                    </a:lnTo>
                    <a:lnTo>
                      <a:pt x="114300" y="2903220"/>
                    </a:lnTo>
                    <a:lnTo>
                      <a:pt x="0" y="2788920"/>
                    </a:lnTo>
                    <a:lnTo>
                      <a:pt x="0" y="2727960"/>
                    </a:lnTo>
                    <a:lnTo>
                      <a:pt x="106680" y="2689860"/>
                    </a:lnTo>
                    <a:lnTo>
                      <a:pt x="182880" y="2766060"/>
                    </a:lnTo>
                    <a:lnTo>
                      <a:pt x="297180" y="2819400"/>
                    </a:lnTo>
                    <a:lnTo>
                      <a:pt x="457200" y="2720340"/>
                    </a:lnTo>
                    <a:lnTo>
                      <a:pt x="579120" y="2499360"/>
                    </a:lnTo>
                    <a:lnTo>
                      <a:pt x="640080" y="2164080"/>
                    </a:lnTo>
                    <a:lnTo>
                      <a:pt x="601980" y="1943100"/>
                    </a:lnTo>
                    <a:lnTo>
                      <a:pt x="327660" y="1592580"/>
                    </a:lnTo>
                    <a:lnTo>
                      <a:pt x="220980" y="1569720"/>
                    </a:lnTo>
                    <a:lnTo>
                      <a:pt x="167640" y="1577340"/>
                    </a:lnTo>
                    <a:lnTo>
                      <a:pt x="167640" y="1546860"/>
                    </a:lnTo>
                    <a:lnTo>
                      <a:pt x="129540" y="1432560"/>
                    </a:lnTo>
                    <a:lnTo>
                      <a:pt x="167640" y="1211580"/>
                    </a:lnTo>
                    <a:lnTo>
                      <a:pt x="297180" y="1005840"/>
                    </a:lnTo>
                    <a:lnTo>
                      <a:pt x="243840" y="807720"/>
                    </a:lnTo>
                    <a:lnTo>
                      <a:pt x="144780" y="609600"/>
                    </a:lnTo>
                    <a:lnTo>
                      <a:pt x="236220" y="403860"/>
                    </a:lnTo>
                    <a:lnTo>
                      <a:pt x="129540" y="342900"/>
                    </a:lnTo>
                    <a:lnTo>
                      <a:pt x="121920" y="274320"/>
                    </a:lnTo>
                    <a:lnTo>
                      <a:pt x="198120" y="213360"/>
                    </a:lnTo>
                    <a:lnTo>
                      <a:pt x="358140" y="198120"/>
                    </a:lnTo>
                    <a:lnTo>
                      <a:pt x="563880" y="266700"/>
                    </a:lnTo>
                    <a:lnTo>
                      <a:pt x="647700" y="220980"/>
                    </a:lnTo>
                    <a:lnTo>
                      <a:pt x="723900" y="60960"/>
                    </a:lnTo>
                    <a:lnTo>
                      <a:pt x="876300" y="236220"/>
                    </a:lnTo>
                    <a:lnTo>
                      <a:pt x="1059180" y="243840"/>
                    </a:lnTo>
                    <a:lnTo>
                      <a:pt x="1066800" y="144780"/>
                    </a:lnTo>
                    <a:lnTo>
                      <a:pt x="1242060" y="175260"/>
                    </a:lnTo>
                    <a:lnTo>
                      <a:pt x="1257300" y="121920"/>
                    </a:lnTo>
                    <a:lnTo>
                      <a:pt x="1379220" y="10668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97E1019-D286-431B-BC6D-3ACAC43819AA}"/>
                  </a:ext>
                </a:extLst>
              </p:cNvPr>
              <p:cNvSpPr/>
              <p:nvPr/>
            </p:nvSpPr>
            <p:spPr>
              <a:xfrm>
                <a:off x="817122" y="5419549"/>
                <a:ext cx="705992" cy="684981"/>
              </a:xfrm>
              <a:custGeom>
                <a:avLst/>
                <a:gdLst>
                  <a:gd name="connsiteX0" fmla="*/ 2312670 w 3658870"/>
                  <a:gd name="connsiteY0" fmla="*/ 0 h 3549980"/>
                  <a:gd name="connsiteX1" fmla="*/ 2407920 w 3658870"/>
                  <a:gd name="connsiteY1" fmla="*/ 44452 h 3549980"/>
                  <a:gd name="connsiteX2" fmla="*/ 2503170 w 3658870"/>
                  <a:gd name="connsiteY2" fmla="*/ 88900 h 3549980"/>
                  <a:gd name="connsiteX3" fmla="*/ 2674620 w 3658870"/>
                  <a:gd name="connsiteY3" fmla="*/ 228600 h 3549980"/>
                  <a:gd name="connsiteX4" fmla="*/ 2700020 w 3658870"/>
                  <a:gd name="connsiteY4" fmla="*/ 317500 h 3549980"/>
                  <a:gd name="connsiteX5" fmla="*/ 2769870 w 3658870"/>
                  <a:gd name="connsiteY5" fmla="*/ 387348 h 3549980"/>
                  <a:gd name="connsiteX6" fmla="*/ 2776220 w 3658870"/>
                  <a:gd name="connsiteY6" fmla="*/ 565148 h 3549980"/>
                  <a:gd name="connsiteX7" fmla="*/ 2719070 w 3658870"/>
                  <a:gd name="connsiteY7" fmla="*/ 679452 h 3549980"/>
                  <a:gd name="connsiteX8" fmla="*/ 2769870 w 3658870"/>
                  <a:gd name="connsiteY8" fmla="*/ 774700 h 3549980"/>
                  <a:gd name="connsiteX9" fmla="*/ 2769870 w 3658870"/>
                  <a:gd name="connsiteY9" fmla="*/ 838200 h 3549980"/>
                  <a:gd name="connsiteX10" fmla="*/ 2706370 w 3658870"/>
                  <a:gd name="connsiteY10" fmla="*/ 876300 h 3549980"/>
                  <a:gd name="connsiteX11" fmla="*/ 2661920 w 3658870"/>
                  <a:gd name="connsiteY11" fmla="*/ 1054100 h 3549980"/>
                  <a:gd name="connsiteX12" fmla="*/ 2573020 w 3658870"/>
                  <a:gd name="connsiteY12" fmla="*/ 1054100 h 3549980"/>
                  <a:gd name="connsiteX13" fmla="*/ 2515870 w 3658870"/>
                  <a:gd name="connsiteY13" fmla="*/ 1016000 h 3549980"/>
                  <a:gd name="connsiteX14" fmla="*/ 2465070 w 3658870"/>
                  <a:gd name="connsiteY14" fmla="*/ 1003300 h 3549980"/>
                  <a:gd name="connsiteX15" fmla="*/ 2439670 w 3658870"/>
                  <a:gd name="connsiteY15" fmla="*/ 1022348 h 3549980"/>
                  <a:gd name="connsiteX16" fmla="*/ 2503170 w 3658870"/>
                  <a:gd name="connsiteY16" fmla="*/ 1143000 h 3549980"/>
                  <a:gd name="connsiteX17" fmla="*/ 2471420 w 3658870"/>
                  <a:gd name="connsiteY17" fmla="*/ 1187452 h 3549980"/>
                  <a:gd name="connsiteX18" fmla="*/ 2344420 w 3658870"/>
                  <a:gd name="connsiteY18" fmla="*/ 1206500 h 3549980"/>
                  <a:gd name="connsiteX19" fmla="*/ 2344420 w 3658870"/>
                  <a:gd name="connsiteY19" fmla="*/ 1295400 h 3549980"/>
                  <a:gd name="connsiteX20" fmla="*/ 2204720 w 3658870"/>
                  <a:gd name="connsiteY20" fmla="*/ 1250948 h 3549980"/>
                  <a:gd name="connsiteX21" fmla="*/ 2166620 w 3658870"/>
                  <a:gd name="connsiteY21" fmla="*/ 1200148 h 3549980"/>
                  <a:gd name="connsiteX22" fmla="*/ 2052320 w 3658870"/>
                  <a:gd name="connsiteY22" fmla="*/ 1231900 h 3549980"/>
                  <a:gd name="connsiteX23" fmla="*/ 2077720 w 3658870"/>
                  <a:gd name="connsiteY23" fmla="*/ 1435100 h 3549980"/>
                  <a:gd name="connsiteX24" fmla="*/ 2077720 w 3658870"/>
                  <a:gd name="connsiteY24" fmla="*/ 1536700 h 3549980"/>
                  <a:gd name="connsiteX25" fmla="*/ 2122170 w 3658870"/>
                  <a:gd name="connsiteY25" fmla="*/ 1562100 h 3549980"/>
                  <a:gd name="connsiteX26" fmla="*/ 2312670 w 3658870"/>
                  <a:gd name="connsiteY26" fmla="*/ 1625600 h 3549980"/>
                  <a:gd name="connsiteX27" fmla="*/ 2338070 w 3658870"/>
                  <a:gd name="connsiteY27" fmla="*/ 1619252 h 3549980"/>
                  <a:gd name="connsiteX28" fmla="*/ 2490470 w 3658870"/>
                  <a:gd name="connsiteY28" fmla="*/ 1587500 h 3549980"/>
                  <a:gd name="connsiteX29" fmla="*/ 2534920 w 3658870"/>
                  <a:gd name="connsiteY29" fmla="*/ 1562100 h 3549980"/>
                  <a:gd name="connsiteX30" fmla="*/ 2604770 w 3658870"/>
                  <a:gd name="connsiteY30" fmla="*/ 1536700 h 3549980"/>
                  <a:gd name="connsiteX31" fmla="*/ 2668270 w 3658870"/>
                  <a:gd name="connsiteY31" fmla="*/ 1536700 h 3549980"/>
                  <a:gd name="connsiteX32" fmla="*/ 2738120 w 3658870"/>
                  <a:gd name="connsiteY32" fmla="*/ 1562100 h 3549980"/>
                  <a:gd name="connsiteX33" fmla="*/ 2807970 w 3658870"/>
                  <a:gd name="connsiteY33" fmla="*/ 1625600 h 3549980"/>
                  <a:gd name="connsiteX34" fmla="*/ 2877820 w 3658870"/>
                  <a:gd name="connsiteY34" fmla="*/ 1612900 h 3549980"/>
                  <a:gd name="connsiteX35" fmla="*/ 2985770 w 3658870"/>
                  <a:gd name="connsiteY35" fmla="*/ 1651000 h 3549980"/>
                  <a:gd name="connsiteX36" fmla="*/ 3144520 w 3658870"/>
                  <a:gd name="connsiteY36" fmla="*/ 1619252 h 3549980"/>
                  <a:gd name="connsiteX37" fmla="*/ 3214370 w 3658870"/>
                  <a:gd name="connsiteY37" fmla="*/ 1562100 h 3549980"/>
                  <a:gd name="connsiteX38" fmla="*/ 3271520 w 3658870"/>
                  <a:gd name="connsiteY38" fmla="*/ 1574800 h 3549980"/>
                  <a:gd name="connsiteX39" fmla="*/ 3195320 w 3658870"/>
                  <a:gd name="connsiteY39" fmla="*/ 1676400 h 3549980"/>
                  <a:gd name="connsiteX40" fmla="*/ 3195320 w 3658870"/>
                  <a:gd name="connsiteY40" fmla="*/ 1746252 h 3549980"/>
                  <a:gd name="connsiteX41" fmla="*/ 3163570 w 3658870"/>
                  <a:gd name="connsiteY41" fmla="*/ 1803400 h 3549980"/>
                  <a:gd name="connsiteX42" fmla="*/ 3169920 w 3658870"/>
                  <a:gd name="connsiteY42" fmla="*/ 1860548 h 3549980"/>
                  <a:gd name="connsiteX43" fmla="*/ 3087370 w 3658870"/>
                  <a:gd name="connsiteY43" fmla="*/ 1873252 h 3549980"/>
                  <a:gd name="connsiteX44" fmla="*/ 3055620 w 3658870"/>
                  <a:gd name="connsiteY44" fmla="*/ 1924052 h 3549980"/>
                  <a:gd name="connsiteX45" fmla="*/ 3061970 w 3658870"/>
                  <a:gd name="connsiteY45" fmla="*/ 2012948 h 3549980"/>
                  <a:gd name="connsiteX46" fmla="*/ 2966720 w 3658870"/>
                  <a:gd name="connsiteY46" fmla="*/ 2076452 h 3549980"/>
                  <a:gd name="connsiteX47" fmla="*/ 3125470 w 3658870"/>
                  <a:gd name="connsiteY47" fmla="*/ 2095500 h 3549980"/>
                  <a:gd name="connsiteX48" fmla="*/ 3176270 w 3658870"/>
                  <a:gd name="connsiteY48" fmla="*/ 2076452 h 3549980"/>
                  <a:gd name="connsiteX49" fmla="*/ 3233420 w 3658870"/>
                  <a:gd name="connsiteY49" fmla="*/ 2063748 h 3549980"/>
                  <a:gd name="connsiteX50" fmla="*/ 3258820 w 3658870"/>
                  <a:gd name="connsiteY50" fmla="*/ 2044700 h 3549980"/>
                  <a:gd name="connsiteX51" fmla="*/ 3290570 w 3658870"/>
                  <a:gd name="connsiteY51" fmla="*/ 2095500 h 3549980"/>
                  <a:gd name="connsiteX52" fmla="*/ 3265170 w 3658870"/>
                  <a:gd name="connsiteY52" fmla="*/ 2152652 h 3549980"/>
                  <a:gd name="connsiteX53" fmla="*/ 3220720 w 3658870"/>
                  <a:gd name="connsiteY53" fmla="*/ 2171700 h 3549980"/>
                  <a:gd name="connsiteX54" fmla="*/ 3176270 w 3658870"/>
                  <a:gd name="connsiteY54" fmla="*/ 2241548 h 3549980"/>
                  <a:gd name="connsiteX55" fmla="*/ 3214370 w 3658870"/>
                  <a:gd name="connsiteY55" fmla="*/ 2254252 h 3549980"/>
                  <a:gd name="connsiteX56" fmla="*/ 3265170 w 3658870"/>
                  <a:gd name="connsiteY56" fmla="*/ 2266948 h 3549980"/>
                  <a:gd name="connsiteX57" fmla="*/ 3335020 w 3658870"/>
                  <a:gd name="connsiteY57" fmla="*/ 2292348 h 3549980"/>
                  <a:gd name="connsiteX58" fmla="*/ 3430270 w 3658870"/>
                  <a:gd name="connsiteY58" fmla="*/ 2286000 h 3549980"/>
                  <a:gd name="connsiteX59" fmla="*/ 3512820 w 3658870"/>
                  <a:gd name="connsiteY59" fmla="*/ 2298700 h 3549980"/>
                  <a:gd name="connsiteX60" fmla="*/ 3563620 w 3658870"/>
                  <a:gd name="connsiteY60" fmla="*/ 2273300 h 3549980"/>
                  <a:gd name="connsiteX61" fmla="*/ 3601720 w 3658870"/>
                  <a:gd name="connsiteY61" fmla="*/ 2330452 h 3549980"/>
                  <a:gd name="connsiteX62" fmla="*/ 3335020 w 3658870"/>
                  <a:gd name="connsiteY62" fmla="*/ 2387600 h 3549980"/>
                  <a:gd name="connsiteX63" fmla="*/ 3335020 w 3658870"/>
                  <a:gd name="connsiteY63" fmla="*/ 2476500 h 3549980"/>
                  <a:gd name="connsiteX64" fmla="*/ 3373120 w 3658870"/>
                  <a:gd name="connsiteY64" fmla="*/ 2514600 h 3549980"/>
                  <a:gd name="connsiteX65" fmla="*/ 3335020 w 3658870"/>
                  <a:gd name="connsiteY65" fmla="*/ 2584452 h 3549980"/>
                  <a:gd name="connsiteX66" fmla="*/ 3341370 w 3658870"/>
                  <a:gd name="connsiteY66" fmla="*/ 2635252 h 3549980"/>
                  <a:gd name="connsiteX67" fmla="*/ 3430270 w 3658870"/>
                  <a:gd name="connsiteY67" fmla="*/ 2654300 h 3549980"/>
                  <a:gd name="connsiteX68" fmla="*/ 3430270 w 3658870"/>
                  <a:gd name="connsiteY68" fmla="*/ 2717800 h 3549980"/>
                  <a:gd name="connsiteX69" fmla="*/ 3519170 w 3658870"/>
                  <a:gd name="connsiteY69" fmla="*/ 2730500 h 3549980"/>
                  <a:gd name="connsiteX70" fmla="*/ 3563620 w 3658870"/>
                  <a:gd name="connsiteY70" fmla="*/ 2781300 h 3549980"/>
                  <a:gd name="connsiteX71" fmla="*/ 3658870 w 3658870"/>
                  <a:gd name="connsiteY71" fmla="*/ 2781300 h 3549980"/>
                  <a:gd name="connsiteX72" fmla="*/ 3633470 w 3658870"/>
                  <a:gd name="connsiteY72" fmla="*/ 2832100 h 3549980"/>
                  <a:gd name="connsiteX73" fmla="*/ 3614420 w 3658870"/>
                  <a:gd name="connsiteY73" fmla="*/ 2901948 h 3549980"/>
                  <a:gd name="connsiteX74" fmla="*/ 3544570 w 3658870"/>
                  <a:gd name="connsiteY74" fmla="*/ 2908300 h 3549980"/>
                  <a:gd name="connsiteX75" fmla="*/ 3582670 w 3658870"/>
                  <a:gd name="connsiteY75" fmla="*/ 2965452 h 3549980"/>
                  <a:gd name="connsiteX76" fmla="*/ 3474720 w 3658870"/>
                  <a:gd name="connsiteY76" fmla="*/ 3105148 h 3549980"/>
                  <a:gd name="connsiteX77" fmla="*/ 3557270 w 3658870"/>
                  <a:gd name="connsiteY77" fmla="*/ 3136900 h 3549980"/>
                  <a:gd name="connsiteX78" fmla="*/ 3563620 w 3658870"/>
                  <a:gd name="connsiteY78" fmla="*/ 3181348 h 3549980"/>
                  <a:gd name="connsiteX79" fmla="*/ 3468370 w 3658870"/>
                  <a:gd name="connsiteY79" fmla="*/ 3251200 h 3549980"/>
                  <a:gd name="connsiteX80" fmla="*/ 3392170 w 3658870"/>
                  <a:gd name="connsiteY80" fmla="*/ 3314700 h 3549980"/>
                  <a:gd name="connsiteX81" fmla="*/ 3335020 w 3658870"/>
                  <a:gd name="connsiteY81" fmla="*/ 3321052 h 3549980"/>
                  <a:gd name="connsiteX82" fmla="*/ 3309620 w 3658870"/>
                  <a:gd name="connsiteY82" fmla="*/ 3384548 h 3549980"/>
                  <a:gd name="connsiteX83" fmla="*/ 3201670 w 3658870"/>
                  <a:gd name="connsiteY83" fmla="*/ 3390900 h 3549980"/>
                  <a:gd name="connsiteX84" fmla="*/ 3201670 w 3658870"/>
                  <a:gd name="connsiteY84" fmla="*/ 3454400 h 3549980"/>
                  <a:gd name="connsiteX85" fmla="*/ 3188970 w 3658870"/>
                  <a:gd name="connsiteY85" fmla="*/ 3543300 h 3549980"/>
                  <a:gd name="connsiteX86" fmla="*/ 3117708 w 3658870"/>
                  <a:gd name="connsiteY86" fmla="*/ 3549980 h 3549980"/>
                  <a:gd name="connsiteX87" fmla="*/ 3147060 w 3658870"/>
                  <a:gd name="connsiteY87" fmla="*/ 3525520 h 3549980"/>
                  <a:gd name="connsiteX88" fmla="*/ 3093720 w 3658870"/>
                  <a:gd name="connsiteY88" fmla="*/ 3487420 h 3549980"/>
                  <a:gd name="connsiteX89" fmla="*/ 3093720 w 3658870"/>
                  <a:gd name="connsiteY89" fmla="*/ 3319780 h 3549980"/>
                  <a:gd name="connsiteX90" fmla="*/ 3154680 w 3658870"/>
                  <a:gd name="connsiteY90" fmla="*/ 3205480 h 3549980"/>
                  <a:gd name="connsiteX91" fmla="*/ 3086100 w 3658870"/>
                  <a:gd name="connsiteY91" fmla="*/ 3197860 h 3549980"/>
                  <a:gd name="connsiteX92" fmla="*/ 3017520 w 3658870"/>
                  <a:gd name="connsiteY92" fmla="*/ 3175000 h 3549980"/>
                  <a:gd name="connsiteX93" fmla="*/ 2941320 w 3658870"/>
                  <a:gd name="connsiteY93" fmla="*/ 3182620 h 3549980"/>
                  <a:gd name="connsiteX94" fmla="*/ 2895600 w 3658870"/>
                  <a:gd name="connsiteY94" fmla="*/ 3152140 h 3549980"/>
                  <a:gd name="connsiteX95" fmla="*/ 2773680 w 3658870"/>
                  <a:gd name="connsiteY95" fmla="*/ 3159760 h 3549980"/>
                  <a:gd name="connsiteX96" fmla="*/ 2720340 w 3658870"/>
                  <a:gd name="connsiteY96" fmla="*/ 3304540 h 3549980"/>
                  <a:gd name="connsiteX97" fmla="*/ 2667000 w 3658870"/>
                  <a:gd name="connsiteY97" fmla="*/ 3380740 h 3549980"/>
                  <a:gd name="connsiteX98" fmla="*/ 2560320 w 3658870"/>
                  <a:gd name="connsiteY98" fmla="*/ 3380740 h 3549980"/>
                  <a:gd name="connsiteX99" fmla="*/ 2400300 w 3658870"/>
                  <a:gd name="connsiteY99" fmla="*/ 3380740 h 3549980"/>
                  <a:gd name="connsiteX100" fmla="*/ 2331720 w 3658870"/>
                  <a:gd name="connsiteY100" fmla="*/ 3380740 h 3549980"/>
                  <a:gd name="connsiteX101" fmla="*/ 2293620 w 3658870"/>
                  <a:gd name="connsiteY101" fmla="*/ 3449320 h 3549980"/>
                  <a:gd name="connsiteX102" fmla="*/ 2171700 w 3658870"/>
                  <a:gd name="connsiteY102" fmla="*/ 3411220 h 3549980"/>
                  <a:gd name="connsiteX103" fmla="*/ 2072640 w 3658870"/>
                  <a:gd name="connsiteY103" fmla="*/ 3357880 h 3549980"/>
                  <a:gd name="connsiteX104" fmla="*/ 2110740 w 3658870"/>
                  <a:gd name="connsiteY104" fmla="*/ 3296920 h 3549980"/>
                  <a:gd name="connsiteX105" fmla="*/ 2042160 w 3658870"/>
                  <a:gd name="connsiteY105" fmla="*/ 3220720 h 3549980"/>
                  <a:gd name="connsiteX106" fmla="*/ 1981200 w 3658870"/>
                  <a:gd name="connsiteY106" fmla="*/ 3121660 h 3549980"/>
                  <a:gd name="connsiteX107" fmla="*/ 1889760 w 3658870"/>
                  <a:gd name="connsiteY107" fmla="*/ 3159760 h 3549980"/>
                  <a:gd name="connsiteX108" fmla="*/ 1859280 w 3658870"/>
                  <a:gd name="connsiteY108" fmla="*/ 3205480 h 3549980"/>
                  <a:gd name="connsiteX109" fmla="*/ 1821180 w 3658870"/>
                  <a:gd name="connsiteY109" fmla="*/ 3235960 h 3549980"/>
                  <a:gd name="connsiteX110" fmla="*/ 1699260 w 3658870"/>
                  <a:gd name="connsiteY110" fmla="*/ 3235960 h 3549980"/>
                  <a:gd name="connsiteX111" fmla="*/ 1615440 w 3658870"/>
                  <a:gd name="connsiteY111" fmla="*/ 3235960 h 3549980"/>
                  <a:gd name="connsiteX112" fmla="*/ 1607820 w 3658870"/>
                  <a:gd name="connsiteY112" fmla="*/ 3167380 h 3549980"/>
                  <a:gd name="connsiteX113" fmla="*/ 1536774 w 3658870"/>
                  <a:gd name="connsiteY113" fmla="*/ 3160276 h 3549980"/>
                  <a:gd name="connsiteX114" fmla="*/ 1531620 w 3658870"/>
                  <a:gd name="connsiteY114" fmla="*/ 3124200 h 3549980"/>
                  <a:gd name="connsiteX115" fmla="*/ 1442720 w 3658870"/>
                  <a:gd name="connsiteY115" fmla="*/ 3054348 h 3549980"/>
                  <a:gd name="connsiteX116" fmla="*/ 1290320 w 3658870"/>
                  <a:gd name="connsiteY116" fmla="*/ 2952748 h 3549980"/>
                  <a:gd name="connsiteX117" fmla="*/ 1264920 w 3658870"/>
                  <a:gd name="connsiteY117" fmla="*/ 2705100 h 3549980"/>
                  <a:gd name="connsiteX118" fmla="*/ 1322070 w 3658870"/>
                  <a:gd name="connsiteY118" fmla="*/ 2635252 h 3549980"/>
                  <a:gd name="connsiteX119" fmla="*/ 1258570 w 3658870"/>
                  <a:gd name="connsiteY119" fmla="*/ 2578100 h 3549980"/>
                  <a:gd name="connsiteX120" fmla="*/ 1252220 w 3658870"/>
                  <a:gd name="connsiteY120" fmla="*/ 2520948 h 3549980"/>
                  <a:gd name="connsiteX121" fmla="*/ 1201420 w 3658870"/>
                  <a:gd name="connsiteY121" fmla="*/ 2476500 h 3549980"/>
                  <a:gd name="connsiteX122" fmla="*/ 1182370 w 3658870"/>
                  <a:gd name="connsiteY122" fmla="*/ 2349500 h 3549980"/>
                  <a:gd name="connsiteX123" fmla="*/ 1049020 w 3658870"/>
                  <a:gd name="connsiteY123" fmla="*/ 2222500 h 3549980"/>
                  <a:gd name="connsiteX124" fmla="*/ 1010920 w 3658870"/>
                  <a:gd name="connsiteY124" fmla="*/ 2038348 h 3549980"/>
                  <a:gd name="connsiteX125" fmla="*/ 890270 w 3658870"/>
                  <a:gd name="connsiteY125" fmla="*/ 1936748 h 3549980"/>
                  <a:gd name="connsiteX126" fmla="*/ 845820 w 3658870"/>
                  <a:gd name="connsiteY126" fmla="*/ 1873252 h 3549980"/>
                  <a:gd name="connsiteX127" fmla="*/ 687070 w 3658870"/>
                  <a:gd name="connsiteY127" fmla="*/ 1828800 h 3549980"/>
                  <a:gd name="connsiteX128" fmla="*/ 547370 w 3658870"/>
                  <a:gd name="connsiteY128" fmla="*/ 1892300 h 3549980"/>
                  <a:gd name="connsiteX129" fmla="*/ 458470 w 3658870"/>
                  <a:gd name="connsiteY129" fmla="*/ 1892300 h 3549980"/>
                  <a:gd name="connsiteX130" fmla="*/ 464820 w 3658870"/>
                  <a:gd name="connsiteY130" fmla="*/ 2044700 h 3549980"/>
                  <a:gd name="connsiteX131" fmla="*/ 496570 w 3658870"/>
                  <a:gd name="connsiteY131" fmla="*/ 2101852 h 3549980"/>
                  <a:gd name="connsiteX132" fmla="*/ 572770 w 3658870"/>
                  <a:gd name="connsiteY132" fmla="*/ 2235200 h 3549980"/>
                  <a:gd name="connsiteX133" fmla="*/ 534670 w 3658870"/>
                  <a:gd name="connsiteY133" fmla="*/ 2286000 h 3549980"/>
                  <a:gd name="connsiteX134" fmla="*/ 579120 w 3658870"/>
                  <a:gd name="connsiteY134" fmla="*/ 2324100 h 3549980"/>
                  <a:gd name="connsiteX135" fmla="*/ 579120 w 3658870"/>
                  <a:gd name="connsiteY135" fmla="*/ 2349500 h 3549980"/>
                  <a:gd name="connsiteX136" fmla="*/ 534670 w 3658870"/>
                  <a:gd name="connsiteY136" fmla="*/ 2393948 h 3549980"/>
                  <a:gd name="connsiteX137" fmla="*/ 490220 w 3658870"/>
                  <a:gd name="connsiteY137" fmla="*/ 2444748 h 3549980"/>
                  <a:gd name="connsiteX138" fmla="*/ 414020 w 3658870"/>
                  <a:gd name="connsiteY138" fmla="*/ 2444748 h 3549980"/>
                  <a:gd name="connsiteX139" fmla="*/ 375920 w 3658870"/>
                  <a:gd name="connsiteY139" fmla="*/ 2349500 h 3549980"/>
                  <a:gd name="connsiteX140" fmla="*/ 363220 w 3658870"/>
                  <a:gd name="connsiteY140" fmla="*/ 2349500 h 3549980"/>
                  <a:gd name="connsiteX141" fmla="*/ 331470 w 3658870"/>
                  <a:gd name="connsiteY141" fmla="*/ 2330452 h 3549980"/>
                  <a:gd name="connsiteX142" fmla="*/ 267970 w 3658870"/>
                  <a:gd name="connsiteY142" fmla="*/ 2343148 h 3549980"/>
                  <a:gd name="connsiteX143" fmla="*/ 198120 w 3658870"/>
                  <a:gd name="connsiteY143" fmla="*/ 2292348 h 3549980"/>
                  <a:gd name="connsiteX144" fmla="*/ 172720 w 3658870"/>
                  <a:gd name="connsiteY144" fmla="*/ 2216148 h 3549980"/>
                  <a:gd name="connsiteX145" fmla="*/ 33020 w 3658870"/>
                  <a:gd name="connsiteY145" fmla="*/ 2203452 h 3549980"/>
                  <a:gd name="connsiteX146" fmla="*/ 11669 w 3658870"/>
                  <a:gd name="connsiteY146" fmla="*/ 2143168 h 3549980"/>
                  <a:gd name="connsiteX147" fmla="*/ 45720 w 3658870"/>
                  <a:gd name="connsiteY147" fmla="*/ 2153920 h 3549980"/>
                  <a:gd name="connsiteX148" fmla="*/ 114300 w 3658870"/>
                  <a:gd name="connsiteY148" fmla="*/ 2092960 h 3549980"/>
                  <a:gd name="connsiteX149" fmla="*/ 144780 w 3658870"/>
                  <a:gd name="connsiteY149" fmla="*/ 1864360 h 3549980"/>
                  <a:gd name="connsiteX150" fmla="*/ 38100 w 3658870"/>
                  <a:gd name="connsiteY150" fmla="*/ 1742440 h 3549980"/>
                  <a:gd name="connsiteX151" fmla="*/ 60960 w 3658870"/>
                  <a:gd name="connsiteY151" fmla="*/ 1673860 h 3549980"/>
                  <a:gd name="connsiteX152" fmla="*/ 0 w 3658870"/>
                  <a:gd name="connsiteY152" fmla="*/ 1651000 h 3549980"/>
                  <a:gd name="connsiteX153" fmla="*/ 0 w 3658870"/>
                  <a:gd name="connsiteY153" fmla="*/ 1590040 h 3549980"/>
                  <a:gd name="connsiteX154" fmla="*/ 106680 w 3658870"/>
                  <a:gd name="connsiteY154" fmla="*/ 1590040 h 3549980"/>
                  <a:gd name="connsiteX155" fmla="*/ 83820 w 3658870"/>
                  <a:gd name="connsiteY155" fmla="*/ 1506220 h 3549980"/>
                  <a:gd name="connsiteX156" fmla="*/ 99060 w 3658870"/>
                  <a:gd name="connsiteY156" fmla="*/ 1475740 h 3549980"/>
                  <a:gd name="connsiteX157" fmla="*/ 68580 w 3658870"/>
                  <a:gd name="connsiteY157" fmla="*/ 1308100 h 3549980"/>
                  <a:gd name="connsiteX158" fmla="*/ 30480 w 3658870"/>
                  <a:gd name="connsiteY158" fmla="*/ 1277620 h 3549980"/>
                  <a:gd name="connsiteX159" fmla="*/ 106680 w 3658870"/>
                  <a:gd name="connsiteY159" fmla="*/ 1201420 h 3549980"/>
                  <a:gd name="connsiteX160" fmla="*/ 121920 w 3658870"/>
                  <a:gd name="connsiteY160" fmla="*/ 1155700 h 3549980"/>
                  <a:gd name="connsiteX161" fmla="*/ 182880 w 3658870"/>
                  <a:gd name="connsiteY161" fmla="*/ 1148080 h 3549980"/>
                  <a:gd name="connsiteX162" fmla="*/ 182880 w 3658870"/>
                  <a:gd name="connsiteY162" fmla="*/ 995680 h 3549980"/>
                  <a:gd name="connsiteX163" fmla="*/ 243840 w 3658870"/>
                  <a:gd name="connsiteY163" fmla="*/ 896620 h 3549980"/>
                  <a:gd name="connsiteX164" fmla="*/ 289560 w 3658870"/>
                  <a:gd name="connsiteY164" fmla="*/ 866140 h 3549980"/>
                  <a:gd name="connsiteX165" fmla="*/ 358140 w 3658870"/>
                  <a:gd name="connsiteY165" fmla="*/ 744220 h 3549980"/>
                  <a:gd name="connsiteX166" fmla="*/ 518160 w 3658870"/>
                  <a:gd name="connsiteY166" fmla="*/ 690880 h 3549980"/>
                  <a:gd name="connsiteX167" fmla="*/ 601980 w 3658870"/>
                  <a:gd name="connsiteY167" fmla="*/ 645160 h 3549980"/>
                  <a:gd name="connsiteX168" fmla="*/ 685800 w 3658870"/>
                  <a:gd name="connsiteY168" fmla="*/ 706120 h 3549980"/>
                  <a:gd name="connsiteX169" fmla="*/ 807720 w 3658870"/>
                  <a:gd name="connsiteY169" fmla="*/ 668020 h 3549980"/>
                  <a:gd name="connsiteX170" fmla="*/ 853440 w 3658870"/>
                  <a:gd name="connsiteY170" fmla="*/ 713740 h 3549980"/>
                  <a:gd name="connsiteX171" fmla="*/ 967740 w 3658870"/>
                  <a:gd name="connsiteY171" fmla="*/ 698500 h 3549980"/>
                  <a:gd name="connsiteX172" fmla="*/ 1059180 w 3658870"/>
                  <a:gd name="connsiteY172" fmla="*/ 645160 h 3549980"/>
                  <a:gd name="connsiteX173" fmla="*/ 1051560 w 3658870"/>
                  <a:gd name="connsiteY173" fmla="*/ 584200 h 3549980"/>
                  <a:gd name="connsiteX174" fmla="*/ 1097280 w 3658870"/>
                  <a:gd name="connsiteY174" fmla="*/ 546100 h 3549980"/>
                  <a:gd name="connsiteX175" fmla="*/ 1097280 w 3658870"/>
                  <a:gd name="connsiteY175" fmla="*/ 477520 h 3549980"/>
                  <a:gd name="connsiteX176" fmla="*/ 1059180 w 3658870"/>
                  <a:gd name="connsiteY176" fmla="*/ 386080 h 3549980"/>
                  <a:gd name="connsiteX177" fmla="*/ 1109863 w 3658870"/>
                  <a:gd name="connsiteY177" fmla="*/ 291052 h 3549980"/>
                  <a:gd name="connsiteX178" fmla="*/ 1137920 w 3658870"/>
                  <a:gd name="connsiteY178" fmla="*/ 285748 h 3549980"/>
                  <a:gd name="connsiteX179" fmla="*/ 1290320 w 3658870"/>
                  <a:gd name="connsiteY179" fmla="*/ 311148 h 3549980"/>
                  <a:gd name="connsiteX180" fmla="*/ 1360170 w 3658870"/>
                  <a:gd name="connsiteY180" fmla="*/ 406400 h 3549980"/>
                  <a:gd name="connsiteX181" fmla="*/ 1823720 w 3658870"/>
                  <a:gd name="connsiteY181" fmla="*/ 431800 h 3549980"/>
                  <a:gd name="connsiteX182" fmla="*/ 1849120 w 3658870"/>
                  <a:gd name="connsiteY182" fmla="*/ 330200 h 3549980"/>
                  <a:gd name="connsiteX183" fmla="*/ 1938020 w 3658870"/>
                  <a:gd name="connsiteY183" fmla="*/ 285748 h 3549980"/>
                  <a:gd name="connsiteX184" fmla="*/ 1982470 w 3658870"/>
                  <a:gd name="connsiteY184" fmla="*/ 241300 h 3549980"/>
                  <a:gd name="connsiteX185" fmla="*/ 2020570 w 3658870"/>
                  <a:gd name="connsiteY185" fmla="*/ 190500 h 3549980"/>
                  <a:gd name="connsiteX186" fmla="*/ 2039620 w 3658870"/>
                  <a:gd name="connsiteY186" fmla="*/ 146052 h 3549980"/>
                  <a:gd name="connsiteX187" fmla="*/ 2045970 w 3658870"/>
                  <a:gd name="connsiteY187" fmla="*/ 101600 h 3549980"/>
                  <a:gd name="connsiteX188" fmla="*/ 2153920 w 3658870"/>
                  <a:gd name="connsiteY188" fmla="*/ 50800 h 3549980"/>
                  <a:gd name="connsiteX189" fmla="*/ 2211070 w 3658870"/>
                  <a:gd name="connsiteY189" fmla="*/ 38100 h 3549980"/>
                  <a:gd name="connsiteX190" fmla="*/ 2280920 w 3658870"/>
                  <a:gd name="connsiteY190" fmla="*/ 38100 h 3549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</a:cxnLst>
                <a:rect l="l" t="t" r="r" b="b"/>
                <a:pathLst>
                  <a:path w="3658870" h="3549980">
                    <a:moveTo>
                      <a:pt x="2312670" y="0"/>
                    </a:moveTo>
                    <a:lnTo>
                      <a:pt x="2407920" y="44452"/>
                    </a:lnTo>
                    <a:lnTo>
                      <a:pt x="2503170" y="88900"/>
                    </a:lnTo>
                    <a:lnTo>
                      <a:pt x="2674620" y="228600"/>
                    </a:lnTo>
                    <a:lnTo>
                      <a:pt x="2700020" y="317500"/>
                    </a:lnTo>
                    <a:lnTo>
                      <a:pt x="2769870" y="387348"/>
                    </a:lnTo>
                    <a:lnTo>
                      <a:pt x="2776220" y="565148"/>
                    </a:lnTo>
                    <a:lnTo>
                      <a:pt x="2719070" y="679452"/>
                    </a:lnTo>
                    <a:lnTo>
                      <a:pt x="2769870" y="774700"/>
                    </a:lnTo>
                    <a:lnTo>
                      <a:pt x="2769870" y="838200"/>
                    </a:lnTo>
                    <a:lnTo>
                      <a:pt x="2706370" y="876300"/>
                    </a:lnTo>
                    <a:lnTo>
                      <a:pt x="2661920" y="1054100"/>
                    </a:lnTo>
                    <a:lnTo>
                      <a:pt x="2573020" y="1054100"/>
                    </a:lnTo>
                    <a:lnTo>
                      <a:pt x="2515870" y="1016000"/>
                    </a:lnTo>
                    <a:lnTo>
                      <a:pt x="2465070" y="1003300"/>
                    </a:lnTo>
                    <a:lnTo>
                      <a:pt x="2439670" y="1022348"/>
                    </a:lnTo>
                    <a:lnTo>
                      <a:pt x="2503170" y="1143000"/>
                    </a:lnTo>
                    <a:lnTo>
                      <a:pt x="2471420" y="1187452"/>
                    </a:lnTo>
                    <a:lnTo>
                      <a:pt x="2344420" y="1206500"/>
                    </a:lnTo>
                    <a:lnTo>
                      <a:pt x="2344420" y="1295400"/>
                    </a:lnTo>
                    <a:lnTo>
                      <a:pt x="2204720" y="1250948"/>
                    </a:lnTo>
                    <a:lnTo>
                      <a:pt x="2166620" y="1200148"/>
                    </a:lnTo>
                    <a:lnTo>
                      <a:pt x="2052320" y="1231900"/>
                    </a:lnTo>
                    <a:lnTo>
                      <a:pt x="2077720" y="1435100"/>
                    </a:lnTo>
                    <a:lnTo>
                      <a:pt x="2077720" y="1536700"/>
                    </a:lnTo>
                    <a:lnTo>
                      <a:pt x="2122170" y="1562100"/>
                    </a:lnTo>
                    <a:lnTo>
                      <a:pt x="2312670" y="1625600"/>
                    </a:lnTo>
                    <a:lnTo>
                      <a:pt x="2338070" y="1619252"/>
                    </a:lnTo>
                    <a:lnTo>
                      <a:pt x="2490470" y="1587500"/>
                    </a:lnTo>
                    <a:lnTo>
                      <a:pt x="2534920" y="1562100"/>
                    </a:lnTo>
                    <a:lnTo>
                      <a:pt x="2604770" y="1536700"/>
                    </a:lnTo>
                    <a:lnTo>
                      <a:pt x="2668270" y="1536700"/>
                    </a:lnTo>
                    <a:lnTo>
                      <a:pt x="2738120" y="1562100"/>
                    </a:lnTo>
                    <a:lnTo>
                      <a:pt x="2807970" y="1625600"/>
                    </a:lnTo>
                    <a:lnTo>
                      <a:pt x="2877820" y="1612900"/>
                    </a:lnTo>
                    <a:lnTo>
                      <a:pt x="2985770" y="1651000"/>
                    </a:lnTo>
                    <a:lnTo>
                      <a:pt x="3144520" y="1619252"/>
                    </a:lnTo>
                    <a:lnTo>
                      <a:pt x="3214370" y="1562100"/>
                    </a:lnTo>
                    <a:lnTo>
                      <a:pt x="3271520" y="1574800"/>
                    </a:lnTo>
                    <a:lnTo>
                      <a:pt x="3195320" y="1676400"/>
                    </a:lnTo>
                    <a:lnTo>
                      <a:pt x="3195320" y="1746252"/>
                    </a:lnTo>
                    <a:lnTo>
                      <a:pt x="3163570" y="1803400"/>
                    </a:lnTo>
                    <a:lnTo>
                      <a:pt x="3169920" y="1860548"/>
                    </a:lnTo>
                    <a:lnTo>
                      <a:pt x="3087370" y="1873252"/>
                    </a:lnTo>
                    <a:lnTo>
                      <a:pt x="3055620" y="1924052"/>
                    </a:lnTo>
                    <a:lnTo>
                      <a:pt x="3061970" y="2012948"/>
                    </a:lnTo>
                    <a:lnTo>
                      <a:pt x="2966720" y="2076452"/>
                    </a:lnTo>
                    <a:lnTo>
                      <a:pt x="3125470" y="2095500"/>
                    </a:lnTo>
                    <a:lnTo>
                      <a:pt x="3176270" y="2076452"/>
                    </a:lnTo>
                    <a:lnTo>
                      <a:pt x="3233420" y="2063748"/>
                    </a:lnTo>
                    <a:lnTo>
                      <a:pt x="3258820" y="2044700"/>
                    </a:lnTo>
                    <a:lnTo>
                      <a:pt x="3290570" y="2095500"/>
                    </a:lnTo>
                    <a:lnTo>
                      <a:pt x="3265170" y="2152652"/>
                    </a:lnTo>
                    <a:lnTo>
                      <a:pt x="3220720" y="2171700"/>
                    </a:lnTo>
                    <a:lnTo>
                      <a:pt x="3176270" y="2241548"/>
                    </a:lnTo>
                    <a:lnTo>
                      <a:pt x="3214370" y="2254252"/>
                    </a:lnTo>
                    <a:lnTo>
                      <a:pt x="3265170" y="2266948"/>
                    </a:lnTo>
                    <a:lnTo>
                      <a:pt x="3335020" y="2292348"/>
                    </a:lnTo>
                    <a:lnTo>
                      <a:pt x="3430270" y="2286000"/>
                    </a:lnTo>
                    <a:lnTo>
                      <a:pt x="3512820" y="2298700"/>
                    </a:lnTo>
                    <a:lnTo>
                      <a:pt x="3563620" y="2273300"/>
                    </a:lnTo>
                    <a:lnTo>
                      <a:pt x="3601720" y="2330452"/>
                    </a:lnTo>
                    <a:lnTo>
                      <a:pt x="3335020" y="2387600"/>
                    </a:lnTo>
                    <a:lnTo>
                      <a:pt x="3335020" y="2476500"/>
                    </a:lnTo>
                    <a:lnTo>
                      <a:pt x="3373120" y="2514600"/>
                    </a:lnTo>
                    <a:lnTo>
                      <a:pt x="3335020" y="2584452"/>
                    </a:lnTo>
                    <a:lnTo>
                      <a:pt x="3341370" y="2635252"/>
                    </a:lnTo>
                    <a:lnTo>
                      <a:pt x="3430270" y="2654300"/>
                    </a:lnTo>
                    <a:lnTo>
                      <a:pt x="3430270" y="2717800"/>
                    </a:lnTo>
                    <a:lnTo>
                      <a:pt x="3519170" y="2730500"/>
                    </a:lnTo>
                    <a:lnTo>
                      <a:pt x="3563620" y="2781300"/>
                    </a:lnTo>
                    <a:lnTo>
                      <a:pt x="3658870" y="2781300"/>
                    </a:lnTo>
                    <a:lnTo>
                      <a:pt x="3633470" y="2832100"/>
                    </a:lnTo>
                    <a:lnTo>
                      <a:pt x="3614420" y="2901948"/>
                    </a:lnTo>
                    <a:lnTo>
                      <a:pt x="3544570" y="2908300"/>
                    </a:lnTo>
                    <a:lnTo>
                      <a:pt x="3582670" y="2965452"/>
                    </a:lnTo>
                    <a:lnTo>
                      <a:pt x="3474720" y="3105148"/>
                    </a:lnTo>
                    <a:lnTo>
                      <a:pt x="3557270" y="3136900"/>
                    </a:lnTo>
                    <a:lnTo>
                      <a:pt x="3563620" y="3181348"/>
                    </a:lnTo>
                    <a:lnTo>
                      <a:pt x="3468370" y="3251200"/>
                    </a:lnTo>
                    <a:lnTo>
                      <a:pt x="3392170" y="3314700"/>
                    </a:lnTo>
                    <a:lnTo>
                      <a:pt x="3335020" y="3321052"/>
                    </a:lnTo>
                    <a:lnTo>
                      <a:pt x="3309620" y="3384548"/>
                    </a:lnTo>
                    <a:lnTo>
                      <a:pt x="3201670" y="3390900"/>
                    </a:lnTo>
                    <a:lnTo>
                      <a:pt x="3201670" y="3454400"/>
                    </a:lnTo>
                    <a:lnTo>
                      <a:pt x="3188970" y="3543300"/>
                    </a:lnTo>
                    <a:lnTo>
                      <a:pt x="3117708" y="3549980"/>
                    </a:lnTo>
                    <a:lnTo>
                      <a:pt x="3147060" y="3525520"/>
                    </a:lnTo>
                    <a:lnTo>
                      <a:pt x="3093720" y="3487420"/>
                    </a:lnTo>
                    <a:lnTo>
                      <a:pt x="3093720" y="3319780"/>
                    </a:lnTo>
                    <a:lnTo>
                      <a:pt x="3154680" y="3205480"/>
                    </a:lnTo>
                    <a:lnTo>
                      <a:pt x="3086100" y="3197860"/>
                    </a:lnTo>
                    <a:lnTo>
                      <a:pt x="3017520" y="3175000"/>
                    </a:lnTo>
                    <a:lnTo>
                      <a:pt x="2941320" y="3182620"/>
                    </a:lnTo>
                    <a:lnTo>
                      <a:pt x="2895600" y="3152140"/>
                    </a:lnTo>
                    <a:lnTo>
                      <a:pt x="2773680" y="3159760"/>
                    </a:lnTo>
                    <a:lnTo>
                      <a:pt x="2720340" y="3304540"/>
                    </a:lnTo>
                    <a:lnTo>
                      <a:pt x="2667000" y="3380740"/>
                    </a:lnTo>
                    <a:lnTo>
                      <a:pt x="2560320" y="3380740"/>
                    </a:lnTo>
                    <a:lnTo>
                      <a:pt x="2400300" y="3380740"/>
                    </a:lnTo>
                    <a:lnTo>
                      <a:pt x="2331720" y="3380740"/>
                    </a:lnTo>
                    <a:lnTo>
                      <a:pt x="2293620" y="3449320"/>
                    </a:lnTo>
                    <a:lnTo>
                      <a:pt x="2171700" y="3411220"/>
                    </a:lnTo>
                    <a:lnTo>
                      <a:pt x="2072640" y="3357880"/>
                    </a:lnTo>
                    <a:lnTo>
                      <a:pt x="2110740" y="3296920"/>
                    </a:lnTo>
                    <a:lnTo>
                      <a:pt x="2042160" y="3220720"/>
                    </a:lnTo>
                    <a:lnTo>
                      <a:pt x="1981200" y="3121660"/>
                    </a:lnTo>
                    <a:lnTo>
                      <a:pt x="1889760" y="3159760"/>
                    </a:lnTo>
                    <a:lnTo>
                      <a:pt x="1859280" y="3205480"/>
                    </a:lnTo>
                    <a:lnTo>
                      <a:pt x="1821180" y="3235960"/>
                    </a:lnTo>
                    <a:lnTo>
                      <a:pt x="1699260" y="3235960"/>
                    </a:lnTo>
                    <a:lnTo>
                      <a:pt x="1615440" y="3235960"/>
                    </a:lnTo>
                    <a:lnTo>
                      <a:pt x="1607820" y="3167380"/>
                    </a:lnTo>
                    <a:lnTo>
                      <a:pt x="1536774" y="3160276"/>
                    </a:lnTo>
                    <a:lnTo>
                      <a:pt x="1531620" y="3124200"/>
                    </a:lnTo>
                    <a:lnTo>
                      <a:pt x="1442720" y="3054348"/>
                    </a:lnTo>
                    <a:lnTo>
                      <a:pt x="1290320" y="2952748"/>
                    </a:lnTo>
                    <a:lnTo>
                      <a:pt x="1264920" y="2705100"/>
                    </a:lnTo>
                    <a:lnTo>
                      <a:pt x="1322070" y="2635252"/>
                    </a:lnTo>
                    <a:lnTo>
                      <a:pt x="1258570" y="2578100"/>
                    </a:lnTo>
                    <a:lnTo>
                      <a:pt x="1252220" y="2520948"/>
                    </a:lnTo>
                    <a:lnTo>
                      <a:pt x="1201420" y="2476500"/>
                    </a:lnTo>
                    <a:lnTo>
                      <a:pt x="1182370" y="2349500"/>
                    </a:lnTo>
                    <a:lnTo>
                      <a:pt x="1049020" y="2222500"/>
                    </a:lnTo>
                    <a:lnTo>
                      <a:pt x="1010920" y="2038348"/>
                    </a:lnTo>
                    <a:lnTo>
                      <a:pt x="890270" y="1936748"/>
                    </a:lnTo>
                    <a:lnTo>
                      <a:pt x="845820" y="1873252"/>
                    </a:lnTo>
                    <a:lnTo>
                      <a:pt x="687070" y="1828800"/>
                    </a:lnTo>
                    <a:lnTo>
                      <a:pt x="547370" y="1892300"/>
                    </a:lnTo>
                    <a:lnTo>
                      <a:pt x="458470" y="1892300"/>
                    </a:lnTo>
                    <a:lnTo>
                      <a:pt x="464820" y="2044700"/>
                    </a:lnTo>
                    <a:lnTo>
                      <a:pt x="496570" y="2101852"/>
                    </a:lnTo>
                    <a:lnTo>
                      <a:pt x="572770" y="2235200"/>
                    </a:lnTo>
                    <a:lnTo>
                      <a:pt x="534670" y="2286000"/>
                    </a:lnTo>
                    <a:lnTo>
                      <a:pt x="579120" y="2324100"/>
                    </a:lnTo>
                    <a:lnTo>
                      <a:pt x="579120" y="2349500"/>
                    </a:lnTo>
                    <a:lnTo>
                      <a:pt x="534670" y="2393948"/>
                    </a:lnTo>
                    <a:lnTo>
                      <a:pt x="490220" y="2444748"/>
                    </a:lnTo>
                    <a:lnTo>
                      <a:pt x="414020" y="2444748"/>
                    </a:lnTo>
                    <a:lnTo>
                      <a:pt x="375920" y="2349500"/>
                    </a:lnTo>
                    <a:lnTo>
                      <a:pt x="363220" y="2349500"/>
                    </a:lnTo>
                    <a:lnTo>
                      <a:pt x="331470" y="2330452"/>
                    </a:lnTo>
                    <a:lnTo>
                      <a:pt x="267970" y="2343148"/>
                    </a:lnTo>
                    <a:lnTo>
                      <a:pt x="198120" y="2292348"/>
                    </a:lnTo>
                    <a:lnTo>
                      <a:pt x="172720" y="2216148"/>
                    </a:lnTo>
                    <a:lnTo>
                      <a:pt x="33020" y="2203452"/>
                    </a:lnTo>
                    <a:lnTo>
                      <a:pt x="11669" y="2143168"/>
                    </a:lnTo>
                    <a:lnTo>
                      <a:pt x="45720" y="2153920"/>
                    </a:lnTo>
                    <a:lnTo>
                      <a:pt x="114300" y="2092960"/>
                    </a:lnTo>
                    <a:lnTo>
                      <a:pt x="144780" y="1864360"/>
                    </a:lnTo>
                    <a:lnTo>
                      <a:pt x="38100" y="1742440"/>
                    </a:lnTo>
                    <a:lnTo>
                      <a:pt x="60960" y="1673860"/>
                    </a:lnTo>
                    <a:lnTo>
                      <a:pt x="0" y="1651000"/>
                    </a:lnTo>
                    <a:lnTo>
                      <a:pt x="0" y="1590040"/>
                    </a:lnTo>
                    <a:lnTo>
                      <a:pt x="106680" y="1590040"/>
                    </a:lnTo>
                    <a:lnTo>
                      <a:pt x="83820" y="1506220"/>
                    </a:lnTo>
                    <a:lnTo>
                      <a:pt x="99060" y="1475740"/>
                    </a:lnTo>
                    <a:lnTo>
                      <a:pt x="68580" y="1308100"/>
                    </a:lnTo>
                    <a:lnTo>
                      <a:pt x="30480" y="1277620"/>
                    </a:lnTo>
                    <a:lnTo>
                      <a:pt x="106680" y="1201420"/>
                    </a:lnTo>
                    <a:lnTo>
                      <a:pt x="121920" y="1155700"/>
                    </a:lnTo>
                    <a:lnTo>
                      <a:pt x="182880" y="1148080"/>
                    </a:lnTo>
                    <a:lnTo>
                      <a:pt x="182880" y="995680"/>
                    </a:lnTo>
                    <a:lnTo>
                      <a:pt x="243840" y="896620"/>
                    </a:lnTo>
                    <a:lnTo>
                      <a:pt x="289560" y="866140"/>
                    </a:lnTo>
                    <a:lnTo>
                      <a:pt x="358140" y="744220"/>
                    </a:lnTo>
                    <a:lnTo>
                      <a:pt x="518160" y="690880"/>
                    </a:lnTo>
                    <a:lnTo>
                      <a:pt x="601980" y="645160"/>
                    </a:lnTo>
                    <a:lnTo>
                      <a:pt x="685800" y="706120"/>
                    </a:lnTo>
                    <a:lnTo>
                      <a:pt x="807720" y="668020"/>
                    </a:lnTo>
                    <a:lnTo>
                      <a:pt x="853440" y="713740"/>
                    </a:lnTo>
                    <a:lnTo>
                      <a:pt x="967740" y="698500"/>
                    </a:lnTo>
                    <a:lnTo>
                      <a:pt x="1059180" y="645160"/>
                    </a:lnTo>
                    <a:lnTo>
                      <a:pt x="1051560" y="584200"/>
                    </a:lnTo>
                    <a:lnTo>
                      <a:pt x="1097280" y="546100"/>
                    </a:lnTo>
                    <a:lnTo>
                      <a:pt x="1097280" y="477520"/>
                    </a:lnTo>
                    <a:lnTo>
                      <a:pt x="1059180" y="386080"/>
                    </a:lnTo>
                    <a:lnTo>
                      <a:pt x="1109863" y="291052"/>
                    </a:lnTo>
                    <a:lnTo>
                      <a:pt x="1137920" y="285748"/>
                    </a:lnTo>
                    <a:lnTo>
                      <a:pt x="1290320" y="311148"/>
                    </a:lnTo>
                    <a:lnTo>
                      <a:pt x="1360170" y="406400"/>
                    </a:lnTo>
                    <a:lnTo>
                      <a:pt x="1823720" y="431800"/>
                    </a:lnTo>
                    <a:lnTo>
                      <a:pt x="1849120" y="330200"/>
                    </a:lnTo>
                    <a:lnTo>
                      <a:pt x="1938020" y="285748"/>
                    </a:lnTo>
                    <a:lnTo>
                      <a:pt x="1982470" y="241300"/>
                    </a:lnTo>
                    <a:lnTo>
                      <a:pt x="2020570" y="190500"/>
                    </a:lnTo>
                    <a:lnTo>
                      <a:pt x="2039620" y="146052"/>
                    </a:lnTo>
                    <a:lnTo>
                      <a:pt x="2045970" y="101600"/>
                    </a:lnTo>
                    <a:lnTo>
                      <a:pt x="2153920" y="50800"/>
                    </a:lnTo>
                    <a:lnTo>
                      <a:pt x="2211070" y="38100"/>
                    </a:lnTo>
                    <a:lnTo>
                      <a:pt x="2280920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EFC26A3F-2738-42CB-975B-EBAD4FBAA682}"/>
                  </a:ext>
                </a:extLst>
              </p:cNvPr>
              <p:cNvSpPr/>
              <p:nvPr/>
            </p:nvSpPr>
            <p:spPr>
              <a:xfrm>
                <a:off x="451628" y="6394853"/>
                <a:ext cx="33082" cy="35532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61B200B5-B53A-4DDB-8A0B-0C72905B1CBF}"/>
                  </a:ext>
                </a:extLst>
              </p:cNvPr>
              <p:cNvSpPr/>
              <p:nvPr/>
            </p:nvSpPr>
            <p:spPr>
              <a:xfrm>
                <a:off x="383014" y="6447539"/>
                <a:ext cx="66164" cy="97408"/>
              </a:xfrm>
              <a:custGeom>
                <a:avLst/>
                <a:gdLst>
                  <a:gd name="connsiteX0" fmla="*/ 215900 w 342900"/>
                  <a:gd name="connsiteY0" fmla="*/ 0 h 504825"/>
                  <a:gd name="connsiteX1" fmla="*/ 171450 w 342900"/>
                  <a:gd name="connsiteY1" fmla="*/ 98425 h 504825"/>
                  <a:gd name="connsiteX2" fmla="*/ 101600 w 342900"/>
                  <a:gd name="connsiteY2" fmla="*/ 79375 h 504825"/>
                  <a:gd name="connsiteX3" fmla="*/ 41275 w 342900"/>
                  <a:gd name="connsiteY3" fmla="*/ 76200 h 504825"/>
                  <a:gd name="connsiteX4" fmla="*/ 53975 w 342900"/>
                  <a:gd name="connsiteY4" fmla="*/ 104775 h 504825"/>
                  <a:gd name="connsiteX5" fmla="*/ 0 w 342900"/>
                  <a:gd name="connsiteY5" fmla="*/ 171450 h 504825"/>
                  <a:gd name="connsiteX6" fmla="*/ 22225 w 342900"/>
                  <a:gd name="connsiteY6" fmla="*/ 222250 h 504825"/>
                  <a:gd name="connsiteX7" fmla="*/ 38100 w 342900"/>
                  <a:gd name="connsiteY7" fmla="*/ 361950 h 504825"/>
                  <a:gd name="connsiteX8" fmla="*/ 95250 w 342900"/>
                  <a:gd name="connsiteY8" fmla="*/ 422275 h 504825"/>
                  <a:gd name="connsiteX9" fmla="*/ 146050 w 342900"/>
                  <a:gd name="connsiteY9" fmla="*/ 463550 h 504825"/>
                  <a:gd name="connsiteX10" fmla="*/ 168275 w 342900"/>
                  <a:gd name="connsiteY10" fmla="*/ 504825 h 504825"/>
                  <a:gd name="connsiteX11" fmla="*/ 231775 w 342900"/>
                  <a:gd name="connsiteY11" fmla="*/ 419100 h 504825"/>
                  <a:gd name="connsiteX12" fmla="*/ 231775 w 342900"/>
                  <a:gd name="connsiteY12" fmla="*/ 368300 h 504825"/>
                  <a:gd name="connsiteX13" fmla="*/ 295275 w 342900"/>
                  <a:gd name="connsiteY13" fmla="*/ 314325 h 504825"/>
                  <a:gd name="connsiteX14" fmla="*/ 342900 w 342900"/>
                  <a:gd name="connsiteY14" fmla="*/ 304800 h 504825"/>
                  <a:gd name="connsiteX15" fmla="*/ 336550 w 342900"/>
                  <a:gd name="connsiteY15" fmla="*/ 222250 h 504825"/>
                  <a:gd name="connsiteX16" fmla="*/ 282575 w 342900"/>
                  <a:gd name="connsiteY16" fmla="*/ 241300 h 504825"/>
                  <a:gd name="connsiteX17" fmla="*/ 266700 w 342900"/>
                  <a:gd name="connsiteY17" fmla="*/ 193675 h 504825"/>
                  <a:gd name="connsiteX18" fmla="*/ 298450 w 342900"/>
                  <a:gd name="connsiteY18" fmla="*/ 146050 h 504825"/>
                  <a:gd name="connsiteX19" fmla="*/ 288925 w 342900"/>
                  <a:gd name="connsiteY19" fmla="*/ 98425 h 504825"/>
                  <a:gd name="connsiteX20" fmla="*/ 215900 w 342900"/>
                  <a:gd name="connsiteY20" fmla="*/ 0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2900" h="504825">
                    <a:moveTo>
                      <a:pt x="215900" y="0"/>
                    </a:moveTo>
                    <a:lnTo>
                      <a:pt x="171450" y="98425"/>
                    </a:lnTo>
                    <a:lnTo>
                      <a:pt x="101600" y="79375"/>
                    </a:lnTo>
                    <a:lnTo>
                      <a:pt x="41275" y="76200"/>
                    </a:lnTo>
                    <a:lnTo>
                      <a:pt x="53975" y="104775"/>
                    </a:lnTo>
                    <a:lnTo>
                      <a:pt x="0" y="171450"/>
                    </a:lnTo>
                    <a:lnTo>
                      <a:pt x="22225" y="222250"/>
                    </a:lnTo>
                    <a:lnTo>
                      <a:pt x="38100" y="361950"/>
                    </a:lnTo>
                    <a:lnTo>
                      <a:pt x="95250" y="422275"/>
                    </a:lnTo>
                    <a:lnTo>
                      <a:pt x="146050" y="463550"/>
                    </a:lnTo>
                    <a:lnTo>
                      <a:pt x="168275" y="504825"/>
                    </a:lnTo>
                    <a:lnTo>
                      <a:pt x="231775" y="419100"/>
                    </a:lnTo>
                    <a:lnTo>
                      <a:pt x="231775" y="368300"/>
                    </a:lnTo>
                    <a:lnTo>
                      <a:pt x="295275" y="314325"/>
                    </a:lnTo>
                    <a:lnTo>
                      <a:pt x="342900" y="304800"/>
                    </a:lnTo>
                    <a:lnTo>
                      <a:pt x="336550" y="222250"/>
                    </a:lnTo>
                    <a:lnTo>
                      <a:pt x="282575" y="241300"/>
                    </a:lnTo>
                    <a:lnTo>
                      <a:pt x="266700" y="193675"/>
                    </a:lnTo>
                    <a:lnTo>
                      <a:pt x="298450" y="146050"/>
                    </a:lnTo>
                    <a:lnTo>
                      <a:pt x="288925" y="98425"/>
                    </a:lnTo>
                    <a:lnTo>
                      <a:pt x="2159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34D1E0F-3CD8-4475-9F00-374DF0EADCE9}"/>
                  </a:ext>
                </a:extLst>
              </p:cNvPr>
              <p:cNvSpPr/>
              <p:nvPr/>
            </p:nvSpPr>
            <p:spPr>
              <a:xfrm>
                <a:off x="308579" y="6227912"/>
                <a:ext cx="289467" cy="251790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68FB9B12-357F-4155-8BF0-C21D593363C4}"/>
                  </a:ext>
                </a:extLst>
              </p:cNvPr>
              <p:cNvSpPr/>
              <p:nvPr/>
            </p:nvSpPr>
            <p:spPr>
              <a:xfrm>
                <a:off x="544135" y="5772423"/>
                <a:ext cx="584692" cy="827729"/>
              </a:xfrm>
              <a:custGeom>
                <a:avLst/>
                <a:gdLst>
                  <a:gd name="connsiteX0" fmla="*/ 1239519 w 3030220"/>
                  <a:gd name="connsiteY0" fmla="*/ 4279900 h 4289784"/>
                  <a:gd name="connsiteX1" fmla="*/ 1243950 w 3030220"/>
                  <a:gd name="connsiteY1" fmla="*/ 4289784 h 4289784"/>
                  <a:gd name="connsiteX2" fmla="*/ 1243950 w 3030220"/>
                  <a:gd name="connsiteY2" fmla="*/ 4289784 h 4289784"/>
                  <a:gd name="connsiteX3" fmla="*/ 3009506 w 3030220"/>
                  <a:gd name="connsiteY3" fmla="*/ 1337272 h 4289784"/>
                  <a:gd name="connsiteX4" fmla="*/ 3022600 w 3030220"/>
                  <a:gd name="connsiteY4" fmla="*/ 1338580 h 4289784"/>
                  <a:gd name="connsiteX5" fmla="*/ 3030220 w 3030220"/>
                  <a:gd name="connsiteY5" fmla="*/ 1407160 h 4289784"/>
                  <a:gd name="connsiteX6" fmla="*/ 3030219 w 3030220"/>
                  <a:gd name="connsiteY6" fmla="*/ 1407160 h 4289784"/>
                  <a:gd name="connsiteX7" fmla="*/ 3022599 w 3030220"/>
                  <a:gd name="connsiteY7" fmla="*/ 1338580 h 4289784"/>
                  <a:gd name="connsiteX8" fmla="*/ 135218 w 3030220"/>
                  <a:gd name="connsiteY8" fmla="*/ 674876 h 4289784"/>
                  <a:gd name="connsiteX9" fmla="*/ 128309 w 3030220"/>
                  <a:gd name="connsiteY9" fmla="*/ 694736 h 4289784"/>
                  <a:gd name="connsiteX10" fmla="*/ 120650 w 3030220"/>
                  <a:gd name="connsiteY10" fmla="*/ 685800 h 4289784"/>
                  <a:gd name="connsiteX11" fmla="*/ 2101850 w 3030220"/>
                  <a:gd name="connsiteY11" fmla="*/ 0 h 4289784"/>
                  <a:gd name="connsiteX12" fmla="*/ 2260600 w 3030220"/>
                  <a:gd name="connsiteY12" fmla="*/ 44452 h 4289784"/>
                  <a:gd name="connsiteX13" fmla="*/ 2305050 w 3030220"/>
                  <a:gd name="connsiteY13" fmla="*/ 107948 h 4289784"/>
                  <a:gd name="connsiteX14" fmla="*/ 2425700 w 3030220"/>
                  <a:gd name="connsiteY14" fmla="*/ 209548 h 4289784"/>
                  <a:gd name="connsiteX15" fmla="*/ 2463800 w 3030220"/>
                  <a:gd name="connsiteY15" fmla="*/ 393700 h 4289784"/>
                  <a:gd name="connsiteX16" fmla="*/ 2597150 w 3030220"/>
                  <a:gd name="connsiteY16" fmla="*/ 520700 h 4289784"/>
                  <a:gd name="connsiteX17" fmla="*/ 2616200 w 3030220"/>
                  <a:gd name="connsiteY17" fmla="*/ 647700 h 4289784"/>
                  <a:gd name="connsiteX18" fmla="*/ 2667000 w 3030220"/>
                  <a:gd name="connsiteY18" fmla="*/ 692148 h 4289784"/>
                  <a:gd name="connsiteX19" fmla="*/ 2673350 w 3030220"/>
                  <a:gd name="connsiteY19" fmla="*/ 749300 h 4289784"/>
                  <a:gd name="connsiteX20" fmla="*/ 2736850 w 3030220"/>
                  <a:gd name="connsiteY20" fmla="*/ 806452 h 4289784"/>
                  <a:gd name="connsiteX21" fmla="*/ 2679700 w 3030220"/>
                  <a:gd name="connsiteY21" fmla="*/ 876300 h 4289784"/>
                  <a:gd name="connsiteX22" fmla="*/ 2705100 w 3030220"/>
                  <a:gd name="connsiteY22" fmla="*/ 1123948 h 4289784"/>
                  <a:gd name="connsiteX23" fmla="*/ 2857500 w 3030220"/>
                  <a:gd name="connsiteY23" fmla="*/ 1225548 h 4289784"/>
                  <a:gd name="connsiteX24" fmla="*/ 2946400 w 3030220"/>
                  <a:gd name="connsiteY24" fmla="*/ 1295400 h 4289784"/>
                  <a:gd name="connsiteX25" fmla="*/ 2951554 w 3030220"/>
                  <a:gd name="connsiteY25" fmla="*/ 1331476 h 4289784"/>
                  <a:gd name="connsiteX26" fmla="*/ 2946399 w 3030220"/>
                  <a:gd name="connsiteY26" fmla="*/ 1330960 h 4289784"/>
                  <a:gd name="connsiteX27" fmla="*/ 2778759 w 3030220"/>
                  <a:gd name="connsiteY27" fmla="*/ 1338580 h 4289784"/>
                  <a:gd name="connsiteX28" fmla="*/ 2733039 w 3030220"/>
                  <a:gd name="connsiteY28" fmla="*/ 1407160 h 4289784"/>
                  <a:gd name="connsiteX29" fmla="*/ 2679699 w 3030220"/>
                  <a:gd name="connsiteY29" fmla="*/ 1475740 h 4289784"/>
                  <a:gd name="connsiteX30" fmla="*/ 2679699 w 3030220"/>
                  <a:gd name="connsiteY30" fmla="*/ 1506220 h 4289784"/>
                  <a:gd name="connsiteX31" fmla="*/ 2710179 w 3030220"/>
                  <a:gd name="connsiteY31" fmla="*/ 1559560 h 4289784"/>
                  <a:gd name="connsiteX32" fmla="*/ 2641599 w 3030220"/>
                  <a:gd name="connsiteY32" fmla="*/ 1666240 h 4289784"/>
                  <a:gd name="connsiteX33" fmla="*/ 2512059 w 3030220"/>
                  <a:gd name="connsiteY33" fmla="*/ 1711960 h 4289784"/>
                  <a:gd name="connsiteX34" fmla="*/ 2489199 w 3030220"/>
                  <a:gd name="connsiteY34" fmla="*/ 1818640 h 4289784"/>
                  <a:gd name="connsiteX35" fmla="*/ 2481579 w 3030220"/>
                  <a:gd name="connsiteY35" fmla="*/ 1879600 h 4289784"/>
                  <a:gd name="connsiteX36" fmla="*/ 2428239 w 3030220"/>
                  <a:gd name="connsiteY36" fmla="*/ 1879600 h 4289784"/>
                  <a:gd name="connsiteX37" fmla="*/ 2344419 w 3030220"/>
                  <a:gd name="connsiteY37" fmla="*/ 1978660 h 4289784"/>
                  <a:gd name="connsiteX38" fmla="*/ 2306319 w 3030220"/>
                  <a:gd name="connsiteY38" fmla="*/ 2054860 h 4289784"/>
                  <a:gd name="connsiteX39" fmla="*/ 2306319 w 3030220"/>
                  <a:gd name="connsiteY39" fmla="*/ 2176780 h 4289784"/>
                  <a:gd name="connsiteX40" fmla="*/ 2245359 w 3030220"/>
                  <a:gd name="connsiteY40" fmla="*/ 2230120 h 4289784"/>
                  <a:gd name="connsiteX41" fmla="*/ 2100579 w 3030220"/>
                  <a:gd name="connsiteY41" fmla="*/ 2199640 h 4289784"/>
                  <a:gd name="connsiteX42" fmla="*/ 2047239 w 3030220"/>
                  <a:gd name="connsiteY42" fmla="*/ 2306320 h 4289784"/>
                  <a:gd name="connsiteX43" fmla="*/ 1993899 w 3030220"/>
                  <a:gd name="connsiteY43" fmla="*/ 2329180 h 4289784"/>
                  <a:gd name="connsiteX44" fmla="*/ 2001519 w 3030220"/>
                  <a:gd name="connsiteY44" fmla="*/ 2428240 h 4289784"/>
                  <a:gd name="connsiteX45" fmla="*/ 1971039 w 3030220"/>
                  <a:gd name="connsiteY45" fmla="*/ 2496820 h 4289784"/>
                  <a:gd name="connsiteX46" fmla="*/ 1993899 w 3030220"/>
                  <a:gd name="connsiteY46" fmla="*/ 2656840 h 4289784"/>
                  <a:gd name="connsiteX47" fmla="*/ 2001519 w 3030220"/>
                  <a:gd name="connsiteY47" fmla="*/ 2748280 h 4289784"/>
                  <a:gd name="connsiteX48" fmla="*/ 2047239 w 3030220"/>
                  <a:gd name="connsiteY48" fmla="*/ 2870200 h 4289784"/>
                  <a:gd name="connsiteX49" fmla="*/ 2115819 w 3030220"/>
                  <a:gd name="connsiteY49" fmla="*/ 2877820 h 4289784"/>
                  <a:gd name="connsiteX50" fmla="*/ 2184399 w 3030220"/>
                  <a:gd name="connsiteY50" fmla="*/ 3014980 h 4289784"/>
                  <a:gd name="connsiteX51" fmla="*/ 2222499 w 3030220"/>
                  <a:gd name="connsiteY51" fmla="*/ 3075940 h 4289784"/>
                  <a:gd name="connsiteX52" fmla="*/ 2260599 w 3030220"/>
                  <a:gd name="connsiteY52" fmla="*/ 3129280 h 4289784"/>
                  <a:gd name="connsiteX53" fmla="*/ 2230119 w 3030220"/>
                  <a:gd name="connsiteY53" fmla="*/ 3258820 h 4289784"/>
                  <a:gd name="connsiteX54" fmla="*/ 2184399 w 3030220"/>
                  <a:gd name="connsiteY54" fmla="*/ 3319780 h 4289784"/>
                  <a:gd name="connsiteX55" fmla="*/ 2108199 w 3030220"/>
                  <a:gd name="connsiteY55" fmla="*/ 3312160 h 4289784"/>
                  <a:gd name="connsiteX56" fmla="*/ 2108199 w 3030220"/>
                  <a:gd name="connsiteY56" fmla="*/ 3365500 h 4289784"/>
                  <a:gd name="connsiteX57" fmla="*/ 2070099 w 3030220"/>
                  <a:gd name="connsiteY57" fmla="*/ 3418840 h 4289784"/>
                  <a:gd name="connsiteX58" fmla="*/ 2123439 w 3030220"/>
                  <a:gd name="connsiteY58" fmla="*/ 3464560 h 4289784"/>
                  <a:gd name="connsiteX59" fmla="*/ 2161539 w 3030220"/>
                  <a:gd name="connsiteY59" fmla="*/ 3556000 h 4289784"/>
                  <a:gd name="connsiteX60" fmla="*/ 2207259 w 3030220"/>
                  <a:gd name="connsiteY60" fmla="*/ 3609340 h 4289784"/>
                  <a:gd name="connsiteX61" fmla="*/ 2230119 w 3030220"/>
                  <a:gd name="connsiteY61" fmla="*/ 3677920 h 4289784"/>
                  <a:gd name="connsiteX62" fmla="*/ 2222499 w 3030220"/>
                  <a:gd name="connsiteY62" fmla="*/ 3769360 h 4289784"/>
                  <a:gd name="connsiteX63" fmla="*/ 2161539 w 3030220"/>
                  <a:gd name="connsiteY63" fmla="*/ 3799840 h 4289784"/>
                  <a:gd name="connsiteX64" fmla="*/ 2024379 w 3030220"/>
                  <a:gd name="connsiteY64" fmla="*/ 3731260 h 4289784"/>
                  <a:gd name="connsiteX65" fmla="*/ 1963419 w 3030220"/>
                  <a:gd name="connsiteY65" fmla="*/ 3700780 h 4289784"/>
                  <a:gd name="connsiteX66" fmla="*/ 1917699 w 3030220"/>
                  <a:gd name="connsiteY66" fmla="*/ 3776980 h 4289784"/>
                  <a:gd name="connsiteX67" fmla="*/ 1902459 w 3030220"/>
                  <a:gd name="connsiteY67" fmla="*/ 3830320 h 4289784"/>
                  <a:gd name="connsiteX68" fmla="*/ 1871979 w 3030220"/>
                  <a:gd name="connsiteY68" fmla="*/ 3876040 h 4289784"/>
                  <a:gd name="connsiteX69" fmla="*/ 1750059 w 3030220"/>
                  <a:gd name="connsiteY69" fmla="*/ 3914140 h 4289784"/>
                  <a:gd name="connsiteX70" fmla="*/ 1643379 w 3030220"/>
                  <a:gd name="connsiteY70" fmla="*/ 3860800 h 4289784"/>
                  <a:gd name="connsiteX71" fmla="*/ 1551939 w 3030220"/>
                  <a:gd name="connsiteY71" fmla="*/ 3898900 h 4289784"/>
                  <a:gd name="connsiteX72" fmla="*/ 1498599 w 3030220"/>
                  <a:gd name="connsiteY72" fmla="*/ 3997960 h 4289784"/>
                  <a:gd name="connsiteX73" fmla="*/ 1452879 w 3030220"/>
                  <a:gd name="connsiteY73" fmla="*/ 3967480 h 4289784"/>
                  <a:gd name="connsiteX74" fmla="*/ 1399539 w 3030220"/>
                  <a:gd name="connsiteY74" fmla="*/ 3990340 h 4289784"/>
                  <a:gd name="connsiteX75" fmla="*/ 1178559 w 3030220"/>
                  <a:gd name="connsiteY75" fmla="*/ 3975100 h 4289784"/>
                  <a:gd name="connsiteX76" fmla="*/ 1109979 w 3030220"/>
                  <a:gd name="connsiteY76" fmla="*/ 3975100 h 4289784"/>
                  <a:gd name="connsiteX77" fmla="*/ 1091691 w 3030220"/>
                  <a:gd name="connsiteY77" fmla="*/ 4011676 h 4289784"/>
                  <a:gd name="connsiteX78" fmla="*/ 1079499 w 3030220"/>
                  <a:gd name="connsiteY78" fmla="*/ 4005580 h 4289784"/>
                  <a:gd name="connsiteX79" fmla="*/ 1092132 w 3030220"/>
                  <a:gd name="connsiteY79" fmla="*/ 4010792 h 4289784"/>
                  <a:gd name="connsiteX80" fmla="*/ 1093235 w 3030220"/>
                  <a:gd name="connsiteY80" fmla="*/ 4008588 h 4289784"/>
                  <a:gd name="connsiteX81" fmla="*/ 904239 w 3030220"/>
                  <a:gd name="connsiteY81" fmla="*/ 3891280 h 4289784"/>
                  <a:gd name="connsiteX82" fmla="*/ 881379 w 3030220"/>
                  <a:gd name="connsiteY82" fmla="*/ 3845560 h 4289784"/>
                  <a:gd name="connsiteX83" fmla="*/ 767079 w 3030220"/>
                  <a:gd name="connsiteY83" fmla="*/ 3792220 h 4289784"/>
                  <a:gd name="connsiteX84" fmla="*/ 744219 w 3030220"/>
                  <a:gd name="connsiteY84" fmla="*/ 3708400 h 4289784"/>
                  <a:gd name="connsiteX85" fmla="*/ 675639 w 3030220"/>
                  <a:gd name="connsiteY85" fmla="*/ 3677920 h 4289784"/>
                  <a:gd name="connsiteX86" fmla="*/ 652779 w 3030220"/>
                  <a:gd name="connsiteY86" fmla="*/ 3784600 h 4289784"/>
                  <a:gd name="connsiteX87" fmla="*/ 530859 w 3030220"/>
                  <a:gd name="connsiteY87" fmla="*/ 3799840 h 4289784"/>
                  <a:gd name="connsiteX88" fmla="*/ 515619 w 3030220"/>
                  <a:gd name="connsiteY88" fmla="*/ 3853180 h 4289784"/>
                  <a:gd name="connsiteX89" fmla="*/ 340359 w 3030220"/>
                  <a:gd name="connsiteY89" fmla="*/ 3822700 h 4289784"/>
                  <a:gd name="connsiteX90" fmla="*/ 332739 w 3030220"/>
                  <a:gd name="connsiteY90" fmla="*/ 3921760 h 4289784"/>
                  <a:gd name="connsiteX91" fmla="*/ 149859 w 3030220"/>
                  <a:gd name="connsiteY91" fmla="*/ 3914140 h 4289784"/>
                  <a:gd name="connsiteX92" fmla="*/ 470 w 3030220"/>
                  <a:gd name="connsiteY92" fmla="*/ 3742344 h 4289784"/>
                  <a:gd name="connsiteX93" fmla="*/ 0 w 3030220"/>
                  <a:gd name="connsiteY93" fmla="*/ 3740148 h 4289784"/>
                  <a:gd name="connsiteX94" fmla="*/ 19050 w 3030220"/>
                  <a:gd name="connsiteY94" fmla="*/ 3606800 h 4289784"/>
                  <a:gd name="connsiteX95" fmla="*/ 95250 w 3030220"/>
                  <a:gd name="connsiteY95" fmla="*/ 3530600 h 4289784"/>
                  <a:gd name="connsiteX96" fmla="*/ 196850 w 3030220"/>
                  <a:gd name="connsiteY96" fmla="*/ 3454400 h 4289784"/>
                  <a:gd name="connsiteX97" fmla="*/ 222250 w 3030220"/>
                  <a:gd name="connsiteY97" fmla="*/ 3346452 h 4289784"/>
                  <a:gd name="connsiteX98" fmla="*/ 361950 w 3030220"/>
                  <a:gd name="connsiteY98" fmla="*/ 3251200 h 4289784"/>
                  <a:gd name="connsiteX99" fmla="*/ 323850 w 3030220"/>
                  <a:gd name="connsiteY99" fmla="*/ 3175000 h 4289784"/>
                  <a:gd name="connsiteX100" fmla="*/ 425450 w 3030220"/>
                  <a:gd name="connsiteY100" fmla="*/ 3028948 h 4289784"/>
                  <a:gd name="connsiteX101" fmla="*/ 406400 w 3030220"/>
                  <a:gd name="connsiteY101" fmla="*/ 3009900 h 4289784"/>
                  <a:gd name="connsiteX102" fmla="*/ 622300 w 3030220"/>
                  <a:gd name="connsiteY102" fmla="*/ 2781300 h 4289784"/>
                  <a:gd name="connsiteX103" fmla="*/ 609600 w 3030220"/>
                  <a:gd name="connsiteY103" fmla="*/ 2641600 h 4289784"/>
                  <a:gd name="connsiteX104" fmla="*/ 546100 w 3030220"/>
                  <a:gd name="connsiteY104" fmla="*/ 2540000 h 4289784"/>
                  <a:gd name="connsiteX105" fmla="*/ 596900 w 3030220"/>
                  <a:gd name="connsiteY105" fmla="*/ 2514600 h 4289784"/>
                  <a:gd name="connsiteX106" fmla="*/ 520700 w 3030220"/>
                  <a:gd name="connsiteY106" fmla="*/ 2387600 h 4289784"/>
                  <a:gd name="connsiteX107" fmla="*/ 571500 w 3030220"/>
                  <a:gd name="connsiteY107" fmla="*/ 2336800 h 4289784"/>
                  <a:gd name="connsiteX108" fmla="*/ 901700 w 3030220"/>
                  <a:gd name="connsiteY108" fmla="*/ 2076452 h 4289784"/>
                  <a:gd name="connsiteX109" fmla="*/ 850900 w 3030220"/>
                  <a:gd name="connsiteY109" fmla="*/ 2044700 h 4289784"/>
                  <a:gd name="connsiteX110" fmla="*/ 717550 w 3030220"/>
                  <a:gd name="connsiteY110" fmla="*/ 2051052 h 4289784"/>
                  <a:gd name="connsiteX111" fmla="*/ 552450 w 3030220"/>
                  <a:gd name="connsiteY111" fmla="*/ 2095500 h 4289784"/>
                  <a:gd name="connsiteX112" fmla="*/ 279400 w 3030220"/>
                  <a:gd name="connsiteY112" fmla="*/ 2159000 h 4289784"/>
                  <a:gd name="connsiteX113" fmla="*/ 266700 w 3030220"/>
                  <a:gd name="connsiteY113" fmla="*/ 2222500 h 4289784"/>
                  <a:gd name="connsiteX114" fmla="*/ 241300 w 3030220"/>
                  <a:gd name="connsiteY114" fmla="*/ 2324100 h 4289784"/>
                  <a:gd name="connsiteX115" fmla="*/ 114300 w 3030220"/>
                  <a:gd name="connsiteY115" fmla="*/ 2343148 h 4289784"/>
                  <a:gd name="connsiteX116" fmla="*/ 146050 w 3030220"/>
                  <a:gd name="connsiteY116" fmla="*/ 2241548 h 4289784"/>
                  <a:gd name="connsiteX117" fmla="*/ 88900 w 3030220"/>
                  <a:gd name="connsiteY117" fmla="*/ 2178052 h 4289784"/>
                  <a:gd name="connsiteX118" fmla="*/ 146050 w 3030220"/>
                  <a:gd name="connsiteY118" fmla="*/ 2133600 h 4289784"/>
                  <a:gd name="connsiteX119" fmla="*/ 241300 w 3030220"/>
                  <a:gd name="connsiteY119" fmla="*/ 2057400 h 4289784"/>
                  <a:gd name="connsiteX120" fmla="*/ 368300 w 3030220"/>
                  <a:gd name="connsiteY120" fmla="*/ 2012948 h 4289784"/>
                  <a:gd name="connsiteX121" fmla="*/ 527050 w 3030220"/>
                  <a:gd name="connsiteY121" fmla="*/ 1924052 h 4289784"/>
                  <a:gd name="connsiteX122" fmla="*/ 615950 w 3030220"/>
                  <a:gd name="connsiteY122" fmla="*/ 1809748 h 4289784"/>
                  <a:gd name="connsiteX123" fmla="*/ 717550 w 3030220"/>
                  <a:gd name="connsiteY123" fmla="*/ 1727200 h 4289784"/>
                  <a:gd name="connsiteX124" fmla="*/ 723900 w 3030220"/>
                  <a:gd name="connsiteY124" fmla="*/ 1543052 h 4289784"/>
                  <a:gd name="connsiteX125" fmla="*/ 768350 w 3030220"/>
                  <a:gd name="connsiteY125" fmla="*/ 1485900 h 4289784"/>
                  <a:gd name="connsiteX126" fmla="*/ 596900 w 3030220"/>
                  <a:gd name="connsiteY126" fmla="*/ 1257300 h 4289784"/>
                  <a:gd name="connsiteX127" fmla="*/ 495300 w 3030220"/>
                  <a:gd name="connsiteY127" fmla="*/ 1257300 h 4289784"/>
                  <a:gd name="connsiteX128" fmla="*/ 469900 w 3030220"/>
                  <a:gd name="connsiteY128" fmla="*/ 1187452 h 4289784"/>
                  <a:gd name="connsiteX129" fmla="*/ 469900 w 3030220"/>
                  <a:gd name="connsiteY129" fmla="*/ 1117600 h 4289784"/>
                  <a:gd name="connsiteX130" fmla="*/ 336550 w 3030220"/>
                  <a:gd name="connsiteY130" fmla="*/ 1047748 h 4289784"/>
                  <a:gd name="connsiteX131" fmla="*/ 260350 w 3030220"/>
                  <a:gd name="connsiteY131" fmla="*/ 1009652 h 4289784"/>
                  <a:gd name="connsiteX132" fmla="*/ 196850 w 3030220"/>
                  <a:gd name="connsiteY132" fmla="*/ 977900 h 4289784"/>
                  <a:gd name="connsiteX133" fmla="*/ 196850 w 3030220"/>
                  <a:gd name="connsiteY133" fmla="*/ 774700 h 4289784"/>
                  <a:gd name="connsiteX134" fmla="*/ 131653 w 3030220"/>
                  <a:gd name="connsiteY134" fmla="*/ 698636 h 4289784"/>
                  <a:gd name="connsiteX135" fmla="*/ 386080 w 3030220"/>
                  <a:gd name="connsiteY135" fmla="*/ 706120 h 4289784"/>
                  <a:gd name="connsiteX136" fmla="*/ 431800 w 3030220"/>
                  <a:gd name="connsiteY136" fmla="*/ 660400 h 4289784"/>
                  <a:gd name="connsiteX137" fmla="*/ 408940 w 3030220"/>
                  <a:gd name="connsiteY137" fmla="*/ 508000 h 4289784"/>
                  <a:gd name="connsiteX138" fmla="*/ 629920 w 3030220"/>
                  <a:gd name="connsiteY138" fmla="*/ 424180 h 4289784"/>
                  <a:gd name="connsiteX139" fmla="*/ 607060 w 3030220"/>
                  <a:gd name="connsiteY139" fmla="*/ 363220 h 4289784"/>
                  <a:gd name="connsiteX140" fmla="*/ 668020 w 3030220"/>
                  <a:gd name="connsiteY140" fmla="*/ 302260 h 4289784"/>
                  <a:gd name="connsiteX141" fmla="*/ 896620 w 3030220"/>
                  <a:gd name="connsiteY141" fmla="*/ 294640 h 4289784"/>
                  <a:gd name="connsiteX142" fmla="*/ 965200 w 3030220"/>
                  <a:gd name="connsiteY142" fmla="*/ 119380 h 4289784"/>
                  <a:gd name="connsiteX143" fmla="*/ 1026160 w 3030220"/>
                  <a:gd name="connsiteY143" fmla="*/ 165100 h 4289784"/>
                  <a:gd name="connsiteX144" fmla="*/ 1125220 w 3030220"/>
                  <a:gd name="connsiteY144" fmla="*/ 127000 h 4289784"/>
                  <a:gd name="connsiteX145" fmla="*/ 1224280 w 3030220"/>
                  <a:gd name="connsiteY145" fmla="*/ 248920 h 4289784"/>
                  <a:gd name="connsiteX146" fmla="*/ 1315720 w 3030220"/>
                  <a:gd name="connsiteY146" fmla="*/ 279400 h 4289784"/>
                  <a:gd name="connsiteX147" fmla="*/ 1460500 w 3030220"/>
                  <a:gd name="connsiteY147" fmla="*/ 325120 h 4289784"/>
                  <a:gd name="connsiteX148" fmla="*/ 1426449 w 3030220"/>
                  <a:gd name="connsiteY148" fmla="*/ 314368 h 4289784"/>
                  <a:gd name="connsiteX149" fmla="*/ 1447800 w 3030220"/>
                  <a:gd name="connsiteY149" fmla="*/ 374652 h 4289784"/>
                  <a:gd name="connsiteX150" fmla="*/ 1587500 w 3030220"/>
                  <a:gd name="connsiteY150" fmla="*/ 387348 h 4289784"/>
                  <a:gd name="connsiteX151" fmla="*/ 1612900 w 3030220"/>
                  <a:gd name="connsiteY151" fmla="*/ 463548 h 4289784"/>
                  <a:gd name="connsiteX152" fmla="*/ 1682750 w 3030220"/>
                  <a:gd name="connsiteY152" fmla="*/ 514348 h 4289784"/>
                  <a:gd name="connsiteX153" fmla="*/ 1746250 w 3030220"/>
                  <a:gd name="connsiteY153" fmla="*/ 501652 h 4289784"/>
                  <a:gd name="connsiteX154" fmla="*/ 1778000 w 3030220"/>
                  <a:gd name="connsiteY154" fmla="*/ 520700 h 4289784"/>
                  <a:gd name="connsiteX155" fmla="*/ 1790700 w 3030220"/>
                  <a:gd name="connsiteY155" fmla="*/ 520700 h 4289784"/>
                  <a:gd name="connsiteX156" fmla="*/ 1828800 w 3030220"/>
                  <a:gd name="connsiteY156" fmla="*/ 615948 h 4289784"/>
                  <a:gd name="connsiteX157" fmla="*/ 1905000 w 3030220"/>
                  <a:gd name="connsiteY157" fmla="*/ 615948 h 4289784"/>
                  <a:gd name="connsiteX158" fmla="*/ 1949450 w 3030220"/>
                  <a:gd name="connsiteY158" fmla="*/ 565148 h 4289784"/>
                  <a:gd name="connsiteX159" fmla="*/ 1993900 w 3030220"/>
                  <a:gd name="connsiteY159" fmla="*/ 520700 h 4289784"/>
                  <a:gd name="connsiteX160" fmla="*/ 1993900 w 3030220"/>
                  <a:gd name="connsiteY160" fmla="*/ 495300 h 4289784"/>
                  <a:gd name="connsiteX161" fmla="*/ 1949450 w 3030220"/>
                  <a:gd name="connsiteY161" fmla="*/ 457200 h 4289784"/>
                  <a:gd name="connsiteX162" fmla="*/ 1987550 w 3030220"/>
                  <a:gd name="connsiteY162" fmla="*/ 406400 h 4289784"/>
                  <a:gd name="connsiteX163" fmla="*/ 1911350 w 3030220"/>
                  <a:gd name="connsiteY163" fmla="*/ 273052 h 4289784"/>
                  <a:gd name="connsiteX164" fmla="*/ 1879600 w 3030220"/>
                  <a:gd name="connsiteY164" fmla="*/ 215900 h 4289784"/>
                  <a:gd name="connsiteX165" fmla="*/ 1873250 w 3030220"/>
                  <a:gd name="connsiteY165" fmla="*/ 63500 h 4289784"/>
                  <a:gd name="connsiteX166" fmla="*/ 1962150 w 3030220"/>
                  <a:gd name="connsiteY166" fmla="*/ 63500 h 4289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</a:cxnLst>
                <a:rect l="l" t="t" r="r" b="b"/>
                <a:pathLst>
                  <a:path w="3030220" h="4289784">
                    <a:moveTo>
                      <a:pt x="1239519" y="4279900"/>
                    </a:moveTo>
                    <a:lnTo>
                      <a:pt x="1243950" y="4289784"/>
                    </a:lnTo>
                    <a:lnTo>
                      <a:pt x="1243950" y="4289784"/>
                    </a:lnTo>
                    <a:close/>
                    <a:moveTo>
                      <a:pt x="3009506" y="1337272"/>
                    </a:moveTo>
                    <a:lnTo>
                      <a:pt x="3022600" y="1338580"/>
                    </a:lnTo>
                    <a:lnTo>
                      <a:pt x="3030220" y="1407160"/>
                    </a:lnTo>
                    <a:lnTo>
                      <a:pt x="3030219" y="1407160"/>
                    </a:lnTo>
                    <a:lnTo>
                      <a:pt x="3022599" y="1338580"/>
                    </a:lnTo>
                    <a:close/>
                    <a:moveTo>
                      <a:pt x="135218" y="674876"/>
                    </a:moveTo>
                    <a:lnTo>
                      <a:pt x="128309" y="694736"/>
                    </a:lnTo>
                    <a:lnTo>
                      <a:pt x="120650" y="685800"/>
                    </a:lnTo>
                    <a:close/>
                    <a:moveTo>
                      <a:pt x="2101850" y="0"/>
                    </a:moveTo>
                    <a:lnTo>
                      <a:pt x="2260600" y="44452"/>
                    </a:lnTo>
                    <a:lnTo>
                      <a:pt x="2305050" y="107948"/>
                    </a:lnTo>
                    <a:lnTo>
                      <a:pt x="2425700" y="209548"/>
                    </a:lnTo>
                    <a:lnTo>
                      <a:pt x="2463800" y="393700"/>
                    </a:lnTo>
                    <a:lnTo>
                      <a:pt x="2597150" y="520700"/>
                    </a:lnTo>
                    <a:lnTo>
                      <a:pt x="2616200" y="647700"/>
                    </a:lnTo>
                    <a:lnTo>
                      <a:pt x="2667000" y="692148"/>
                    </a:lnTo>
                    <a:lnTo>
                      <a:pt x="2673350" y="749300"/>
                    </a:lnTo>
                    <a:lnTo>
                      <a:pt x="2736850" y="806452"/>
                    </a:lnTo>
                    <a:lnTo>
                      <a:pt x="2679700" y="876300"/>
                    </a:lnTo>
                    <a:lnTo>
                      <a:pt x="2705100" y="1123948"/>
                    </a:lnTo>
                    <a:lnTo>
                      <a:pt x="2857500" y="1225548"/>
                    </a:lnTo>
                    <a:lnTo>
                      <a:pt x="2946400" y="1295400"/>
                    </a:lnTo>
                    <a:lnTo>
                      <a:pt x="2951554" y="1331476"/>
                    </a:lnTo>
                    <a:lnTo>
                      <a:pt x="2946399" y="1330960"/>
                    </a:lnTo>
                    <a:lnTo>
                      <a:pt x="2778759" y="1338580"/>
                    </a:lnTo>
                    <a:lnTo>
                      <a:pt x="2733039" y="1407160"/>
                    </a:lnTo>
                    <a:lnTo>
                      <a:pt x="2679699" y="1475740"/>
                    </a:lnTo>
                    <a:lnTo>
                      <a:pt x="2679699" y="1506220"/>
                    </a:lnTo>
                    <a:lnTo>
                      <a:pt x="2710179" y="1559560"/>
                    </a:lnTo>
                    <a:lnTo>
                      <a:pt x="2641599" y="1666240"/>
                    </a:lnTo>
                    <a:lnTo>
                      <a:pt x="2512059" y="1711960"/>
                    </a:lnTo>
                    <a:lnTo>
                      <a:pt x="2489199" y="1818640"/>
                    </a:lnTo>
                    <a:lnTo>
                      <a:pt x="2481579" y="1879600"/>
                    </a:lnTo>
                    <a:lnTo>
                      <a:pt x="2428239" y="1879600"/>
                    </a:lnTo>
                    <a:lnTo>
                      <a:pt x="2344419" y="1978660"/>
                    </a:lnTo>
                    <a:lnTo>
                      <a:pt x="2306319" y="2054860"/>
                    </a:lnTo>
                    <a:lnTo>
                      <a:pt x="2306319" y="2176780"/>
                    </a:lnTo>
                    <a:lnTo>
                      <a:pt x="2245359" y="2230120"/>
                    </a:lnTo>
                    <a:lnTo>
                      <a:pt x="2100579" y="2199640"/>
                    </a:lnTo>
                    <a:lnTo>
                      <a:pt x="2047239" y="2306320"/>
                    </a:lnTo>
                    <a:lnTo>
                      <a:pt x="1993899" y="2329180"/>
                    </a:lnTo>
                    <a:lnTo>
                      <a:pt x="2001519" y="2428240"/>
                    </a:lnTo>
                    <a:lnTo>
                      <a:pt x="1971039" y="2496820"/>
                    </a:lnTo>
                    <a:lnTo>
                      <a:pt x="1993899" y="2656840"/>
                    </a:lnTo>
                    <a:lnTo>
                      <a:pt x="2001519" y="2748280"/>
                    </a:lnTo>
                    <a:lnTo>
                      <a:pt x="2047239" y="2870200"/>
                    </a:lnTo>
                    <a:lnTo>
                      <a:pt x="2115819" y="2877820"/>
                    </a:lnTo>
                    <a:lnTo>
                      <a:pt x="2184399" y="3014980"/>
                    </a:lnTo>
                    <a:lnTo>
                      <a:pt x="2222499" y="3075940"/>
                    </a:lnTo>
                    <a:lnTo>
                      <a:pt x="2260599" y="3129280"/>
                    </a:lnTo>
                    <a:lnTo>
                      <a:pt x="2230119" y="3258820"/>
                    </a:lnTo>
                    <a:lnTo>
                      <a:pt x="2184399" y="3319780"/>
                    </a:lnTo>
                    <a:lnTo>
                      <a:pt x="2108199" y="3312160"/>
                    </a:lnTo>
                    <a:lnTo>
                      <a:pt x="2108199" y="3365500"/>
                    </a:lnTo>
                    <a:lnTo>
                      <a:pt x="2070099" y="3418840"/>
                    </a:lnTo>
                    <a:lnTo>
                      <a:pt x="2123439" y="3464560"/>
                    </a:lnTo>
                    <a:lnTo>
                      <a:pt x="2161539" y="3556000"/>
                    </a:lnTo>
                    <a:lnTo>
                      <a:pt x="2207259" y="3609340"/>
                    </a:lnTo>
                    <a:lnTo>
                      <a:pt x="2230119" y="3677920"/>
                    </a:lnTo>
                    <a:lnTo>
                      <a:pt x="2222499" y="3769360"/>
                    </a:lnTo>
                    <a:lnTo>
                      <a:pt x="2161539" y="3799840"/>
                    </a:lnTo>
                    <a:lnTo>
                      <a:pt x="2024379" y="3731260"/>
                    </a:lnTo>
                    <a:lnTo>
                      <a:pt x="1963419" y="3700780"/>
                    </a:lnTo>
                    <a:lnTo>
                      <a:pt x="1917699" y="3776980"/>
                    </a:lnTo>
                    <a:lnTo>
                      <a:pt x="1902459" y="3830320"/>
                    </a:lnTo>
                    <a:lnTo>
                      <a:pt x="1871979" y="3876040"/>
                    </a:lnTo>
                    <a:lnTo>
                      <a:pt x="1750059" y="3914140"/>
                    </a:lnTo>
                    <a:lnTo>
                      <a:pt x="1643379" y="3860800"/>
                    </a:lnTo>
                    <a:lnTo>
                      <a:pt x="1551939" y="3898900"/>
                    </a:lnTo>
                    <a:lnTo>
                      <a:pt x="1498599" y="3997960"/>
                    </a:lnTo>
                    <a:lnTo>
                      <a:pt x="1452879" y="3967480"/>
                    </a:lnTo>
                    <a:lnTo>
                      <a:pt x="1399539" y="3990340"/>
                    </a:lnTo>
                    <a:lnTo>
                      <a:pt x="1178559" y="3975100"/>
                    </a:lnTo>
                    <a:lnTo>
                      <a:pt x="1109979" y="3975100"/>
                    </a:lnTo>
                    <a:lnTo>
                      <a:pt x="1091691" y="4011676"/>
                    </a:lnTo>
                    <a:lnTo>
                      <a:pt x="1079499" y="4005580"/>
                    </a:lnTo>
                    <a:lnTo>
                      <a:pt x="1092132" y="4010792"/>
                    </a:lnTo>
                    <a:lnTo>
                      <a:pt x="1093235" y="4008588"/>
                    </a:lnTo>
                    <a:lnTo>
                      <a:pt x="904239" y="3891280"/>
                    </a:lnTo>
                    <a:lnTo>
                      <a:pt x="881379" y="3845560"/>
                    </a:lnTo>
                    <a:lnTo>
                      <a:pt x="767079" y="3792220"/>
                    </a:lnTo>
                    <a:lnTo>
                      <a:pt x="744219" y="3708400"/>
                    </a:lnTo>
                    <a:lnTo>
                      <a:pt x="675639" y="3677920"/>
                    </a:lnTo>
                    <a:lnTo>
                      <a:pt x="652779" y="3784600"/>
                    </a:lnTo>
                    <a:lnTo>
                      <a:pt x="530859" y="3799840"/>
                    </a:lnTo>
                    <a:lnTo>
                      <a:pt x="515619" y="3853180"/>
                    </a:lnTo>
                    <a:lnTo>
                      <a:pt x="340359" y="3822700"/>
                    </a:lnTo>
                    <a:lnTo>
                      <a:pt x="332739" y="3921760"/>
                    </a:lnTo>
                    <a:lnTo>
                      <a:pt x="149859" y="3914140"/>
                    </a:lnTo>
                    <a:lnTo>
                      <a:pt x="470" y="3742344"/>
                    </a:lnTo>
                    <a:lnTo>
                      <a:pt x="0" y="3740148"/>
                    </a:lnTo>
                    <a:lnTo>
                      <a:pt x="19050" y="3606800"/>
                    </a:lnTo>
                    <a:lnTo>
                      <a:pt x="95250" y="3530600"/>
                    </a:lnTo>
                    <a:lnTo>
                      <a:pt x="196850" y="3454400"/>
                    </a:lnTo>
                    <a:lnTo>
                      <a:pt x="222250" y="3346452"/>
                    </a:lnTo>
                    <a:lnTo>
                      <a:pt x="361950" y="3251200"/>
                    </a:lnTo>
                    <a:lnTo>
                      <a:pt x="323850" y="3175000"/>
                    </a:lnTo>
                    <a:lnTo>
                      <a:pt x="425450" y="3028948"/>
                    </a:lnTo>
                    <a:lnTo>
                      <a:pt x="406400" y="3009900"/>
                    </a:lnTo>
                    <a:lnTo>
                      <a:pt x="622300" y="2781300"/>
                    </a:lnTo>
                    <a:lnTo>
                      <a:pt x="609600" y="2641600"/>
                    </a:lnTo>
                    <a:lnTo>
                      <a:pt x="546100" y="2540000"/>
                    </a:lnTo>
                    <a:lnTo>
                      <a:pt x="596900" y="2514600"/>
                    </a:lnTo>
                    <a:lnTo>
                      <a:pt x="520700" y="2387600"/>
                    </a:lnTo>
                    <a:lnTo>
                      <a:pt x="571500" y="2336800"/>
                    </a:lnTo>
                    <a:lnTo>
                      <a:pt x="901700" y="2076452"/>
                    </a:lnTo>
                    <a:lnTo>
                      <a:pt x="850900" y="2044700"/>
                    </a:lnTo>
                    <a:lnTo>
                      <a:pt x="717550" y="2051052"/>
                    </a:lnTo>
                    <a:lnTo>
                      <a:pt x="552450" y="2095500"/>
                    </a:lnTo>
                    <a:lnTo>
                      <a:pt x="279400" y="2159000"/>
                    </a:lnTo>
                    <a:lnTo>
                      <a:pt x="266700" y="2222500"/>
                    </a:lnTo>
                    <a:lnTo>
                      <a:pt x="241300" y="2324100"/>
                    </a:lnTo>
                    <a:lnTo>
                      <a:pt x="114300" y="2343148"/>
                    </a:lnTo>
                    <a:lnTo>
                      <a:pt x="146050" y="2241548"/>
                    </a:lnTo>
                    <a:lnTo>
                      <a:pt x="88900" y="2178052"/>
                    </a:lnTo>
                    <a:lnTo>
                      <a:pt x="146050" y="2133600"/>
                    </a:lnTo>
                    <a:lnTo>
                      <a:pt x="241300" y="2057400"/>
                    </a:lnTo>
                    <a:lnTo>
                      <a:pt x="368300" y="2012948"/>
                    </a:lnTo>
                    <a:lnTo>
                      <a:pt x="527050" y="1924052"/>
                    </a:lnTo>
                    <a:lnTo>
                      <a:pt x="615950" y="1809748"/>
                    </a:lnTo>
                    <a:lnTo>
                      <a:pt x="717550" y="1727200"/>
                    </a:lnTo>
                    <a:lnTo>
                      <a:pt x="723900" y="1543052"/>
                    </a:lnTo>
                    <a:lnTo>
                      <a:pt x="768350" y="1485900"/>
                    </a:lnTo>
                    <a:lnTo>
                      <a:pt x="596900" y="1257300"/>
                    </a:lnTo>
                    <a:lnTo>
                      <a:pt x="495300" y="1257300"/>
                    </a:lnTo>
                    <a:lnTo>
                      <a:pt x="469900" y="1187452"/>
                    </a:lnTo>
                    <a:lnTo>
                      <a:pt x="469900" y="1117600"/>
                    </a:lnTo>
                    <a:lnTo>
                      <a:pt x="336550" y="1047748"/>
                    </a:lnTo>
                    <a:lnTo>
                      <a:pt x="260350" y="1009652"/>
                    </a:lnTo>
                    <a:lnTo>
                      <a:pt x="196850" y="977900"/>
                    </a:lnTo>
                    <a:lnTo>
                      <a:pt x="196850" y="774700"/>
                    </a:lnTo>
                    <a:lnTo>
                      <a:pt x="131653" y="698636"/>
                    </a:lnTo>
                    <a:lnTo>
                      <a:pt x="386080" y="706120"/>
                    </a:lnTo>
                    <a:lnTo>
                      <a:pt x="431800" y="660400"/>
                    </a:lnTo>
                    <a:lnTo>
                      <a:pt x="408940" y="508000"/>
                    </a:lnTo>
                    <a:lnTo>
                      <a:pt x="629920" y="424180"/>
                    </a:lnTo>
                    <a:lnTo>
                      <a:pt x="607060" y="363220"/>
                    </a:lnTo>
                    <a:lnTo>
                      <a:pt x="668020" y="302260"/>
                    </a:lnTo>
                    <a:lnTo>
                      <a:pt x="896620" y="294640"/>
                    </a:lnTo>
                    <a:lnTo>
                      <a:pt x="965200" y="119380"/>
                    </a:lnTo>
                    <a:lnTo>
                      <a:pt x="1026160" y="165100"/>
                    </a:lnTo>
                    <a:lnTo>
                      <a:pt x="1125220" y="127000"/>
                    </a:lnTo>
                    <a:lnTo>
                      <a:pt x="1224280" y="248920"/>
                    </a:lnTo>
                    <a:lnTo>
                      <a:pt x="1315720" y="279400"/>
                    </a:lnTo>
                    <a:lnTo>
                      <a:pt x="1460500" y="325120"/>
                    </a:lnTo>
                    <a:lnTo>
                      <a:pt x="1426449" y="314368"/>
                    </a:lnTo>
                    <a:lnTo>
                      <a:pt x="1447800" y="374652"/>
                    </a:lnTo>
                    <a:lnTo>
                      <a:pt x="1587500" y="387348"/>
                    </a:lnTo>
                    <a:lnTo>
                      <a:pt x="1612900" y="463548"/>
                    </a:lnTo>
                    <a:lnTo>
                      <a:pt x="1682750" y="514348"/>
                    </a:lnTo>
                    <a:lnTo>
                      <a:pt x="1746250" y="501652"/>
                    </a:lnTo>
                    <a:lnTo>
                      <a:pt x="1778000" y="520700"/>
                    </a:lnTo>
                    <a:lnTo>
                      <a:pt x="1790700" y="520700"/>
                    </a:lnTo>
                    <a:lnTo>
                      <a:pt x="1828800" y="615948"/>
                    </a:lnTo>
                    <a:lnTo>
                      <a:pt x="1905000" y="615948"/>
                    </a:lnTo>
                    <a:lnTo>
                      <a:pt x="1949450" y="565148"/>
                    </a:lnTo>
                    <a:lnTo>
                      <a:pt x="1993900" y="520700"/>
                    </a:lnTo>
                    <a:lnTo>
                      <a:pt x="1993900" y="495300"/>
                    </a:lnTo>
                    <a:lnTo>
                      <a:pt x="1949450" y="457200"/>
                    </a:lnTo>
                    <a:lnTo>
                      <a:pt x="1987550" y="406400"/>
                    </a:lnTo>
                    <a:lnTo>
                      <a:pt x="1911350" y="273052"/>
                    </a:lnTo>
                    <a:lnTo>
                      <a:pt x="1879600" y="215900"/>
                    </a:lnTo>
                    <a:lnTo>
                      <a:pt x="1873250" y="63500"/>
                    </a:lnTo>
                    <a:lnTo>
                      <a:pt x="1962150" y="63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C317D299-0748-403A-B9CF-5D1ECF0ACB49}"/>
                  </a:ext>
                </a:extLst>
              </p:cNvPr>
              <p:cNvSpPr/>
              <p:nvPr/>
            </p:nvSpPr>
            <p:spPr>
              <a:xfrm>
                <a:off x="187585" y="5522471"/>
                <a:ext cx="460451" cy="420263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C229D9AF-F2D9-4450-8C48-87E5191A6347}"/>
                  </a:ext>
                </a:extLst>
              </p:cNvPr>
              <p:cNvSpPr/>
              <p:nvPr/>
            </p:nvSpPr>
            <p:spPr>
              <a:xfrm>
                <a:off x="-46132" y="5640708"/>
                <a:ext cx="598231" cy="566986"/>
              </a:xfrm>
              <a:custGeom>
                <a:avLst/>
                <a:gdLst>
                  <a:gd name="connsiteX0" fmla="*/ 933450 w 3100387"/>
                  <a:gd name="connsiteY0" fmla="*/ 0 h 2938460"/>
                  <a:gd name="connsiteX1" fmla="*/ 933450 w 3100387"/>
                  <a:gd name="connsiteY1" fmla="*/ 85724 h 2938460"/>
                  <a:gd name="connsiteX2" fmla="*/ 990600 w 3100387"/>
                  <a:gd name="connsiteY2" fmla="*/ 104772 h 2938460"/>
                  <a:gd name="connsiteX3" fmla="*/ 1038225 w 3100387"/>
                  <a:gd name="connsiteY3" fmla="*/ 104772 h 2938460"/>
                  <a:gd name="connsiteX4" fmla="*/ 1057275 w 3100387"/>
                  <a:gd name="connsiteY4" fmla="*/ 123824 h 2938460"/>
                  <a:gd name="connsiteX5" fmla="*/ 1152525 w 3100387"/>
                  <a:gd name="connsiteY5" fmla="*/ 57148 h 2938460"/>
                  <a:gd name="connsiteX6" fmla="*/ 1228725 w 3100387"/>
                  <a:gd name="connsiteY6" fmla="*/ 80964 h 2938460"/>
                  <a:gd name="connsiteX7" fmla="*/ 1285875 w 3100387"/>
                  <a:gd name="connsiteY7" fmla="*/ 85724 h 2938460"/>
                  <a:gd name="connsiteX8" fmla="*/ 1295400 w 3100387"/>
                  <a:gd name="connsiteY8" fmla="*/ 161924 h 2938460"/>
                  <a:gd name="connsiteX9" fmla="*/ 1299210 w 3100387"/>
                  <a:gd name="connsiteY9" fmla="*/ 176076 h 2938460"/>
                  <a:gd name="connsiteX10" fmla="*/ 1217930 w 3100387"/>
                  <a:gd name="connsiteY10" fmla="*/ 327024 h 2938460"/>
                  <a:gd name="connsiteX11" fmla="*/ 1376680 w 3100387"/>
                  <a:gd name="connsiteY11" fmla="*/ 517524 h 2938460"/>
                  <a:gd name="connsiteX12" fmla="*/ 1370330 w 3100387"/>
                  <a:gd name="connsiteY12" fmla="*/ 727076 h 2938460"/>
                  <a:gd name="connsiteX13" fmla="*/ 1465580 w 3100387"/>
                  <a:gd name="connsiteY13" fmla="*/ 777876 h 2938460"/>
                  <a:gd name="connsiteX14" fmla="*/ 1617980 w 3100387"/>
                  <a:gd name="connsiteY14" fmla="*/ 822324 h 2938460"/>
                  <a:gd name="connsiteX15" fmla="*/ 1764030 w 3100387"/>
                  <a:gd name="connsiteY15" fmla="*/ 796924 h 2938460"/>
                  <a:gd name="connsiteX16" fmla="*/ 1814830 w 3100387"/>
                  <a:gd name="connsiteY16" fmla="*/ 974724 h 2938460"/>
                  <a:gd name="connsiteX17" fmla="*/ 1719580 w 3100387"/>
                  <a:gd name="connsiteY17" fmla="*/ 1000124 h 2938460"/>
                  <a:gd name="connsiteX18" fmla="*/ 1757680 w 3100387"/>
                  <a:gd name="connsiteY18" fmla="*/ 1114424 h 2938460"/>
                  <a:gd name="connsiteX19" fmla="*/ 1910080 w 3100387"/>
                  <a:gd name="connsiteY19" fmla="*/ 1209676 h 2938460"/>
                  <a:gd name="connsiteX20" fmla="*/ 1929130 w 3100387"/>
                  <a:gd name="connsiteY20" fmla="*/ 1266824 h 2938460"/>
                  <a:gd name="connsiteX21" fmla="*/ 2024380 w 3100387"/>
                  <a:gd name="connsiteY21" fmla="*/ 1336676 h 2938460"/>
                  <a:gd name="connsiteX22" fmla="*/ 2138680 w 3100387"/>
                  <a:gd name="connsiteY22" fmla="*/ 1431924 h 2938460"/>
                  <a:gd name="connsiteX23" fmla="*/ 2227580 w 3100387"/>
                  <a:gd name="connsiteY23" fmla="*/ 1457324 h 2938460"/>
                  <a:gd name="connsiteX24" fmla="*/ 2259330 w 3100387"/>
                  <a:gd name="connsiteY24" fmla="*/ 1470024 h 2938460"/>
                  <a:gd name="connsiteX25" fmla="*/ 2252980 w 3100387"/>
                  <a:gd name="connsiteY25" fmla="*/ 1514476 h 2938460"/>
                  <a:gd name="connsiteX26" fmla="*/ 2562274 w 3100387"/>
                  <a:gd name="connsiteY26" fmla="*/ 1560296 h 2938460"/>
                  <a:gd name="connsiteX27" fmla="*/ 2543175 w 3100387"/>
                  <a:gd name="connsiteY27" fmla="*/ 1643060 h 2938460"/>
                  <a:gd name="connsiteX28" fmla="*/ 2419350 w 3100387"/>
                  <a:gd name="connsiteY28" fmla="*/ 1719260 h 2938460"/>
                  <a:gd name="connsiteX29" fmla="*/ 2419350 w 3100387"/>
                  <a:gd name="connsiteY29" fmla="*/ 1762124 h 2938460"/>
                  <a:gd name="connsiteX30" fmla="*/ 2514600 w 3100387"/>
                  <a:gd name="connsiteY30" fmla="*/ 1924048 h 2938460"/>
                  <a:gd name="connsiteX31" fmla="*/ 2586037 w 3100387"/>
                  <a:gd name="connsiteY31" fmla="*/ 1928812 h 2938460"/>
                  <a:gd name="connsiteX32" fmla="*/ 2647950 w 3100387"/>
                  <a:gd name="connsiteY32" fmla="*/ 1871660 h 2938460"/>
                  <a:gd name="connsiteX33" fmla="*/ 2876550 w 3100387"/>
                  <a:gd name="connsiteY33" fmla="*/ 1838324 h 2938460"/>
                  <a:gd name="connsiteX34" fmla="*/ 2947987 w 3100387"/>
                  <a:gd name="connsiteY34" fmla="*/ 1914524 h 2938460"/>
                  <a:gd name="connsiteX35" fmla="*/ 3081337 w 3100387"/>
                  <a:gd name="connsiteY35" fmla="*/ 2190748 h 2938460"/>
                  <a:gd name="connsiteX36" fmla="*/ 3071812 w 3100387"/>
                  <a:gd name="connsiteY36" fmla="*/ 2290764 h 2938460"/>
                  <a:gd name="connsiteX37" fmla="*/ 3100387 w 3100387"/>
                  <a:gd name="connsiteY37" fmla="*/ 2333624 h 2938460"/>
                  <a:gd name="connsiteX38" fmla="*/ 2995612 w 3100387"/>
                  <a:gd name="connsiteY38" fmla="*/ 2466972 h 2938460"/>
                  <a:gd name="connsiteX39" fmla="*/ 3028950 w 3100387"/>
                  <a:gd name="connsiteY39" fmla="*/ 2552700 h 2938460"/>
                  <a:gd name="connsiteX40" fmla="*/ 2990850 w 3100387"/>
                  <a:gd name="connsiteY40" fmla="*/ 2605088 h 2938460"/>
                  <a:gd name="connsiteX41" fmla="*/ 2838450 w 3100387"/>
                  <a:gd name="connsiteY41" fmla="*/ 2667000 h 2938460"/>
                  <a:gd name="connsiteX42" fmla="*/ 2738437 w 3100387"/>
                  <a:gd name="connsiteY42" fmla="*/ 2676524 h 2938460"/>
                  <a:gd name="connsiteX43" fmla="*/ 2714625 w 3100387"/>
                  <a:gd name="connsiteY43" fmla="*/ 2767012 h 2938460"/>
                  <a:gd name="connsiteX44" fmla="*/ 2662237 w 3100387"/>
                  <a:gd name="connsiteY44" fmla="*/ 2767012 h 2938460"/>
                  <a:gd name="connsiteX45" fmla="*/ 2638425 w 3100387"/>
                  <a:gd name="connsiteY45" fmla="*/ 2819400 h 2938460"/>
                  <a:gd name="connsiteX46" fmla="*/ 2538412 w 3100387"/>
                  <a:gd name="connsiteY46" fmla="*/ 2819400 h 2938460"/>
                  <a:gd name="connsiteX47" fmla="*/ 2490787 w 3100387"/>
                  <a:gd name="connsiteY47" fmla="*/ 2847972 h 2938460"/>
                  <a:gd name="connsiteX48" fmla="*/ 2447925 w 3100387"/>
                  <a:gd name="connsiteY48" fmla="*/ 2795588 h 2938460"/>
                  <a:gd name="connsiteX49" fmla="*/ 2314575 w 3100387"/>
                  <a:gd name="connsiteY49" fmla="*/ 2724148 h 2938460"/>
                  <a:gd name="connsiteX50" fmla="*/ 2305050 w 3100387"/>
                  <a:gd name="connsiteY50" fmla="*/ 2547936 h 2938460"/>
                  <a:gd name="connsiteX51" fmla="*/ 2381250 w 3100387"/>
                  <a:gd name="connsiteY51" fmla="*/ 2562224 h 2938460"/>
                  <a:gd name="connsiteX52" fmla="*/ 2566987 w 3100387"/>
                  <a:gd name="connsiteY52" fmla="*/ 2400300 h 2938460"/>
                  <a:gd name="connsiteX53" fmla="*/ 2576512 w 3100387"/>
                  <a:gd name="connsiteY53" fmla="*/ 2314572 h 2938460"/>
                  <a:gd name="connsiteX54" fmla="*/ 2528887 w 3100387"/>
                  <a:gd name="connsiteY54" fmla="*/ 2290764 h 2938460"/>
                  <a:gd name="connsiteX55" fmla="*/ 2509837 w 3100387"/>
                  <a:gd name="connsiteY55" fmla="*/ 2238372 h 2938460"/>
                  <a:gd name="connsiteX56" fmla="*/ 2519362 w 3100387"/>
                  <a:gd name="connsiteY56" fmla="*/ 2200276 h 2938460"/>
                  <a:gd name="connsiteX57" fmla="*/ 2481262 w 3100387"/>
                  <a:gd name="connsiteY57" fmla="*/ 2143124 h 2938460"/>
                  <a:gd name="connsiteX58" fmla="*/ 2352675 w 3100387"/>
                  <a:gd name="connsiteY58" fmla="*/ 2166936 h 2938460"/>
                  <a:gd name="connsiteX59" fmla="*/ 2314575 w 3100387"/>
                  <a:gd name="connsiteY59" fmla="*/ 2185988 h 2938460"/>
                  <a:gd name="connsiteX60" fmla="*/ 2266950 w 3100387"/>
                  <a:gd name="connsiteY60" fmla="*/ 2143124 h 2938460"/>
                  <a:gd name="connsiteX61" fmla="*/ 2152650 w 3100387"/>
                  <a:gd name="connsiteY61" fmla="*/ 2152648 h 2938460"/>
                  <a:gd name="connsiteX62" fmla="*/ 2057400 w 3100387"/>
                  <a:gd name="connsiteY62" fmla="*/ 2257424 h 2938460"/>
                  <a:gd name="connsiteX63" fmla="*/ 1885950 w 3100387"/>
                  <a:gd name="connsiteY63" fmla="*/ 2290764 h 2938460"/>
                  <a:gd name="connsiteX64" fmla="*/ 1871662 w 3100387"/>
                  <a:gd name="connsiteY64" fmla="*/ 2257424 h 2938460"/>
                  <a:gd name="connsiteX65" fmla="*/ 1800225 w 3100387"/>
                  <a:gd name="connsiteY65" fmla="*/ 2266948 h 2938460"/>
                  <a:gd name="connsiteX66" fmla="*/ 1795462 w 3100387"/>
                  <a:gd name="connsiteY66" fmla="*/ 2309812 h 2938460"/>
                  <a:gd name="connsiteX67" fmla="*/ 1809750 w 3100387"/>
                  <a:gd name="connsiteY67" fmla="*/ 2343148 h 2938460"/>
                  <a:gd name="connsiteX68" fmla="*/ 1704975 w 3100387"/>
                  <a:gd name="connsiteY68" fmla="*/ 2447924 h 2938460"/>
                  <a:gd name="connsiteX69" fmla="*/ 1600200 w 3100387"/>
                  <a:gd name="connsiteY69" fmla="*/ 2647948 h 2938460"/>
                  <a:gd name="connsiteX70" fmla="*/ 1438275 w 3100387"/>
                  <a:gd name="connsiteY70" fmla="*/ 2719388 h 2938460"/>
                  <a:gd name="connsiteX71" fmla="*/ 1447800 w 3100387"/>
                  <a:gd name="connsiteY71" fmla="*/ 2786060 h 2938460"/>
                  <a:gd name="connsiteX72" fmla="*/ 1304925 w 3100387"/>
                  <a:gd name="connsiteY72" fmla="*/ 2905124 h 2938460"/>
                  <a:gd name="connsiteX73" fmla="*/ 1171575 w 3100387"/>
                  <a:gd name="connsiteY73" fmla="*/ 2938460 h 2938460"/>
                  <a:gd name="connsiteX74" fmla="*/ 1214437 w 3100387"/>
                  <a:gd name="connsiteY74" fmla="*/ 2881312 h 2938460"/>
                  <a:gd name="connsiteX75" fmla="*/ 1323975 w 3100387"/>
                  <a:gd name="connsiteY75" fmla="*/ 2681288 h 2938460"/>
                  <a:gd name="connsiteX76" fmla="*/ 1362075 w 3100387"/>
                  <a:gd name="connsiteY76" fmla="*/ 2657476 h 2938460"/>
                  <a:gd name="connsiteX77" fmla="*/ 1371600 w 3100387"/>
                  <a:gd name="connsiteY77" fmla="*/ 2528888 h 2938460"/>
                  <a:gd name="connsiteX78" fmla="*/ 1419225 w 3100387"/>
                  <a:gd name="connsiteY78" fmla="*/ 2505076 h 2938460"/>
                  <a:gd name="connsiteX79" fmla="*/ 1414462 w 3100387"/>
                  <a:gd name="connsiteY79" fmla="*/ 2366964 h 2938460"/>
                  <a:gd name="connsiteX80" fmla="*/ 1343025 w 3100387"/>
                  <a:gd name="connsiteY80" fmla="*/ 2276476 h 2938460"/>
                  <a:gd name="connsiteX81" fmla="*/ 1338262 w 3100387"/>
                  <a:gd name="connsiteY81" fmla="*/ 2243136 h 2938460"/>
                  <a:gd name="connsiteX82" fmla="*/ 1238250 w 3100387"/>
                  <a:gd name="connsiteY82" fmla="*/ 2138364 h 2938460"/>
                  <a:gd name="connsiteX83" fmla="*/ 1233487 w 3100387"/>
                  <a:gd name="connsiteY83" fmla="*/ 2081212 h 2938460"/>
                  <a:gd name="connsiteX84" fmla="*/ 1195387 w 3100387"/>
                  <a:gd name="connsiteY84" fmla="*/ 2052636 h 2938460"/>
                  <a:gd name="connsiteX85" fmla="*/ 1147762 w 3100387"/>
                  <a:gd name="connsiteY85" fmla="*/ 2071688 h 2938460"/>
                  <a:gd name="connsiteX86" fmla="*/ 1042987 w 3100387"/>
                  <a:gd name="connsiteY86" fmla="*/ 2009772 h 2938460"/>
                  <a:gd name="connsiteX87" fmla="*/ 981075 w 3100387"/>
                  <a:gd name="connsiteY87" fmla="*/ 1914524 h 2938460"/>
                  <a:gd name="connsiteX88" fmla="*/ 938212 w 3100387"/>
                  <a:gd name="connsiteY88" fmla="*/ 1800224 h 2938460"/>
                  <a:gd name="connsiteX89" fmla="*/ 881062 w 3100387"/>
                  <a:gd name="connsiteY89" fmla="*/ 1690688 h 2938460"/>
                  <a:gd name="connsiteX90" fmla="*/ 790575 w 3100387"/>
                  <a:gd name="connsiteY90" fmla="*/ 1562100 h 2938460"/>
                  <a:gd name="connsiteX91" fmla="*/ 795337 w 3100387"/>
                  <a:gd name="connsiteY91" fmla="*/ 1452564 h 2938460"/>
                  <a:gd name="connsiteX92" fmla="*/ 866775 w 3100387"/>
                  <a:gd name="connsiteY92" fmla="*/ 1381124 h 2938460"/>
                  <a:gd name="connsiteX93" fmla="*/ 838200 w 3100387"/>
                  <a:gd name="connsiteY93" fmla="*/ 1281112 h 2938460"/>
                  <a:gd name="connsiteX94" fmla="*/ 919162 w 3100387"/>
                  <a:gd name="connsiteY94" fmla="*/ 1023936 h 2938460"/>
                  <a:gd name="connsiteX95" fmla="*/ 1104900 w 3100387"/>
                  <a:gd name="connsiteY95" fmla="*/ 1128712 h 2938460"/>
                  <a:gd name="connsiteX96" fmla="*/ 1123950 w 3100387"/>
                  <a:gd name="connsiteY96" fmla="*/ 1190624 h 2938460"/>
                  <a:gd name="connsiteX97" fmla="*/ 1162050 w 3100387"/>
                  <a:gd name="connsiteY97" fmla="*/ 1190624 h 2938460"/>
                  <a:gd name="connsiteX98" fmla="*/ 1214437 w 3100387"/>
                  <a:gd name="connsiteY98" fmla="*/ 1219200 h 2938460"/>
                  <a:gd name="connsiteX99" fmla="*/ 1143000 w 3100387"/>
                  <a:gd name="connsiteY99" fmla="*/ 1328736 h 2938460"/>
                  <a:gd name="connsiteX100" fmla="*/ 1138237 w 3100387"/>
                  <a:gd name="connsiteY100" fmla="*/ 1404936 h 2938460"/>
                  <a:gd name="connsiteX101" fmla="*/ 1257300 w 3100387"/>
                  <a:gd name="connsiteY101" fmla="*/ 1352548 h 2938460"/>
                  <a:gd name="connsiteX102" fmla="*/ 1357312 w 3100387"/>
                  <a:gd name="connsiteY102" fmla="*/ 1381124 h 2938460"/>
                  <a:gd name="connsiteX103" fmla="*/ 1366837 w 3100387"/>
                  <a:gd name="connsiteY103" fmla="*/ 1500188 h 2938460"/>
                  <a:gd name="connsiteX104" fmla="*/ 1352550 w 3100387"/>
                  <a:gd name="connsiteY104" fmla="*/ 1528764 h 2938460"/>
                  <a:gd name="connsiteX105" fmla="*/ 1338262 w 3100387"/>
                  <a:gd name="connsiteY105" fmla="*/ 1652588 h 2938460"/>
                  <a:gd name="connsiteX106" fmla="*/ 1290637 w 3100387"/>
                  <a:gd name="connsiteY106" fmla="*/ 1647824 h 2938460"/>
                  <a:gd name="connsiteX107" fmla="*/ 1276350 w 3100387"/>
                  <a:gd name="connsiteY107" fmla="*/ 1747836 h 2938460"/>
                  <a:gd name="connsiteX108" fmla="*/ 1343025 w 3100387"/>
                  <a:gd name="connsiteY108" fmla="*/ 1790700 h 2938460"/>
                  <a:gd name="connsiteX109" fmla="*/ 1323975 w 3100387"/>
                  <a:gd name="connsiteY109" fmla="*/ 1862136 h 2938460"/>
                  <a:gd name="connsiteX110" fmla="*/ 1452562 w 3100387"/>
                  <a:gd name="connsiteY110" fmla="*/ 2000248 h 2938460"/>
                  <a:gd name="connsiteX111" fmla="*/ 1600200 w 3100387"/>
                  <a:gd name="connsiteY111" fmla="*/ 1857372 h 2938460"/>
                  <a:gd name="connsiteX112" fmla="*/ 1719262 w 3100387"/>
                  <a:gd name="connsiteY112" fmla="*/ 1885948 h 2938460"/>
                  <a:gd name="connsiteX113" fmla="*/ 1900237 w 3100387"/>
                  <a:gd name="connsiteY113" fmla="*/ 2000248 h 2938460"/>
                  <a:gd name="connsiteX114" fmla="*/ 1943100 w 3100387"/>
                  <a:gd name="connsiteY114" fmla="*/ 1971676 h 2938460"/>
                  <a:gd name="connsiteX115" fmla="*/ 1824037 w 3100387"/>
                  <a:gd name="connsiteY115" fmla="*/ 1838324 h 2938460"/>
                  <a:gd name="connsiteX116" fmla="*/ 1828800 w 3100387"/>
                  <a:gd name="connsiteY116" fmla="*/ 1785936 h 2938460"/>
                  <a:gd name="connsiteX117" fmla="*/ 1709737 w 3100387"/>
                  <a:gd name="connsiteY117" fmla="*/ 1685924 h 2938460"/>
                  <a:gd name="connsiteX118" fmla="*/ 1704975 w 3100387"/>
                  <a:gd name="connsiteY118" fmla="*/ 1547812 h 2938460"/>
                  <a:gd name="connsiteX119" fmla="*/ 1785937 w 3100387"/>
                  <a:gd name="connsiteY119" fmla="*/ 1462088 h 2938460"/>
                  <a:gd name="connsiteX120" fmla="*/ 1757362 w 3100387"/>
                  <a:gd name="connsiteY120" fmla="*/ 1328736 h 2938460"/>
                  <a:gd name="connsiteX121" fmla="*/ 1571625 w 3100387"/>
                  <a:gd name="connsiteY121" fmla="*/ 1176336 h 2938460"/>
                  <a:gd name="connsiteX122" fmla="*/ 1490662 w 3100387"/>
                  <a:gd name="connsiteY122" fmla="*/ 1190624 h 2938460"/>
                  <a:gd name="connsiteX123" fmla="*/ 1443037 w 3100387"/>
                  <a:gd name="connsiteY123" fmla="*/ 1204912 h 2938460"/>
                  <a:gd name="connsiteX124" fmla="*/ 1371600 w 3100387"/>
                  <a:gd name="connsiteY124" fmla="*/ 1133476 h 2938460"/>
                  <a:gd name="connsiteX125" fmla="*/ 1309687 w 3100387"/>
                  <a:gd name="connsiteY125" fmla="*/ 1143000 h 2938460"/>
                  <a:gd name="connsiteX126" fmla="*/ 1295400 w 3100387"/>
                  <a:gd name="connsiteY126" fmla="*/ 1085848 h 2938460"/>
                  <a:gd name="connsiteX127" fmla="*/ 1300162 w 3100387"/>
                  <a:gd name="connsiteY127" fmla="*/ 909636 h 2938460"/>
                  <a:gd name="connsiteX128" fmla="*/ 1133475 w 3100387"/>
                  <a:gd name="connsiteY128" fmla="*/ 900112 h 2938460"/>
                  <a:gd name="connsiteX129" fmla="*/ 1104900 w 3100387"/>
                  <a:gd name="connsiteY129" fmla="*/ 819148 h 2938460"/>
                  <a:gd name="connsiteX130" fmla="*/ 1071562 w 3100387"/>
                  <a:gd name="connsiteY130" fmla="*/ 814388 h 2938460"/>
                  <a:gd name="connsiteX131" fmla="*/ 1023937 w 3100387"/>
                  <a:gd name="connsiteY131" fmla="*/ 885824 h 2938460"/>
                  <a:gd name="connsiteX132" fmla="*/ 923925 w 3100387"/>
                  <a:gd name="connsiteY132" fmla="*/ 904876 h 2938460"/>
                  <a:gd name="connsiteX133" fmla="*/ 866775 w 3100387"/>
                  <a:gd name="connsiteY133" fmla="*/ 800100 h 2938460"/>
                  <a:gd name="connsiteX134" fmla="*/ 800100 w 3100387"/>
                  <a:gd name="connsiteY134" fmla="*/ 800100 h 2938460"/>
                  <a:gd name="connsiteX135" fmla="*/ 823912 w 3100387"/>
                  <a:gd name="connsiteY135" fmla="*/ 652460 h 2938460"/>
                  <a:gd name="connsiteX136" fmla="*/ 747712 w 3100387"/>
                  <a:gd name="connsiteY136" fmla="*/ 704848 h 2938460"/>
                  <a:gd name="connsiteX137" fmla="*/ 719137 w 3100387"/>
                  <a:gd name="connsiteY137" fmla="*/ 657224 h 2938460"/>
                  <a:gd name="connsiteX138" fmla="*/ 652462 w 3100387"/>
                  <a:gd name="connsiteY138" fmla="*/ 642936 h 2938460"/>
                  <a:gd name="connsiteX139" fmla="*/ 642937 w 3100387"/>
                  <a:gd name="connsiteY139" fmla="*/ 609600 h 2938460"/>
                  <a:gd name="connsiteX140" fmla="*/ 604837 w 3100387"/>
                  <a:gd name="connsiteY140" fmla="*/ 600076 h 2938460"/>
                  <a:gd name="connsiteX141" fmla="*/ 576262 w 3100387"/>
                  <a:gd name="connsiteY141" fmla="*/ 566736 h 2938460"/>
                  <a:gd name="connsiteX142" fmla="*/ 600075 w 3100387"/>
                  <a:gd name="connsiteY142" fmla="*/ 519112 h 2938460"/>
                  <a:gd name="connsiteX143" fmla="*/ 595312 w 3100387"/>
                  <a:gd name="connsiteY143" fmla="*/ 471488 h 2938460"/>
                  <a:gd name="connsiteX144" fmla="*/ 652462 w 3100387"/>
                  <a:gd name="connsiteY144" fmla="*/ 414336 h 2938460"/>
                  <a:gd name="connsiteX145" fmla="*/ 671512 w 3100387"/>
                  <a:gd name="connsiteY145" fmla="*/ 342900 h 2938460"/>
                  <a:gd name="connsiteX146" fmla="*/ 695325 w 3100387"/>
                  <a:gd name="connsiteY146" fmla="*/ 285748 h 2938460"/>
                  <a:gd name="connsiteX147" fmla="*/ 642937 w 3100387"/>
                  <a:gd name="connsiteY147" fmla="*/ 280988 h 2938460"/>
                  <a:gd name="connsiteX148" fmla="*/ 614362 w 3100387"/>
                  <a:gd name="connsiteY148" fmla="*/ 214312 h 2938460"/>
                  <a:gd name="connsiteX149" fmla="*/ 614362 w 3100387"/>
                  <a:gd name="connsiteY149" fmla="*/ 123824 h 2938460"/>
                  <a:gd name="connsiteX150" fmla="*/ 571500 w 3100387"/>
                  <a:gd name="connsiteY150" fmla="*/ 123824 h 2938460"/>
                  <a:gd name="connsiteX151" fmla="*/ 523875 w 3100387"/>
                  <a:gd name="connsiteY151" fmla="*/ 176212 h 2938460"/>
                  <a:gd name="connsiteX152" fmla="*/ 485775 w 3100387"/>
                  <a:gd name="connsiteY152" fmla="*/ 195260 h 2938460"/>
                  <a:gd name="connsiteX153" fmla="*/ 500062 w 3100387"/>
                  <a:gd name="connsiteY153" fmla="*/ 252412 h 2938460"/>
                  <a:gd name="connsiteX154" fmla="*/ 438150 w 3100387"/>
                  <a:gd name="connsiteY154" fmla="*/ 290512 h 2938460"/>
                  <a:gd name="connsiteX155" fmla="*/ 447675 w 3100387"/>
                  <a:gd name="connsiteY155" fmla="*/ 357188 h 2938460"/>
                  <a:gd name="connsiteX156" fmla="*/ 409575 w 3100387"/>
                  <a:gd name="connsiteY156" fmla="*/ 361948 h 2938460"/>
                  <a:gd name="connsiteX157" fmla="*/ 419100 w 3100387"/>
                  <a:gd name="connsiteY157" fmla="*/ 419100 h 2938460"/>
                  <a:gd name="connsiteX158" fmla="*/ 309562 w 3100387"/>
                  <a:gd name="connsiteY158" fmla="*/ 609600 h 2938460"/>
                  <a:gd name="connsiteX159" fmla="*/ 200025 w 3100387"/>
                  <a:gd name="connsiteY159" fmla="*/ 695324 h 2938460"/>
                  <a:gd name="connsiteX160" fmla="*/ 104775 w 3100387"/>
                  <a:gd name="connsiteY160" fmla="*/ 738188 h 2938460"/>
                  <a:gd name="connsiteX161" fmla="*/ 90487 w 3100387"/>
                  <a:gd name="connsiteY161" fmla="*/ 676276 h 2938460"/>
                  <a:gd name="connsiteX162" fmla="*/ 52387 w 3100387"/>
                  <a:gd name="connsiteY162" fmla="*/ 647700 h 2938460"/>
                  <a:gd name="connsiteX163" fmla="*/ 0 w 3100387"/>
                  <a:gd name="connsiteY163" fmla="*/ 566736 h 2938460"/>
                  <a:gd name="connsiteX164" fmla="*/ 80962 w 3100387"/>
                  <a:gd name="connsiteY164" fmla="*/ 514348 h 2938460"/>
                  <a:gd name="connsiteX165" fmla="*/ 157162 w 3100387"/>
                  <a:gd name="connsiteY165" fmla="*/ 542924 h 2938460"/>
                  <a:gd name="connsiteX166" fmla="*/ 171450 w 3100387"/>
                  <a:gd name="connsiteY166" fmla="*/ 481012 h 2938460"/>
                  <a:gd name="connsiteX167" fmla="*/ 138112 w 3100387"/>
                  <a:gd name="connsiteY167" fmla="*/ 457200 h 2938460"/>
                  <a:gd name="connsiteX168" fmla="*/ 142875 w 3100387"/>
                  <a:gd name="connsiteY168" fmla="*/ 376236 h 2938460"/>
                  <a:gd name="connsiteX169" fmla="*/ 223837 w 3100387"/>
                  <a:gd name="connsiteY169" fmla="*/ 357188 h 2938460"/>
                  <a:gd name="connsiteX170" fmla="*/ 209550 w 3100387"/>
                  <a:gd name="connsiteY170" fmla="*/ 161924 h 2938460"/>
                  <a:gd name="connsiteX171" fmla="*/ 242887 w 3100387"/>
                  <a:gd name="connsiteY171" fmla="*/ 128588 h 2938460"/>
                  <a:gd name="connsiteX172" fmla="*/ 371475 w 3100387"/>
                  <a:gd name="connsiteY172" fmla="*/ 109536 h 2938460"/>
                  <a:gd name="connsiteX173" fmla="*/ 442912 w 3100387"/>
                  <a:gd name="connsiteY173" fmla="*/ 52388 h 2938460"/>
                  <a:gd name="connsiteX174" fmla="*/ 461962 w 3100387"/>
                  <a:gd name="connsiteY174" fmla="*/ 38100 h 2938460"/>
                  <a:gd name="connsiteX175" fmla="*/ 504825 w 3100387"/>
                  <a:gd name="connsiteY175" fmla="*/ 9524 h 2938460"/>
                  <a:gd name="connsiteX176" fmla="*/ 600075 w 3100387"/>
                  <a:gd name="connsiteY176" fmla="*/ 66676 h 2938460"/>
                  <a:gd name="connsiteX177" fmla="*/ 647700 w 3100387"/>
                  <a:gd name="connsiteY177" fmla="*/ 23812 h 2938460"/>
                  <a:gd name="connsiteX178" fmla="*/ 728662 w 3100387"/>
                  <a:gd name="connsiteY178" fmla="*/ 66676 h 2938460"/>
                  <a:gd name="connsiteX179" fmla="*/ 790575 w 3100387"/>
                  <a:gd name="connsiteY179" fmla="*/ 57148 h 2938460"/>
                  <a:gd name="connsiteX180" fmla="*/ 857250 w 3100387"/>
                  <a:gd name="connsiteY180" fmla="*/ 66676 h 293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3100387" h="2938460">
                    <a:moveTo>
                      <a:pt x="933450" y="0"/>
                    </a:moveTo>
                    <a:lnTo>
                      <a:pt x="933450" y="85724"/>
                    </a:lnTo>
                    <a:lnTo>
                      <a:pt x="990600" y="104772"/>
                    </a:lnTo>
                    <a:lnTo>
                      <a:pt x="1038225" y="104772"/>
                    </a:lnTo>
                    <a:lnTo>
                      <a:pt x="1057275" y="123824"/>
                    </a:lnTo>
                    <a:lnTo>
                      <a:pt x="1152525" y="57148"/>
                    </a:lnTo>
                    <a:lnTo>
                      <a:pt x="1228725" y="80964"/>
                    </a:lnTo>
                    <a:lnTo>
                      <a:pt x="1285875" y="85724"/>
                    </a:lnTo>
                    <a:lnTo>
                      <a:pt x="1295400" y="161924"/>
                    </a:lnTo>
                    <a:lnTo>
                      <a:pt x="1299210" y="176076"/>
                    </a:lnTo>
                    <a:lnTo>
                      <a:pt x="1217930" y="327024"/>
                    </a:lnTo>
                    <a:lnTo>
                      <a:pt x="1376680" y="517524"/>
                    </a:lnTo>
                    <a:lnTo>
                      <a:pt x="1370330" y="727076"/>
                    </a:lnTo>
                    <a:lnTo>
                      <a:pt x="1465580" y="777876"/>
                    </a:lnTo>
                    <a:lnTo>
                      <a:pt x="1617980" y="822324"/>
                    </a:lnTo>
                    <a:lnTo>
                      <a:pt x="1764030" y="796924"/>
                    </a:lnTo>
                    <a:lnTo>
                      <a:pt x="1814830" y="974724"/>
                    </a:lnTo>
                    <a:lnTo>
                      <a:pt x="1719580" y="1000124"/>
                    </a:lnTo>
                    <a:lnTo>
                      <a:pt x="1757680" y="1114424"/>
                    </a:lnTo>
                    <a:lnTo>
                      <a:pt x="1910080" y="1209676"/>
                    </a:lnTo>
                    <a:lnTo>
                      <a:pt x="1929130" y="1266824"/>
                    </a:lnTo>
                    <a:lnTo>
                      <a:pt x="2024380" y="1336676"/>
                    </a:lnTo>
                    <a:lnTo>
                      <a:pt x="2138680" y="1431924"/>
                    </a:lnTo>
                    <a:lnTo>
                      <a:pt x="2227580" y="1457324"/>
                    </a:lnTo>
                    <a:lnTo>
                      <a:pt x="2259330" y="1470024"/>
                    </a:lnTo>
                    <a:lnTo>
                      <a:pt x="2252980" y="1514476"/>
                    </a:lnTo>
                    <a:lnTo>
                      <a:pt x="2562274" y="1560296"/>
                    </a:lnTo>
                    <a:lnTo>
                      <a:pt x="2543175" y="1643060"/>
                    </a:lnTo>
                    <a:lnTo>
                      <a:pt x="2419350" y="1719260"/>
                    </a:lnTo>
                    <a:lnTo>
                      <a:pt x="2419350" y="1762124"/>
                    </a:lnTo>
                    <a:lnTo>
                      <a:pt x="2514600" y="1924048"/>
                    </a:lnTo>
                    <a:lnTo>
                      <a:pt x="2586037" y="1928812"/>
                    </a:lnTo>
                    <a:lnTo>
                      <a:pt x="2647950" y="1871660"/>
                    </a:lnTo>
                    <a:lnTo>
                      <a:pt x="2876550" y="1838324"/>
                    </a:lnTo>
                    <a:lnTo>
                      <a:pt x="2947987" y="1914524"/>
                    </a:lnTo>
                    <a:lnTo>
                      <a:pt x="3081337" y="2190748"/>
                    </a:lnTo>
                    <a:lnTo>
                      <a:pt x="3071812" y="2290764"/>
                    </a:lnTo>
                    <a:lnTo>
                      <a:pt x="3100387" y="2333624"/>
                    </a:lnTo>
                    <a:lnTo>
                      <a:pt x="2995612" y="2466972"/>
                    </a:lnTo>
                    <a:lnTo>
                      <a:pt x="3028950" y="2552700"/>
                    </a:lnTo>
                    <a:lnTo>
                      <a:pt x="2990850" y="2605088"/>
                    </a:lnTo>
                    <a:lnTo>
                      <a:pt x="2838450" y="2667000"/>
                    </a:lnTo>
                    <a:lnTo>
                      <a:pt x="2738437" y="2676524"/>
                    </a:lnTo>
                    <a:lnTo>
                      <a:pt x="2714625" y="2767012"/>
                    </a:lnTo>
                    <a:lnTo>
                      <a:pt x="2662237" y="2767012"/>
                    </a:lnTo>
                    <a:lnTo>
                      <a:pt x="2638425" y="2819400"/>
                    </a:lnTo>
                    <a:lnTo>
                      <a:pt x="2538412" y="2819400"/>
                    </a:lnTo>
                    <a:lnTo>
                      <a:pt x="2490787" y="2847972"/>
                    </a:lnTo>
                    <a:lnTo>
                      <a:pt x="2447925" y="2795588"/>
                    </a:lnTo>
                    <a:lnTo>
                      <a:pt x="2314575" y="2724148"/>
                    </a:lnTo>
                    <a:lnTo>
                      <a:pt x="2305050" y="2547936"/>
                    </a:lnTo>
                    <a:lnTo>
                      <a:pt x="2381250" y="2562224"/>
                    </a:lnTo>
                    <a:lnTo>
                      <a:pt x="2566987" y="2400300"/>
                    </a:lnTo>
                    <a:lnTo>
                      <a:pt x="2576512" y="2314572"/>
                    </a:lnTo>
                    <a:lnTo>
                      <a:pt x="2528887" y="2290764"/>
                    </a:lnTo>
                    <a:lnTo>
                      <a:pt x="2509837" y="2238372"/>
                    </a:lnTo>
                    <a:lnTo>
                      <a:pt x="2519362" y="2200276"/>
                    </a:lnTo>
                    <a:lnTo>
                      <a:pt x="2481262" y="2143124"/>
                    </a:lnTo>
                    <a:lnTo>
                      <a:pt x="2352675" y="2166936"/>
                    </a:lnTo>
                    <a:lnTo>
                      <a:pt x="2314575" y="2185988"/>
                    </a:lnTo>
                    <a:lnTo>
                      <a:pt x="2266950" y="2143124"/>
                    </a:lnTo>
                    <a:lnTo>
                      <a:pt x="2152650" y="2152648"/>
                    </a:lnTo>
                    <a:lnTo>
                      <a:pt x="2057400" y="2257424"/>
                    </a:lnTo>
                    <a:lnTo>
                      <a:pt x="1885950" y="2290764"/>
                    </a:lnTo>
                    <a:lnTo>
                      <a:pt x="1871662" y="2257424"/>
                    </a:lnTo>
                    <a:lnTo>
                      <a:pt x="1800225" y="2266948"/>
                    </a:lnTo>
                    <a:lnTo>
                      <a:pt x="1795462" y="2309812"/>
                    </a:lnTo>
                    <a:lnTo>
                      <a:pt x="1809750" y="2343148"/>
                    </a:lnTo>
                    <a:lnTo>
                      <a:pt x="1704975" y="2447924"/>
                    </a:lnTo>
                    <a:lnTo>
                      <a:pt x="1600200" y="2647948"/>
                    </a:lnTo>
                    <a:lnTo>
                      <a:pt x="1438275" y="2719388"/>
                    </a:lnTo>
                    <a:lnTo>
                      <a:pt x="1447800" y="2786060"/>
                    </a:lnTo>
                    <a:lnTo>
                      <a:pt x="1304925" y="2905124"/>
                    </a:lnTo>
                    <a:lnTo>
                      <a:pt x="1171575" y="2938460"/>
                    </a:lnTo>
                    <a:lnTo>
                      <a:pt x="1214437" y="2881312"/>
                    </a:lnTo>
                    <a:lnTo>
                      <a:pt x="1323975" y="2681288"/>
                    </a:lnTo>
                    <a:lnTo>
                      <a:pt x="1362075" y="2657476"/>
                    </a:lnTo>
                    <a:lnTo>
                      <a:pt x="1371600" y="2528888"/>
                    </a:lnTo>
                    <a:lnTo>
                      <a:pt x="1419225" y="2505076"/>
                    </a:lnTo>
                    <a:lnTo>
                      <a:pt x="1414462" y="2366964"/>
                    </a:lnTo>
                    <a:lnTo>
                      <a:pt x="1343025" y="2276476"/>
                    </a:lnTo>
                    <a:lnTo>
                      <a:pt x="1338262" y="2243136"/>
                    </a:lnTo>
                    <a:lnTo>
                      <a:pt x="1238250" y="2138364"/>
                    </a:lnTo>
                    <a:lnTo>
                      <a:pt x="1233487" y="2081212"/>
                    </a:lnTo>
                    <a:lnTo>
                      <a:pt x="1195387" y="2052636"/>
                    </a:lnTo>
                    <a:lnTo>
                      <a:pt x="1147762" y="2071688"/>
                    </a:lnTo>
                    <a:lnTo>
                      <a:pt x="1042987" y="2009772"/>
                    </a:lnTo>
                    <a:lnTo>
                      <a:pt x="981075" y="1914524"/>
                    </a:lnTo>
                    <a:lnTo>
                      <a:pt x="938212" y="1800224"/>
                    </a:lnTo>
                    <a:lnTo>
                      <a:pt x="881062" y="1690688"/>
                    </a:lnTo>
                    <a:lnTo>
                      <a:pt x="790575" y="1562100"/>
                    </a:lnTo>
                    <a:lnTo>
                      <a:pt x="795337" y="1452564"/>
                    </a:lnTo>
                    <a:lnTo>
                      <a:pt x="866775" y="1381124"/>
                    </a:lnTo>
                    <a:lnTo>
                      <a:pt x="838200" y="1281112"/>
                    </a:lnTo>
                    <a:lnTo>
                      <a:pt x="919162" y="1023936"/>
                    </a:lnTo>
                    <a:lnTo>
                      <a:pt x="1104900" y="1128712"/>
                    </a:lnTo>
                    <a:lnTo>
                      <a:pt x="1123950" y="1190624"/>
                    </a:lnTo>
                    <a:lnTo>
                      <a:pt x="1162050" y="1190624"/>
                    </a:lnTo>
                    <a:lnTo>
                      <a:pt x="1214437" y="1219200"/>
                    </a:lnTo>
                    <a:lnTo>
                      <a:pt x="1143000" y="1328736"/>
                    </a:lnTo>
                    <a:lnTo>
                      <a:pt x="1138237" y="1404936"/>
                    </a:lnTo>
                    <a:lnTo>
                      <a:pt x="1257300" y="1352548"/>
                    </a:lnTo>
                    <a:lnTo>
                      <a:pt x="1357312" y="1381124"/>
                    </a:lnTo>
                    <a:lnTo>
                      <a:pt x="1366837" y="1500188"/>
                    </a:lnTo>
                    <a:lnTo>
                      <a:pt x="1352550" y="1528764"/>
                    </a:lnTo>
                    <a:lnTo>
                      <a:pt x="1338262" y="1652588"/>
                    </a:lnTo>
                    <a:lnTo>
                      <a:pt x="1290637" y="1647824"/>
                    </a:lnTo>
                    <a:lnTo>
                      <a:pt x="1276350" y="1747836"/>
                    </a:lnTo>
                    <a:lnTo>
                      <a:pt x="1343025" y="1790700"/>
                    </a:lnTo>
                    <a:lnTo>
                      <a:pt x="1323975" y="1862136"/>
                    </a:lnTo>
                    <a:lnTo>
                      <a:pt x="1452562" y="2000248"/>
                    </a:lnTo>
                    <a:lnTo>
                      <a:pt x="1600200" y="1857372"/>
                    </a:lnTo>
                    <a:lnTo>
                      <a:pt x="1719262" y="1885948"/>
                    </a:lnTo>
                    <a:lnTo>
                      <a:pt x="1900237" y="2000248"/>
                    </a:lnTo>
                    <a:lnTo>
                      <a:pt x="1943100" y="1971676"/>
                    </a:lnTo>
                    <a:lnTo>
                      <a:pt x="1824037" y="1838324"/>
                    </a:lnTo>
                    <a:lnTo>
                      <a:pt x="1828800" y="1785936"/>
                    </a:lnTo>
                    <a:lnTo>
                      <a:pt x="1709737" y="1685924"/>
                    </a:lnTo>
                    <a:lnTo>
                      <a:pt x="1704975" y="1547812"/>
                    </a:lnTo>
                    <a:lnTo>
                      <a:pt x="1785937" y="1462088"/>
                    </a:lnTo>
                    <a:lnTo>
                      <a:pt x="1757362" y="1328736"/>
                    </a:lnTo>
                    <a:lnTo>
                      <a:pt x="1571625" y="1176336"/>
                    </a:lnTo>
                    <a:lnTo>
                      <a:pt x="1490662" y="1190624"/>
                    </a:lnTo>
                    <a:lnTo>
                      <a:pt x="1443037" y="1204912"/>
                    </a:lnTo>
                    <a:lnTo>
                      <a:pt x="1371600" y="1133476"/>
                    </a:lnTo>
                    <a:lnTo>
                      <a:pt x="1309687" y="1143000"/>
                    </a:lnTo>
                    <a:lnTo>
                      <a:pt x="1295400" y="1085848"/>
                    </a:lnTo>
                    <a:lnTo>
                      <a:pt x="1300162" y="909636"/>
                    </a:lnTo>
                    <a:lnTo>
                      <a:pt x="1133475" y="900112"/>
                    </a:lnTo>
                    <a:lnTo>
                      <a:pt x="1104900" y="819148"/>
                    </a:lnTo>
                    <a:lnTo>
                      <a:pt x="1071562" y="814388"/>
                    </a:lnTo>
                    <a:lnTo>
                      <a:pt x="1023937" y="885824"/>
                    </a:lnTo>
                    <a:lnTo>
                      <a:pt x="923925" y="904876"/>
                    </a:lnTo>
                    <a:lnTo>
                      <a:pt x="866775" y="800100"/>
                    </a:lnTo>
                    <a:lnTo>
                      <a:pt x="800100" y="800100"/>
                    </a:lnTo>
                    <a:lnTo>
                      <a:pt x="823912" y="652460"/>
                    </a:lnTo>
                    <a:lnTo>
                      <a:pt x="747712" y="704848"/>
                    </a:lnTo>
                    <a:lnTo>
                      <a:pt x="719137" y="657224"/>
                    </a:lnTo>
                    <a:lnTo>
                      <a:pt x="652462" y="642936"/>
                    </a:lnTo>
                    <a:lnTo>
                      <a:pt x="642937" y="609600"/>
                    </a:lnTo>
                    <a:lnTo>
                      <a:pt x="604837" y="600076"/>
                    </a:lnTo>
                    <a:lnTo>
                      <a:pt x="576262" y="566736"/>
                    </a:lnTo>
                    <a:lnTo>
                      <a:pt x="600075" y="519112"/>
                    </a:lnTo>
                    <a:lnTo>
                      <a:pt x="595312" y="471488"/>
                    </a:lnTo>
                    <a:lnTo>
                      <a:pt x="652462" y="414336"/>
                    </a:lnTo>
                    <a:lnTo>
                      <a:pt x="671512" y="342900"/>
                    </a:lnTo>
                    <a:lnTo>
                      <a:pt x="695325" y="285748"/>
                    </a:lnTo>
                    <a:lnTo>
                      <a:pt x="642937" y="280988"/>
                    </a:lnTo>
                    <a:lnTo>
                      <a:pt x="614362" y="214312"/>
                    </a:lnTo>
                    <a:lnTo>
                      <a:pt x="614362" y="123824"/>
                    </a:lnTo>
                    <a:lnTo>
                      <a:pt x="571500" y="123824"/>
                    </a:lnTo>
                    <a:lnTo>
                      <a:pt x="523875" y="176212"/>
                    </a:lnTo>
                    <a:lnTo>
                      <a:pt x="485775" y="195260"/>
                    </a:lnTo>
                    <a:lnTo>
                      <a:pt x="500062" y="252412"/>
                    </a:lnTo>
                    <a:lnTo>
                      <a:pt x="438150" y="290512"/>
                    </a:lnTo>
                    <a:lnTo>
                      <a:pt x="447675" y="357188"/>
                    </a:lnTo>
                    <a:lnTo>
                      <a:pt x="409575" y="361948"/>
                    </a:lnTo>
                    <a:lnTo>
                      <a:pt x="419100" y="419100"/>
                    </a:lnTo>
                    <a:lnTo>
                      <a:pt x="309562" y="609600"/>
                    </a:lnTo>
                    <a:lnTo>
                      <a:pt x="200025" y="695324"/>
                    </a:lnTo>
                    <a:lnTo>
                      <a:pt x="104775" y="738188"/>
                    </a:lnTo>
                    <a:lnTo>
                      <a:pt x="90487" y="676276"/>
                    </a:lnTo>
                    <a:lnTo>
                      <a:pt x="52387" y="647700"/>
                    </a:lnTo>
                    <a:lnTo>
                      <a:pt x="0" y="566736"/>
                    </a:lnTo>
                    <a:lnTo>
                      <a:pt x="80962" y="514348"/>
                    </a:lnTo>
                    <a:lnTo>
                      <a:pt x="157162" y="542924"/>
                    </a:lnTo>
                    <a:lnTo>
                      <a:pt x="171450" y="481012"/>
                    </a:lnTo>
                    <a:lnTo>
                      <a:pt x="138112" y="457200"/>
                    </a:lnTo>
                    <a:lnTo>
                      <a:pt x="142875" y="376236"/>
                    </a:lnTo>
                    <a:lnTo>
                      <a:pt x="223837" y="357188"/>
                    </a:lnTo>
                    <a:lnTo>
                      <a:pt x="209550" y="161924"/>
                    </a:lnTo>
                    <a:lnTo>
                      <a:pt x="242887" y="128588"/>
                    </a:lnTo>
                    <a:lnTo>
                      <a:pt x="371475" y="109536"/>
                    </a:lnTo>
                    <a:lnTo>
                      <a:pt x="442912" y="52388"/>
                    </a:lnTo>
                    <a:lnTo>
                      <a:pt x="461962" y="38100"/>
                    </a:lnTo>
                    <a:lnTo>
                      <a:pt x="504825" y="9524"/>
                    </a:lnTo>
                    <a:lnTo>
                      <a:pt x="600075" y="66676"/>
                    </a:lnTo>
                    <a:lnTo>
                      <a:pt x="647700" y="23812"/>
                    </a:lnTo>
                    <a:lnTo>
                      <a:pt x="728662" y="66676"/>
                    </a:lnTo>
                    <a:lnTo>
                      <a:pt x="790575" y="57148"/>
                    </a:lnTo>
                    <a:lnTo>
                      <a:pt x="857250" y="66676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6F43F2BC-10BF-EB63-58CC-DFEF2141BB29}"/>
                </a:ext>
              </a:extLst>
            </p:cNvPr>
            <p:cNvGrpSpPr/>
            <p:nvPr/>
          </p:nvGrpSpPr>
          <p:grpSpPr>
            <a:xfrm>
              <a:off x="3405188" y="576263"/>
              <a:ext cx="3559968" cy="5348287"/>
              <a:chOff x="3405188" y="576263"/>
              <a:chExt cx="3559968" cy="5348287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8F669F69-AF33-2B24-E00C-34FE043C932F}"/>
                  </a:ext>
                </a:extLst>
              </p:cNvPr>
              <p:cNvSpPr/>
              <p:nvPr/>
            </p:nvSpPr>
            <p:spPr>
              <a:xfrm>
                <a:off x="5019675" y="5698331"/>
                <a:ext cx="309563" cy="226219"/>
              </a:xfrm>
              <a:custGeom>
                <a:avLst/>
                <a:gdLst>
                  <a:gd name="connsiteX0" fmla="*/ 309563 w 309563"/>
                  <a:gd name="connsiteY0" fmla="*/ 219075 h 226219"/>
                  <a:gd name="connsiteX1" fmla="*/ 214313 w 309563"/>
                  <a:gd name="connsiteY1" fmla="*/ 209550 h 226219"/>
                  <a:gd name="connsiteX2" fmla="*/ 119063 w 309563"/>
                  <a:gd name="connsiteY2" fmla="*/ 207169 h 226219"/>
                  <a:gd name="connsiteX3" fmla="*/ 100013 w 309563"/>
                  <a:gd name="connsiteY3" fmla="*/ 226219 h 226219"/>
                  <a:gd name="connsiteX4" fmla="*/ 26194 w 309563"/>
                  <a:gd name="connsiteY4" fmla="*/ 195263 h 226219"/>
                  <a:gd name="connsiteX5" fmla="*/ 33338 w 309563"/>
                  <a:gd name="connsiteY5" fmla="*/ 142875 h 226219"/>
                  <a:gd name="connsiteX6" fmla="*/ 0 w 309563"/>
                  <a:gd name="connsiteY6" fmla="*/ 102394 h 226219"/>
                  <a:gd name="connsiteX7" fmla="*/ 21431 w 309563"/>
                  <a:gd name="connsiteY7" fmla="*/ 80963 h 226219"/>
                  <a:gd name="connsiteX8" fmla="*/ 30956 w 309563"/>
                  <a:gd name="connsiteY8" fmla="*/ 0 h 22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9563" h="226219">
                    <a:moveTo>
                      <a:pt x="309563" y="219075"/>
                    </a:moveTo>
                    <a:lnTo>
                      <a:pt x="214313" y="209550"/>
                    </a:lnTo>
                    <a:lnTo>
                      <a:pt x="119063" y="207169"/>
                    </a:lnTo>
                    <a:lnTo>
                      <a:pt x="100013" y="226219"/>
                    </a:lnTo>
                    <a:lnTo>
                      <a:pt x="26194" y="195263"/>
                    </a:lnTo>
                    <a:lnTo>
                      <a:pt x="33338" y="142875"/>
                    </a:lnTo>
                    <a:lnTo>
                      <a:pt x="0" y="102394"/>
                    </a:lnTo>
                    <a:lnTo>
                      <a:pt x="21431" y="80963"/>
                    </a:lnTo>
                    <a:lnTo>
                      <a:pt x="30956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820E7039-818C-284B-DA37-FF1C8C3BFB05}"/>
                  </a:ext>
                </a:extLst>
              </p:cNvPr>
              <p:cNvSpPr/>
              <p:nvPr/>
            </p:nvSpPr>
            <p:spPr>
              <a:xfrm>
                <a:off x="5312569" y="4660107"/>
                <a:ext cx="778669" cy="714375"/>
              </a:xfrm>
              <a:custGeom>
                <a:avLst/>
                <a:gdLst>
                  <a:gd name="connsiteX0" fmla="*/ 83344 w 778669"/>
                  <a:gd name="connsiteY0" fmla="*/ 714375 h 714375"/>
                  <a:gd name="connsiteX1" fmla="*/ 0 w 778669"/>
                  <a:gd name="connsiteY1" fmla="*/ 638175 h 714375"/>
                  <a:gd name="connsiteX2" fmla="*/ 11906 w 778669"/>
                  <a:gd name="connsiteY2" fmla="*/ 609600 h 714375"/>
                  <a:gd name="connsiteX3" fmla="*/ 11906 w 778669"/>
                  <a:gd name="connsiteY3" fmla="*/ 561975 h 714375"/>
                  <a:gd name="connsiteX4" fmla="*/ 73819 w 778669"/>
                  <a:gd name="connsiteY4" fmla="*/ 531019 h 714375"/>
                  <a:gd name="connsiteX5" fmla="*/ 64294 w 778669"/>
                  <a:gd name="connsiteY5" fmla="*/ 483394 h 714375"/>
                  <a:gd name="connsiteX6" fmla="*/ 90487 w 778669"/>
                  <a:gd name="connsiteY6" fmla="*/ 447675 h 714375"/>
                  <a:gd name="connsiteX7" fmla="*/ 88106 w 778669"/>
                  <a:gd name="connsiteY7" fmla="*/ 400050 h 714375"/>
                  <a:gd name="connsiteX8" fmla="*/ 107156 w 778669"/>
                  <a:gd name="connsiteY8" fmla="*/ 359569 h 714375"/>
                  <a:gd name="connsiteX9" fmla="*/ 195262 w 778669"/>
                  <a:gd name="connsiteY9" fmla="*/ 304800 h 714375"/>
                  <a:gd name="connsiteX10" fmla="*/ 169069 w 778669"/>
                  <a:gd name="connsiteY10" fmla="*/ 238125 h 714375"/>
                  <a:gd name="connsiteX11" fmla="*/ 221456 w 778669"/>
                  <a:gd name="connsiteY11" fmla="*/ 142875 h 714375"/>
                  <a:gd name="connsiteX12" fmla="*/ 204787 w 778669"/>
                  <a:gd name="connsiteY12" fmla="*/ 100012 h 714375"/>
                  <a:gd name="connsiteX13" fmla="*/ 252412 w 778669"/>
                  <a:gd name="connsiteY13" fmla="*/ 47625 h 714375"/>
                  <a:gd name="connsiteX14" fmla="*/ 326231 w 778669"/>
                  <a:gd name="connsiteY14" fmla="*/ 45244 h 714375"/>
                  <a:gd name="connsiteX15" fmla="*/ 350044 w 778669"/>
                  <a:gd name="connsiteY15" fmla="*/ 78581 h 714375"/>
                  <a:gd name="connsiteX16" fmla="*/ 385762 w 778669"/>
                  <a:gd name="connsiteY16" fmla="*/ 85725 h 714375"/>
                  <a:gd name="connsiteX17" fmla="*/ 435769 w 778669"/>
                  <a:gd name="connsiteY17" fmla="*/ 45244 h 714375"/>
                  <a:gd name="connsiteX18" fmla="*/ 473869 w 778669"/>
                  <a:gd name="connsiteY18" fmla="*/ 54769 h 714375"/>
                  <a:gd name="connsiteX19" fmla="*/ 497681 w 778669"/>
                  <a:gd name="connsiteY19" fmla="*/ 23812 h 714375"/>
                  <a:gd name="connsiteX20" fmla="*/ 569119 w 778669"/>
                  <a:gd name="connsiteY20" fmla="*/ 45244 h 714375"/>
                  <a:gd name="connsiteX21" fmla="*/ 673894 w 778669"/>
                  <a:gd name="connsiteY21" fmla="*/ 0 h 714375"/>
                  <a:gd name="connsiteX22" fmla="*/ 695325 w 778669"/>
                  <a:gd name="connsiteY22" fmla="*/ 40481 h 714375"/>
                  <a:gd name="connsiteX23" fmla="*/ 690562 w 778669"/>
                  <a:gd name="connsiteY23" fmla="*/ 80962 h 714375"/>
                  <a:gd name="connsiteX24" fmla="*/ 778669 w 778669"/>
                  <a:gd name="connsiteY24" fmla="*/ 142875 h 71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8669" h="714375">
                    <a:moveTo>
                      <a:pt x="83344" y="714375"/>
                    </a:moveTo>
                    <a:lnTo>
                      <a:pt x="0" y="638175"/>
                    </a:lnTo>
                    <a:lnTo>
                      <a:pt x="11906" y="609600"/>
                    </a:lnTo>
                    <a:lnTo>
                      <a:pt x="11906" y="561975"/>
                    </a:lnTo>
                    <a:lnTo>
                      <a:pt x="73819" y="531019"/>
                    </a:lnTo>
                    <a:lnTo>
                      <a:pt x="64294" y="483394"/>
                    </a:lnTo>
                    <a:lnTo>
                      <a:pt x="90487" y="447675"/>
                    </a:lnTo>
                    <a:lnTo>
                      <a:pt x="88106" y="400050"/>
                    </a:lnTo>
                    <a:lnTo>
                      <a:pt x="107156" y="359569"/>
                    </a:lnTo>
                    <a:lnTo>
                      <a:pt x="195262" y="304800"/>
                    </a:lnTo>
                    <a:lnTo>
                      <a:pt x="169069" y="238125"/>
                    </a:lnTo>
                    <a:lnTo>
                      <a:pt x="221456" y="142875"/>
                    </a:lnTo>
                    <a:lnTo>
                      <a:pt x="204787" y="100012"/>
                    </a:lnTo>
                    <a:lnTo>
                      <a:pt x="252412" y="47625"/>
                    </a:lnTo>
                    <a:lnTo>
                      <a:pt x="326231" y="45244"/>
                    </a:lnTo>
                    <a:lnTo>
                      <a:pt x="350044" y="78581"/>
                    </a:lnTo>
                    <a:lnTo>
                      <a:pt x="385762" y="85725"/>
                    </a:lnTo>
                    <a:lnTo>
                      <a:pt x="435769" y="45244"/>
                    </a:lnTo>
                    <a:lnTo>
                      <a:pt x="473869" y="54769"/>
                    </a:lnTo>
                    <a:lnTo>
                      <a:pt x="497681" y="23812"/>
                    </a:lnTo>
                    <a:lnTo>
                      <a:pt x="569119" y="45244"/>
                    </a:lnTo>
                    <a:lnTo>
                      <a:pt x="673894" y="0"/>
                    </a:lnTo>
                    <a:lnTo>
                      <a:pt x="695325" y="40481"/>
                    </a:lnTo>
                    <a:lnTo>
                      <a:pt x="690562" y="80962"/>
                    </a:lnTo>
                    <a:lnTo>
                      <a:pt x="778669" y="142875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768A84D-0EC6-47AE-0121-48479851B469}"/>
                  </a:ext>
                </a:extLst>
              </p:cNvPr>
              <p:cNvSpPr/>
              <p:nvPr/>
            </p:nvSpPr>
            <p:spPr>
              <a:xfrm>
                <a:off x="3869531" y="4457700"/>
                <a:ext cx="1257300" cy="504825"/>
              </a:xfrm>
              <a:custGeom>
                <a:avLst/>
                <a:gdLst>
                  <a:gd name="connsiteX0" fmla="*/ 0 w 1257300"/>
                  <a:gd name="connsiteY0" fmla="*/ 438150 h 504825"/>
                  <a:gd name="connsiteX1" fmla="*/ 42863 w 1257300"/>
                  <a:gd name="connsiteY1" fmla="*/ 483394 h 504825"/>
                  <a:gd name="connsiteX2" fmla="*/ 100013 w 1257300"/>
                  <a:gd name="connsiteY2" fmla="*/ 481013 h 504825"/>
                  <a:gd name="connsiteX3" fmla="*/ 200025 w 1257300"/>
                  <a:gd name="connsiteY3" fmla="*/ 504825 h 504825"/>
                  <a:gd name="connsiteX4" fmla="*/ 235744 w 1257300"/>
                  <a:gd name="connsiteY4" fmla="*/ 447675 h 504825"/>
                  <a:gd name="connsiteX5" fmla="*/ 235744 w 1257300"/>
                  <a:gd name="connsiteY5" fmla="*/ 416719 h 504825"/>
                  <a:gd name="connsiteX6" fmla="*/ 264319 w 1257300"/>
                  <a:gd name="connsiteY6" fmla="*/ 416719 h 504825"/>
                  <a:gd name="connsiteX7" fmla="*/ 288132 w 1257300"/>
                  <a:gd name="connsiteY7" fmla="*/ 442913 h 504825"/>
                  <a:gd name="connsiteX8" fmla="*/ 311944 w 1257300"/>
                  <a:gd name="connsiteY8" fmla="*/ 433388 h 504825"/>
                  <a:gd name="connsiteX9" fmla="*/ 357188 w 1257300"/>
                  <a:gd name="connsiteY9" fmla="*/ 416719 h 504825"/>
                  <a:gd name="connsiteX10" fmla="*/ 381000 w 1257300"/>
                  <a:gd name="connsiteY10" fmla="*/ 438150 h 504825"/>
                  <a:gd name="connsiteX11" fmla="*/ 416719 w 1257300"/>
                  <a:gd name="connsiteY11" fmla="*/ 414338 h 504825"/>
                  <a:gd name="connsiteX12" fmla="*/ 440532 w 1257300"/>
                  <a:gd name="connsiteY12" fmla="*/ 321469 h 504825"/>
                  <a:gd name="connsiteX13" fmla="*/ 466725 w 1257300"/>
                  <a:gd name="connsiteY13" fmla="*/ 321469 h 504825"/>
                  <a:gd name="connsiteX14" fmla="*/ 492919 w 1257300"/>
                  <a:gd name="connsiteY14" fmla="*/ 276225 h 504825"/>
                  <a:gd name="connsiteX15" fmla="*/ 476250 w 1257300"/>
                  <a:gd name="connsiteY15" fmla="*/ 240506 h 504825"/>
                  <a:gd name="connsiteX16" fmla="*/ 488157 w 1257300"/>
                  <a:gd name="connsiteY16" fmla="*/ 223838 h 504825"/>
                  <a:gd name="connsiteX17" fmla="*/ 531019 w 1257300"/>
                  <a:gd name="connsiteY17" fmla="*/ 223838 h 504825"/>
                  <a:gd name="connsiteX18" fmla="*/ 554832 w 1257300"/>
                  <a:gd name="connsiteY18" fmla="*/ 192881 h 504825"/>
                  <a:gd name="connsiteX19" fmla="*/ 523875 w 1257300"/>
                  <a:gd name="connsiteY19" fmla="*/ 145256 h 504825"/>
                  <a:gd name="connsiteX20" fmla="*/ 559594 w 1257300"/>
                  <a:gd name="connsiteY20" fmla="*/ 114300 h 504825"/>
                  <a:gd name="connsiteX21" fmla="*/ 638175 w 1257300"/>
                  <a:gd name="connsiteY21" fmla="*/ 121444 h 504825"/>
                  <a:gd name="connsiteX22" fmla="*/ 683419 w 1257300"/>
                  <a:gd name="connsiteY22" fmla="*/ 92869 h 504825"/>
                  <a:gd name="connsiteX23" fmla="*/ 762000 w 1257300"/>
                  <a:gd name="connsiteY23" fmla="*/ 92869 h 504825"/>
                  <a:gd name="connsiteX24" fmla="*/ 826294 w 1257300"/>
                  <a:gd name="connsiteY24" fmla="*/ 159544 h 504825"/>
                  <a:gd name="connsiteX25" fmla="*/ 897732 w 1257300"/>
                  <a:gd name="connsiteY25" fmla="*/ 200025 h 504825"/>
                  <a:gd name="connsiteX26" fmla="*/ 907257 w 1257300"/>
                  <a:gd name="connsiteY26" fmla="*/ 228600 h 504825"/>
                  <a:gd name="connsiteX27" fmla="*/ 954882 w 1257300"/>
                  <a:gd name="connsiteY27" fmla="*/ 207169 h 504825"/>
                  <a:gd name="connsiteX28" fmla="*/ 981075 w 1257300"/>
                  <a:gd name="connsiteY28" fmla="*/ 150019 h 504825"/>
                  <a:gd name="connsiteX29" fmla="*/ 964407 w 1257300"/>
                  <a:gd name="connsiteY29" fmla="*/ 57150 h 504825"/>
                  <a:gd name="connsiteX30" fmla="*/ 995363 w 1257300"/>
                  <a:gd name="connsiteY30" fmla="*/ 45244 h 504825"/>
                  <a:gd name="connsiteX31" fmla="*/ 1012032 w 1257300"/>
                  <a:gd name="connsiteY31" fmla="*/ 7144 h 504825"/>
                  <a:gd name="connsiteX32" fmla="*/ 1054894 w 1257300"/>
                  <a:gd name="connsiteY32" fmla="*/ 0 h 504825"/>
                  <a:gd name="connsiteX33" fmla="*/ 1164432 w 1257300"/>
                  <a:gd name="connsiteY33" fmla="*/ 52388 h 504825"/>
                  <a:gd name="connsiteX34" fmla="*/ 1178719 w 1257300"/>
                  <a:gd name="connsiteY34" fmla="*/ 26194 h 504825"/>
                  <a:gd name="connsiteX35" fmla="*/ 1252538 w 1257300"/>
                  <a:gd name="connsiteY35" fmla="*/ 28575 h 504825"/>
                  <a:gd name="connsiteX36" fmla="*/ 1257300 w 1257300"/>
                  <a:gd name="connsiteY36" fmla="*/ 4763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257300" h="504825">
                    <a:moveTo>
                      <a:pt x="0" y="438150"/>
                    </a:moveTo>
                    <a:lnTo>
                      <a:pt x="42863" y="483394"/>
                    </a:lnTo>
                    <a:lnTo>
                      <a:pt x="100013" y="481013"/>
                    </a:lnTo>
                    <a:lnTo>
                      <a:pt x="200025" y="504825"/>
                    </a:lnTo>
                    <a:lnTo>
                      <a:pt x="235744" y="447675"/>
                    </a:lnTo>
                    <a:lnTo>
                      <a:pt x="235744" y="416719"/>
                    </a:lnTo>
                    <a:lnTo>
                      <a:pt x="264319" y="416719"/>
                    </a:lnTo>
                    <a:lnTo>
                      <a:pt x="288132" y="442913"/>
                    </a:lnTo>
                    <a:lnTo>
                      <a:pt x="311944" y="433388"/>
                    </a:lnTo>
                    <a:lnTo>
                      <a:pt x="357188" y="416719"/>
                    </a:lnTo>
                    <a:lnTo>
                      <a:pt x="381000" y="438150"/>
                    </a:lnTo>
                    <a:lnTo>
                      <a:pt x="416719" y="414338"/>
                    </a:lnTo>
                    <a:lnTo>
                      <a:pt x="440532" y="321469"/>
                    </a:lnTo>
                    <a:lnTo>
                      <a:pt x="466725" y="321469"/>
                    </a:lnTo>
                    <a:lnTo>
                      <a:pt x="492919" y="276225"/>
                    </a:lnTo>
                    <a:lnTo>
                      <a:pt x="476250" y="240506"/>
                    </a:lnTo>
                    <a:lnTo>
                      <a:pt x="488157" y="223838"/>
                    </a:lnTo>
                    <a:lnTo>
                      <a:pt x="531019" y="223838"/>
                    </a:lnTo>
                    <a:lnTo>
                      <a:pt x="554832" y="192881"/>
                    </a:lnTo>
                    <a:lnTo>
                      <a:pt x="523875" y="145256"/>
                    </a:lnTo>
                    <a:lnTo>
                      <a:pt x="559594" y="114300"/>
                    </a:lnTo>
                    <a:lnTo>
                      <a:pt x="638175" y="121444"/>
                    </a:lnTo>
                    <a:lnTo>
                      <a:pt x="683419" y="92869"/>
                    </a:lnTo>
                    <a:lnTo>
                      <a:pt x="762000" y="92869"/>
                    </a:lnTo>
                    <a:lnTo>
                      <a:pt x="826294" y="159544"/>
                    </a:lnTo>
                    <a:lnTo>
                      <a:pt x="897732" y="200025"/>
                    </a:lnTo>
                    <a:lnTo>
                      <a:pt x="907257" y="228600"/>
                    </a:lnTo>
                    <a:lnTo>
                      <a:pt x="954882" y="207169"/>
                    </a:lnTo>
                    <a:lnTo>
                      <a:pt x="981075" y="150019"/>
                    </a:lnTo>
                    <a:lnTo>
                      <a:pt x="964407" y="57150"/>
                    </a:lnTo>
                    <a:lnTo>
                      <a:pt x="995363" y="45244"/>
                    </a:lnTo>
                    <a:lnTo>
                      <a:pt x="1012032" y="7144"/>
                    </a:lnTo>
                    <a:lnTo>
                      <a:pt x="1054894" y="0"/>
                    </a:lnTo>
                    <a:lnTo>
                      <a:pt x="1164432" y="52388"/>
                    </a:lnTo>
                    <a:lnTo>
                      <a:pt x="1178719" y="26194"/>
                    </a:lnTo>
                    <a:lnTo>
                      <a:pt x="1252538" y="28575"/>
                    </a:lnTo>
                    <a:lnTo>
                      <a:pt x="1257300" y="4763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273E8503-8C24-017C-F362-05CEAF07F9D0}"/>
                  </a:ext>
                </a:extLst>
              </p:cNvPr>
              <p:cNvSpPr/>
              <p:nvPr/>
            </p:nvSpPr>
            <p:spPr>
              <a:xfrm>
                <a:off x="4536281" y="3548063"/>
                <a:ext cx="800100" cy="614362"/>
              </a:xfrm>
              <a:custGeom>
                <a:avLst/>
                <a:gdLst>
                  <a:gd name="connsiteX0" fmla="*/ 0 w 800100"/>
                  <a:gd name="connsiteY0" fmla="*/ 45243 h 614362"/>
                  <a:gd name="connsiteX1" fmla="*/ 42863 w 800100"/>
                  <a:gd name="connsiteY1" fmla="*/ 9525 h 614362"/>
                  <a:gd name="connsiteX2" fmla="*/ 100013 w 800100"/>
                  <a:gd name="connsiteY2" fmla="*/ 0 h 614362"/>
                  <a:gd name="connsiteX3" fmla="*/ 100013 w 800100"/>
                  <a:gd name="connsiteY3" fmla="*/ 40481 h 614362"/>
                  <a:gd name="connsiteX4" fmla="*/ 161925 w 800100"/>
                  <a:gd name="connsiteY4" fmla="*/ 85725 h 614362"/>
                  <a:gd name="connsiteX5" fmla="*/ 159544 w 800100"/>
                  <a:gd name="connsiteY5" fmla="*/ 133350 h 614362"/>
                  <a:gd name="connsiteX6" fmla="*/ 119063 w 800100"/>
                  <a:gd name="connsiteY6" fmla="*/ 142875 h 614362"/>
                  <a:gd name="connsiteX7" fmla="*/ 159544 w 800100"/>
                  <a:gd name="connsiteY7" fmla="*/ 233362 h 614362"/>
                  <a:gd name="connsiteX8" fmla="*/ 145257 w 800100"/>
                  <a:gd name="connsiteY8" fmla="*/ 288131 h 614362"/>
                  <a:gd name="connsiteX9" fmla="*/ 64294 w 800100"/>
                  <a:gd name="connsiteY9" fmla="*/ 321468 h 614362"/>
                  <a:gd name="connsiteX10" fmla="*/ 71438 w 800100"/>
                  <a:gd name="connsiteY10" fmla="*/ 383381 h 614362"/>
                  <a:gd name="connsiteX11" fmla="*/ 45244 w 800100"/>
                  <a:gd name="connsiteY11" fmla="*/ 431006 h 614362"/>
                  <a:gd name="connsiteX12" fmla="*/ 54769 w 800100"/>
                  <a:gd name="connsiteY12" fmla="*/ 442912 h 614362"/>
                  <a:gd name="connsiteX13" fmla="*/ 78582 w 800100"/>
                  <a:gd name="connsiteY13" fmla="*/ 452437 h 614362"/>
                  <a:gd name="connsiteX14" fmla="*/ 66675 w 800100"/>
                  <a:gd name="connsiteY14" fmla="*/ 473868 h 614362"/>
                  <a:gd name="connsiteX15" fmla="*/ 159544 w 800100"/>
                  <a:gd name="connsiteY15" fmla="*/ 519112 h 614362"/>
                  <a:gd name="connsiteX16" fmla="*/ 161925 w 800100"/>
                  <a:gd name="connsiteY16" fmla="*/ 538162 h 614362"/>
                  <a:gd name="connsiteX17" fmla="*/ 209550 w 800100"/>
                  <a:gd name="connsiteY17" fmla="*/ 533400 h 614362"/>
                  <a:gd name="connsiteX18" fmla="*/ 295275 w 800100"/>
                  <a:gd name="connsiteY18" fmla="*/ 614362 h 614362"/>
                  <a:gd name="connsiteX19" fmla="*/ 371475 w 800100"/>
                  <a:gd name="connsiteY19" fmla="*/ 590550 h 614362"/>
                  <a:gd name="connsiteX20" fmla="*/ 385763 w 800100"/>
                  <a:gd name="connsiteY20" fmla="*/ 614362 h 614362"/>
                  <a:gd name="connsiteX21" fmla="*/ 431007 w 800100"/>
                  <a:gd name="connsiteY21" fmla="*/ 614362 h 614362"/>
                  <a:gd name="connsiteX22" fmla="*/ 528638 w 800100"/>
                  <a:gd name="connsiteY22" fmla="*/ 538162 h 614362"/>
                  <a:gd name="connsiteX23" fmla="*/ 571500 w 800100"/>
                  <a:gd name="connsiteY23" fmla="*/ 542925 h 614362"/>
                  <a:gd name="connsiteX24" fmla="*/ 569119 w 800100"/>
                  <a:gd name="connsiteY24" fmla="*/ 504825 h 614362"/>
                  <a:gd name="connsiteX25" fmla="*/ 631032 w 800100"/>
                  <a:gd name="connsiteY25" fmla="*/ 476250 h 614362"/>
                  <a:gd name="connsiteX26" fmla="*/ 659607 w 800100"/>
                  <a:gd name="connsiteY26" fmla="*/ 476250 h 614362"/>
                  <a:gd name="connsiteX27" fmla="*/ 728663 w 800100"/>
                  <a:gd name="connsiteY27" fmla="*/ 440531 h 614362"/>
                  <a:gd name="connsiteX28" fmla="*/ 778669 w 800100"/>
                  <a:gd name="connsiteY28" fmla="*/ 364331 h 614362"/>
                  <a:gd name="connsiteX29" fmla="*/ 781050 w 800100"/>
                  <a:gd name="connsiteY29" fmla="*/ 309562 h 614362"/>
                  <a:gd name="connsiteX30" fmla="*/ 800100 w 800100"/>
                  <a:gd name="connsiteY30" fmla="*/ 254793 h 614362"/>
                  <a:gd name="connsiteX31" fmla="*/ 776288 w 800100"/>
                  <a:gd name="connsiteY31" fmla="*/ 20955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00100" h="614362">
                    <a:moveTo>
                      <a:pt x="0" y="45243"/>
                    </a:moveTo>
                    <a:lnTo>
                      <a:pt x="42863" y="9525"/>
                    </a:lnTo>
                    <a:lnTo>
                      <a:pt x="100013" y="0"/>
                    </a:lnTo>
                    <a:lnTo>
                      <a:pt x="100013" y="40481"/>
                    </a:lnTo>
                    <a:lnTo>
                      <a:pt x="161925" y="85725"/>
                    </a:lnTo>
                    <a:lnTo>
                      <a:pt x="159544" y="133350"/>
                    </a:lnTo>
                    <a:lnTo>
                      <a:pt x="119063" y="142875"/>
                    </a:lnTo>
                    <a:lnTo>
                      <a:pt x="159544" y="233362"/>
                    </a:lnTo>
                    <a:lnTo>
                      <a:pt x="145257" y="288131"/>
                    </a:lnTo>
                    <a:lnTo>
                      <a:pt x="64294" y="321468"/>
                    </a:lnTo>
                    <a:lnTo>
                      <a:pt x="71438" y="383381"/>
                    </a:lnTo>
                    <a:lnTo>
                      <a:pt x="45244" y="431006"/>
                    </a:lnTo>
                    <a:lnTo>
                      <a:pt x="54769" y="442912"/>
                    </a:lnTo>
                    <a:lnTo>
                      <a:pt x="78582" y="452437"/>
                    </a:lnTo>
                    <a:lnTo>
                      <a:pt x="66675" y="473868"/>
                    </a:lnTo>
                    <a:lnTo>
                      <a:pt x="159544" y="519112"/>
                    </a:lnTo>
                    <a:lnTo>
                      <a:pt x="161925" y="538162"/>
                    </a:lnTo>
                    <a:lnTo>
                      <a:pt x="209550" y="533400"/>
                    </a:lnTo>
                    <a:lnTo>
                      <a:pt x="295275" y="614362"/>
                    </a:lnTo>
                    <a:lnTo>
                      <a:pt x="371475" y="590550"/>
                    </a:lnTo>
                    <a:lnTo>
                      <a:pt x="385763" y="614362"/>
                    </a:lnTo>
                    <a:lnTo>
                      <a:pt x="431007" y="614362"/>
                    </a:lnTo>
                    <a:lnTo>
                      <a:pt x="528638" y="538162"/>
                    </a:lnTo>
                    <a:lnTo>
                      <a:pt x="571500" y="542925"/>
                    </a:lnTo>
                    <a:lnTo>
                      <a:pt x="569119" y="504825"/>
                    </a:lnTo>
                    <a:lnTo>
                      <a:pt x="631032" y="476250"/>
                    </a:lnTo>
                    <a:lnTo>
                      <a:pt x="659607" y="476250"/>
                    </a:lnTo>
                    <a:lnTo>
                      <a:pt x="728663" y="440531"/>
                    </a:lnTo>
                    <a:lnTo>
                      <a:pt x="778669" y="364331"/>
                    </a:lnTo>
                    <a:cubicBezTo>
                      <a:pt x="779463" y="346075"/>
                      <a:pt x="780256" y="327818"/>
                      <a:pt x="781050" y="309562"/>
                    </a:cubicBezTo>
                    <a:lnTo>
                      <a:pt x="800100" y="254793"/>
                    </a:lnTo>
                    <a:lnTo>
                      <a:pt x="776288" y="20955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6B168598-0882-D662-A075-B58BA4D0D6F8}"/>
                  </a:ext>
                </a:extLst>
              </p:cNvPr>
              <p:cNvSpPr/>
              <p:nvPr/>
            </p:nvSpPr>
            <p:spPr>
              <a:xfrm>
                <a:off x="5795964" y="3752850"/>
                <a:ext cx="419100" cy="557213"/>
              </a:xfrm>
              <a:custGeom>
                <a:avLst/>
                <a:gdLst>
                  <a:gd name="connsiteX0" fmla="*/ 433387 w 433387"/>
                  <a:gd name="connsiteY0" fmla="*/ 566738 h 566738"/>
                  <a:gd name="connsiteX1" fmla="*/ 402431 w 433387"/>
                  <a:gd name="connsiteY1" fmla="*/ 526256 h 566738"/>
                  <a:gd name="connsiteX2" fmla="*/ 371475 w 433387"/>
                  <a:gd name="connsiteY2" fmla="*/ 523875 h 566738"/>
                  <a:gd name="connsiteX3" fmla="*/ 330993 w 433387"/>
                  <a:gd name="connsiteY3" fmla="*/ 490538 h 566738"/>
                  <a:gd name="connsiteX4" fmla="*/ 266700 w 433387"/>
                  <a:gd name="connsiteY4" fmla="*/ 476250 h 566738"/>
                  <a:gd name="connsiteX5" fmla="*/ 250031 w 433387"/>
                  <a:gd name="connsiteY5" fmla="*/ 497681 h 566738"/>
                  <a:gd name="connsiteX6" fmla="*/ 214312 w 433387"/>
                  <a:gd name="connsiteY6" fmla="*/ 438150 h 566738"/>
                  <a:gd name="connsiteX7" fmla="*/ 238125 w 433387"/>
                  <a:gd name="connsiteY7" fmla="*/ 383381 h 566738"/>
                  <a:gd name="connsiteX8" fmla="*/ 233362 w 433387"/>
                  <a:gd name="connsiteY8" fmla="*/ 359569 h 566738"/>
                  <a:gd name="connsiteX9" fmla="*/ 180975 w 433387"/>
                  <a:gd name="connsiteY9" fmla="*/ 347663 h 566738"/>
                  <a:gd name="connsiteX10" fmla="*/ 195262 w 433387"/>
                  <a:gd name="connsiteY10" fmla="*/ 316706 h 566738"/>
                  <a:gd name="connsiteX11" fmla="*/ 169068 w 433387"/>
                  <a:gd name="connsiteY11" fmla="*/ 278606 h 566738"/>
                  <a:gd name="connsiteX12" fmla="*/ 135731 w 433387"/>
                  <a:gd name="connsiteY12" fmla="*/ 188119 h 566738"/>
                  <a:gd name="connsiteX13" fmla="*/ 157162 w 433387"/>
                  <a:gd name="connsiteY13" fmla="*/ 171450 h 566738"/>
                  <a:gd name="connsiteX14" fmla="*/ 188118 w 433387"/>
                  <a:gd name="connsiteY14" fmla="*/ 152400 h 566738"/>
                  <a:gd name="connsiteX15" fmla="*/ 197643 w 433387"/>
                  <a:gd name="connsiteY15" fmla="*/ 97631 h 566738"/>
                  <a:gd name="connsiteX16" fmla="*/ 169068 w 433387"/>
                  <a:gd name="connsiteY16" fmla="*/ 71438 h 566738"/>
                  <a:gd name="connsiteX17" fmla="*/ 171450 w 433387"/>
                  <a:gd name="connsiteY17" fmla="*/ 52388 h 566738"/>
                  <a:gd name="connsiteX18" fmla="*/ 100012 w 433387"/>
                  <a:gd name="connsiteY18" fmla="*/ 52388 h 566738"/>
                  <a:gd name="connsiteX19" fmla="*/ 61912 w 433387"/>
                  <a:gd name="connsiteY19" fmla="*/ 0 h 566738"/>
                  <a:gd name="connsiteX20" fmla="*/ 35718 w 433387"/>
                  <a:gd name="connsiteY20" fmla="*/ 38100 h 566738"/>
                  <a:gd name="connsiteX21" fmla="*/ 0 w 433387"/>
                  <a:gd name="connsiteY21" fmla="*/ 4763 h 566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33387" h="566738">
                    <a:moveTo>
                      <a:pt x="433387" y="566738"/>
                    </a:moveTo>
                    <a:lnTo>
                      <a:pt x="402431" y="526256"/>
                    </a:lnTo>
                    <a:lnTo>
                      <a:pt x="371475" y="523875"/>
                    </a:lnTo>
                    <a:lnTo>
                      <a:pt x="330993" y="490538"/>
                    </a:lnTo>
                    <a:lnTo>
                      <a:pt x="266700" y="476250"/>
                    </a:lnTo>
                    <a:lnTo>
                      <a:pt x="250031" y="497681"/>
                    </a:lnTo>
                    <a:lnTo>
                      <a:pt x="214312" y="438150"/>
                    </a:lnTo>
                    <a:lnTo>
                      <a:pt x="238125" y="383381"/>
                    </a:lnTo>
                    <a:lnTo>
                      <a:pt x="233362" y="359569"/>
                    </a:lnTo>
                    <a:lnTo>
                      <a:pt x="180975" y="347663"/>
                    </a:lnTo>
                    <a:lnTo>
                      <a:pt x="195262" y="316706"/>
                    </a:lnTo>
                    <a:lnTo>
                      <a:pt x="169068" y="278606"/>
                    </a:lnTo>
                    <a:lnTo>
                      <a:pt x="135731" y="188119"/>
                    </a:lnTo>
                    <a:lnTo>
                      <a:pt x="157162" y="171450"/>
                    </a:lnTo>
                    <a:lnTo>
                      <a:pt x="188118" y="152400"/>
                    </a:lnTo>
                    <a:lnTo>
                      <a:pt x="197643" y="97631"/>
                    </a:lnTo>
                    <a:lnTo>
                      <a:pt x="169068" y="71438"/>
                    </a:lnTo>
                    <a:lnTo>
                      <a:pt x="171450" y="52388"/>
                    </a:lnTo>
                    <a:lnTo>
                      <a:pt x="100012" y="52388"/>
                    </a:lnTo>
                    <a:lnTo>
                      <a:pt x="61912" y="0"/>
                    </a:lnTo>
                    <a:lnTo>
                      <a:pt x="35718" y="38100"/>
                    </a:lnTo>
                    <a:lnTo>
                      <a:pt x="0" y="4763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11035F44-0974-41A4-9494-CEE4E048E832}"/>
                  </a:ext>
                </a:extLst>
              </p:cNvPr>
              <p:cNvSpPr/>
              <p:nvPr/>
            </p:nvSpPr>
            <p:spPr>
              <a:xfrm>
                <a:off x="4591050" y="3048000"/>
                <a:ext cx="828675" cy="240506"/>
              </a:xfrm>
              <a:custGeom>
                <a:avLst/>
                <a:gdLst>
                  <a:gd name="connsiteX0" fmla="*/ 0 w 828675"/>
                  <a:gd name="connsiteY0" fmla="*/ 26194 h 240506"/>
                  <a:gd name="connsiteX1" fmla="*/ 66675 w 828675"/>
                  <a:gd name="connsiteY1" fmla="*/ 59531 h 240506"/>
                  <a:gd name="connsiteX2" fmla="*/ 80963 w 828675"/>
                  <a:gd name="connsiteY2" fmla="*/ 23813 h 240506"/>
                  <a:gd name="connsiteX3" fmla="*/ 142875 w 828675"/>
                  <a:gd name="connsiteY3" fmla="*/ 23813 h 240506"/>
                  <a:gd name="connsiteX4" fmla="*/ 159544 w 828675"/>
                  <a:gd name="connsiteY4" fmla="*/ 2381 h 240506"/>
                  <a:gd name="connsiteX5" fmla="*/ 264319 w 828675"/>
                  <a:gd name="connsiteY5" fmla="*/ 0 h 240506"/>
                  <a:gd name="connsiteX6" fmla="*/ 280988 w 828675"/>
                  <a:gd name="connsiteY6" fmla="*/ 57150 h 240506"/>
                  <a:gd name="connsiteX7" fmla="*/ 371475 w 828675"/>
                  <a:gd name="connsiteY7" fmla="*/ 128588 h 240506"/>
                  <a:gd name="connsiteX8" fmla="*/ 352425 w 828675"/>
                  <a:gd name="connsiteY8" fmla="*/ 180975 h 240506"/>
                  <a:gd name="connsiteX9" fmla="*/ 395288 w 828675"/>
                  <a:gd name="connsiteY9" fmla="*/ 209550 h 240506"/>
                  <a:gd name="connsiteX10" fmla="*/ 442913 w 828675"/>
                  <a:gd name="connsiteY10" fmla="*/ 173831 h 240506"/>
                  <a:gd name="connsiteX11" fmla="*/ 454819 w 828675"/>
                  <a:gd name="connsiteY11" fmla="*/ 178594 h 240506"/>
                  <a:gd name="connsiteX12" fmla="*/ 473869 w 828675"/>
                  <a:gd name="connsiteY12" fmla="*/ 204788 h 240506"/>
                  <a:gd name="connsiteX13" fmla="*/ 538163 w 828675"/>
                  <a:gd name="connsiteY13" fmla="*/ 240506 h 240506"/>
                  <a:gd name="connsiteX14" fmla="*/ 564356 w 828675"/>
                  <a:gd name="connsiteY14" fmla="*/ 209550 h 240506"/>
                  <a:gd name="connsiteX15" fmla="*/ 683419 w 828675"/>
                  <a:gd name="connsiteY15" fmla="*/ 219075 h 240506"/>
                  <a:gd name="connsiteX16" fmla="*/ 716756 w 828675"/>
                  <a:gd name="connsiteY16" fmla="*/ 161925 h 240506"/>
                  <a:gd name="connsiteX17" fmla="*/ 785813 w 828675"/>
                  <a:gd name="connsiteY17" fmla="*/ 145256 h 240506"/>
                  <a:gd name="connsiteX18" fmla="*/ 828675 w 828675"/>
                  <a:gd name="connsiteY18" fmla="*/ 152400 h 240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675" h="240506">
                    <a:moveTo>
                      <a:pt x="0" y="26194"/>
                    </a:moveTo>
                    <a:lnTo>
                      <a:pt x="66675" y="59531"/>
                    </a:lnTo>
                    <a:lnTo>
                      <a:pt x="80963" y="23813"/>
                    </a:lnTo>
                    <a:lnTo>
                      <a:pt x="142875" y="23813"/>
                    </a:lnTo>
                    <a:lnTo>
                      <a:pt x="159544" y="2381"/>
                    </a:lnTo>
                    <a:lnTo>
                      <a:pt x="264319" y="0"/>
                    </a:lnTo>
                    <a:lnTo>
                      <a:pt x="280988" y="57150"/>
                    </a:lnTo>
                    <a:lnTo>
                      <a:pt x="371475" y="128588"/>
                    </a:lnTo>
                    <a:lnTo>
                      <a:pt x="352425" y="180975"/>
                    </a:lnTo>
                    <a:lnTo>
                      <a:pt x="395288" y="209550"/>
                    </a:lnTo>
                    <a:lnTo>
                      <a:pt x="442913" y="173831"/>
                    </a:lnTo>
                    <a:lnTo>
                      <a:pt x="454819" y="178594"/>
                    </a:lnTo>
                    <a:lnTo>
                      <a:pt x="473869" y="204788"/>
                    </a:lnTo>
                    <a:lnTo>
                      <a:pt x="538163" y="240506"/>
                    </a:lnTo>
                    <a:lnTo>
                      <a:pt x="564356" y="209550"/>
                    </a:lnTo>
                    <a:lnTo>
                      <a:pt x="683419" y="219075"/>
                    </a:lnTo>
                    <a:lnTo>
                      <a:pt x="716756" y="161925"/>
                    </a:lnTo>
                    <a:lnTo>
                      <a:pt x="785813" y="145256"/>
                    </a:lnTo>
                    <a:lnTo>
                      <a:pt x="828675" y="15240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65A4D13D-740F-04E1-D3A2-39CA290AD755}"/>
                  </a:ext>
                </a:extLst>
              </p:cNvPr>
              <p:cNvSpPr/>
              <p:nvPr/>
            </p:nvSpPr>
            <p:spPr>
              <a:xfrm>
                <a:off x="5557838" y="3033713"/>
                <a:ext cx="978693" cy="390525"/>
              </a:xfrm>
              <a:custGeom>
                <a:avLst/>
                <a:gdLst>
                  <a:gd name="connsiteX0" fmla="*/ 978693 w 978693"/>
                  <a:gd name="connsiteY0" fmla="*/ 323850 h 390525"/>
                  <a:gd name="connsiteX1" fmla="*/ 854868 w 978693"/>
                  <a:gd name="connsiteY1" fmla="*/ 326231 h 390525"/>
                  <a:gd name="connsiteX2" fmla="*/ 819150 w 978693"/>
                  <a:gd name="connsiteY2" fmla="*/ 359568 h 390525"/>
                  <a:gd name="connsiteX3" fmla="*/ 711993 w 978693"/>
                  <a:gd name="connsiteY3" fmla="*/ 373856 h 390525"/>
                  <a:gd name="connsiteX4" fmla="*/ 673893 w 978693"/>
                  <a:gd name="connsiteY4" fmla="*/ 390525 h 390525"/>
                  <a:gd name="connsiteX5" fmla="*/ 659606 w 978693"/>
                  <a:gd name="connsiteY5" fmla="*/ 373856 h 390525"/>
                  <a:gd name="connsiteX6" fmla="*/ 638175 w 978693"/>
                  <a:gd name="connsiteY6" fmla="*/ 366712 h 390525"/>
                  <a:gd name="connsiteX7" fmla="*/ 626268 w 978693"/>
                  <a:gd name="connsiteY7" fmla="*/ 335756 h 390525"/>
                  <a:gd name="connsiteX8" fmla="*/ 607218 w 978693"/>
                  <a:gd name="connsiteY8" fmla="*/ 300037 h 390525"/>
                  <a:gd name="connsiteX9" fmla="*/ 466725 w 978693"/>
                  <a:gd name="connsiteY9" fmla="*/ 257175 h 390525"/>
                  <a:gd name="connsiteX10" fmla="*/ 364331 w 978693"/>
                  <a:gd name="connsiteY10" fmla="*/ 138112 h 390525"/>
                  <a:gd name="connsiteX11" fmla="*/ 321468 w 978693"/>
                  <a:gd name="connsiteY11" fmla="*/ 130968 h 390525"/>
                  <a:gd name="connsiteX12" fmla="*/ 311943 w 978693"/>
                  <a:gd name="connsiteY12" fmla="*/ 109537 h 390525"/>
                  <a:gd name="connsiteX13" fmla="*/ 273843 w 978693"/>
                  <a:gd name="connsiteY13" fmla="*/ 80962 h 390525"/>
                  <a:gd name="connsiteX14" fmla="*/ 264318 w 978693"/>
                  <a:gd name="connsiteY14" fmla="*/ 52387 h 390525"/>
                  <a:gd name="connsiteX15" fmla="*/ 235743 w 978693"/>
                  <a:gd name="connsiteY15" fmla="*/ 19050 h 390525"/>
                  <a:gd name="connsiteX16" fmla="*/ 207168 w 978693"/>
                  <a:gd name="connsiteY16" fmla="*/ 16668 h 390525"/>
                  <a:gd name="connsiteX17" fmla="*/ 171450 w 978693"/>
                  <a:gd name="connsiteY17" fmla="*/ 0 h 390525"/>
                  <a:gd name="connsiteX18" fmla="*/ 66675 w 978693"/>
                  <a:gd name="connsiteY18" fmla="*/ 40481 h 390525"/>
                  <a:gd name="connsiteX19" fmla="*/ 0 w 978693"/>
                  <a:gd name="connsiteY19" fmla="*/ 102393 h 390525"/>
                  <a:gd name="connsiteX20" fmla="*/ 23812 w 978693"/>
                  <a:gd name="connsiteY20" fmla="*/ 133350 h 390525"/>
                  <a:gd name="connsiteX21" fmla="*/ 28575 w 978693"/>
                  <a:gd name="connsiteY21" fmla="*/ 173831 h 390525"/>
                  <a:gd name="connsiteX22" fmla="*/ 40481 w 978693"/>
                  <a:gd name="connsiteY22" fmla="*/ 192881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78693" h="390525">
                    <a:moveTo>
                      <a:pt x="978693" y="323850"/>
                    </a:moveTo>
                    <a:lnTo>
                      <a:pt x="854868" y="326231"/>
                    </a:lnTo>
                    <a:lnTo>
                      <a:pt x="819150" y="359568"/>
                    </a:lnTo>
                    <a:lnTo>
                      <a:pt x="711993" y="373856"/>
                    </a:lnTo>
                    <a:lnTo>
                      <a:pt x="673893" y="390525"/>
                    </a:lnTo>
                    <a:lnTo>
                      <a:pt x="659606" y="373856"/>
                    </a:lnTo>
                    <a:lnTo>
                      <a:pt x="638175" y="366712"/>
                    </a:lnTo>
                    <a:lnTo>
                      <a:pt x="626268" y="335756"/>
                    </a:lnTo>
                    <a:lnTo>
                      <a:pt x="607218" y="300037"/>
                    </a:lnTo>
                    <a:lnTo>
                      <a:pt x="466725" y="257175"/>
                    </a:lnTo>
                    <a:lnTo>
                      <a:pt x="364331" y="138112"/>
                    </a:lnTo>
                    <a:lnTo>
                      <a:pt x="321468" y="130968"/>
                    </a:lnTo>
                    <a:lnTo>
                      <a:pt x="311943" y="109537"/>
                    </a:lnTo>
                    <a:lnTo>
                      <a:pt x="273843" y="80962"/>
                    </a:lnTo>
                    <a:lnTo>
                      <a:pt x="264318" y="52387"/>
                    </a:lnTo>
                    <a:lnTo>
                      <a:pt x="235743" y="19050"/>
                    </a:lnTo>
                    <a:lnTo>
                      <a:pt x="207168" y="16668"/>
                    </a:lnTo>
                    <a:lnTo>
                      <a:pt x="171450" y="0"/>
                    </a:lnTo>
                    <a:lnTo>
                      <a:pt x="66675" y="40481"/>
                    </a:lnTo>
                    <a:lnTo>
                      <a:pt x="0" y="102393"/>
                    </a:lnTo>
                    <a:lnTo>
                      <a:pt x="23812" y="133350"/>
                    </a:lnTo>
                    <a:lnTo>
                      <a:pt x="28575" y="173831"/>
                    </a:lnTo>
                    <a:lnTo>
                      <a:pt x="40481" y="192881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D3177122-3291-881D-7A27-9927B843DC61}"/>
                  </a:ext>
                </a:extLst>
              </p:cNvPr>
              <p:cNvSpPr/>
              <p:nvPr/>
            </p:nvSpPr>
            <p:spPr>
              <a:xfrm>
                <a:off x="4600575" y="2755106"/>
                <a:ext cx="650081" cy="221457"/>
              </a:xfrm>
              <a:custGeom>
                <a:avLst/>
                <a:gdLst>
                  <a:gd name="connsiteX0" fmla="*/ 0 w 650081"/>
                  <a:gd name="connsiteY0" fmla="*/ 211932 h 221457"/>
                  <a:gd name="connsiteX1" fmla="*/ 150019 w 650081"/>
                  <a:gd name="connsiteY1" fmla="*/ 221457 h 221457"/>
                  <a:gd name="connsiteX2" fmla="*/ 150019 w 650081"/>
                  <a:gd name="connsiteY2" fmla="*/ 171450 h 221457"/>
                  <a:gd name="connsiteX3" fmla="*/ 195263 w 650081"/>
                  <a:gd name="connsiteY3" fmla="*/ 135732 h 221457"/>
                  <a:gd name="connsiteX4" fmla="*/ 238125 w 650081"/>
                  <a:gd name="connsiteY4" fmla="*/ 138113 h 221457"/>
                  <a:gd name="connsiteX5" fmla="*/ 285750 w 650081"/>
                  <a:gd name="connsiteY5" fmla="*/ 97632 h 221457"/>
                  <a:gd name="connsiteX6" fmla="*/ 285750 w 650081"/>
                  <a:gd name="connsiteY6" fmla="*/ 61913 h 221457"/>
                  <a:gd name="connsiteX7" fmla="*/ 326231 w 650081"/>
                  <a:gd name="connsiteY7" fmla="*/ 35719 h 221457"/>
                  <a:gd name="connsiteX8" fmla="*/ 445294 w 650081"/>
                  <a:gd name="connsiteY8" fmla="*/ 50007 h 221457"/>
                  <a:gd name="connsiteX9" fmla="*/ 490538 w 650081"/>
                  <a:gd name="connsiteY9" fmla="*/ 21432 h 221457"/>
                  <a:gd name="connsiteX10" fmla="*/ 650081 w 650081"/>
                  <a:gd name="connsiteY10" fmla="*/ 0 h 221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081" h="221457">
                    <a:moveTo>
                      <a:pt x="0" y="211932"/>
                    </a:moveTo>
                    <a:lnTo>
                      <a:pt x="150019" y="221457"/>
                    </a:lnTo>
                    <a:lnTo>
                      <a:pt x="150019" y="171450"/>
                    </a:lnTo>
                    <a:lnTo>
                      <a:pt x="195263" y="135732"/>
                    </a:lnTo>
                    <a:lnTo>
                      <a:pt x="238125" y="138113"/>
                    </a:lnTo>
                    <a:lnTo>
                      <a:pt x="285750" y="97632"/>
                    </a:lnTo>
                    <a:lnTo>
                      <a:pt x="285750" y="61913"/>
                    </a:lnTo>
                    <a:lnTo>
                      <a:pt x="326231" y="35719"/>
                    </a:lnTo>
                    <a:lnTo>
                      <a:pt x="445294" y="50007"/>
                    </a:lnTo>
                    <a:lnTo>
                      <a:pt x="490538" y="21432"/>
                    </a:lnTo>
                    <a:lnTo>
                      <a:pt x="650081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D41CD427-888D-52EB-C07D-A42A7B03D1E4}"/>
                  </a:ext>
                </a:extLst>
              </p:cNvPr>
              <p:cNvSpPr/>
              <p:nvPr/>
            </p:nvSpPr>
            <p:spPr>
              <a:xfrm>
                <a:off x="4452938" y="2445544"/>
                <a:ext cx="664368" cy="309562"/>
              </a:xfrm>
              <a:custGeom>
                <a:avLst/>
                <a:gdLst>
                  <a:gd name="connsiteX0" fmla="*/ 0 w 664368"/>
                  <a:gd name="connsiteY0" fmla="*/ 309562 h 309562"/>
                  <a:gd name="connsiteX1" fmla="*/ 30956 w 664368"/>
                  <a:gd name="connsiteY1" fmla="*/ 247650 h 309562"/>
                  <a:gd name="connsiteX2" fmla="*/ 26193 w 664368"/>
                  <a:gd name="connsiteY2" fmla="*/ 226219 h 309562"/>
                  <a:gd name="connsiteX3" fmla="*/ 61912 w 664368"/>
                  <a:gd name="connsiteY3" fmla="*/ 200025 h 309562"/>
                  <a:gd name="connsiteX4" fmla="*/ 95250 w 664368"/>
                  <a:gd name="connsiteY4" fmla="*/ 200025 h 309562"/>
                  <a:gd name="connsiteX5" fmla="*/ 92868 w 664368"/>
                  <a:gd name="connsiteY5" fmla="*/ 161925 h 309562"/>
                  <a:gd name="connsiteX6" fmla="*/ 152400 w 664368"/>
                  <a:gd name="connsiteY6" fmla="*/ 92869 h 309562"/>
                  <a:gd name="connsiteX7" fmla="*/ 130968 w 664368"/>
                  <a:gd name="connsiteY7" fmla="*/ 76200 h 309562"/>
                  <a:gd name="connsiteX8" fmla="*/ 147637 w 664368"/>
                  <a:gd name="connsiteY8" fmla="*/ 54769 h 309562"/>
                  <a:gd name="connsiteX9" fmla="*/ 138112 w 664368"/>
                  <a:gd name="connsiteY9" fmla="*/ 21431 h 309562"/>
                  <a:gd name="connsiteX10" fmla="*/ 166687 w 664368"/>
                  <a:gd name="connsiteY10" fmla="*/ 0 h 309562"/>
                  <a:gd name="connsiteX11" fmla="*/ 228600 w 664368"/>
                  <a:gd name="connsiteY11" fmla="*/ 45244 h 309562"/>
                  <a:gd name="connsiteX12" fmla="*/ 254793 w 664368"/>
                  <a:gd name="connsiteY12" fmla="*/ 21431 h 309562"/>
                  <a:gd name="connsiteX13" fmla="*/ 376237 w 664368"/>
                  <a:gd name="connsiteY13" fmla="*/ 76200 h 309562"/>
                  <a:gd name="connsiteX14" fmla="*/ 383381 w 664368"/>
                  <a:gd name="connsiteY14" fmla="*/ 133350 h 309562"/>
                  <a:gd name="connsiteX15" fmla="*/ 461962 w 664368"/>
                  <a:gd name="connsiteY15" fmla="*/ 147637 h 309562"/>
                  <a:gd name="connsiteX16" fmla="*/ 592931 w 664368"/>
                  <a:gd name="connsiteY16" fmla="*/ 45244 h 309562"/>
                  <a:gd name="connsiteX17" fmla="*/ 611981 w 664368"/>
                  <a:gd name="connsiteY17" fmla="*/ 47625 h 309562"/>
                  <a:gd name="connsiteX18" fmla="*/ 638175 w 664368"/>
                  <a:gd name="connsiteY18" fmla="*/ 19050 h 309562"/>
                  <a:gd name="connsiteX19" fmla="*/ 664368 w 664368"/>
                  <a:gd name="connsiteY19" fmla="*/ 1905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64368" h="309562">
                    <a:moveTo>
                      <a:pt x="0" y="309562"/>
                    </a:moveTo>
                    <a:lnTo>
                      <a:pt x="30956" y="247650"/>
                    </a:lnTo>
                    <a:lnTo>
                      <a:pt x="26193" y="226219"/>
                    </a:lnTo>
                    <a:lnTo>
                      <a:pt x="61912" y="200025"/>
                    </a:lnTo>
                    <a:lnTo>
                      <a:pt x="95250" y="200025"/>
                    </a:lnTo>
                    <a:lnTo>
                      <a:pt x="92868" y="161925"/>
                    </a:lnTo>
                    <a:lnTo>
                      <a:pt x="152400" y="92869"/>
                    </a:lnTo>
                    <a:lnTo>
                      <a:pt x="130968" y="76200"/>
                    </a:lnTo>
                    <a:lnTo>
                      <a:pt x="147637" y="54769"/>
                    </a:lnTo>
                    <a:lnTo>
                      <a:pt x="138112" y="21431"/>
                    </a:lnTo>
                    <a:lnTo>
                      <a:pt x="166687" y="0"/>
                    </a:lnTo>
                    <a:lnTo>
                      <a:pt x="228600" y="45244"/>
                    </a:lnTo>
                    <a:lnTo>
                      <a:pt x="254793" y="21431"/>
                    </a:lnTo>
                    <a:lnTo>
                      <a:pt x="376237" y="76200"/>
                    </a:lnTo>
                    <a:lnTo>
                      <a:pt x="383381" y="133350"/>
                    </a:lnTo>
                    <a:lnTo>
                      <a:pt x="461962" y="147637"/>
                    </a:lnTo>
                    <a:lnTo>
                      <a:pt x="592931" y="45244"/>
                    </a:lnTo>
                    <a:lnTo>
                      <a:pt x="611981" y="47625"/>
                    </a:lnTo>
                    <a:lnTo>
                      <a:pt x="638175" y="19050"/>
                    </a:lnTo>
                    <a:lnTo>
                      <a:pt x="664368" y="1905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8B47C8E9-419F-FA1B-D9ED-0107A848CA64}"/>
                  </a:ext>
                </a:extLst>
              </p:cNvPr>
              <p:cNvSpPr/>
              <p:nvPr/>
            </p:nvSpPr>
            <p:spPr>
              <a:xfrm>
                <a:off x="6546056" y="2564606"/>
                <a:ext cx="419100" cy="95250"/>
              </a:xfrm>
              <a:custGeom>
                <a:avLst/>
                <a:gdLst>
                  <a:gd name="connsiteX0" fmla="*/ 419100 w 419100"/>
                  <a:gd name="connsiteY0" fmla="*/ 19050 h 95250"/>
                  <a:gd name="connsiteX1" fmla="*/ 311944 w 419100"/>
                  <a:gd name="connsiteY1" fmla="*/ 16669 h 95250"/>
                  <a:gd name="connsiteX2" fmla="*/ 273844 w 419100"/>
                  <a:gd name="connsiteY2" fmla="*/ 30957 h 95250"/>
                  <a:gd name="connsiteX3" fmla="*/ 221457 w 419100"/>
                  <a:gd name="connsiteY3" fmla="*/ 0 h 95250"/>
                  <a:gd name="connsiteX4" fmla="*/ 135732 w 419100"/>
                  <a:gd name="connsiteY4" fmla="*/ 52388 h 95250"/>
                  <a:gd name="connsiteX5" fmla="*/ 35719 w 419100"/>
                  <a:gd name="connsiteY5" fmla="*/ 42863 h 95250"/>
                  <a:gd name="connsiteX6" fmla="*/ 0 w 419100"/>
                  <a:gd name="connsiteY6" fmla="*/ 952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95250">
                    <a:moveTo>
                      <a:pt x="419100" y="19050"/>
                    </a:moveTo>
                    <a:lnTo>
                      <a:pt x="311944" y="16669"/>
                    </a:lnTo>
                    <a:lnTo>
                      <a:pt x="273844" y="30957"/>
                    </a:lnTo>
                    <a:lnTo>
                      <a:pt x="221457" y="0"/>
                    </a:lnTo>
                    <a:lnTo>
                      <a:pt x="135732" y="52388"/>
                    </a:lnTo>
                    <a:lnTo>
                      <a:pt x="35719" y="42863"/>
                    </a:lnTo>
                    <a:lnTo>
                      <a:pt x="0" y="9525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AB14B06A-24BC-8072-BB63-479D3AEE89C2}"/>
                  </a:ext>
                </a:extLst>
              </p:cNvPr>
              <p:cNvSpPr/>
              <p:nvPr/>
            </p:nvSpPr>
            <p:spPr>
              <a:xfrm>
                <a:off x="5786438" y="1933575"/>
                <a:ext cx="741362" cy="816769"/>
              </a:xfrm>
              <a:custGeom>
                <a:avLst/>
                <a:gdLst>
                  <a:gd name="connsiteX0" fmla="*/ 742950 w 747712"/>
                  <a:gd name="connsiteY0" fmla="*/ 0 h 835819"/>
                  <a:gd name="connsiteX1" fmla="*/ 735806 w 747712"/>
                  <a:gd name="connsiteY1" fmla="*/ 109538 h 835819"/>
                  <a:gd name="connsiteX2" fmla="*/ 747712 w 747712"/>
                  <a:gd name="connsiteY2" fmla="*/ 150019 h 835819"/>
                  <a:gd name="connsiteX3" fmla="*/ 728662 w 747712"/>
                  <a:gd name="connsiteY3" fmla="*/ 166688 h 835819"/>
                  <a:gd name="connsiteX4" fmla="*/ 726281 w 747712"/>
                  <a:gd name="connsiteY4" fmla="*/ 185738 h 835819"/>
                  <a:gd name="connsiteX5" fmla="*/ 647700 w 747712"/>
                  <a:gd name="connsiteY5" fmla="*/ 245269 h 835819"/>
                  <a:gd name="connsiteX6" fmla="*/ 659606 w 747712"/>
                  <a:gd name="connsiteY6" fmla="*/ 276225 h 835819"/>
                  <a:gd name="connsiteX7" fmla="*/ 659606 w 747712"/>
                  <a:gd name="connsiteY7" fmla="*/ 357188 h 835819"/>
                  <a:gd name="connsiteX8" fmla="*/ 633412 w 747712"/>
                  <a:gd name="connsiteY8" fmla="*/ 395288 h 835819"/>
                  <a:gd name="connsiteX9" fmla="*/ 647700 w 747712"/>
                  <a:gd name="connsiteY9" fmla="*/ 445294 h 835819"/>
                  <a:gd name="connsiteX10" fmla="*/ 604837 w 747712"/>
                  <a:gd name="connsiteY10" fmla="*/ 516731 h 835819"/>
                  <a:gd name="connsiteX11" fmla="*/ 554831 w 747712"/>
                  <a:gd name="connsiteY11" fmla="*/ 519113 h 835819"/>
                  <a:gd name="connsiteX12" fmla="*/ 504825 w 747712"/>
                  <a:gd name="connsiteY12" fmla="*/ 609600 h 835819"/>
                  <a:gd name="connsiteX13" fmla="*/ 481012 w 747712"/>
                  <a:gd name="connsiteY13" fmla="*/ 607219 h 835819"/>
                  <a:gd name="connsiteX14" fmla="*/ 438150 w 747712"/>
                  <a:gd name="connsiteY14" fmla="*/ 616744 h 835819"/>
                  <a:gd name="connsiteX15" fmla="*/ 402431 w 747712"/>
                  <a:gd name="connsiteY15" fmla="*/ 619125 h 835819"/>
                  <a:gd name="connsiteX16" fmla="*/ 376237 w 747712"/>
                  <a:gd name="connsiteY16" fmla="*/ 619125 h 835819"/>
                  <a:gd name="connsiteX17" fmla="*/ 326231 w 747712"/>
                  <a:gd name="connsiteY17" fmla="*/ 619125 h 835819"/>
                  <a:gd name="connsiteX18" fmla="*/ 288131 w 747712"/>
                  <a:gd name="connsiteY18" fmla="*/ 592931 h 835819"/>
                  <a:gd name="connsiteX19" fmla="*/ 221456 w 747712"/>
                  <a:gd name="connsiteY19" fmla="*/ 659606 h 835819"/>
                  <a:gd name="connsiteX20" fmla="*/ 116681 w 747712"/>
                  <a:gd name="connsiteY20" fmla="*/ 747713 h 835819"/>
                  <a:gd name="connsiteX21" fmla="*/ 76200 w 747712"/>
                  <a:gd name="connsiteY21" fmla="*/ 790575 h 835819"/>
                  <a:gd name="connsiteX22" fmla="*/ 0 w 747712"/>
                  <a:gd name="connsiteY22" fmla="*/ 835819 h 835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47712" h="835819">
                    <a:moveTo>
                      <a:pt x="742950" y="0"/>
                    </a:moveTo>
                    <a:lnTo>
                      <a:pt x="735806" y="109538"/>
                    </a:lnTo>
                    <a:lnTo>
                      <a:pt x="747712" y="150019"/>
                    </a:lnTo>
                    <a:lnTo>
                      <a:pt x="728662" y="166688"/>
                    </a:lnTo>
                    <a:lnTo>
                      <a:pt x="726281" y="185738"/>
                    </a:lnTo>
                    <a:lnTo>
                      <a:pt x="647700" y="245269"/>
                    </a:lnTo>
                    <a:lnTo>
                      <a:pt x="659606" y="276225"/>
                    </a:lnTo>
                    <a:lnTo>
                      <a:pt x="659606" y="357188"/>
                    </a:lnTo>
                    <a:lnTo>
                      <a:pt x="633412" y="395288"/>
                    </a:lnTo>
                    <a:lnTo>
                      <a:pt x="647700" y="445294"/>
                    </a:lnTo>
                    <a:lnTo>
                      <a:pt x="604837" y="516731"/>
                    </a:lnTo>
                    <a:lnTo>
                      <a:pt x="554831" y="519113"/>
                    </a:lnTo>
                    <a:lnTo>
                      <a:pt x="504825" y="609600"/>
                    </a:lnTo>
                    <a:lnTo>
                      <a:pt x="481012" y="607219"/>
                    </a:lnTo>
                    <a:lnTo>
                      <a:pt x="438150" y="616744"/>
                    </a:lnTo>
                    <a:lnTo>
                      <a:pt x="402431" y="619125"/>
                    </a:lnTo>
                    <a:lnTo>
                      <a:pt x="376237" y="619125"/>
                    </a:lnTo>
                    <a:lnTo>
                      <a:pt x="326231" y="619125"/>
                    </a:lnTo>
                    <a:lnTo>
                      <a:pt x="288131" y="592931"/>
                    </a:lnTo>
                    <a:lnTo>
                      <a:pt x="221456" y="659606"/>
                    </a:lnTo>
                    <a:lnTo>
                      <a:pt x="116681" y="747713"/>
                    </a:lnTo>
                    <a:lnTo>
                      <a:pt x="76200" y="790575"/>
                    </a:lnTo>
                    <a:lnTo>
                      <a:pt x="0" y="835819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ADFC3974-90EA-9EA3-57CD-FDF43148A097}"/>
                  </a:ext>
                </a:extLst>
              </p:cNvPr>
              <p:cNvSpPr/>
              <p:nvPr/>
            </p:nvSpPr>
            <p:spPr>
              <a:xfrm>
                <a:off x="5874544" y="1955800"/>
                <a:ext cx="516731" cy="158750"/>
              </a:xfrm>
              <a:custGeom>
                <a:avLst/>
                <a:gdLst>
                  <a:gd name="connsiteX0" fmla="*/ 519112 w 526256"/>
                  <a:gd name="connsiteY0" fmla="*/ 16668 h 176212"/>
                  <a:gd name="connsiteX1" fmla="*/ 526256 w 526256"/>
                  <a:gd name="connsiteY1" fmla="*/ 102393 h 176212"/>
                  <a:gd name="connsiteX2" fmla="*/ 485775 w 526256"/>
                  <a:gd name="connsiteY2" fmla="*/ 145256 h 176212"/>
                  <a:gd name="connsiteX3" fmla="*/ 464344 w 526256"/>
                  <a:gd name="connsiteY3" fmla="*/ 119062 h 176212"/>
                  <a:gd name="connsiteX4" fmla="*/ 433387 w 526256"/>
                  <a:gd name="connsiteY4" fmla="*/ 119062 h 176212"/>
                  <a:gd name="connsiteX5" fmla="*/ 409575 w 526256"/>
                  <a:gd name="connsiteY5" fmla="*/ 159543 h 176212"/>
                  <a:gd name="connsiteX6" fmla="*/ 376237 w 526256"/>
                  <a:gd name="connsiteY6" fmla="*/ 159543 h 176212"/>
                  <a:gd name="connsiteX7" fmla="*/ 347662 w 526256"/>
                  <a:gd name="connsiteY7" fmla="*/ 145256 h 176212"/>
                  <a:gd name="connsiteX8" fmla="*/ 304800 w 526256"/>
                  <a:gd name="connsiteY8" fmla="*/ 145256 h 176212"/>
                  <a:gd name="connsiteX9" fmla="*/ 285750 w 526256"/>
                  <a:gd name="connsiteY9" fmla="*/ 166687 h 176212"/>
                  <a:gd name="connsiteX10" fmla="*/ 271462 w 526256"/>
                  <a:gd name="connsiteY10" fmla="*/ 147637 h 176212"/>
                  <a:gd name="connsiteX11" fmla="*/ 233362 w 526256"/>
                  <a:gd name="connsiteY11" fmla="*/ 171450 h 176212"/>
                  <a:gd name="connsiteX12" fmla="*/ 173831 w 526256"/>
                  <a:gd name="connsiteY12" fmla="*/ 161925 h 176212"/>
                  <a:gd name="connsiteX13" fmla="*/ 145256 w 526256"/>
                  <a:gd name="connsiteY13" fmla="*/ 176212 h 176212"/>
                  <a:gd name="connsiteX14" fmla="*/ 54769 w 526256"/>
                  <a:gd name="connsiteY14" fmla="*/ 145256 h 176212"/>
                  <a:gd name="connsiteX15" fmla="*/ 16669 w 526256"/>
                  <a:gd name="connsiteY15" fmla="*/ 119062 h 176212"/>
                  <a:gd name="connsiteX16" fmla="*/ 0 w 526256"/>
                  <a:gd name="connsiteY16" fmla="*/ 47625 h 176212"/>
                  <a:gd name="connsiteX17" fmla="*/ 35719 w 526256"/>
                  <a:gd name="connsiteY17" fmla="*/ 30956 h 176212"/>
                  <a:gd name="connsiteX18" fmla="*/ 64294 w 526256"/>
                  <a:gd name="connsiteY18" fmla="*/ 0 h 176212"/>
                  <a:gd name="connsiteX19" fmla="*/ 90487 w 526256"/>
                  <a:gd name="connsiteY19" fmla="*/ 0 h 17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26256" h="176212">
                    <a:moveTo>
                      <a:pt x="519112" y="16668"/>
                    </a:moveTo>
                    <a:lnTo>
                      <a:pt x="526256" y="102393"/>
                    </a:lnTo>
                    <a:lnTo>
                      <a:pt x="485775" y="145256"/>
                    </a:lnTo>
                    <a:lnTo>
                      <a:pt x="464344" y="119062"/>
                    </a:lnTo>
                    <a:lnTo>
                      <a:pt x="433387" y="119062"/>
                    </a:lnTo>
                    <a:lnTo>
                      <a:pt x="409575" y="159543"/>
                    </a:lnTo>
                    <a:lnTo>
                      <a:pt x="376237" y="159543"/>
                    </a:lnTo>
                    <a:lnTo>
                      <a:pt x="347662" y="145256"/>
                    </a:lnTo>
                    <a:lnTo>
                      <a:pt x="304800" y="145256"/>
                    </a:lnTo>
                    <a:lnTo>
                      <a:pt x="285750" y="166687"/>
                    </a:lnTo>
                    <a:lnTo>
                      <a:pt x="271462" y="147637"/>
                    </a:lnTo>
                    <a:lnTo>
                      <a:pt x="233362" y="171450"/>
                    </a:lnTo>
                    <a:lnTo>
                      <a:pt x="173831" y="161925"/>
                    </a:lnTo>
                    <a:lnTo>
                      <a:pt x="145256" y="176212"/>
                    </a:lnTo>
                    <a:lnTo>
                      <a:pt x="54769" y="145256"/>
                    </a:lnTo>
                    <a:lnTo>
                      <a:pt x="16669" y="119062"/>
                    </a:lnTo>
                    <a:lnTo>
                      <a:pt x="0" y="47625"/>
                    </a:lnTo>
                    <a:lnTo>
                      <a:pt x="35719" y="30956"/>
                    </a:lnTo>
                    <a:lnTo>
                      <a:pt x="64294" y="0"/>
                    </a:lnTo>
                    <a:lnTo>
                      <a:pt x="90487" y="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837DB27A-44B2-EFDF-15F6-0BFDFC896A58}"/>
                  </a:ext>
                </a:extLst>
              </p:cNvPr>
              <p:cNvSpPr/>
              <p:nvPr/>
            </p:nvSpPr>
            <p:spPr>
              <a:xfrm>
                <a:off x="4255294" y="2035969"/>
                <a:ext cx="771525" cy="276225"/>
              </a:xfrm>
              <a:custGeom>
                <a:avLst/>
                <a:gdLst>
                  <a:gd name="connsiteX0" fmla="*/ 0 w 771525"/>
                  <a:gd name="connsiteY0" fmla="*/ 276225 h 276225"/>
                  <a:gd name="connsiteX1" fmla="*/ 66675 w 771525"/>
                  <a:gd name="connsiteY1" fmla="*/ 202406 h 276225"/>
                  <a:gd name="connsiteX2" fmla="*/ 66675 w 771525"/>
                  <a:gd name="connsiteY2" fmla="*/ 147637 h 276225"/>
                  <a:gd name="connsiteX3" fmla="*/ 107156 w 771525"/>
                  <a:gd name="connsiteY3" fmla="*/ 135731 h 276225"/>
                  <a:gd name="connsiteX4" fmla="*/ 138112 w 771525"/>
                  <a:gd name="connsiteY4" fmla="*/ 76200 h 276225"/>
                  <a:gd name="connsiteX5" fmla="*/ 238125 w 771525"/>
                  <a:gd name="connsiteY5" fmla="*/ 76200 h 276225"/>
                  <a:gd name="connsiteX6" fmla="*/ 335756 w 771525"/>
                  <a:gd name="connsiteY6" fmla="*/ 0 h 276225"/>
                  <a:gd name="connsiteX7" fmla="*/ 433387 w 771525"/>
                  <a:gd name="connsiteY7" fmla="*/ 23812 h 276225"/>
                  <a:gd name="connsiteX8" fmla="*/ 459581 w 771525"/>
                  <a:gd name="connsiteY8" fmla="*/ 11906 h 276225"/>
                  <a:gd name="connsiteX9" fmla="*/ 538162 w 771525"/>
                  <a:gd name="connsiteY9" fmla="*/ 33337 h 276225"/>
                  <a:gd name="connsiteX10" fmla="*/ 538162 w 771525"/>
                  <a:gd name="connsiteY10" fmla="*/ 69056 h 276225"/>
                  <a:gd name="connsiteX11" fmla="*/ 616744 w 771525"/>
                  <a:gd name="connsiteY11" fmla="*/ 71437 h 276225"/>
                  <a:gd name="connsiteX12" fmla="*/ 671512 w 771525"/>
                  <a:gd name="connsiteY12" fmla="*/ 107156 h 276225"/>
                  <a:gd name="connsiteX13" fmla="*/ 683419 w 771525"/>
                  <a:gd name="connsiteY13" fmla="*/ 140494 h 276225"/>
                  <a:gd name="connsiteX14" fmla="*/ 771525 w 771525"/>
                  <a:gd name="connsiteY14" fmla="*/ 164306 h 276225"/>
                  <a:gd name="connsiteX15" fmla="*/ 769144 w 771525"/>
                  <a:gd name="connsiteY15" fmla="*/ 22621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1525" h="276225">
                    <a:moveTo>
                      <a:pt x="0" y="276225"/>
                    </a:moveTo>
                    <a:lnTo>
                      <a:pt x="66675" y="202406"/>
                    </a:lnTo>
                    <a:lnTo>
                      <a:pt x="66675" y="147637"/>
                    </a:lnTo>
                    <a:lnTo>
                      <a:pt x="107156" y="135731"/>
                    </a:lnTo>
                    <a:lnTo>
                      <a:pt x="138112" y="76200"/>
                    </a:lnTo>
                    <a:lnTo>
                      <a:pt x="238125" y="76200"/>
                    </a:lnTo>
                    <a:lnTo>
                      <a:pt x="335756" y="0"/>
                    </a:lnTo>
                    <a:lnTo>
                      <a:pt x="433387" y="23812"/>
                    </a:lnTo>
                    <a:lnTo>
                      <a:pt x="459581" y="11906"/>
                    </a:lnTo>
                    <a:lnTo>
                      <a:pt x="538162" y="33337"/>
                    </a:lnTo>
                    <a:lnTo>
                      <a:pt x="538162" y="69056"/>
                    </a:lnTo>
                    <a:lnTo>
                      <a:pt x="616744" y="71437"/>
                    </a:lnTo>
                    <a:lnTo>
                      <a:pt x="671512" y="107156"/>
                    </a:lnTo>
                    <a:lnTo>
                      <a:pt x="683419" y="140494"/>
                    </a:lnTo>
                    <a:lnTo>
                      <a:pt x="771525" y="164306"/>
                    </a:lnTo>
                    <a:cubicBezTo>
                      <a:pt x="770731" y="184944"/>
                      <a:pt x="769938" y="205581"/>
                      <a:pt x="769144" y="226219"/>
                    </a:cubicBez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04B5645D-7874-ED70-5BD9-BB1EC7E5F46D}"/>
                  </a:ext>
                </a:extLst>
              </p:cNvPr>
              <p:cNvSpPr/>
              <p:nvPr/>
            </p:nvSpPr>
            <p:spPr>
              <a:xfrm>
                <a:off x="4150519" y="1719263"/>
                <a:ext cx="1440656" cy="595312"/>
              </a:xfrm>
              <a:custGeom>
                <a:avLst/>
                <a:gdLst>
                  <a:gd name="connsiteX0" fmla="*/ 1440656 w 1440656"/>
                  <a:gd name="connsiteY0" fmla="*/ 583406 h 595312"/>
                  <a:gd name="connsiteX1" fmla="*/ 1326356 w 1440656"/>
                  <a:gd name="connsiteY1" fmla="*/ 595312 h 595312"/>
                  <a:gd name="connsiteX2" fmla="*/ 1302544 w 1440656"/>
                  <a:gd name="connsiteY2" fmla="*/ 533400 h 595312"/>
                  <a:gd name="connsiteX3" fmla="*/ 1245394 w 1440656"/>
                  <a:gd name="connsiteY3" fmla="*/ 521493 h 595312"/>
                  <a:gd name="connsiteX4" fmla="*/ 1200150 w 1440656"/>
                  <a:gd name="connsiteY4" fmla="*/ 392906 h 595312"/>
                  <a:gd name="connsiteX5" fmla="*/ 1143000 w 1440656"/>
                  <a:gd name="connsiteY5" fmla="*/ 390525 h 595312"/>
                  <a:gd name="connsiteX6" fmla="*/ 1054894 w 1440656"/>
                  <a:gd name="connsiteY6" fmla="*/ 188118 h 595312"/>
                  <a:gd name="connsiteX7" fmla="*/ 1071562 w 1440656"/>
                  <a:gd name="connsiteY7" fmla="*/ 211931 h 595312"/>
                  <a:gd name="connsiteX8" fmla="*/ 1064419 w 1440656"/>
                  <a:gd name="connsiteY8" fmla="*/ 135731 h 595312"/>
                  <a:gd name="connsiteX9" fmla="*/ 997744 w 1440656"/>
                  <a:gd name="connsiteY9" fmla="*/ 104775 h 595312"/>
                  <a:gd name="connsiteX10" fmla="*/ 959644 w 1440656"/>
                  <a:gd name="connsiteY10" fmla="*/ 107156 h 595312"/>
                  <a:gd name="connsiteX11" fmla="*/ 909637 w 1440656"/>
                  <a:gd name="connsiteY11" fmla="*/ 114300 h 595312"/>
                  <a:gd name="connsiteX12" fmla="*/ 812006 w 1440656"/>
                  <a:gd name="connsiteY12" fmla="*/ 16668 h 595312"/>
                  <a:gd name="connsiteX13" fmla="*/ 771525 w 1440656"/>
                  <a:gd name="connsiteY13" fmla="*/ 28575 h 595312"/>
                  <a:gd name="connsiteX14" fmla="*/ 719137 w 1440656"/>
                  <a:gd name="connsiteY14" fmla="*/ 0 h 595312"/>
                  <a:gd name="connsiteX15" fmla="*/ 642937 w 1440656"/>
                  <a:gd name="connsiteY15" fmla="*/ 0 h 595312"/>
                  <a:gd name="connsiteX16" fmla="*/ 528637 w 1440656"/>
                  <a:gd name="connsiteY16" fmla="*/ 4762 h 595312"/>
                  <a:gd name="connsiteX17" fmla="*/ 395287 w 1440656"/>
                  <a:gd name="connsiteY17" fmla="*/ 80962 h 595312"/>
                  <a:gd name="connsiteX18" fmla="*/ 254794 w 1440656"/>
                  <a:gd name="connsiteY18" fmla="*/ 73818 h 595312"/>
                  <a:gd name="connsiteX19" fmla="*/ 247650 w 1440656"/>
                  <a:gd name="connsiteY19" fmla="*/ 140493 h 595312"/>
                  <a:gd name="connsiteX20" fmla="*/ 178594 w 1440656"/>
                  <a:gd name="connsiteY20" fmla="*/ 150018 h 595312"/>
                  <a:gd name="connsiteX21" fmla="*/ 157162 w 1440656"/>
                  <a:gd name="connsiteY21" fmla="*/ 197643 h 595312"/>
                  <a:gd name="connsiteX22" fmla="*/ 88106 w 1440656"/>
                  <a:gd name="connsiteY22" fmla="*/ 235743 h 595312"/>
                  <a:gd name="connsiteX23" fmla="*/ 78581 w 1440656"/>
                  <a:gd name="connsiteY23" fmla="*/ 273843 h 595312"/>
                  <a:gd name="connsiteX24" fmla="*/ 38100 w 1440656"/>
                  <a:gd name="connsiteY24" fmla="*/ 302418 h 595312"/>
                  <a:gd name="connsiteX25" fmla="*/ 11906 w 1440656"/>
                  <a:gd name="connsiteY25" fmla="*/ 326231 h 595312"/>
                  <a:gd name="connsiteX26" fmla="*/ 0 w 1440656"/>
                  <a:gd name="connsiteY26" fmla="*/ 457200 h 595312"/>
                  <a:gd name="connsiteX0" fmla="*/ 1440656 w 1440656"/>
                  <a:gd name="connsiteY0" fmla="*/ 583406 h 595312"/>
                  <a:gd name="connsiteX1" fmla="*/ 1326356 w 1440656"/>
                  <a:gd name="connsiteY1" fmla="*/ 595312 h 595312"/>
                  <a:gd name="connsiteX2" fmla="*/ 1302544 w 1440656"/>
                  <a:gd name="connsiteY2" fmla="*/ 533400 h 595312"/>
                  <a:gd name="connsiteX3" fmla="*/ 1245394 w 1440656"/>
                  <a:gd name="connsiteY3" fmla="*/ 521493 h 595312"/>
                  <a:gd name="connsiteX4" fmla="*/ 1200150 w 1440656"/>
                  <a:gd name="connsiteY4" fmla="*/ 392906 h 595312"/>
                  <a:gd name="connsiteX5" fmla="*/ 1143000 w 1440656"/>
                  <a:gd name="connsiteY5" fmla="*/ 390525 h 595312"/>
                  <a:gd name="connsiteX6" fmla="*/ 1064419 w 1440656"/>
                  <a:gd name="connsiteY6" fmla="*/ 250031 h 595312"/>
                  <a:gd name="connsiteX7" fmla="*/ 1071562 w 1440656"/>
                  <a:gd name="connsiteY7" fmla="*/ 211931 h 595312"/>
                  <a:gd name="connsiteX8" fmla="*/ 1064419 w 1440656"/>
                  <a:gd name="connsiteY8" fmla="*/ 135731 h 595312"/>
                  <a:gd name="connsiteX9" fmla="*/ 997744 w 1440656"/>
                  <a:gd name="connsiteY9" fmla="*/ 104775 h 595312"/>
                  <a:gd name="connsiteX10" fmla="*/ 959644 w 1440656"/>
                  <a:gd name="connsiteY10" fmla="*/ 107156 h 595312"/>
                  <a:gd name="connsiteX11" fmla="*/ 909637 w 1440656"/>
                  <a:gd name="connsiteY11" fmla="*/ 114300 h 595312"/>
                  <a:gd name="connsiteX12" fmla="*/ 812006 w 1440656"/>
                  <a:gd name="connsiteY12" fmla="*/ 16668 h 595312"/>
                  <a:gd name="connsiteX13" fmla="*/ 771525 w 1440656"/>
                  <a:gd name="connsiteY13" fmla="*/ 28575 h 595312"/>
                  <a:gd name="connsiteX14" fmla="*/ 719137 w 1440656"/>
                  <a:gd name="connsiteY14" fmla="*/ 0 h 595312"/>
                  <a:gd name="connsiteX15" fmla="*/ 642937 w 1440656"/>
                  <a:gd name="connsiteY15" fmla="*/ 0 h 595312"/>
                  <a:gd name="connsiteX16" fmla="*/ 528637 w 1440656"/>
                  <a:gd name="connsiteY16" fmla="*/ 4762 h 595312"/>
                  <a:gd name="connsiteX17" fmla="*/ 395287 w 1440656"/>
                  <a:gd name="connsiteY17" fmla="*/ 80962 h 595312"/>
                  <a:gd name="connsiteX18" fmla="*/ 254794 w 1440656"/>
                  <a:gd name="connsiteY18" fmla="*/ 73818 h 595312"/>
                  <a:gd name="connsiteX19" fmla="*/ 247650 w 1440656"/>
                  <a:gd name="connsiteY19" fmla="*/ 140493 h 595312"/>
                  <a:gd name="connsiteX20" fmla="*/ 178594 w 1440656"/>
                  <a:gd name="connsiteY20" fmla="*/ 150018 h 595312"/>
                  <a:gd name="connsiteX21" fmla="*/ 157162 w 1440656"/>
                  <a:gd name="connsiteY21" fmla="*/ 197643 h 595312"/>
                  <a:gd name="connsiteX22" fmla="*/ 88106 w 1440656"/>
                  <a:gd name="connsiteY22" fmla="*/ 235743 h 595312"/>
                  <a:gd name="connsiteX23" fmla="*/ 78581 w 1440656"/>
                  <a:gd name="connsiteY23" fmla="*/ 273843 h 595312"/>
                  <a:gd name="connsiteX24" fmla="*/ 38100 w 1440656"/>
                  <a:gd name="connsiteY24" fmla="*/ 302418 h 595312"/>
                  <a:gd name="connsiteX25" fmla="*/ 11906 w 1440656"/>
                  <a:gd name="connsiteY25" fmla="*/ 326231 h 595312"/>
                  <a:gd name="connsiteX26" fmla="*/ 0 w 1440656"/>
                  <a:gd name="connsiteY26" fmla="*/ 457200 h 595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40656" h="595312">
                    <a:moveTo>
                      <a:pt x="1440656" y="583406"/>
                    </a:moveTo>
                    <a:lnTo>
                      <a:pt x="1326356" y="595312"/>
                    </a:lnTo>
                    <a:lnTo>
                      <a:pt x="1302544" y="533400"/>
                    </a:lnTo>
                    <a:lnTo>
                      <a:pt x="1245394" y="521493"/>
                    </a:lnTo>
                    <a:lnTo>
                      <a:pt x="1200150" y="392906"/>
                    </a:lnTo>
                    <a:lnTo>
                      <a:pt x="1143000" y="390525"/>
                    </a:lnTo>
                    <a:lnTo>
                      <a:pt x="1064419" y="250031"/>
                    </a:lnTo>
                    <a:lnTo>
                      <a:pt x="1071562" y="211931"/>
                    </a:lnTo>
                    <a:lnTo>
                      <a:pt x="1064419" y="135731"/>
                    </a:lnTo>
                    <a:lnTo>
                      <a:pt x="997744" y="104775"/>
                    </a:lnTo>
                    <a:lnTo>
                      <a:pt x="959644" y="107156"/>
                    </a:lnTo>
                    <a:lnTo>
                      <a:pt x="909637" y="114300"/>
                    </a:lnTo>
                    <a:lnTo>
                      <a:pt x="812006" y="16668"/>
                    </a:lnTo>
                    <a:lnTo>
                      <a:pt x="771525" y="28575"/>
                    </a:lnTo>
                    <a:lnTo>
                      <a:pt x="719137" y="0"/>
                    </a:lnTo>
                    <a:lnTo>
                      <a:pt x="642937" y="0"/>
                    </a:lnTo>
                    <a:lnTo>
                      <a:pt x="528637" y="4762"/>
                    </a:lnTo>
                    <a:lnTo>
                      <a:pt x="395287" y="80962"/>
                    </a:lnTo>
                    <a:lnTo>
                      <a:pt x="254794" y="73818"/>
                    </a:lnTo>
                    <a:lnTo>
                      <a:pt x="247650" y="140493"/>
                    </a:lnTo>
                    <a:lnTo>
                      <a:pt x="178594" y="150018"/>
                    </a:lnTo>
                    <a:lnTo>
                      <a:pt x="157162" y="197643"/>
                    </a:lnTo>
                    <a:lnTo>
                      <a:pt x="88106" y="235743"/>
                    </a:lnTo>
                    <a:lnTo>
                      <a:pt x="78581" y="273843"/>
                    </a:lnTo>
                    <a:lnTo>
                      <a:pt x="38100" y="302418"/>
                    </a:lnTo>
                    <a:cubicBezTo>
                      <a:pt x="11481" y="318390"/>
                      <a:pt x="16532" y="307725"/>
                      <a:pt x="11906" y="326231"/>
                    </a:cubicBezTo>
                    <a:lnTo>
                      <a:pt x="0" y="45720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C6F6476E-0ACB-597E-19D2-1ADF89EC6A82}"/>
                  </a:ext>
                </a:extLst>
              </p:cNvPr>
              <p:cNvSpPr/>
              <p:nvPr/>
            </p:nvSpPr>
            <p:spPr>
              <a:xfrm>
                <a:off x="5238750" y="1185863"/>
                <a:ext cx="392906" cy="461962"/>
              </a:xfrm>
              <a:custGeom>
                <a:avLst/>
                <a:gdLst>
                  <a:gd name="connsiteX0" fmla="*/ 392906 w 392906"/>
                  <a:gd name="connsiteY0" fmla="*/ 0 h 461962"/>
                  <a:gd name="connsiteX1" fmla="*/ 366713 w 392906"/>
                  <a:gd name="connsiteY1" fmla="*/ 26193 h 461962"/>
                  <a:gd name="connsiteX2" fmla="*/ 347663 w 392906"/>
                  <a:gd name="connsiteY2" fmla="*/ 66675 h 461962"/>
                  <a:gd name="connsiteX3" fmla="*/ 383381 w 392906"/>
                  <a:gd name="connsiteY3" fmla="*/ 104775 h 461962"/>
                  <a:gd name="connsiteX4" fmla="*/ 378619 w 392906"/>
                  <a:gd name="connsiteY4" fmla="*/ 159543 h 461962"/>
                  <a:gd name="connsiteX5" fmla="*/ 340519 w 392906"/>
                  <a:gd name="connsiteY5" fmla="*/ 185737 h 461962"/>
                  <a:gd name="connsiteX6" fmla="*/ 357188 w 392906"/>
                  <a:gd name="connsiteY6" fmla="*/ 240506 h 461962"/>
                  <a:gd name="connsiteX7" fmla="*/ 347663 w 392906"/>
                  <a:gd name="connsiteY7" fmla="*/ 280987 h 461962"/>
                  <a:gd name="connsiteX8" fmla="*/ 307181 w 392906"/>
                  <a:gd name="connsiteY8" fmla="*/ 302418 h 461962"/>
                  <a:gd name="connsiteX9" fmla="*/ 297656 w 392906"/>
                  <a:gd name="connsiteY9" fmla="*/ 328612 h 461962"/>
                  <a:gd name="connsiteX10" fmla="*/ 250031 w 392906"/>
                  <a:gd name="connsiteY10" fmla="*/ 347662 h 461962"/>
                  <a:gd name="connsiteX11" fmla="*/ 233363 w 392906"/>
                  <a:gd name="connsiteY11" fmla="*/ 404812 h 461962"/>
                  <a:gd name="connsiteX12" fmla="*/ 197644 w 392906"/>
                  <a:gd name="connsiteY12" fmla="*/ 402431 h 461962"/>
                  <a:gd name="connsiteX13" fmla="*/ 171450 w 392906"/>
                  <a:gd name="connsiteY13" fmla="*/ 457200 h 461962"/>
                  <a:gd name="connsiteX14" fmla="*/ 130969 w 392906"/>
                  <a:gd name="connsiteY14" fmla="*/ 461962 h 461962"/>
                  <a:gd name="connsiteX15" fmla="*/ 38100 w 392906"/>
                  <a:gd name="connsiteY15" fmla="*/ 385762 h 461962"/>
                  <a:gd name="connsiteX16" fmla="*/ 54769 w 392906"/>
                  <a:gd name="connsiteY16" fmla="*/ 352425 h 461962"/>
                  <a:gd name="connsiteX17" fmla="*/ 26194 w 392906"/>
                  <a:gd name="connsiteY17" fmla="*/ 323850 h 461962"/>
                  <a:gd name="connsiteX18" fmla="*/ 59531 w 392906"/>
                  <a:gd name="connsiteY18" fmla="*/ 288131 h 461962"/>
                  <a:gd name="connsiteX19" fmla="*/ 0 w 392906"/>
                  <a:gd name="connsiteY19" fmla="*/ 252412 h 461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2906" h="461962">
                    <a:moveTo>
                      <a:pt x="392906" y="0"/>
                    </a:moveTo>
                    <a:lnTo>
                      <a:pt x="366713" y="26193"/>
                    </a:lnTo>
                    <a:lnTo>
                      <a:pt x="347663" y="66675"/>
                    </a:lnTo>
                    <a:lnTo>
                      <a:pt x="383381" y="104775"/>
                    </a:lnTo>
                    <a:lnTo>
                      <a:pt x="378619" y="159543"/>
                    </a:lnTo>
                    <a:lnTo>
                      <a:pt x="340519" y="185737"/>
                    </a:lnTo>
                    <a:lnTo>
                      <a:pt x="357188" y="240506"/>
                    </a:lnTo>
                    <a:lnTo>
                      <a:pt x="347663" y="280987"/>
                    </a:lnTo>
                    <a:lnTo>
                      <a:pt x="307181" y="302418"/>
                    </a:lnTo>
                    <a:lnTo>
                      <a:pt x="297656" y="328612"/>
                    </a:lnTo>
                    <a:lnTo>
                      <a:pt x="250031" y="347662"/>
                    </a:lnTo>
                    <a:lnTo>
                      <a:pt x="233363" y="404812"/>
                    </a:lnTo>
                    <a:lnTo>
                      <a:pt x="197644" y="402431"/>
                    </a:lnTo>
                    <a:lnTo>
                      <a:pt x="171450" y="457200"/>
                    </a:lnTo>
                    <a:lnTo>
                      <a:pt x="130969" y="461962"/>
                    </a:lnTo>
                    <a:lnTo>
                      <a:pt x="38100" y="385762"/>
                    </a:lnTo>
                    <a:lnTo>
                      <a:pt x="54769" y="352425"/>
                    </a:lnTo>
                    <a:lnTo>
                      <a:pt x="26194" y="323850"/>
                    </a:lnTo>
                    <a:lnTo>
                      <a:pt x="59531" y="288131"/>
                    </a:lnTo>
                    <a:lnTo>
                      <a:pt x="0" y="252412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480556F4-C1A3-708B-4EE6-F8759A1BBD84}"/>
                  </a:ext>
                </a:extLst>
              </p:cNvPr>
              <p:cNvSpPr/>
              <p:nvPr/>
            </p:nvSpPr>
            <p:spPr>
              <a:xfrm>
                <a:off x="4686300" y="576263"/>
                <a:ext cx="252413" cy="912018"/>
              </a:xfrm>
              <a:custGeom>
                <a:avLst/>
                <a:gdLst>
                  <a:gd name="connsiteX0" fmla="*/ 0 w 252413"/>
                  <a:gd name="connsiteY0" fmla="*/ 0 h 912018"/>
                  <a:gd name="connsiteX1" fmla="*/ 35719 w 252413"/>
                  <a:gd name="connsiteY1" fmla="*/ 38100 h 912018"/>
                  <a:gd name="connsiteX2" fmla="*/ 47625 w 252413"/>
                  <a:gd name="connsiteY2" fmla="*/ 133350 h 912018"/>
                  <a:gd name="connsiteX3" fmla="*/ 83344 w 252413"/>
                  <a:gd name="connsiteY3" fmla="*/ 164306 h 912018"/>
                  <a:gd name="connsiteX4" fmla="*/ 80963 w 252413"/>
                  <a:gd name="connsiteY4" fmla="*/ 226218 h 912018"/>
                  <a:gd name="connsiteX5" fmla="*/ 135731 w 252413"/>
                  <a:gd name="connsiteY5" fmla="*/ 333375 h 912018"/>
                  <a:gd name="connsiteX6" fmla="*/ 88106 w 252413"/>
                  <a:gd name="connsiteY6" fmla="*/ 395287 h 912018"/>
                  <a:gd name="connsiteX7" fmla="*/ 90488 w 252413"/>
                  <a:gd name="connsiteY7" fmla="*/ 483393 h 912018"/>
                  <a:gd name="connsiteX8" fmla="*/ 54769 w 252413"/>
                  <a:gd name="connsiteY8" fmla="*/ 521493 h 912018"/>
                  <a:gd name="connsiteX9" fmla="*/ 52388 w 252413"/>
                  <a:gd name="connsiteY9" fmla="*/ 557212 h 912018"/>
                  <a:gd name="connsiteX10" fmla="*/ 116681 w 252413"/>
                  <a:gd name="connsiteY10" fmla="*/ 631031 h 912018"/>
                  <a:gd name="connsiteX11" fmla="*/ 119063 w 252413"/>
                  <a:gd name="connsiteY11" fmla="*/ 661987 h 912018"/>
                  <a:gd name="connsiteX12" fmla="*/ 88106 w 252413"/>
                  <a:gd name="connsiteY12" fmla="*/ 692943 h 912018"/>
                  <a:gd name="connsiteX13" fmla="*/ 88106 w 252413"/>
                  <a:gd name="connsiteY13" fmla="*/ 716756 h 912018"/>
                  <a:gd name="connsiteX14" fmla="*/ 147638 w 252413"/>
                  <a:gd name="connsiteY14" fmla="*/ 762000 h 912018"/>
                  <a:gd name="connsiteX15" fmla="*/ 178594 w 252413"/>
                  <a:gd name="connsiteY15" fmla="*/ 802481 h 912018"/>
                  <a:gd name="connsiteX16" fmla="*/ 216694 w 252413"/>
                  <a:gd name="connsiteY16" fmla="*/ 823912 h 912018"/>
                  <a:gd name="connsiteX17" fmla="*/ 252413 w 252413"/>
                  <a:gd name="connsiteY17" fmla="*/ 912018 h 91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2413" h="912018">
                    <a:moveTo>
                      <a:pt x="0" y="0"/>
                    </a:moveTo>
                    <a:lnTo>
                      <a:pt x="35719" y="38100"/>
                    </a:lnTo>
                    <a:lnTo>
                      <a:pt x="47625" y="133350"/>
                    </a:lnTo>
                    <a:lnTo>
                      <a:pt x="83344" y="164306"/>
                    </a:lnTo>
                    <a:cubicBezTo>
                      <a:pt x="82550" y="184943"/>
                      <a:pt x="81757" y="205581"/>
                      <a:pt x="80963" y="226218"/>
                    </a:cubicBezTo>
                    <a:lnTo>
                      <a:pt x="135731" y="333375"/>
                    </a:lnTo>
                    <a:lnTo>
                      <a:pt x="88106" y="395287"/>
                    </a:lnTo>
                    <a:lnTo>
                      <a:pt x="90488" y="483393"/>
                    </a:lnTo>
                    <a:lnTo>
                      <a:pt x="54769" y="521493"/>
                    </a:lnTo>
                    <a:lnTo>
                      <a:pt x="52388" y="557212"/>
                    </a:lnTo>
                    <a:lnTo>
                      <a:pt x="116681" y="631031"/>
                    </a:lnTo>
                    <a:lnTo>
                      <a:pt x="119063" y="661987"/>
                    </a:lnTo>
                    <a:lnTo>
                      <a:pt x="88106" y="692943"/>
                    </a:lnTo>
                    <a:lnTo>
                      <a:pt x="88106" y="716756"/>
                    </a:lnTo>
                    <a:lnTo>
                      <a:pt x="147638" y="762000"/>
                    </a:lnTo>
                    <a:lnTo>
                      <a:pt x="178594" y="802481"/>
                    </a:lnTo>
                    <a:lnTo>
                      <a:pt x="216694" y="823912"/>
                    </a:lnTo>
                    <a:lnTo>
                      <a:pt x="252413" y="912018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E1E5D2E6-B39A-88E2-A885-2CC3ADDD43C7}"/>
                  </a:ext>
                </a:extLst>
              </p:cNvPr>
              <p:cNvSpPr/>
              <p:nvPr/>
            </p:nvSpPr>
            <p:spPr>
              <a:xfrm>
                <a:off x="3445669" y="2021681"/>
                <a:ext cx="495300" cy="190500"/>
              </a:xfrm>
              <a:custGeom>
                <a:avLst/>
                <a:gdLst>
                  <a:gd name="connsiteX0" fmla="*/ 0 w 495300"/>
                  <a:gd name="connsiteY0" fmla="*/ 164307 h 190500"/>
                  <a:gd name="connsiteX1" fmla="*/ 33337 w 495300"/>
                  <a:gd name="connsiteY1" fmla="*/ 178594 h 190500"/>
                  <a:gd name="connsiteX2" fmla="*/ 57150 w 495300"/>
                  <a:gd name="connsiteY2" fmla="*/ 190500 h 190500"/>
                  <a:gd name="connsiteX3" fmla="*/ 109537 w 495300"/>
                  <a:gd name="connsiteY3" fmla="*/ 114300 h 190500"/>
                  <a:gd name="connsiteX4" fmla="*/ 169069 w 495300"/>
                  <a:gd name="connsiteY4" fmla="*/ 114300 h 190500"/>
                  <a:gd name="connsiteX5" fmla="*/ 188119 w 495300"/>
                  <a:gd name="connsiteY5" fmla="*/ 19050 h 190500"/>
                  <a:gd name="connsiteX6" fmla="*/ 233362 w 495300"/>
                  <a:gd name="connsiteY6" fmla="*/ 0 h 190500"/>
                  <a:gd name="connsiteX7" fmla="*/ 280987 w 495300"/>
                  <a:gd name="connsiteY7" fmla="*/ 57150 h 190500"/>
                  <a:gd name="connsiteX8" fmla="*/ 304800 w 495300"/>
                  <a:gd name="connsiteY8" fmla="*/ 42863 h 190500"/>
                  <a:gd name="connsiteX9" fmla="*/ 369094 w 495300"/>
                  <a:gd name="connsiteY9" fmla="*/ 78582 h 190500"/>
                  <a:gd name="connsiteX10" fmla="*/ 392906 w 495300"/>
                  <a:gd name="connsiteY10" fmla="*/ 45244 h 190500"/>
                  <a:gd name="connsiteX11" fmla="*/ 435769 w 495300"/>
                  <a:gd name="connsiteY11" fmla="*/ 42863 h 190500"/>
                  <a:gd name="connsiteX12" fmla="*/ 457200 w 495300"/>
                  <a:gd name="connsiteY12" fmla="*/ 69057 h 190500"/>
                  <a:gd name="connsiteX13" fmla="*/ 481012 w 495300"/>
                  <a:gd name="connsiteY13" fmla="*/ 64294 h 190500"/>
                  <a:gd name="connsiteX14" fmla="*/ 495300 w 495300"/>
                  <a:gd name="connsiteY14" fmla="*/ 73819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5300" h="190500">
                    <a:moveTo>
                      <a:pt x="0" y="164307"/>
                    </a:moveTo>
                    <a:lnTo>
                      <a:pt x="33337" y="178594"/>
                    </a:lnTo>
                    <a:lnTo>
                      <a:pt x="57150" y="190500"/>
                    </a:lnTo>
                    <a:lnTo>
                      <a:pt x="109537" y="114300"/>
                    </a:lnTo>
                    <a:lnTo>
                      <a:pt x="169069" y="114300"/>
                    </a:lnTo>
                    <a:lnTo>
                      <a:pt x="188119" y="19050"/>
                    </a:lnTo>
                    <a:lnTo>
                      <a:pt x="233362" y="0"/>
                    </a:lnTo>
                    <a:lnTo>
                      <a:pt x="280987" y="57150"/>
                    </a:lnTo>
                    <a:lnTo>
                      <a:pt x="304800" y="42863"/>
                    </a:lnTo>
                    <a:lnTo>
                      <a:pt x="369094" y="78582"/>
                    </a:lnTo>
                    <a:lnTo>
                      <a:pt x="392906" y="45244"/>
                    </a:lnTo>
                    <a:lnTo>
                      <a:pt x="435769" y="42863"/>
                    </a:lnTo>
                    <a:lnTo>
                      <a:pt x="457200" y="69057"/>
                    </a:lnTo>
                    <a:lnTo>
                      <a:pt x="481012" y="64294"/>
                    </a:lnTo>
                    <a:lnTo>
                      <a:pt x="495300" y="73819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81A22305-FED7-9AFA-9907-1A87DADAE4E7}"/>
                  </a:ext>
                </a:extLst>
              </p:cNvPr>
              <p:cNvSpPr/>
              <p:nvPr/>
            </p:nvSpPr>
            <p:spPr>
              <a:xfrm>
                <a:off x="3900488" y="1571625"/>
                <a:ext cx="235743" cy="526256"/>
              </a:xfrm>
              <a:custGeom>
                <a:avLst/>
                <a:gdLst>
                  <a:gd name="connsiteX0" fmla="*/ 235743 w 235743"/>
                  <a:gd name="connsiteY0" fmla="*/ 2381 h 526256"/>
                  <a:gd name="connsiteX1" fmla="*/ 95250 w 235743"/>
                  <a:gd name="connsiteY1" fmla="*/ 35719 h 526256"/>
                  <a:gd name="connsiteX2" fmla="*/ 80962 w 235743"/>
                  <a:gd name="connsiteY2" fmla="*/ 0 h 526256"/>
                  <a:gd name="connsiteX3" fmla="*/ 45243 w 235743"/>
                  <a:gd name="connsiteY3" fmla="*/ 9525 h 526256"/>
                  <a:gd name="connsiteX4" fmla="*/ 23812 w 235743"/>
                  <a:gd name="connsiteY4" fmla="*/ 54769 h 526256"/>
                  <a:gd name="connsiteX5" fmla="*/ 35718 w 235743"/>
                  <a:gd name="connsiteY5" fmla="*/ 83344 h 526256"/>
                  <a:gd name="connsiteX6" fmla="*/ 0 w 235743"/>
                  <a:gd name="connsiteY6" fmla="*/ 145256 h 526256"/>
                  <a:gd name="connsiteX7" fmla="*/ 71437 w 235743"/>
                  <a:gd name="connsiteY7" fmla="*/ 145256 h 526256"/>
                  <a:gd name="connsiteX8" fmla="*/ 97631 w 235743"/>
                  <a:gd name="connsiteY8" fmla="*/ 166688 h 526256"/>
                  <a:gd name="connsiteX9" fmla="*/ 85725 w 235743"/>
                  <a:gd name="connsiteY9" fmla="*/ 192881 h 526256"/>
                  <a:gd name="connsiteX10" fmla="*/ 111918 w 235743"/>
                  <a:gd name="connsiteY10" fmla="*/ 228600 h 526256"/>
                  <a:gd name="connsiteX11" fmla="*/ 126206 w 235743"/>
                  <a:gd name="connsiteY11" fmla="*/ 290513 h 526256"/>
                  <a:gd name="connsiteX12" fmla="*/ 61912 w 235743"/>
                  <a:gd name="connsiteY12" fmla="*/ 366713 h 526256"/>
                  <a:gd name="connsiteX13" fmla="*/ 83343 w 235743"/>
                  <a:gd name="connsiteY13" fmla="*/ 457200 h 526256"/>
                  <a:gd name="connsiteX14" fmla="*/ 76200 w 235743"/>
                  <a:gd name="connsiteY14" fmla="*/ 495300 h 526256"/>
                  <a:gd name="connsiteX15" fmla="*/ 61912 w 235743"/>
                  <a:gd name="connsiteY15" fmla="*/ 526256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5743" h="526256">
                    <a:moveTo>
                      <a:pt x="235743" y="2381"/>
                    </a:moveTo>
                    <a:lnTo>
                      <a:pt x="95250" y="35719"/>
                    </a:lnTo>
                    <a:lnTo>
                      <a:pt x="80962" y="0"/>
                    </a:lnTo>
                    <a:lnTo>
                      <a:pt x="45243" y="9525"/>
                    </a:lnTo>
                    <a:lnTo>
                      <a:pt x="23812" y="54769"/>
                    </a:lnTo>
                    <a:lnTo>
                      <a:pt x="35718" y="83344"/>
                    </a:lnTo>
                    <a:lnTo>
                      <a:pt x="0" y="145256"/>
                    </a:lnTo>
                    <a:lnTo>
                      <a:pt x="71437" y="145256"/>
                    </a:lnTo>
                    <a:lnTo>
                      <a:pt x="97631" y="166688"/>
                    </a:lnTo>
                    <a:lnTo>
                      <a:pt x="85725" y="192881"/>
                    </a:lnTo>
                    <a:lnTo>
                      <a:pt x="111918" y="228600"/>
                    </a:lnTo>
                    <a:lnTo>
                      <a:pt x="126206" y="290513"/>
                    </a:lnTo>
                    <a:lnTo>
                      <a:pt x="61912" y="366713"/>
                    </a:lnTo>
                    <a:lnTo>
                      <a:pt x="83343" y="457200"/>
                    </a:lnTo>
                    <a:lnTo>
                      <a:pt x="76200" y="495300"/>
                    </a:lnTo>
                    <a:lnTo>
                      <a:pt x="61912" y="526256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C64A5570-EA55-C243-D3AD-BDD9D5A7069F}"/>
                  </a:ext>
                </a:extLst>
              </p:cNvPr>
              <p:cNvSpPr/>
              <p:nvPr/>
            </p:nvSpPr>
            <p:spPr>
              <a:xfrm>
                <a:off x="3405188" y="1533525"/>
                <a:ext cx="130968" cy="552450"/>
              </a:xfrm>
              <a:custGeom>
                <a:avLst/>
                <a:gdLst>
                  <a:gd name="connsiteX0" fmla="*/ 102393 w 130968"/>
                  <a:gd name="connsiteY0" fmla="*/ 0 h 552450"/>
                  <a:gd name="connsiteX1" fmla="*/ 123825 w 130968"/>
                  <a:gd name="connsiteY1" fmla="*/ 50006 h 552450"/>
                  <a:gd name="connsiteX2" fmla="*/ 109537 w 130968"/>
                  <a:gd name="connsiteY2" fmla="*/ 83344 h 552450"/>
                  <a:gd name="connsiteX3" fmla="*/ 78581 w 130968"/>
                  <a:gd name="connsiteY3" fmla="*/ 102394 h 552450"/>
                  <a:gd name="connsiteX4" fmla="*/ 80962 w 130968"/>
                  <a:gd name="connsiteY4" fmla="*/ 138113 h 552450"/>
                  <a:gd name="connsiteX5" fmla="*/ 126206 w 130968"/>
                  <a:gd name="connsiteY5" fmla="*/ 169069 h 552450"/>
                  <a:gd name="connsiteX6" fmla="*/ 130968 w 130968"/>
                  <a:gd name="connsiteY6" fmla="*/ 209550 h 552450"/>
                  <a:gd name="connsiteX7" fmla="*/ 109537 w 130968"/>
                  <a:gd name="connsiteY7" fmla="*/ 233363 h 552450"/>
                  <a:gd name="connsiteX8" fmla="*/ 104775 w 130968"/>
                  <a:gd name="connsiteY8" fmla="*/ 254794 h 552450"/>
                  <a:gd name="connsiteX9" fmla="*/ 71437 w 130968"/>
                  <a:gd name="connsiteY9" fmla="*/ 254794 h 552450"/>
                  <a:gd name="connsiteX10" fmla="*/ 80962 w 130968"/>
                  <a:gd name="connsiteY10" fmla="*/ 297656 h 552450"/>
                  <a:gd name="connsiteX11" fmla="*/ 61912 w 130968"/>
                  <a:gd name="connsiteY11" fmla="*/ 326231 h 552450"/>
                  <a:gd name="connsiteX12" fmla="*/ 45243 w 130968"/>
                  <a:gd name="connsiteY12" fmla="*/ 423863 h 552450"/>
                  <a:gd name="connsiteX13" fmla="*/ 78581 w 130968"/>
                  <a:gd name="connsiteY13" fmla="*/ 438150 h 552450"/>
                  <a:gd name="connsiteX14" fmla="*/ 61912 w 130968"/>
                  <a:gd name="connsiteY14" fmla="*/ 507206 h 552450"/>
                  <a:gd name="connsiteX15" fmla="*/ 23812 w 130968"/>
                  <a:gd name="connsiteY15" fmla="*/ 511969 h 552450"/>
                  <a:gd name="connsiteX16" fmla="*/ 0 w 130968"/>
                  <a:gd name="connsiteY16" fmla="*/ 552450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0968" h="552450">
                    <a:moveTo>
                      <a:pt x="102393" y="0"/>
                    </a:moveTo>
                    <a:lnTo>
                      <a:pt x="123825" y="50006"/>
                    </a:lnTo>
                    <a:lnTo>
                      <a:pt x="109537" y="83344"/>
                    </a:lnTo>
                    <a:lnTo>
                      <a:pt x="78581" y="102394"/>
                    </a:lnTo>
                    <a:lnTo>
                      <a:pt x="80962" y="138113"/>
                    </a:lnTo>
                    <a:lnTo>
                      <a:pt x="126206" y="169069"/>
                    </a:lnTo>
                    <a:lnTo>
                      <a:pt x="130968" y="209550"/>
                    </a:lnTo>
                    <a:lnTo>
                      <a:pt x="109537" y="233363"/>
                    </a:lnTo>
                    <a:lnTo>
                      <a:pt x="104775" y="254794"/>
                    </a:lnTo>
                    <a:lnTo>
                      <a:pt x="71437" y="254794"/>
                    </a:lnTo>
                    <a:lnTo>
                      <a:pt x="80962" y="297656"/>
                    </a:lnTo>
                    <a:lnTo>
                      <a:pt x="61912" y="326231"/>
                    </a:lnTo>
                    <a:lnTo>
                      <a:pt x="45243" y="423863"/>
                    </a:lnTo>
                    <a:lnTo>
                      <a:pt x="78581" y="438150"/>
                    </a:lnTo>
                    <a:lnTo>
                      <a:pt x="61912" y="507206"/>
                    </a:lnTo>
                    <a:lnTo>
                      <a:pt x="23812" y="511969"/>
                    </a:lnTo>
                    <a:lnTo>
                      <a:pt x="0" y="552450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5F86795D-98DA-D3F0-D6E8-15A47E1AB95F}"/>
                  </a:ext>
                </a:extLst>
              </p:cNvPr>
              <p:cNvSpPr/>
              <p:nvPr/>
            </p:nvSpPr>
            <p:spPr>
              <a:xfrm>
                <a:off x="3569494" y="2655094"/>
                <a:ext cx="242887" cy="166687"/>
              </a:xfrm>
              <a:custGeom>
                <a:avLst/>
                <a:gdLst>
                  <a:gd name="connsiteX0" fmla="*/ 14287 w 242887"/>
                  <a:gd name="connsiteY0" fmla="*/ 0 h 166687"/>
                  <a:gd name="connsiteX1" fmla="*/ 0 w 242887"/>
                  <a:gd name="connsiteY1" fmla="*/ 100012 h 166687"/>
                  <a:gd name="connsiteX2" fmla="*/ 50006 w 242887"/>
                  <a:gd name="connsiteY2" fmla="*/ 133350 h 166687"/>
                  <a:gd name="connsiteX3" fmla="*/ 52387 w 242887"/>
                  <a:gd name="connsiteY3" fmla="*/ 166687 h 166687"/>
                  <a:gd name="connsiteX4" fmla="*/ 95250 w 242887"/>
                  <a:gd name="connsiteY4" fmla="*/ 164306 h 166687"/>
                  <a:gd name="connsiteX5" fmla="*/ 123825 w 242887"/>
                  <a:gd name="connsiteY5" fmla="*/ 104775 h 166687"/>
                  <a:gd name="connsiteX6" fmla="*/ 242887 w 242887"/>
                  <a:gd name="connsiteY6" fmla="*/ 45244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2887" h="166687">
                    <a:moveTo>
                      <a:pt x="14287" y="0"/>
                    </a:moveTo>
                    <a:lnTo>
                      <a:pt x="0" y="100012"/>
                    </a:lnTo>
                    <a:lnTo>
                      <a:pt x="50006" y="133350"/>
                    </a:lnTo>
                    <a:lnTo>
                      <a:pt x="52387" y="166687"/>
                    </a:lnTo>
                    <a:lnTo>
                      <a:pt x="95250" y="164306"/>
                    </a:lnTo>
                    <a:lnTo>
                      <a:pt x="123825" y="104775"/>
                    </a:lnTo>
                    <a:lnTo>
                      <a:pt x="242887" y="45244"/>
                    </a:lnTo>
                  </a:path>
                </a:pathLst>
              </a:custGeom>
              <a:noFill/>
              <a:ln w="1905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FDD988D3-C2FF-8512-5B1A-157B820404BE}"/>
                </a:ext>
              </a:extLst>
            </p:cNvPr>
            <p:cNvGrpSpPr/>
            <p:nvPr/>
          </p:nvGrpSpPr>
          <p:grpSpPr>
            <a:xfrm>
              <a:off x="2718473" y="1088167"/>
              <a:ext cx="3414436" cy="4420198"/>
              <a:chOff x="2718473" y="1088167"/>
              <a:chExt cx="3414436" cy="4420198"/>
            </a:xfrm>
          </p:grpSpPr>
          <p:sp>
            <p:nvSpPr>
              <p:cNvPr id="242" name="テキスト ボックス 241">
                <a:extLst>
                  <a:ext uri="{FF2B5EF4-FFF2-40B4-BE49-F238E27FC236}">
                    <a16:creationId xmlns:a16="http://schemas.microsoft.com/office/drawing/2014/main" id="{033AB748-F238-252A-D480-AE3567CF3DF8}"/>
                  </a:ext>
                </a:extLst>
              </p:cNvPr>
              <p:cNvSpPr txBox="1"/>
              <p:nvPr/>
            </p:nvSpPr>
            <p:spPr>
              <a:xfrm>
                <a:off x="5537874" y="3356251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宮崎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0" name="テキスト ボックス 249">
                <a:extLst>
                  <a:ext uri="{FF2B5EF4-FFF2-40B4-BE49-F238E27FC236}">
                    <a16:creationId xmlns:a16="http://schemas.microsoft.com/office/drawing/2014/main" id="{F2DBC757-684A-DE4A-8104-98E39540C287}"/>
                  </a:ext>
                </a:extLst>
              </p:cNvPr>
              <p:cNvSpPr txBox="1"/>
              <p:nvPr/>
            </p:nvSpPr>
            <p:spPr>
              <a:xfrm>
                <a:off x="4284662" y="5169811"/>
                <a:ext cx="8002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鹿児島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1" name="テキスト ボックス 250">
                <a:extLst>
                  <a:ext uri="{FF2B5EF4-FFF2-40B4-BE49-F238E27FC236}">
                    <a16:creationId xmlns:a16="http://schemas.microsoft.com/office/drawing/2014/main" id="{7371C784-FF24-9A2A-C8D3-E1F459B6A1B7}"/>
                  </a:ext>
                </a:extLst>
              </p:cNvPr>
              <p:cNvSpPr txBox="1"/>
              <p:nvPr/>
            </p:nvSpPr>
            <p:spPr>
              <a:xfrm>
                <a:off x="5339670" y="1728090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大分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2" name="テキスト ボックス 251">
                <a:extLst>
                  <a:ext uri="{FF2B5EF4-FFF2-40B4-BE49-F238E27FC236}">
                    <a16:creationId xmlns:a16="http://schemas.microsoft.com/office/drawing/2014/main" id="{A175AA05-FA6D-9FEF-E19A-AC5ABF06BDB1}"/>
                  </a:ext>
                </a:extLst>
              </p:cNvPr>
              <p:cNvSpPr txBox="1"/>
              <p:nvPr/>
            </p:nvSpPr>
            <p:spPr>
              <a:xfrm>
                <a:off x="4144573" y="1088167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3" name="テキスト ボックス 252">
                <a:extLst>
                  <a:ext uri="{FF2B5EF4-FFF2-40B4-BE49-F238E27FC236}">
                    <a16:creationId xmlns:a16="http://schemas.microsoft.com/office/drawing/2014/main" id="{C612096C-B4D0-0C8B-FE38-0E7818400A94}"/>
                  </a:ext>
                </a:extLst>
              </p:cNvPr>
              <p:cNvSpPr txBox="1"/>
              <p:nvPr/>
            </p:nvSpPr>
            <p:spPr>
              <a:xfrm>
                <a:off x="2890393" y="1500174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佐賀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4" name="テキスト ボックス 253">
                <a:extLst>
                  <a:ext uri="{FF2B5EF4-FFF2-40B4-BE49-F238E27FC236}">
                    <a16:creationId xmlns:a16="http://schemas.microsoft.com/office/drawing/2014/main" id="{09151B40-BDD7-7386-DB2D-C373E22C6E7C}"/>
                  </a:ext>
                </a:extLst>
              </p:cNvPr>
              <p:cNvSpPr txBox="1"/>
              <p:nvPr/>
            </p:nvSpPr>
            <p:spPr>
              <a:xfrm>
                <a:off x="2718473" y="2373271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長崎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5" name="テキスト ボックス 254">
                <a:extLst>
                  <a:ext uri="{FF2B5EF4-FFF2-40B4-BE49-F238E27FC236}">
                    <a16:creationId xmlns:a16="http://schemas.microsoft.com/office/drawing/2014/main" id="{4A8C5C82-3C05-43F9-EE94-C403BA59B5DA}"/>
                  </a:ext>
                </a:extLst>
              </p:cNvPr>
              <p:cNvSpPr txBox="1"/>
              <p:nvPr/>
            </p:nvSpPr>
            <p:spPr>
              <a:xfrm>
                <a:off x="4714913" y="3333391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熊本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FDD68AF5-C58E-1F5E-DBCE-3DE60F7BEB6E}"/>
                </a:ext>
              </a:extLst>
            </p:cNvPr>
            <p:cNvGrpSpPr/>
            <p:nvPr/>
          </p:nvGrpSpPr>
          <p:grpSpPr>
            <a:xfrm>
              <a:off x="3218338" y="306332"/>
              <a:ext cx="4348650" cy="5871210"/>
              <a:chOff x="3218338" y="306332"/>
              <a:chExt cx="4348650" cy="5871210"/>
            </a:xfrm>
          </p:grpSpPr>
          <p:sp>
            <p:nvSpPr>
              <p:cNvPr id="256" name="テキスト ボックス 255">
                <a:extLst>
                  <a:ext uri="{FF2B5EF4-FFF2-40B4-BE49-F238E27FC236}">
                    <a16:creationId xmlns:a16="http://schemas.microsoft.com/office/drawing/2014/main" id="{EE8F0C6D-E710-F1C5-D05A-16C2AF223C8C}"/>
                  </a:ext>
                </a:extLst>
              </p:cNvPr>
              <p:cNvSpPr txBox="1"/>
              <p:nvPr/>
            </p:nvSpPr>
            <p:spPr>
              <a:xfrm>
                <a:off x="4311511" y="306332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おんががわ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遠賀川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7" name="テキスト ボックス 256">
                <a:extLst>
                  <a:ext uri="{FF2B5EF4-FFF2-40B4-BE49-F238E27FC236}">
                    <a16:creationId xmlns:a16="http://schemas.microsoft.com/office/drawing/2014/main" id="{4E0EFFA8-5569-AB21-404B-DF7261359EAB}"/>
                  </a:ext>
                </a:extLst>
              </p:cNvPr>
              <p:cNvSpPr txBox="1"/>
              <p:nvPr/>
            </p:nvSpPr>
            <p:spPr>
              <a:xfrm>
                <a:off x="5469707" y="916203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やまくにがわ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山国川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383A096B-649E-459A-6BE2-DACF94C87095}"/>
                  </a:ext>
                </a:extLst>
              </p:cNvPr>
              <p:cNvSpPr txBox="1"/>
              <p:nvPr/>
            </p:nvSpPr>
            <p:spPr>
              <a:xfrm>
                <a:off x="3841210" y="2072498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ちくごがわ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筑後川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9" name="テキスト ボックス 258">
                <a:extLst>
                  <a:ext uri="{FF2B5EF4-FFF2-40B4-BE49-F238E27FC236}">
                    <a16:creationId xmlns:a16="http://schemas.microsoft.com/office/drawing/2014/main" id="{A210EE96-6712-6CE7-516C-0FA78765A672}"/>
                  </a:ext>
                </a:extLst>
              </p:cNvPr>
              <p:cNvSpPr txBox="1"/>
              <p:nvPr/>
            </p:nvSpPr>
            <p:spPr>
              <a:xfrm>
                <a:off x="3931450" y="2284340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やべがわ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矢部川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0" name="テキスト ボックス 259">
                <a:extLst>
                  <a:ext uri="{FF2B5EF4-FFF2-40B4-BE49-F238E27FC236}">
                    <a16:creationId xmlns:a16="http://schemas.microsoft.com/office/drawing/2014/main" id="{FC0CE485-F1CF-A3BF-8969-40CE54B1F1AB}"/>
                  </a:ext>
                </a:extLst>
              </p:cNvPr>
              <p:cNvSpPr txBox="1"/>
              <p:nvPr/>
            </p:nvSpPr>
            <p:spPr>
              <a:xfrm>
                <a:off x="3218338" y="1254786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まつうらがわ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松浦川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1" name="テキスト ボックス 260">
                <a:extLst>
                  <a:ext uri="{FF2B5EF4-FFF2-40B4-BE49-F238E27FC236}">
                    <a16:creationId xmlns:a16="http://schemas.microsoft.com/office/drawing/2014/main" id="{784A24B1-6BE8-7A6D-A81C-B7297A3D6598}"/>
                  </a:ext>
                </a:extLst>
              </p:cNvPr>
              <p:cNvSpPr txBox="1"/>
              <p:nvPr/>
            </p:nvSpPr>
            <p:spPr>
              <a:xfrm>
                <a:off x="3431163" y="2142550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ろっかくがわ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六角川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2" name="テキスト ボックス 261">
                <a:extLst>
                  <a:ext uri="{FF2B5EF4-FFF2-40B4-BE49-F238E27FC236}">
                    <a16:creationId xmlns:a16="http://schemas.microsoft.com/office/drawing/2014/main" id="{A122811D-C821-3B4B-14EB-E73F01BC367B}"/>
                  </a:ext>
                </a:extLst>
              </p:cNvPr>
              <p:cNvSpPr txBox="1"/>
              <p:nvPr/>
            </p:nvSpPr>
            <p:spPr>
              <a:xfrm>
                <a:off x="3575753" y="1742207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かせがわ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嘉瀬川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4" name="テキスト ボックス 273">
                <a:extLst>
                  <a:ext uri="{FF2B5EF4-FFF2-40B4-BE49-F238E27FC236}">
                    <a16:creationId xmlns:a16="http://schemas.microsoft.com/office/drawing/2014/main" id="{D7D76854-56D0-BB5F-6F82-ABD438E86990}"/>
                  </a:ext>
                </a:extLst>
              </p:cNvPr>
              <p:cNvSpPr txBox="1"/>
              <p:nvPr/>
            </p:nvSpPr>
            <p:spPr>
              <a:xfrm>
                <a:off x="3743506" y="2529835"/>
                <a:ext cx="6335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ほんみょうがわ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本明川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5" name="テキスト ボックス 274">
                <a:extLst>
                  <a:ext uri="{FF2B5EF4-FFF2-40B4-BE49-F238E27FC236}">
                    <a16:creationId xmlns:a16="http://schemas.microsoft.com/office/drawing/2014/main" id="{97F3B3A4-0A21-A3C4-2A11-47FE4F142D72}"/>
                  </a:ext>
                </a:extLst>
              </p:cNvPr>
              <p:cNvSpPr txBox="1"/>
              <p:nvPr/>
            </p:nvSpPr>
            <p:spPr>
              <a:xfrm>
                <a:off x="4002341" y="2709548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きくちがわ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菊池川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6" name="テキスト ボックス 275">
                <a:extLst>
                  <a:ext uri="{FF2B5EF4-FFF2-40B4-BE49-F238E27FC236}">
                    <a16:creationId xmlns:a16="http://schemas.microsoft.com/office/drawing/2014/main" id="{6739A7ED-A875-9F45-968D-2D7F212E53D7}"/>
                  </a:ext>
                </a:extLst>
              </p:cNvPr>
              <p:cNvSpPr txBox="1"/>
              <p:nvPr/>
            </p:nvSpPr>
            <p:spPr>
              <a:xfrm>
                <a:off x="4449801" y="2709548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しらかわ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7" name="テキスト ボックス 276">
                <a:extLst>
                  <a:ext uri="{FF2B5EF4-FFF2-40B4-BE49-F238E27FC236}">
                    <a16:creationId xmlns:a16="http://schemas.microsoft.com/office/drawing/2014/main" id="{C2521F5D-F419-53BB-D4ED-FFA9F3ECBE20}"/>
                  </a:ext>
                </a:extLst>
              </p:cNvPr>
              <p:cNvSpPr txBox="1"/>
              <p:nvPr/>
            </p:nvSpPr>
            <p:spPr>
              <a:xfrm>
                <a:off x="4140262" y="3018148"/>
                <a:ext cx="50526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みどりかわ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8" name="テキスト ボックス 277">
                <a:extLst>
                  <a:ext uri="{FF2B5EF4-FFF2-40B4-BE49-F238E27FC236}">
                    <a16:creationId xmlns:a16="http://schemas.microsoft.com/office/drawing/2014/main" id="{1EAB7F9E-4A3E-14A8-0035-9BE97AF73D10}"/>
                  </a:ext>
                </a:extLst>
              </p:cNvPr>
              <p:cNvSpPr txBox="1"/>
              <p:nvPr/>
            </p:nvSpPr>
            <p:spPr>
              <a:xfrm>
                <a:off x="4058274" y="3492669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くまがわ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球磨川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9" name="テキスト ボックス 278">
                <a:extLst>
                  <a:ext uri="{FF2B5EF4-FFF2-40B4-BE49-F238E27FC236}">
                    <a16:creationId xmlns:a16="http://schemas.microsoft.com/office/drawing/2014/main" id="{B78943D8-F14F-880B-A3B3-96DD95F58556}"/>
                  </a:ext>
                </a:extLst>
              </p:cNvPr>
              <p:cNvSpPr txBox="1"/>
              <p:nvPr/>
            </p:nvSpPr>
            <p:spPr>
              <a:xfrm>
                <a:off x="5985718" y="1721134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おおいたがわ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大分川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0" name="テキスト ボックス 279">
                <a:extLst>
                  <a:ext uri="{FF2B5EF4-FFF2-40B4-BE49-F238E27FC236}">
                    <a16:creationId xmlns:a16="http://schemas.microsoft.com/office/drawing/2014/main" id="{E522138A-7295-626E-3D34-8A9219897EF7}"/>
                  </a:ext>
                </a:extLst>
              </p:cNvPr>
              <p:cNvSpPr txBox="1"/>
              <p:nvPr/>
            </p:nvSpPr>
            <p:spPr>
              <a:xfrm>
                <a:off x="6458039" y="1676730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おおのがわ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大野川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1" name="テキスト ボックス 280">
                <a:extLst>
                  <a:ext uri="{FF2B5EF4-FFF2-40B4-BE49-F238E27FC236}">
                    <a16:creationId xmlns:a16="http://schemas.microsoft.com/office/drawing/2014/main" id="{16E6BB20-F74C-6FBE-E449-0C02DC219734}"/>
                  </a:ext>
                </a:extLst>
              </p:cNvPr>
              <p:cNvSpPr txBox="1"/>
              <p:nvPr/>
            </p:nvSpPr>
            <p:spPr>
              <a:xfrm>
                <a:off x="6933481" y="2376970"/>
                <a:ext cx="6335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ばんじょうがわ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番匠川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2" name="テキスト ボックス 281">
                <a:extLst>
                  <a:ext uri="{FF2B5EF4-FFF2-40B4-BE49-F238E27FC236}">
                    <a16:creationId xmlns:a16="http://schemas.microsoft.com/office/drawing/2014/main" id="{4E2AA5DD-3DDD-C8CB-2AA1-5EDC9D750216}"/>
                  </a:ext>
                </a:extLst>
              </p:cNvPr>
              <p:cNvSpPr txBox="1"/>
              <p:nvPr/>
            </p:nvSpPr>
            <p:spPr>
              <a:xfrm>
                <a:off x="6546056" y="3231919"/>
                <a:ext cx="64633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ごかせがわ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五ヶ瀬川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3" name="テキスト ボックス 282">
                <a:extLst>
                  <a:ext uri="{FF2B5EF4-FFF2-40B4-BE49-F238E27FC236}">
                    <a16:creationId xmlns:a16="http://schemas.microsoft.com/office/drawing/2014/main" id="{167D2B73-6563-A340-472E-0485FEE4388A}"/>
                  </a:ext>
                </a:extLst>
              </p:cNvPr>
              <p:cNvSpPr txBox="1"/>
              <p:nvPr/>
            </p:nvSpPr>
            <p:spPr>
              <a:xfrm>
                <a:off x="6206560" y="4162425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おまるがわ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小丸川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4" name="テキスト ボックス 283">
                <a:extLst>
                  <a:ext uri="{FF2B5EF4-FFF2-40B4-BE49-F238E27FC236}">
                    <a16:creationId xmlns:a16="http://schemas.microsoft.com/office/drawing/2014/main" id="{C7E104A2-B7AD-5398-0B77-491B41742A40}"/>
                  </a:ext>
                </a:extLst>
              </p:cNvPr>
              <p:cNvSpPr txBox="1"/>
              <p:nvPr/>
            </p:nvSpPr>
            <p:spPr>
              <a:xfrm>
                <a:off x="6053905" y="4666357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おおよどがわ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大淀川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5" name="テキスト ボックス 284">
                <a:extLst>
                  <a:ext uri="{FF2B5EF4-FFF2-40B4-BE49-F238E27FC236}">
                    <a16:creationId xmlns:a16="http://schemas.microsoft.com/office/drawing/2014/main" id="{E7F84E92-52FC-E32C-0829-9BC145CA6A97}"/>
                  </a:ext>
                </a:extLst>
              </p:cNvPr>
              <p:cNvSpPr txBox="1"/>
              <p:nvPr/>
            </p:nvSpPr>
            <p:spPr>
              <a:xfrm>
                <a:off x="3360661" y="4726488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せんだいがわ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川内川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6" name="テキスト ボックス 285">
                <a:extLst>
                  <a:ext uri="{FF2B5EF4-FFF2-40B4-BE49-F238E27FC236}">
                    <a16:creationId xmlns:a16="http://schemas.microsoft.com/office/drawing/2014/main" id="{B4376668-C3B9-09D6-8649-4D1EB00A2912}"/>
                  </a:ext>
                </a:extLst>
              </p:cNvPr>
              <p:cNvSpPr txBox="1"/>
              <p:nvPr/>
            </p:nvSpPr>
            <p:spPr>
              <a:xfrm>
                <a:off x="5398428" y="5869765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きもつきがわ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肝属川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287" name="テキスト ボックス 286">
            <a:extLst>
              <a:ext uri="{FF2B5EF4-FFF2-40B4-BE49-F238E27FC236}">
                <a16:creationId xmlns:a16="http://schemas.microsoft.com/office/drawing/2014/main" id="{39DB524F-C752-A7A4-EBAB-EAA22BCD896B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九州</a:t>
            </a: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地方の一級河川</a:t>
            </a:r>
          </a:p>
        </p:txBody>
      </p:sp>
    </p:spTree>
    <p:extLst>
      <p:ext uri="{BB962C8B-B14F-4D97-AF65-F5344CB8AC3E}">
        <p14:creationId xmlns:p14="http://schemas.microsoft.com/office/powerpoint/2010/main" val="1075071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3B0B9B-1C08-B867-6482-6620DB6603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3FC96F0-F34D-73DD-BEC6-22A0F9FD2A81}"/>
              </a:ext>
            </a:extLst>
          </p:cNvPr>
          <p:cNvGrpSpPr/>
          <p:nvPr/>
        </p:nvGrpSpPr>
        <p:grpSpPr>
          <a:xfrm>
            <a:off x="2414953" y="306332"/>
            <a:ext cx="5152035" cy="6330059"/>
            <a:chOff x="2414953" y="306332"/>
            <a:chExt cx="5152035" cy="6330059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DFF2701-C4F8-8C35-0B98-3805C0043AC1}"/>
                </a:ext>
              </a:extLst>
            </p:cNvPr>
            <p:cNvGrpSpPr/>
            <p:nvPr/>
          </p:nvGrpSpPr>
          <p:grpSpPr>
            <a:xfrm>
              <a:off x="2414953" y="450223"/>
              <a:ext cx="4689232" cy="6186168"/>
              <a:chOff x="-46132" y="5227919"/>
              <a:chExt cx="1569246" cy="2070192"/>
            </a:xfrm>
            <a:solidFill>
              <a:schemeClr val="bg1">
                <a:lumMod val="85000"/>
                <a:alpha val="50000"/>
              </a:schemeClr>
            </a:solidFill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2BCC015F-175A-DAD6-5081-D14ADCDD21C1}"/>
                  </a:ext>
                </a:extLst>
              </p:cNvPr>
              <p:cNvSpPr/>
              <p:nvPr/>
            </p:nvSpPr>
            <p:spPr>
              <a:xfrm>
                <a:off x="351034" y="5227919"/>
                <a:ext cx="682222" cy="680752"/>
              </a:xfrm>
              <a:custGeom>
                <a:avLst/>
                <a:gdLst>
                  <a:gd name="connsiteX0" fmla="*/ 3535680 w 3535680"/>
                  <a:gd name="connsiteY0" fmla="*/ 1264920 h 3528060"/>
                  <a:gd name="connsiteX1" fmla="*/ 3474720 w 3535680"/>
                  <a:gd name="connsiteY1" fmla="*/ 1379220 h 3528060"/>
                  <a:gd name="connsiteX2" fmla="*/ 3512820 w 3535680"/>
                  <a:gd name="connsiteY2" fmla="*/ 1470660 h 3528060"/>
                  <a:gd name="connsiteX3" fmla="*/ 3512820 w 3535680"/>
                  <a:gd name="connsiteY3" fmla="*/ 1539240 h 3528060"/>
                  <a:gd name="connsiteX4" fmla="*/ 3467100 w 3535680"/>
                  <a:gd name="connsiteY4" fmla="*/ 1577340 h 3528060"/>
                  <a:gd name="connsiteX5" fmla="*/ 3474720 w 3535680"/>
                  <a:gd name="connsiteY5" fmla="*/ 1638300 h 3528060"/>
                  <a:gd name="connsiteX6" fmla="*/ 3383280 w 3535680"/>
                  <a:gd name="connsiteY6" fmla="*/ 1691640 h 3528060"/>
                  <a:gd name="connsiteX7" fmla="*/ 3268980 w 3535680"/>
                  <a:gd name="connsiteY7" fmla="*/ 1706880 h 3528060"/>
                  <a:gd name="connsiteX8" fmla="*/ 3223260 w 3535680"/>
                  <a:gd name="connsiteY8" fmla="*/ 1661160 h 3528060"/>
                  <a:gd name="connsiteX9" fmla="*/ 3101340 w 3535680"/>
                  <a:gd name="connsiteY9" fmla="*/ 1699260 h 3528060"/>
                  <a:gd name="connsiteX10" fmla="*/ 3017520 w 3535680"/>
                  <a:gd name="connsiteY10" fmla="*/ 1638300 h 3528060"/>
                  <a:gd name="connsiteX11" fmla="*/ 2933700 w 3535680"/>
                  <a:gd name="connsiteY11" fmla="*/ 1684020 h 3528060"/>
                  <a:gd name="connsiteX12" fmla="*/ 2773680 w 3535680"/>
                  <a:gd name="connsiteY12" fmla="*/ 1737360 h 3528060"/>
                  <a:gd name="connsiteX13" fmla="*/ 2705100 w 3535680"/>
                  <a:gd name="connsiteY13" fmla="*/ 1859280 h 3528060"/>
                  <a:gd name="connsiteX14" fmla="*/ 2659380 w 3535680"/>
                  <a:gd name="connsiteY14" fmla="*/ 1889760 h 3528060"/>
                  <a:gd name="connsiteX15" fmla="*/ 2598420 w 3535680"/>
                  <a:gd name="connsiteY15" fmla="*/ 1988820 h 3528060"/>
                  <a:gd name="connsiteX16" fmla="*/ 2598420 w 3535680"/>
                  <a:gd name="connsiteY16" fmla="*/ 2141220 h 3528060"/>
                  <a:gd name="connsiteX17" fmla="*/ 2537460 w 3535680"/>
                  <a:gd name="connsiteY17" fmla="*/ 2148840 h 3528060"/>
                  <a:gd name="connsiteX18" fmla="*/ 2522220 w 3535680"/>
                  <a:gd name="connsiteY18" fmla="*/ 2194560 h 3528060"/>
                  <a:gd name="connsiteX19" fmla="*/ 2446020 w 3535680"/>
                  <a:gd name="connsiteY19" fmla="*/ 2270760 h 3528060"/>
                  <a:gd name="connsiteX20" fmla="*/ 2484120 w 3535680"/>
                  <a:gd name="connsiteY20" fmla="*/ 2301240 h 3528060"/>
                  <a:gd name="connsiteX21" fmla="*/ 2514600 w 3535680"/>
                  <a:gd name="connsiteY21" fmla="*/ 2468880 h 3528060"/>
                  <a:gd name="connsiteX22" fmla="*/ 2499360 w 3535680"/>
                  <a:gd name="connsiteY22" fmla="*/ 2499360 h 3528060"/>
                  <a:gd name="connsiteX23" fmla="*/ 2522220 w 3535680"/>
                  <a:gd name="connsiteY23" fmla="*/ 2583180 h 3528060"/>
                  <a:gd name="connsiteX24" fmla="*/ 2415540 w 3535680"/>
                  <a:gd name="connsiteY24" fmla="*/ 2583180 h 3528060"/>
                  <a:gd name="connsiteX25" fmla="*/ 2415540 w 3535680"/>
                  <a:gd name="connsiteY25" fmla="*/ 2644140 h 3528060"/>
                  <a:gd name="connsiteX26" fmla="*/ 2476500 w 3535680"/>
                  <a:gd name="connsiteY26" fmla="*/ 2667000 h 3528060"/>
                  <a:gd name="connsiteX27" fmla="*/ 2453640 w 3535680"/>
                  <a:gd name="connsiteY27" fmla="*/ 2735580 h 3528060"/>
                  <a:gd name="connsiteX28" fmla="*/ 2560320 w 3535680"/>
                  <a:gd name="connsiteY28" fmla="*/ 2857500 h 3528060"/>
                  <a:gd name="connsiteX29" fmla="*/ 2529840 w 3535680"/>
                  <a:gd name="connsiteY29" fmla="*/ 3086100 h 3528060"/>
                  <a:gd name="connsiteX30" fmla="*/ 2461260 w 3535680"/>
                  <a:gd name="connsiteY30" fmla="*/ 3147060 h 3528060"/>
                  <a:gd name="connsiteX31" fmla="*/ 2316480 w 3535680"/>
                  <a:gd name="connsiteY31" fmla="*/ 3101340 h 3528060"/>
                  <a:gd name="connsiteX32" fmla="*/ 2225040 w 3535680"/>
                  <a:gd name="connsiteY32" fmla="*/ 3070860 h 3528060"/>
                  <a:gd name="connsiteX33" fmla="*/ 2125980 w 3535680"/>
                  <a:gd name="connsiteY33" fmla="*/ 2948940 h 3528060"/>
                  <a:gd name="connsiteX34" fmla="*/ 2026920 w 3535680"/>
                  <a:gd name="connsiteY34" fmla="*/ 2987040 h 3528060"/>
                  <a:gd name="connsiteX35" fmla="*/ 1965960 w 3535680"/>
                  <a:gd name="connsiteY35" fmla="*/ 2941320 h 3528060"/>
                  <a:gd name="connsiteX36" fmla="*/ 1897380 w 3535680"/>
                  <a:gd name="connsiteY36" fmla="*/ 3116580 h 3528060"/>
                  <a:gd name="connsiteX37" fmla="*/ 1668780 w 3535680"/>
                  <a:gd name="connsiteY37" fmla="*/ 3124200 h 3528060"/>
                  <a:gd name="connsiteX38" fmla="*/ 1607820 w 3535680"/>
                  <a:gd name="connsiteY38" fmla="*/ 3185160 h 3528060"/>
                  <a:gd name="connsiteX39" fmla="*/ 1630680 w 3535680"/>
                  <a:gd name="connsiteY39" fmla="*/ 3246120 h 3528060"/>
                  <a:gd name="connsiteX40" fmla="*/ 1409700 w 3535680"/>
                  <a:gd name="connsiteY40" fmla="*/ 3329940 h 3528060"/>
                  <a:gd name="connsiteX41" fmla="*/ 1432560 w 3535680"/>
                  <a:gd name="connsiteY41" fmla="*/ 3482340 h 3528060"/>
                  <a:gd name="connsiteX42" fmla="*/ 1386840 w 3535680"/>
                  <a:gd name="connsiteY42" fmla="*/ 3528060 h 3528060"/>
                  <a:gd name="connsiteX43" fmla="*/ 1127760 w 3535680"/>
                  <a:gd name="connsiteY43" fmla="*/ 3520440 h 3528060"/>
                  <a:gd name="connsiteX44" fmla="*/ 1188720 w 3535680"/>
                  <a:gd name="connsiteY44" fmla="*/ 3345180 h 3528060"/>
                  <a:gd name="connsiteX45" fmla="*/ 1158240 w 3535680"/>
                  <a:gd name="connsiteY45" fmla="*/ 3268980 h 3528060"/>
                  <a:gd name="connsiteX46" fmla="*/ 1074420 w 3535680"/>
                  <a:gd name="connsiteY46" fmla="*/ 3169920 h 3528060"/>
                  <a:gd name="connsiteX47" fmla="*/ 990600 w 3535680"/>
                  <a:gd name="connsiteY47" fmla="*/ 3032760 h 3528060"/>
                  <a:gd name="connsiteX48" fmla="*/ 914400 w 3535680"/>
                  <a:gd name="connsiteY48" fmla="*/ 2781300 h 3528060"/>
                  <a:gd name="connsiteX49" fmla="*/ 1013460 w 3535680"/>
                  <a:gd name="connsiteY49" fmla="*/ 2735580 h 3528060"/>
                  <a:gd name="connsiteX50" fmla="*/ 1036320 w 3535680"/>
                  <a:gd name="connsiteY50" fmla="*/ 2667000 h 3528060"/>
                  <a:gd name="connsiteX51" fmla="*/ 1074420 w 3535680"/>
                  <a:gd name="connsiteY51" fmla="*/ 2606040 h 3528060"/>
                  <a:gd name="connsiteX52" fmla="*/ 1074420 w 3535680"/>
                  <a:gd name="connsiteY52" fmla="*/ 2606040 h 3528060"/>
                  <a:gd name="connsiteX53" fmla="*/ 1150620 w 3535680"/>
                  <a:gd name="connsiteY53" fmla="*/ 2575560 h 3528060"/>
                  <a:gd name="connsiteX54" fmla="*/ 1188720 w 3535680"/>
                  <a:gd name="connsiteY54" fmla="*/ 2537460 h 3528060"/>
                  <a:gd name="connsiteX55" fmla="*/ 1203960 w 3535680"/>
                  <a:gd name="connsiteY55" fmla="*/ 2461260 h 3528060"/>
                  <a:gd name="connsiteX56" fmla="*/ 1280160 w 3535680"/>
                  <a:gd name="connsiteY56" fmla="*/ 2453640 h 3528060"/>
                  <a:gd name="connsiteX57" fmla="*/ 1318260 w 3535680"/>
                  <a:gd name="connsiteY57" fmla="*/ 2385060 h 3528060"/>
                  <a:gd name="connsiteX58" fmla="*/ 1371600 w 3535680"/>
                  <a:gd name="connsiteY58" fmla="*/ 2377440 h 3528060"/>
                  <a:gd name="connsiteX59" fmla="*/ 1371600 w 3535680"/>
                  <a:gd name="connsiteY59" fmla="*/ 2308860 h 3528060"/>
                  <a:gd name="connsiteX60" fmla="*/ 1432560 w 3535680"/>
                  <a:gd name="connsiteY60" fmla="*/ 2308860 h 3528060"/>
                  <a:gd name="connsiteX61" fmla="*/ 1493520 w 3535680"/>
                  <a:gd name="connsiteY61" fmla="*/ 2255520 h 3528060"/>
                  <a:gd name="connsiteX62" fmla="*/ 1539240 w 3535680"/>
                  <a:gd name="connsiteY62" fmla="*/ 2148840 h 3528060"/>
                  <a:gd name="connsiteX63" fmla="*/ 1531620 w 3535680"/>
                  <a:gd name="connsiteY63" fmla="*/ 1965960 h 3528060"/>
                  <a:gd name="connsiteX64" fmla="*/ 1470660 w 3535680"/>
                  <a:gd name="connsiteY64" fmla="*/ 1889760 h 3528060"/>
                  <a:gd name="connsiteX65" fmla="*/ 1333500 w 3535680"/>
                  <a:gd name="connsiteY65" fmla="*/ 1927860 h 3528060"/>
                  <a:gd name="connsiteX66" fmla="*/ 1203960 w 3535680"/>
                  <a:gd name="connsiteY66" fmla="*/ 2065020 h 3528060"/>
                  <a:gd name="connsiteX67" fmla="*/ 1150620 w 3535680"/>
                  <a:gd name="connsiteY67" fmla="*/ 2072640 h 3528060"/>
                  <a:gd name="connsiteX68" fmla="*/ 1104900 w 3535680"/>
                  <a:gd name="connsiteY68" fmla="*/ 1988820 h 3528060"/>
                  <a:gd name="connsiteX69" fmla="*/ 929640 w 3535680"/>
                  <a:gd name="connsiteY69" fmla="*/ 1920240 h 3528060"/>
                  <a:gd name="connsiteX70" fmla="*/ 723900 w 3535680"/>
                  <a:gd name="connsiteY70" fmla="*/ 1798320 h 3528060"/>
                  <a:gd name="connsiteX71" fmla="*/ 647700 w 3535680"/>
                  <a:gd name="connsiteY71" fmla="*/ 1805940 h 3528060"/>
                  <a:gd name="connsiteX72" fmla="*/ 510540 w 3535680"/>
                  <a:gd name="connsiteY72" fmla="*/ 1783080 h 3528060"/>
                  <a:gd name="connsiteX73" fmla="*/ 457200 w 3535680"/>
                  <a:gd name="connsiteY73" fmla="*/ 1821180 h 3528060"/>
                  <a:gd name="connsiteX74" fmla="*/ 327660 w 3535680"/>
                  <a:gd name="connsiteY74" fmla="*/ 1783080 h 3528060"/>
                  <a:gd name="connsiteX75" fmla="*/ 228600 w 3535680"/>
                  <a:gd name="connsiteY75" fmla="*/ 1805940 h 3528060"/>
                  <a:gd name="connsiteX76" fmla="*/ 190500 w 3535680"/>
                  <a:gd name="connsiteY76" fmla="*/ 1836420 h 3528060"/>
                  <a:gd name="connsiteX77" fmla="*/ 0 w 3535680"/>
                  <a:gd name="connsiteY77" fmla="*/ 1821180 h 3528060"/>
                  <a:gd name="connsiteX78" fmla="*/ 30480 w 3535680"/>
                  <a:gd name="connsiteY78" fmla="*/ 1744980 h 3528060"/>
                  <a:gd name="connsiteX79" fmla="*/ 114300 w 3535680"/>
                  <a:gd name="connsiteY79" fmla="*/ 1691640 h 3528060"/>
                  <a:gd name="connsiteX80" fmla="*/ 228600 w 3535680"/>
                  <a:gd name="connsiteY80" fmla="*/ 1691640 h 3528060"/>
                  <a:gd name="connsiteX81" fmla="*/ 274320 w 3535680"/>
                  <a:gd name="connsiteY81" fmla="*/ 1653540 h 3528060"/>
                  <a:gd name="connsiteX82" fmla="*/ 342900 w 3535680"/>
                  <a:gd name="connsiteY82" fmla="*/ 1615440 h 3528060"/>
                  <a:gd name="connsiteX83" fmla="*/ 373380 w 3535680"/>
                  <a:gd name="connsiteY83" fmla="*/ 1524000 h 3528060"/>
                  <a:gd name="connsiteX84" fmla="*/ 304800 w 3535680"/>
                  <a:gd name="connsiteY84" fmla="*/ 1516380 h 3528060"/>
                  <a:gd name="connsiteX85" fmla="*/ 289560 w 3535680"/>
                  <a:gd name="connsiteY85" fmla="*/ 1478280 h 3528060"/>
                  <a:gd name="connsiteX86" fmla="*/ 251460 w 3535680"/>
                  <a:gd name="connsiteY86" fmla="*/ 1440180 h 3528060"/>
                  <a:gd name="connsiteX87" fmla="*/ 190500 w 3535680"/>
                  <a:gd name="connsiteY87" fmla="*/ 1455420 h 3528060"/>
                  <a:gd name="connsiteX88" fmla="*/ 167640 w 3535680"/>
                  <a:gd name="connsiteY88" fmla="*/ 1409700 h 3528060"/>
                  <a:gd name="connsiteX89" fmla="*/ 236220 w 3535680"/>
                  <a:gd name="connsiteY89" fmla="*/ 1356360 h 3528060"/>
                  <a:gd name="connsiteX90" fmla="*/ 335280 w 3535680"/>
                  <a:gd name="connsiteY90" fmla="*/ 1348740 h 3528060"/>
                  <a:gd name="connsiteX91" fmla="*/ 365760 w 3535680"/>
                  <a:gd name="connsiteY91" fmla="*/ 1257300 h 3528060"/>
                  <a:gd name="connsiteX92" fmla="*/ 449580 w 3535680"/>
                  <a:gd name="connsiteY92" fmla="*/ 1196340 h 3528060"/>
                  <a:gd name="connsiteX93" fmla="*/ 510540 w 3535680"/>
                  <a:gd name="connsiteY93" fmla="*/ 1104900 h 3528060"/>
                  <a:gd name="connsiteX94" fmla="*/ 594360 w 3535680"/>
                  <a:gd name="connsiteY94" fmla="*/ 1150620 h 3528060"/>
                  <a:gd name="connsiteX95" fmla="*/ 579120 w 3535680"/>
                  <a:gd name="connsiteY95" fmla="*/ 1264920 h 3528060"/>
                  <a:gd name="connsiteX96" fmla="*/ 670560 w 3535680"/>
                  <a:gd name="connsiteY96" fmla="*/ 1295400 h 3528060"/>
                  <a:gd name="connsiteX97" fmla="*/ 655320 w 3535680"/>
                  <a:gd name="connsiteY97" fmla="*/ 1402080 h 3528060"/>
                  <a:gd name="connsiteX98" fmla="*/ 784860 w 3535680"/>
                  <a:gd name="connsiteY98" fmla="*/ 1440180 h 3528060"/>
                  <a:gd name="connsiteX99" fmla="*/ 830580 w 3535680"/>
                  <a:gd name="connsiteY99" fmla="*/ 1371600 h 3528060"/>
                  <a:gd name="connsiteX100" fmla="*/ 960120 w 3535680"/>
                  <a:gd name="connsiteY100" fmla="*/ 1356360 h 3528060"/>
                  <a:gd name="connsiteX101" fmla="*/ 1051560 w 3535680"/>
                  <a:gd name="connsiteY101" fmla="*/ 1363980 h 3528060"/>
                  <a:gd name="connsiteX102" fmla="*/ 1051560 w 3535680"/>
                  <a:gd name="connsiteY102" fmla="*/ 1303020 h 3528060"/>
                  <a:gd name="connsiteX103" fmla="*/ 1097280 w 3535680"/>
                  <a:gd name="connsiteY103" fmla="*/ 1272540 h 3528060"/>
                  <a:gd name="connsiteX104" fmla="*/ 1089660 w 3535680"/>
                  <a:gd name="connsiteY104" fmla="*/ 1196340 h 3528060"/>
                  <a:gd name="connsiteX105" fmla="*/ 1135380 w 3535680"/>
                  <a:gd name="connsiteY105" fmla="*/ 1135380 h 3528060"/>
                  <a:gd name="connsiteX106" fmla="*/ 1112520 w 3535680"/>
                  <a:gd name="connsiteY106" fmla="*/ 1074420 h 3528060"/>
                  <a:gd name="connsiteX107" fmla="*/ 1112520 w 3535680"/>
                  <a:gd name="connsiteY107" fmla="*/ 1074420 h 3528060"/>
                  <a:gd name="connsiteX108" fmla="*/ 1143000 w 3535680"/>
                  <a:gd name="connsiteY108" fmla="*/ 914400 h 3528060"/>
                  <a:gd name="connsiteX109" fmla="*/ 1257300 w 3535680"/>
                  <a:gd name="connsiteY109" fmla="*/ 861060 h 3528060"/>
                  <a:gd name="connsiteX110" fmla="*/ 1325880 w 3535680"/>
                  <a:gd name="connsiteY110" fmla="*/ 754380 h 3528060"/>
                  <a:gd name="connsiteX111" fmla="*/ 1325880 w 3535680"/>
                  <a:gd name="connsiteY111" fmla="*/ 678180 h 3528060"/>
                  <a:gd name="connsiteX112" fmla="*/ 1264920 w 3535680"/>
                  <a:gd name="connsiteY112" fmla="*/ 624840 h 3528060"/>
                  <a:gd name="connsiteX113" fmla="*/ 1264920 w 3535680"/>
                  <a:gd name="connsiteY113" fmla="*/ 563880 h 3528060"/>
                  <a:gd name="connsiteX114" fmla="*/ 1363980 w 3535680"/>
                  <a:gd name="connsiteY114" fmla="*/ 510540 h 3528060"/>
                  <a:gd name="connsiteX115" fmla="*/ 1363980 w 3535680"/>
                  <a:gd name="connsiteY115" fmla="*/ 411480 h 3528060"/>
                  <a:gd name="connsiteX116" fmla="*/ 1478280 w 3535680"/>
                  <a:gd name="connsiteY116" fmla="*/ 396240 h 3528060"/>
                  <a:gd name="connsiteX117" fmla="*/ 1493520 w 3535680"/>
                  <a:gd name="connsiteY117" fmla="*/ 289560 h 3528060"/>
                  <a:gd name="connsiteX118" fmla="*/ 1584960 w 3535680"/>
                  <a:gd name="connsiteY118" fmla="*/ 281940 h 3528060"/>
                  <a:gd name="connsiteX119" fmla="*/ 1661160 w 3535680"/>
                  <a:gd name="connsiteY119" fmla="*/ 335280 h 3528060"/>
                  <a:gd name="connsiteX120" fmla="*/ 1790700 w 3535680"/>
                  <a:gd name="connsiteY120" fmla="*/ 335280 h 3528060"/>
                  <a:gd name="connsiteX121" fmla="*/ 1958340 w 3535680"/>
                  <a:gd name="connsiteY121" fmla="*/ 106680 h 3528060"/>
                  <a:gd name="connsiteX122" fmla="*/ 2080260 w 3535680"/>
                  <a:gd name="connsiteY122" fmla="*/ 106680 h 3528060"/>
                  <a:gd name="connsiteX123" fmla="*/ 2125980 w 3535680"/>
                  <a:gd name="connsiteY123" fmla="*/ 137160 h 3528060"/>
                  <a:gd name="connsiteX124" fmla="*/ 2316480 w 3535680"/>
                  <a:gd name="connsiteY124" fmla="*/ 114300 h 3528060"/>
                  <a:gd name="connsiteX125" fmla="*/ 2415540 w 3535680"/>
                  <a:gd name="connsiteY125" fmla="*/ 129540 h 3528060"/>
                  <a:gd name="connsiteX126" fmla="*/ 2522220 w 3535680"/>
                  <a:gd name="connsiteY126" fmla="*/ 190500 h 3528060"/>
                  <a:gd name="connsiteX127" fmla="*/ 2560320 w 3535680"/>
                  <a:gd name="connsiteY127" fmla="*/ 228600 h 3528060"/>
                  <a:gd name="connsiteX128" fmla="*/ 2590800 w 3535680"/>
                  <a:gd name="connsiteY128" fmla="*/ 266700 h 3528060"/>
                  <a:gd name="connsiteX129" fmla="*/ 2682240 w 3535680"/>
                  <a:gd name="connsiteY129" fmla="*/ 274320 h 3528060"/>
                  <a:gd name="connsiteX130" fmla="*/ 2705100 w 3535680"/>
                  <a:gd name="connsiteY130" fmla="*/ 190500 h 3528060"/>
                  <a:gd name="connsiteX131" fmla="*/ 2758440 w 3535680"/>
                  <a:gd name="connsiteY131" fmla="*/ 114300 h 3528060"/>
                  <a:gd name="connsiteX132" fmla="*/ 2766060 w 3535680"/>
                  <a:gd name="connsiteY132" fmla="*/ 60960 h 3528060"/>
                  <a:gd name="connsiteX133" fmla="*/ 2857500 w 3535680"/>
                  <a:gd name="connsiteY133" fmla="*/ 30480 h 3528060"/>
                  <a:gd name="connsiteX134" fmla="*/ 2933700 w 3535680"/>
                  <a:gd name="connsiteY134" fmla="*/ 0 h 3528060"/>
                  <a:gd name="connsiteX135" fmla="*/ 2971800 w 3535680"/>
                  <a:gd name="connsiteY135" fmla="*/ 0 h 3528060"/>
                  <a:gd name="connsiteX136" fmla="*/ 2987040 w 3535680"/>
                  <a:gd name="connsiteY136" fmla="*/ 30480 h 3528060"/>
                  <a:gd name="connsiteX137" fmla="*/ 2926080 w 3535680"/>
                  <a:gd name="connsiteY137" fmla="*/ 251460 h 3528060"/>
                  <a:gd name="connsiteX138" fmla="*/ 2926080 w 3535680"/>
                  <a:gd name="connsiteY138" fmla="*/ 388620 h 3528060"/>
                  <a:gd name="connsiteX139" fmla="*/ 2910840 w 3535680"/>
                  <a:gd name="connsiteY139" fmla="*/ 457200 h 3528060"/>
                  <a:gd name="connsiteX140" fmla="*/ 2857500 w 3535680"/>
                  <a:gd name="connsiteY140" fmla="*/ 525780 h 3528060"/>
                  <a:gd name="connsiteX141" fmla="*/ 2849880 w 3535680"/>
                  <a:gd name="connsiteY141" fmla="*/ 563880 h 3528060"/>
                  <a:gd name="connsiteX142" fmla="*/ 2857500 w 3535680"/>
                  <a:gd name="connsiteY142" fmla="*/ 594360 h 3528060"/>
                  <a:gd name="connsiteX143" fmla="*/ 2933700 w 3535680"/>
                  <a:gd name="connsiteY143" fmla="*/ 594360 h 3528060"/>
                  <a:gd name="connsiteX144" fmla="*/ 2933700 w 3535680"/>
                  <a:gd name="connsiteY144" fmla="*/ 594360 h 3528060"/>
                  <a:gd name="connsiteX145" fmla="*/ 2910840 w 3535680"/>
                  <a:gd name="connsiteY145" fmla="*/ 685800 h 3528060"/>
                  <a:gd name="connsiteX146" fmla="*/ 3009900 w 3535680"/>
                  <a:gd name="connsiteY146" fmla="*/ 754380 h 3528060"/>
                  <a:gd name="connsiteX147" fmla="*/ 2994660 w 3535680"/>
                  <a:gd name="connsiteY147" fmla="*/ 830580 h 3528060"/>
                  <a:gd name="connsiteX148" fmla="*/ 3070860 w 3535680"/>
                  <a:gd name="connsiteY148" fmla="*/ 1051560 h 3528060"/>
                  <a:gd name="connsiteX149" fmla="*/ 3192780 w 3535680"/>
                  <a:gd name="connsiteY149" fmla="*/ 1181100 h 3528060"/>
                  <a:gd name="connsiteX150" fmla="*/ 3246120 w 3535680"/>
                  <a:gd name="connsiteY150" fmla="*/ 1264920 h 3528060"/>
                  <a:gd name="connsiteX151" fmla="*/ 3337560 w 3535680"/>
                  <a:gd name="connsiteY151" fmla="*/ 1234440 h 3528060"/>
                  <a:gd name="connsiteX152" fmla="*/ 3535680 w 3535680"/>
                  <a:gd name="connsiteY152" fmla="*/ 1264920 h 352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3535680" h="3528060">
                    <a:moveTo>
                      <a:pt x="3535680" y="1264920"/>
                    </a:moveTo>
                    <a:lnTo>
                      <a:pt x="3474720" y="1379220"/>
                    </a:lnTo>
                    <a:lnTo>
                      <a:pt x="3512820" y="1470660"/>
                    </a:lnTo>
                    <a:lnTo>
                      <a:pt x="3512820" y="1539240"/>
                    </a:lnTo>
                    <a:lnTo>
                      <a:pt x="3467100" y="1577340"/>
                    </a:lnTo>
                    <a:lnTo>
                      <a:pt x="3474720" y="1638300"/>
                    </a:lnTo>
                    <a:lnTo>
                      <a:pt x="3383280" y="1691640"/>
                    </a:lnTo>
                    <a:lnTo>
                      <a:pt x="3268980" y="1706880"/>
                    </a:lnTo>
                    <a:lnTo>
                      <a:pt x="3223260" y="1661160"/>
                    </a:lnTo>
                    <a:lnTo>
                      <a:pt x="3101340" y="1699260"/>
                    </a:lnTo>
                    <a:lnTo>
                      <a:pt x="3017520" y="1638300"/>
                    </a:lnTo>
                    <a:lnTo>
                      <a:pt x="2933700" y="1684020"/>
                    </a:lnTo>
                    <a:lnTo>
                      <a:pt x="2773680" y="1737360"/>
                    </a:lnTo>
                    <a:lnTo>
                      <a:pt x="2705100" y="1859280"/>
                    </a:lnTo>
                    <a:lnTo>
                      <a:pt x="2659380" y="1889760"/>
                    </a:lnTo>
                    <a:lnTo>
                      <a:pt x="2598420" y="1988820"/>
                    </a:lnTo>
                    <a:lnTo>
                      <a:pt x="2598420" y="2141220"/>
                    </a:lnTo>
                    <a:lnTo>
                      <a:pt x="2537460" y="2148840"/>
                    </a:lnTo>
                    <a:lnTo>
                      <a:pt x="2522220" y="2194560"/>
                    </a:lnTo>
                    <a:lnTo>
                      <a:pt x="2446020" y="2270760"/>
                    </a:lnTo>
                    <a:lnTo>
                      <a:pt x="2484120" y="2301240"/>
                    </a:lnTo>
                    <a:lnTo>
                      <a:pt x="2514600" y="2468880"/>
                    </a:lnTo>
                    <a:lnTo>
                      <a:pt x="2499360" y="2499360"/>
                    </a:lnTo>
                    <a:lnTo>
                      <a:pt x="2522220" y="2583180"/>
                    </a:lnTo>
                    <a:lnTo>
                      <a:pt x="2415540" y="2583180"/>
                    </a:lnTo>
                    <a:lnTo>
                      <a:pt x="2415540" y="2644140"/>
                    </a:lnTo>
                    <a:lnTo>
                      <a:pt x="2476500" y="2667000"/>
                    </a:lnTo>
                    <a:lnTo>
                      <a:pt x="2453640" y="2735580"/>
                    </a:lnTo>
                    <a:lnTo>
                      <a:pt x="2560320" y="2857500"/>
                    </a:lnTo>
                    <a:lnTo>
                      <a:pt x="2529840" y="3086100"/>
                    </a:lnTo>
                    <a:lnTo>
                      <a:pt x="2461260" y="3147060"/>
                    </a:lnTo>
                    <a:lnTo>
                      <a:pt x="2316480" y="3101340"/>
                    </a:lnTo>
                    <a:lnTo>
                      <a:pt x="2225040" y="3070860"/>
                    </a:lnTo>
                    <a:lnTo>
                      <a:pt x="2125980" y="2948940"/>
                    </a:lnTo>
                    <a:lnTo>
                      <a:pt x="2026920" y="2987040"/>
                    </a:lnTo>
                    <a:lnTo>
                      <a:pt x="1965960" y="2941320"/>
                    </a:lnTo>
                    <a:lnTo>
                      <a:pt x="1897380" y="3116580"/>
                    </a:lnTo>
                    <a:lnTo>
                      <a:pt x="1668780" y="3124200"/>
                    </a:lnTo>
                    <a:lnTo>
                      <a:pt x="1607820" y="3185160"/>
                    </a:lnTo>
                    <a:lnTo>
                      <a:pt x="1630680" y="3246120"/>
                    </a:lnTo>
                    <a:lnTo>
                      <a:pt x="1409700" y="3329940"/>
                    </a:lnTo>
                    <a:lnTo>
                      <a:pt x="1432560" y="3482340"/>
                    </a:lnTo>
                    <a:lnTo>
                      <a:pt x="1386840" y="3528060"/>
                    </a:lnTo>
                    <a:lnTo>
                      <a:pt x="1127760" y="3520440"/>
                    </a:lnTo>
                    <a:lnTo>
                      <a:pt x="1188720" y="3345180"/>
                    </a:lnTo>
                    <a:lnTo>
                      <a:pt x="1158240" y="3268980"/>
                    </a:lnTo>
                    <a:lnTo>
                      <a:pt x="1074420" y="3169920"/>
                    </a:lnTo>
                    <a:lnTo>
                      <a:pt x="990600" y="3032760"/>
                    </a:lnTo>
                    <a:lnTo>
                      <a:pt x="914400" y="2781300"/>
                    </a:lnTo>
                    <a:lnTo>
                      <a:pt x="1013460" y="2735580"/>
                    </a:lnTo>
                    <a:lnTo>
                      <a:pt x="1036320" y="2667000"/>
                    </a:lnTo>
                    <a:lnTo>
                      <a:pt x="1074420" y="2606040"/>
                    </a:lnTo>
                    <a:lnTo>
                      <a:pt x="1074420" y="2606040"/>
                    </a:lnTo>
                    <a:lnTo>
                      <a:pt x="1150620" y="2575560"/>
                    </a:lnTo>
                    <a:lnTo>
                      <a:pt x="1188720" y="2537460"/>
                    </a:lnTo>
                    <a:lnTo>
                      <a:pt x="1203960" y="2461260"/>
                    </a:lnTo>
                    <a:lnTo>
                      <a:pt x="1280160" y="2453640"/>
                    </a:lnTo>
                    <a:lnTo>
                      <a:pt x="1318260" y="2385060"/>
                    </a:lnTo>
                    <a:lnTo>
                      <a:pt x="1371600" y="2377440"/>
                    </a:lnTo>
                    <a:lnTo>
                      <a:pt x="1371600" y="2308860"/>
                    </a:lnTo>
                    <a:lnTo>
                      <a:pt x="1432560" y="2308860"/>
                    </a:lnTo>
                    <a:lnTo>
                      <a:pt x="1493520" y="2255520"/>
                    </a:lnTo>
                    <a:lnTo>
                      <a:pt x="1539240" y="2148840"/>
                    </a:lnTo>
                    <a:lnTo>
                      <a:pt x="1531620" y="1965960"/>
                    </a:lnTo>
                    <a:lnTo>
                      <a:pt x="1470660" y="1889760"/>
                    </a:lnTo>
                    <a:lnTo>
                      <a:pt x="1333500" y="1927860"/>
                    </a:lnTo>
                    <a:lnTo>
                      <a:pt x="1203960" y="2065020"/>
                    </a:lnTo>
                    <a:lnTo>
                      <a:pt x="1150620" y="2072640"/>
                    </a:lnTo>
                    <a:lnTo>
                      <a:pt x="1104900" y="1988820"/>
                    </a:lnTo>
                    <a:lnTo>
                      <a:pt x="929640" y="1920240"/>
                    </a:lnTo>
                    <a:lnTo>
                      <a:pt x="723900" y="1798320"/>
                    </a:lnTo>
                    <a:lnTo>
                      <a:pt x="647700" y="1805940"/>
                    </a:lnTo>
                    <a:lnTo>
                      <a:pt x="510540" y="1783080"/>
                    </a:lnTo>
                    <a:lnTo>
                      <a:pt x="457200" y="1821180"/>
                    </a:lnTo>
                    <a:lnTo>
                      <a:pt x="327660" y="1783080"/>
                    </a:lnTo>
                    <a:lnTo>
                      <a:pt x="228600" y="1805940"/>
                    </a:lnTo>
                    <a:lnTo>
                      <a:pt x="190500" y="1836420"/>
                    </a:lnTo>
                    <a:lnTo>
                      <a:pt x="0" y="1821180"/>
                    </a:lnTo>
                    <a:lnTo>
                      <a:pt x="30480" y="1744980"/>
                    </a:lnTo>
                    <a:lnTo>
                      <a:pt x="114300" y="1691640"/>
                    </a:lnTo>
                    <a:lnTo>
                      <a:pt x="228600" y="1691640"/>
                    </a:lnTo>
                    <a:lnTo>
                      <a:pt x="274320" y="1653540"/>
                    </a:lnTo>
                    <a:lnTo>
                      <a:pt x="342900" y="1615440"/>
                    </a:lnTo>
                    <a:lnTo>
                      <a:pt x="373380" y="1524000"/>
                    </a:lnTo>
                    <a:lnTo>
                      <a:pt x="304800" y="1516380"/>
                    </a:lnTo>
                    <a:lnTo>
                      <a:pt x="289560" y="1478280"/>
                    </a:lnTo>
                    <a:lnTo>
                      <a:pt x="251460" y="1440180"/>
                    </a:lnTo>
                    <a:lnTo>
                      <a:pt x="190500" y="1455420"/>
                    </a:lnTo>
                    <a:lnTo>
                      <a:pt x="167640" y="1409700"/>
                    </a:lnTo>
                    <a:lnTo>
                      <a:pt x="236220" y="1356360"/>
                    </a:lnTo>
                    <a:lnTo>
                      <a:pt x="335280" y="1348740"/>
                    </a:lnTo>
                    <a:lnTo>
                      <a:pt x="365760" y="1257300"/>
                    </a:lnTo>
                    <a:lnTo>
                      <a:pt x="449580" y="1196340"/>
                    </a:lnTo>
                    <a:lnTo>
                      <a:pt x="510540" y="1104900"/>
                    </a:lnTo>
                    <a:lnTo>
                      <a:pt x="594360" y="1150620"/>
                    </a:lnTo>
                    <a:lnTo>
                      <a:pt x="579120" y="1264920"/>
                    </a:lnTo>
                    <a:lnTo>
                      <a:pt x="670560" y="1295400"/>
                    </a:lnTo>
                    <a:lnTo>
                      <a:pt x="655320" y="1402080"/>
                    </a:lnTo>
                    <a:lnTo>
                      <a:pt x="784860" y="1440180"/>
                    </a:lnTo>
                    <a:lnTo>
                      <a:pt x="830580" y="1371600"/>
                    </a:lnTo>
                    <a:lnTo>
                      <a:pt x="960120" y="1356360"/>
                    </a:lnTo>
                    <a:lnTo>
                      <a:pt x="1051560" y="1363980"/>
                    </a:lnTo>
                    <a:lnTo>
                      <a:pt x="1051560" y="1303020"/>
                    </a:lnTo>
                    <a:lnTo>
                      <a:pt x="1097280" y="1272540"/>
                    </a:lnTo>
                    <a:lnTo>
                      <a:pt x="1089660" y="1196340"/>
                    </a:lnTo>
                    <a:lnTo>
                      <a:pt x="1135380" y="1135380"/>
                    </a:lnTo>
                    <a:lnTo>
                      <a:pt x="1112520" y="1074420"/>
                    </a:lnTo>
                    <a:lnTo>
                      <a:pt x="1112520" y="1074420"/>
                    </a:lnTo>
                    <a:lnTo>
                      <a:pt x="1143000" y="914400"/>
                    </a:lnTo>
                    <a:lnTo>
                      <a:pt x="1257300" y="861060"/>
                    </a:lnTo>
                    <a:lnTo>
                      <a:pt x="1325880" y="754380"/>
                    </a:lnTo>
                    <a:lnTo>
                      <a:pt x="1325880" y="678180"/>
                    </a:lnTo>
                    <a:lnTo>
                      <a:pt x="1264920" y="624840"/>
                    </a:lnTo>
                    <a:lnTo>
                      <a:pt x="1264920" y="563880"/>
                    </a:lnTo>
                    <a:lnTo>
                      <a:pt x="1363980" y="510540"/>
                    </a:lnTo>
                    <a:lnTo>
                      <a:pt x="1363980" y="411480"/>
                    </a:lnTo>
                    <a:lnTo>
                      <a:pt x="1478280" y="396240"/>
                    </a:lnTo>
                    <a:lnTo>
                      <a:pt x="1493520" y="289560"/>
                    </a:lnTo>
                    <a:lnTo>
                      <a:pt x="1584960" y="281940"/>
                    </a:lnTo>
                    <a:lnTo>
                      <a:pt x="1661160" y="335280"/>
                    </a:lnTo>
                    <a:lnTo>
                      <a:pt x="1790700" y="335280"/>
                    </a:lnTo>
                    <a:lnTo>
                      <a:pt x="1958340" y="106680"/>
                    </a:lnTo>
                    <a:lnTo>
                      <a:pt x="2080260" y="106680"/>
                    </a:lnTo>
                    <a:lnTo>
                      <a:pt x="2125980" y="137160"/>
                    </a:lnTo>
                    <a:lnTo>
                      <a:pt x="2316480" y="114300"/>
                    </a:lnTo>
                    <a:lnTo>
                      <a:pt x="2415540" y="129540"/>
                    </a:lnTo>
                    <a:lnTo>
                      <a:pt x="2522220" y="190500"/>
                    </a:lnTo>
                    <a:lnTo>
                      <a:pt x="2560320" y="228600"/>
                    </a:lnTo>
                    <a:lnTo>
                      <a:pt x="2590800" y="266700"/>
                    </a:lnTo>
                    <a:lnTo>
                      <a:pt x="2682240" y="274320"/>
                    </a:lnTo>
                    <a:lnTo>
                      <a:pt x="2705100" y="190500"/>
                    </a:lnTo>
                    <a:lnTo>
                      <a:pt x="2758440" y="114300"/>
                    </a:lnTo>
                    <a:lnTo>
                      <a:pt x="2766060" y="60960"/>
                    </a:lnTo>
                    <a:lnTo>
                      <a:pt x="2857500" y="30480"/>
                    </a:lnTo>
                    <a:lnTo>
                      <a:pt x="2933700" y="0"/>
                    </a:lnTo>
                    <a:lnTo>
                      <a:pt x="2971800" y="0"/>
                    </a:lnTo>
                    <a:lnTo>
                      <a:pt x="2987040" y="30480"/>
                    </a:lnTo>
                    <a:lnTo>
                      <a:pt x="2926080" y="251460"/>
                    </a:lnTo>
                    <a:lnTo>
                      <a:pt x="2926080" y="388620"/>
                    </a:lnTo>
                    <a:lnTo>
                      <a:pt x="2910840" y="457200"/>
                    </a:lnTo>
                    <a:lnTo>
                      <a:pt x="2857500" y="525780"/>
                    </a:lnTo>
                    <a:lnTo>
                      <a:pt x="2849880" y="563880"/>
                    </a:lnTo>
                    <a:lnTo>
                      <a:pt x="2857500" y="594360"/>
                    </a:lnTo>
                    <a:lnTo>
                      <a:pt x="2933700" y="594360"/>
                    </a:lnTo>
                    <a:lnTo>
                      <a:pt x="2933700" y="594360"/>
                    </a:lnTo>
                    <a:lnTo>
                      <a:pt x="2910840" y="685800"/>
                    </a:lnTo>
                    <a:lnTo>
                      <a:pt x="3009900" y="754380"/>
                    </a:lnTo>
                    <a:lnTo>
                      <a:pt x="2994660" y="830580"/>
                    </a:lnTo>
                    <a:lnTo>
                      <a:pt x="3070860" y="1051560"/>
                    </a:lnTo>
                    <a:lnTo>
                      <a:pt x="3192780" y="1181100"/>
                    </a:lnTo>
                    <a:lnTo>
                      <a:pt x="3246120" y="1264920"/>
                    </a:lnTo>
                    <a:lnTo>
                      <a:pt x="3337560" y="1234440"/>
                    </a:lnTo>
                    <a:lnTo>
                      <a:pt x="3535680" y="126492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AFB01F1D-6AE8-E4FF-EF67-1E799B24E2D9}"/>
                  </a:ext>
                </a:extLst>
              </p:cNvPr>
              <p:cNvSpPr/>
              <p:nvPr/>
            </p:nvSpPr>
            <p:spPr>
              <a:xfrm>
                <a:off x="746547" y="6021885"/>
                <a:ext cx="679282" cy="1027744"/>
              </a:xfrm>
              <a:custGeom>
                <a:avLst/>
                <a:gdLst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55270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48412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3520440" h="5326380">
                    <a:moveTo>
                      <a:pt x="3512820" y="403860"/>
                    </a:moveTo>
                    <a:lnTo>
                      <a:pt x="3459480" y="365760"/>
                    </a:lnTo>
                    <a:lnTo>
                      <a:pt x="3459480" y="198120"/>
                    </a:lnTo>
                    <a:lnTo>
                      <a:pt x="3520440" y="83820"/>
                    </a:lnTo>
                    <a:lnTo>
                      <a:pt x="3451860" y="76200"/>
                    </a:lnTo>
                    <a:lnTo>
                      <a:pt x="3383280" y="53340"/>
                    </a:lnTo>
                    <a:lnTo>
                      <a:pt x="3307080" y="60960"/>
                    </a:lnTo>
                    <a:lnTo>
                      <a:pt x="3261360" y="30480"/>
                    </a:lnTo>
                    <a:lnTo>
                      <a:pt x="3139440" y="38100"/>
                    </a:lnTo>
                    <a:lnTo>
                      <a:pt x="3086100" y="182880"/>
                    </a:lnTo>
                    <a:lnTo>
                      <a:pt x="3032760" y="259080"/>
                    </a:lnTo>
                    <a:lnTo>
                      <a:pt x="2926080" y="259080"/>
                    </a:lnTo>
                    <a:lnTo>
                      <a:pt x="2766060" y="259080"/>
                    </a:lnTo>
                    <a:lnTo>
                      <a:pt x="2697480" y="259080"/>
                    </a:lnTo>
                    <a:lnTo>
                      <a:pt x="2659380" y="327660"/>
                    </a:lnTo>
                    <a:lnTo>
                      <a:pt x="2537460" y="289560"/>
                    </a:lnTo>
                    <a:lnTo>
                      <a:pt x="2438400" y="236220"/>
                    </a:lnTo>
                    <a:lnTo>
                      <a:pt x="2476500" y="175260"/>
                    </a:lnTo>
                    <a:lnTo>
                      <a:pt x="2407920" y="99060"/>
                    </a:lnTo>
                    <a:lnTo>
                      <a:pt x="2346960" y="0"/>
                    </a:lnTo>
                    <a:lnTo>
                      <a:pt x="2255520" y="38100"/>
                    </a:lnTo>
                    <a:lnTo>
                      <a:pt x="2225040" y="83820"/>
                    </a:lnTo>
                    <a:lnTo>
                      <a:pt x="2186940" y="114300"/>
                    </a:lnTo>
                    <a:lnTo>
                      <a:pt x="2065020" y="114300"/>
                    </a:lnTo>
                    <a:lnTo>
                      <a:pt x="1981200" y="114300"/>
                    </a:lnTo>
                    <a:lnTo>
                      <a:pt x="1973580" y="45720"/>
                    </a:lnTo>
                    <a:lnTo>
                      <a:pt x="1897380" y="38100"/>
                    </a:lnTo>
                    <a:lnTo>
                      <a:pt x="1729740" y="45720"/>
                    </a:lnTo>
                    <a:lnTo>
                      <a:pt x="1684020" y="114300"/>
                    </a:lnTo>
                    <a:lnTo>
                      <a:pt x="1630680" y="182880"/>
                    </a:lnTo>
                    <a:lnTo>
                      <a:pt x="1630680" y="213360"/>
                    </a:lnTo>
                    <a:lnTo>
                      <a:pt x="1661160" y="266700"/>
                    </a:lnTo>
                    <a:lnTo>
                      <a:pt x="1592580" y="373380"/>
                    </a:lnTo>
                    <a:lnTo>
                      <a:pt x="1463040" y="419100"/>
                    </a:lnTo>
                    <a:lnTo>
                      <a:pt x="1440180" y="525780"/>
                    </a:lnTo>
                    <a:lnTo>
                      <a:pt x="1432560" y="586740"/>
                    </a:lnTo>
                    <a:lnTo>
                      <a:pt x="1379220" y="586740"/>
                    </a:lnTo>
                    <a:lnTo>
                      <a:pt x="1295400" y="685800"/>
                    </a:lnTo>
                    <a:lnTo>
                      <a:pt x="1257300" y="762000"/>
                    </a:lnTo>
                    <a:lnTo>
                      <a:pt x="1257300" y="762000"/>
                    </a:lnTo>
                    <a:lnTo>
                      <a:pt x="1257300" y="883920"/>
                    </a:lnTo>
                    <a:lnTo>
                      <a:pt x="1196340" y="937260"/>
                    </a:lnTo>
                    <a:lnTo>
                      <a:pt x="1051560" y="906780"/>
                    </a:lnTo>
                    <a:lnTo>
                      <a:pt x="998220" y="1013460"/>
                    </a:lnTo>
                    <a:lnTo>
                      <a:pt x="944880" y="1036320"/>
                    </a:lnTo>
                    <a:lnTo>
                      <a:pt x="952500" y="1135380"/>
                    </a:lnTo>
                    <a:lnTo>
                      <a:pt x="922020" y="1203960"/>
                    </a:lnTo>
                    <a:lnTo>
                      <a:pt x="944880" y="1363980"/>
                    </a:lnTo>
                    <a:lnTo>
                      <a:pt x="952500" y="1455420"/>
                    </a:lnTo>
                    <a:lnTo>
                      <a:pt x="998220" y="1577340"/>
                    </a:lnTo>
                    <a:lnTo>
                      <a:pt x="1066800" y="1584960"/>
                    </a:lnTo>
                    <a:lnTo>
                      <a:pt x="1135380" y="1722120"/>
                    </a:lnTo>
                    <a:lnTo>
                      <a:pt x="1173480" y="1783080"/>
                    </a:lnTo>
                    <a:lnTo>
                      <a:pt x="1211580" y="1836420"/>
                    </a:lnTo>
                    <a:lnTo>
                      <a:pt x="1181100" y="1965960"/>
                    </a:lnTo>
                    <a:lnTo>
                      <a:pt x="1135380" y="2026920"/>
                    </a:lnTo>
                    <a:lnTo>
                      <a:pt x="1059180" y="2019300"/>
                    </a:lnTo>
                    <a:lnTo>
                      <a:pt x="1059180" y="2072640"/>
                    </a:lnTo>
                    <a:lnTo>
                      <a:pt x="1021080" y="2125980"/>
                    </a:lnTo>
                    <a:lnTo>
                      <a:pt x="1021080" y="2125980"/>
                    </a:lnTo>
                    <a:lnTo>
                      <a:pt x="1074420" y="2171700"/>
                    </a:lnTo>
                    <a:lnTo>
                      <a:pt x="1112520" y="2263140"/>
                    </a:lnTo>
                    <a:lnTo>
                      <a:pt x="1158240" y="2316480"/>
                    </a:lnTo>
                    <a:lnTo>
                      <a:pt x="1181100" y="2385060"/>
                    </a:lnTo>
                    <a:lnTo>
                      <a:pt x="1173480" y="2476500"/>
                    </a:lnTo>
                    <a:lnTo>
                      <a:pt x="1112520" y="2506980"/>
                    </a:lnTo>
                    <a:lnTo>
                      <a:pt x="1112520" y="2506980"/>
                    </a:lnTo>
                    <a:lnTo>
                      <a:pt x="975360" y="2438400"/>
                    </a:lnTo>
                    <a:lnTo>
                      <a:pt x="914400" y="2407920"/>
                    </a:lnTo>
                    <a:lnTo>
                      <a:pt x="868680" y="2484120"/>
                    </a:lnTo>
                    <a:lnTo>
                      <a:pt x="853440" y="2537460"/>
                    </a:lnTo>
                    <a:lnTo>
                      <a:pt x="822960" y="2583180"/>
                    </a:lnTo>
                    <a:lnTo>
                      <a:pt x="822960" y="2583180"/>
                    </a:lnTo>
                    <a:lnTo>
                      <a:pt x="701040" y="2621280"/>
                    </a:lnTo>
                    <a:lnTo>
                      <a:pt x="594360" y="2567940"/>
                    </a:lnTo>
                    <a:lnTo>
                      <a:pt x="502920" y="2606040"/>
                    </a:lnTo>
                    <a:lnTo>
                      <a:pt x="449580" y="2705100"/>
                    </a:lnTo>
                    <a:lnTo>
                      <a:pt x="403860" y="2674620"/>
                    </a:lnTo>
                    <a:lnTo>
                      <a:pt x="350520" y="2697480"/>
                    </a:lnTo>
                    <a:lnTo>
                      <a:pt x="129540" y="2682240"/>
                    </a:lnTo>
                    <a:lnTo>
                      <a:pt x="60960" y="2682240"/>
                    </a:lnTo>
                    <a:lnTo>
                      <a:pt x="0" y="2804160"/>
                    </a:lnTo>
                    <a:lnTo>
                      <a:pt x="0" y="2834640"/>
                    </a:lnTo>
                    <a:lnTo>
                      <a:pt x="106680" y="2895600"/>
                    </a:lnTo>
                    <a:lnTo>
                      <a:pt x="190500" y="2987040"/>
                    </a:lnTo>
                    <a:lnTo>
                      <a:pt x="289560" y="3208020"/>
                    </a:lnTo>
                    <a:lnTo>
                      <a:pt x="426720" y="3261360"/>
                    </a:lnTo>
                    <a:lnTo>
                      <a:pt x="510540" y="3314700"/>
                    </a:lnTo>
                    <a:lnTo>
                      <a:pt x="594360" y="3482340"/>
                    </a:lnTo>
                    <a:lnTo>
                      <a:pt x="510540" y="3634740"/>
                    </a:lnTo>
                    <a:lnTo>
                      <a:pt x="502920" y="3710940"/>
                    </a:lnTo>
                    <a:lnTo>
                      <a:pt x="632460" y="3771900"/>
                    </a:lnTo>
                    <a:lnTo>
                      <a:pt x="693420" y="3832860"/>
                    </a:lnTo>
                    <a:lnTo>
                      <a:pt x="792480" y="3802380"/>
                    </a:lnTo>
                    <a:lnTo>
                      <a:pt x="838200" y="3863340"/>
                    </a:lnTo>
                    <a:lnTo>
                      <a:pt x="830580" y="3916680"/>
                    </a:lnTo>
                    <a:lnTo>
                      <a:pt x="929640" y="3947160"/>
                    </a:lnTo>
                    <a:lnTo>
                      <a:pt x="960120" y="4145280"/>
                    </a:lnTo>
                    <a:lnTo>
                      <a:pt x="975360" y="4221480"/>
                    </a:lnTo>
                    <a:lnTo>
                      <a:pt x="998220" y="4282440"/>
                    </a:lnTo>
                    <a:lnTo>
                      <a:pt x="1021080" y="4335780"/>
                    </a:lnTo>
                    <a:lnTo>
                      <a:pt x="1112520" y="4290060"/>
                    </a:lnTo>
                    <a:lnTo>
                      <a:pt x="1272540" y="4366260"/>
                    </a:lnTo>
                    <a:lnTo>
                      <a:pt x="1379220" y="4351020"/>
                    </a:lnTo>
                    <a:lnTo>
                      <a:pt x="1440180" y="4404360"/>
                    </a:lnTo>
                    <a:lnTo>
                      <a:pt x="1463040" y="4488180"/>
                    </a:lnTo>
                    <a:lnTo>
                      <a:pt x="1463040" y="4488180"/>
                    </a:lnTo>
                    <a:lnTo>
                      <a:pt x="1501140" y="4594860"/>
                    </a:lnTo>
                    <a:lnTo>
                      <a:pt x="1463040" y="4625340"/>
                    </a:lnTo>
                    <a:lnTo>
                      <a:pt x="1501140" y="4739640"/>
                    </a:lnTo>
                    <a:lnTo>
                      <a:pt x="1447800" y="4808220"/>
                    </a:lnTo>
                    <a:lnTo>
                      <a:pt x="1394460" y="4892040"/>
                    </a:lnTo>
                    <a:lnTo>
                      <a:pt x="1386840" y="4991100"/>
                    </a:lnTo>
                    <a:lnTo>
                      <a:pt x="1478280" y="4991100"/>
                    </a:lnTo>
                    <a:lnTo>
                      <a:pt x="1508760" y="5059680"/>
                    </a:lnTo>
                    <a:lnTo>
                      <a:pt x="1600200" y="5097780"/>
                    </a:lnTo>
                    <a:lnTo>
                      <a:pt x="1630680" y="5257800"/>
                    </a:lnTo>
                    <a:lnTo>
                      <a:pt x="1722120" y="5273040"/>
                    </a:lnTo>
                    <a:lnTo>
                      <a:pt x="1828800" y="5242560"/>
                    </a:lnTo>
                    <a:lnTo>
                      <a:pt x="1866900" y="5318760"/>
                    </a:lnTo>
                    <a:lnTo>
                      <a:pt x="1943100" y="5326380"/>
                    </a:lnTo>
                    <a:lnTo>
                      <a:pt x="1912620" y="5227320"/>
                    </a:lnTo>
                    <a:lnTo>
                      <a:pt x="1988820" y="5128260"/>
                    </a:lnTo>
                    <a:lnTo>
                      <a:pt x="2057400" y="5036820"/>
                    </a:lnTo>
                    <a:lnTo>
                      <a:pt x="2034540" y="4869180"/>
                    </a:lnTo>
                    <a:lnTo>
                      <a:pt x="2026920" y="4716780"/>
                    </a:lnTo>
                    <a:lnTo>
                      <a:pt x="2110740" y="4602480"/>
                    </a:lnTo>
                    <a:lnTo>
                      <a:pt x="2232660" y="4442460"/>
                    </a:lnTo>
                    <a:lnTo>
                      <a:pt x="2331720" y="4411980"/>
                    </a:lnTo>
                    <a:lnTo>
                      <a:pt x="2308860" y="4290060"/>
                    </a:lnTo>
                    <a:lnTo>
                      <a:pt x="2301240" y="4145280"/>
                    </a:lnTo>
                    <a:lnTo>
                      <a:pt x="2346960" y="4008120"/>
                    </a:lnTo>
                    <a:lnTo>
                      <a:pt x="2377440" y="3848100"/>
                    </a:lnTo>
                    <a:lnTo>
                      <a:pt x="2293620" y="3718560"/>
                    </a:lnTo>
                    <a:lnTo>
                      <a:pt x="2255520" y="3619500"/>
                    </a:lnTo>
                    <a:lnTo>
                      <a:pt x="2316480" y="3253740"/>
                    </a:lnTo>
                    <a:lnTo>
                      <a:pt x="2484120" y="2628900"/>
                    </a:lnTo>
                    <a:lnTo>
                      <a:pt x="2659380" y="2080260"/>
                    </a:lnTo>
                    <a:lnTo>
                      <a:pt x="2788920" y="1821180"/>
                    </a:lnTo>
                    <a:lnTo>
                      <a:pt x="2796540" y="1729740"/>
                    </a:lnTo>
                    <a:lnTo>
                      <a:pt x="2865120" y="1584960"/>
                    </a:lnTo>
                    <a:lnTo>
                      <a:pt x="2979420" y="1508760"/>
                    </a:lnTo>
                    <a:lnTo>
                      <a:pt x="2910840" y="1394460"/>
                    </a:lnTo>
                    <a:lnTo>
                      <a:pt x="2918460" y="1363980"/>
                    </a:lnTo>
                    <a:lnTo>
                      <a:pt x="3017520" y="1341120"/>
                    </a:lnTo>
                    <a:lnTo>
                      <a:pt x="3101340" y="1272540"/>
                    </a:lnTo>
                    <a:lnTo>
                      <a:pt x="3078480" y="1203960"/>
                    </a:lnTo>
                    <a:lnTo>
                      <a:pt x="3002280" y="1150620"/>
                    </a:lnTo>
                    <a:lnTo>
                      <a:pt x="3002280" y="1021080"/>
                    </a:lnTo>
                    <a:lnTo>
                      <a:pt x="3032760" y="944880"/>
                    </a:lnTo>
                    <a:lnTo>
                      <a:pt x="3139440" y="914400"/>
                    </a:lnTo>
                    <a:lnTo>
                      <a:pt x="3246120" y="708660"/>
                    </a:lnTo>
                    <a:lnTo>
                      <a:pt x="3246120" y="632460"/>
                    </a:lnTo>
                    <a:lnTo>
                      <a:pt x="3329940" y="624840"/>
                    </a:lnTo>
                    <a:lnTo>
                      <a:pt x="3360420" y="571500"/>
                    </a:lnTo>
                    <a:lnTo>
                      <a:pt x="3390900" y="525780"/>
                    </a:lnTo>
                    <a:lnTo>
                      <a:pt x="3459480" y="541020"/>
                    </a:lnTo>
                    <a:lnTo>
                      <a:pt x="3467100" y="441960"/>
                    </a:lnTo>
                    <a:lnTo>
                      <a:pt x="3512820" y="40386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0EDB9A35-3626-9D1D-A364-4480F684B433}"/>
                  </a:ext>
                </a:extLst>
              </p:cNvPr>
              <p:cNvSpPr/>
              <p:nvPr/>
            </p:nvSpPr>
            <p:spPr>
              <a:xfrm>
                <a:off x="403965" y="6482091"/>
                <a:ext cx="632232" cy="816020"/>
              </a:xfrm>
              <a:custGeom>
                <a:avLst/>
                <a:gdLst>
                  <a:gd name="connsiteX0" fmla="*/ 1402080 w 3276600"/>
                  <a:gd name="connsiteY0" fmla="*/ 0 h 4229100"/>
                  <a:gd name="connsiteX1" fmla="*/ 1470660 w 3276600"/>
                  <a:gd name="connsiteY1" fmla="*/ 30480 h 4229100"/>
                  <a:gd name="connsiteX2" fmla="*/ 1493520 w 3276600"/>
                  <a:gd name="connsiteY2" fmla="*/ 114300 h 4229100"/>
                  <a:gd name="connsiteX3" fmla="*/ 1607820 w 3276600"/>
                  <a:gd name="connsiteY3" fmla="*/ 167640 h 4229100"/>
                  <a:gd name="connsiteX4" fmla="*/ 1630680 w 3276600"/>
                  <a:gd name="connsiteY4" fmla="*/ 213360 h 4229100"/>
                  <a:gd name="connsiteX5" fmla="*/ 1819676 w 3276600"/>
                  <a:gd name="connsiteY5" fmla="*/ 330668 h 4229100"/>
                  <a:gd name="connsiteX6" fmla="*/ 1818573 w 3276600"/>
                  <a:gd name="connsiteY6" fmla="*/ 332872 h 4229100"/>
                  <a:gd name="connsiteX7" fmla="*/ 1805940 w 3276600"/>
                  <a:gd name="connsiteY7" fmla="*/ 327660 h 4229100"/>
                  <a:gd name="connsiteX8" fmla="*/ 1818132 w 3276600"/>
                  <a:gd name="connsiteY8" fmla="*/ 333756 h 4229100"/>
                  <a:gd name="connsiteX9" fmla="*/ 1775460 w 3276600"/>
                  <a:gd name="connsiteY9" fmla="*/ 419100 h 4229100"/>
                  <a:gd name="connsiteX10" fmla="*/ 1775460 w 3276600"/>
                  <a:gd name="connsiteY10" fmla="*/ 449580 h 4229100"/>
                  <a:gd name="connsiteX11" fmla="*/ 1882140 w 3276600"/>
                  <a:gd name="connsiteY11" fmla="*/ 510540 h 4229100"/>
                  <a:gd name="connsiteX12" fmla="*/ 1965960 w 3276600"/>
                  <a:gd name="connsiteY12" fmla="*/ 601980 h 4229100"/>
                  <a:gd name="connsiteX13" fmla="*/ 2065020 w 3276600"/>
                  <a:gd name="connsiteY13" fmla="*/ 822960 h 4229100"/>
                  <a:gd name="connsiteX14" fmla="*/ 2202180 w 3276600"/>
                  <a:gd name="connsiteY14" fmla="*/ 876300 h 4229100"/>
                  <a:gd name="connsiteX15" fmla="*/ 2286000 w 3276600"/>
                  <a:gd name="connsiteY15" fmla="*/ 929640 h 4229100"/>
                  <a:gd name="connsiteX16" fmla="*/ 2369820 w 3276600"/>
                  <a:gd name="connsiteY16" fmla="*/ 1097280 h 4229100"/>
                  <a:gd name="connsiteX17" fmla="*/ 2286000 w 3276600"/>
                  <a:gd name="connsiteY17" fmla="*/ 1249680 h 4229100"/>
                  <a:gd name="connsiteX18" fmla="*/ 2278380 w 3276600"/>
                  <a:gd name="connsiteY18" fmla="*/ 1325880 h 4229100"/>
                  <a:gd name="connsiteX19" fmla="*/ 2407920 w 3276600"/>
                  <a:gd name="connsiteY19" fmla="*/ 1386840 h 4229100"/>
                  <a:gd name="connsiteX20" fmla="*/ 2468880 w 3276600"/>
                  <a:gd name="connsiteY20" fmla="*/ 1447800 h 4229100"/>
                  <a:gd name="connsiteX21" fmla="*/ 2567940 w 3276600"/>
                  <a:gd name="connsiteY21" fmla="*/ 1417320 h 4229100"/>
                  <a:gd name="connsiteX22" fmla="*/ 2613660 w 3276600"/>
                  <a:gd name="connsiteY22" fmla="*/ 1478280 h 4229100"/>
                  <a:gd name="connsiteX23" fmla="*/ 2606040 w 3276600"/>
                  <a:gd name="connsiteY23" fmla="*/ 1531620 h 4229100"/>
                  <a:gd name="connsiteX24" fmla="*/ 2705100 w 3276600"/>
                  <a:gd name="connsiteY24" fmla="*/ 1562100 h 4229100"/>
                  <a:gd name="connsiteX25" fmla="*/ 2735580 w 3276600"/>
                  <a:gd name="connsiteY25" fmla="*/ 1760220 h 4229100"/>
                  <a:gd name="connsiteX26" fmla="*/ 2750820 w 3276600"/>
                  <a:gd name="connsiteY26" fmla="*/ 1836420 h 4229100"/>
                  <a:gd name="connsiteX27" fmla="*/ 2773680 w 3276600"/>
                  <a:gd name="connsiteY27" fmla="*/ 1897380 h 4229100"/>
                  <a:gd name="connsiteX28" fmla="*/ 2796540 w 3276600"/>
                  <a:gd name="connsiteY28" fmla="*/ 1950720 h 4229100"/>
                  <a:gd name="connsiteX29" fmla="*/ 2887980 w 3276600"/>
                  <a:gd name="connsiteY29" fmla="*/ 1905000 h 4229100"/>
                  <a:gd name="connsiteX30" fmla="*/ 3048000 w 3276600"/>
                  <a:gd name="connsiteY30" fmla="*/ 1981200 h 4229100"/>
                  <a:gd name="connsiteX31" fmla="*/ 3154680 w 3276600"/>
                  <a:gd name="connsiteY31" fmla="*/ 1965960 h 4229100"/>
                  <a:gd name="connsiteX32" fmla="*/ 3215640 w 3276600"/>
                  <a:gd name="connsiteY32" fmla="*/ 2019300 h 4229100"/>
                  <a:gd name="connsiteX33" fmla="*/ 3238500 w 3276600"/>
                  <a:gd name="connsiteY33" fmla="*/ 2103120 h 4229100"/>
                  <a:gd name="connsiteX34" fmla="*/ 3276600 w 3276600"/>
                  <a:gd name="connsiteY34" fmla="*/ 2209800 h 4229100"/>
                  <a:gd name="connsiteX35" fmla="*/ 3238500 w 3276600"/>
                  <a:gd name="connsiteY35" fmla="*/ 2240280 h 4229100"/>
                  <a:gd name="connsiteX36" fmla="*/ 3276600 w 3276600"/>
                  <a:gd name="connsiteY36" fmla="*/ 2354580 h 4229100"/>
                  <a:gd name="connsiteX37" fmla="*/ 3223260 w 3276600"/>
                  <a:gd name="connsiteY37" fmla="*/ 2423160 h 4229100"/>
                  <a:gd name="connsiteX38" fmla="*/ 3169920 w 3276600"/>
                  <a:gd name="connsiteY38" fmla="*/ 2506980 h 4229100"/>
                  <a:gd name="connsiteX39" fmla="*/ 3163606 w 3276600"/>
                  <a:gd name="connsiteY39" fmla="*/ 2589060 h 4229100"/>
                  <a:gd name="connsiteX40" fmla="*/ 3116580 w 3276600"/>
                  <a:gd name="connsiteY40" fmla="*/ 2583180 h 4229100"/>
                  <a:gd name="connsiteX41" fmla="*/ 2987040 w 3276600"/>
                  <a:gd name="connsiteY41" fmla="*/ 2545080 h 4229100"/>
                  <a:gd name="connsiteX42" fmla="*/ 2948940 w 3276600"/>
                  <a:gd name="connsiteY42" fmla="*/ 2606040 h 4229100"/>
                  <a:gd name="connsiteX43" fmla="*/ 2910840 w 3276600"/>
                  <a:gd name="connsiteY43" fmla="*/ 2606040 h 4229100"/>
                  <a:gd name="connsiteX44" fmla="*/ 2857500 w 3276600"/>
                  <a:gd name="connsiteY44" fmla="*/ 2628900 h 4229100"/>
                  <a:gd name="connsiteX45" fmla="*/ 2811780 w 3276600"/>
                  <a:gd name="connsiteY45" fmla="*/ 2712720 h 4229100"/>
                  <a:gd name="connsiteX46" fmla="*/ 2735580 w 3276600"/>
                  <a:gd name="connsiteY46" fmla="*/ 2788920 h 4229100"/>
                  <a:gd name="connsiteX47" fmla="*/ 2720340 w 3276600"/>
                  <a:gd name="connsiteY47" fmla="*/ 2964180 h 4229100"/>
                  <a:gd name="connsiteX48" fmla="*/ 2766060 w 3276600"/>
                  <a:gd name="connsiteY48" fmla="*/ 2987040 h 4229100"/>
                  <a:gd name="connsiteX49" fmla="*/ 2948940 w 3276600"/>
                  <a:gd name="connsiteY49" fmla="*/ 3040380 h 4229100"/>
                  <a:gd name="connsiteX50" fmla="*/ 2994660 w 3276600"/>
                  <a:gd name="connsiteY50" fmla="*/ 3108960 h 4229100"/>
                  <a:gd name="connsiteX51" fmla="*/ 2994660 w 3276600"/>
                  <a:gd name="connsiteY51" fmla="*/ 3154680 h 4229100"/>
                  <a:gd name="connsiteX52" fmla="*/ 2887980 w 3276600"/>
                  <a:gd name="connsiteY52" fmla="*/ 3253740 h 4229100"/>
                  <a:gd name="connsiteX53" fmla="*/ 3040380 w 3276600"/>
                  <a:gd name="connsiteY53" fmla="*/ 3238500 h 4229100"/>
                  <a:gd name="connsiteX54" fmla="*/ 3063240 w 3276600"/>
                  <a:gd name="connsiteY54" fmla="*/ 3268980 h 4229100"/>
                  <a:gd name="connsiteX55" fmla="*/ 2857500 w 3276600"/>
                  <a:gd name="connsiteY55" fmla="*/ 3421380 h 4229100"/>
                  <a:gd name="connsiteX56" fmla="*/ 2705100 w 3276600"/>
                  <a:gd name="connsiteY56" fmla="*/ 3451860 h 4229100"/>
                  <a:gd name="connsiteX57" fmla="*/ 2667000 w 3276600"/>
                  <a:gd name="connsiteY57" fmla="*/ 3550920 h 4229100"/>
                  <a:gd name="connsiteX58" fmla="*/ 2644140 w 3276600"/>
                  <a:gd name="connsiteY58" fmla="*/ 3596640 h 4229100"/>
                  <a:gd name="connsiteX59" fmla="*/ 2606040 w 3276600"/>
                  <a:gd name="connsiteY59" fmla="*/ 3680460 h 4229100"/>
                  <a:gd name="connsiteX60" fmla="*/ 2598420 w 3276600"/>
                  <a:gd name="connsiteY60" fmla="*/ 3718560 h 4229100"/>
                  <a:gd name="connsiteX61" fmla="*/ 2232660 w 3276600"/>
                  <a:gd name="connsiteY61" fmla="*/ 3924300 h 4229100"/>
                  <a:gd name="connsiteX62" fmla="*/ 2042160 w 3276600"/>
                  <a:gd name="connsiteY62" fmla="*/ 3962400 h 4229100"/>
                  <a:gd name="connsiteX63" fmla="*/ 1661160 w 3276600"/>
                  <a:gd name="connsiteY63" fmla="*/ 4229100 h 4229100"/>
                  <a:gd name="connsiteX64" fmla="*/ 1684020 w 3276600"/>
                  <a:gd name="connsiteY64" fmla="*/ 4046220 h 4229100"/>
                  <a:gd name="connsiteX65" fmla="*/ 1600200 w 3276600"/>
                  <a:gd name="connsiteY65" fmla="*/ 3985260 h 4229100"/>
                  <a:gd name="connsiteX66" fmla="*/ 1851660 w 3276600"/>
                  <a:gd name="connsiteY66" fmla="*/ 3832860 h 4229100"/>
                  <a:gd name="connsiteX67" fmla="*/ 1965960 w 3276600"/>
                  <a:gd name="connsiteY67" fmla="*/ 3604260 h 4229100"/>
                  <a:gd name="connsiteX68" fmla="*/ 1935480 w 3276600"/>
                  <a:gd name="connsiteY68" fmla="*/ 3497580 h 4229100"/>
                  <a:gd name="connsiteX69" fmla="*/ 1981200 w 3276600"/>
                  <a:gd name="connsiteY69" fmla="*/ 3413760 h 4229100"/>
                  <a:gd name="connsiteX70" fmla="*/ 2026920 w 3276600"/>
                  <a:gd name="connsiteY70" fmla="*/ 3307080 h 4229100"/>
                  <a:gd name="connsiteX71" fmla="*/ 2042160 w 3276600"/>
                  <a:gd name="connsiteY71" fmla="*/ 3025140 h 4229100"/>
                  <a:gd name="connsiteX72" fmla="*/ 1912620 w 3276600"/>
                  <a:gd name="connsiteY72" fmla="*/ 2750820 h 4229100"/>
                  <a:gd name="connsiteX73" fmla="*/ 1859280 w 3276600"/>
                  <a:gd name="connsiteY73" fmla="*/ 2667000 h 4229100"/>
                  <a:gd name="connsiteX74" fmla="*/ 1752600 w 3276600"/>
                  <a:gd name="connsiteY74" fmla="*/ 2628900 h 4229100"/>
                  <a:gd name="connsiteX75" fmla="*/ 1729740 w 3276600"/>
                  <a:gd name="connsiteY75" fmla="*/ 2575560 h 4229100"/>
                  <a:gd name="connsiteX76" fmla="*/ 1744980 w 3276600"/>
                  <a:gd name="connsiteY76" fmla="*/ 2301240 h 4229100"/>
                  <a:gd name="connsiteX77" fmla="*/ 1714500 w 3276600"/>
                  <a:gd name="connsiteY77" fmla="*/ 2286000 h 4229100"/>
                  <a:gd name="connsiteX78" fmla="*/ 1653540 w 3276600"/>
                  <a:gd name="connsiteY78" fmla="*/ 2286000 h 4229100"/>
                  <a:gd name="connsiteX79" fmla="*/ 1516380 w 3276600"/>
                  <a:gd name="connsiteY79" fmla="*/ 2286000 h 4229100"/>
                  <a:gd name="connsiteX80" fmla="*/ 1478280 w 3276600"/>
                  <a:gd name="connsiteY80" fmla="*/ 2225040 h 4229100"/>
                  <a:gd name="connsiteX81" fmla="*/ 1447800 w 3276600"/>
                  <a:gd name="connsiteY81" fmla="*/ 2110740 h 4229100"/>
                  <a:gd name="connsiteX82" fmla="*/ 1478280 w 3276600"/>
                  <a:gd name="connsiteY82" fmla="*/ 2072640 h 4229100"/>
                  <a:gd name="connsiteX83" fmla="*/ 1562100 w 3276600"/>
                  <a:gd name="connsiteY83" fmla="*/ 2004060 h 4229100"/>
                  <a:gd name="connsiteX84" fmla="*/ 1684020 w 3276600"/>
                  <a:gd name="connsiteY84" fmla="*/ 2011680 h 4229100"/>
                  <a:gd name="connsiteX85" fmla="*/ 1798320 w 3276600"/>
                  <a:gd name="connsiteY85" fmla="*/ 2095500 h 4229100"/>
                  <a:gd name="connsiteX86" fmla="*/ 1798320 w 3276600"/>
                  <a:gd name="connsiteY86" fmla="*/ 2255520 h 4229100"/>
                  <a:gd name="connsiteX87" fmla="*/ 1851660 w 3276600"/>
                  <a:gd name="connsiteY87" fmla="*/ 2255520 h 4229100"/>
                  <a:gd name="connsiteX88" fmla="*/ 1981200 w 3276600"/>
                  <a:gd name="connsiteY88" fmla="*/ 2225040 h 4229100"/>
                  <a:gd name="connsiteX89" fmla="*/ 2042160 w 3276600"/>
                  <a:gd name="connsiteY89" fmla="*/ 2133600 h 4229100"/>
                  <a:gd name="connsiteX90" fmla="*/ 2065020 w 3276600"/>
                  <a:gd name="connsiteY90" fmla="*/ 1958340 h 4229100"/>
                  <a:gd name="connsiteX91" fmla="*/ 2110740 w 3276600"/>
                  <a:gd name="connsiteY91" fmla="*/ 1874520 h 4229100"/>
                  <a:gd name="connsiteX92" fmla="*/ 2034540 w 3276600"/>
                  <a:gd name="connsiteY92" fmla="*/ 1744980 h 4229100"/>
                  <a:gd name="connsiteX93" fmla="*/ 1965960 w 3276600"/>
                  <a:gd name="connsiteY93" fmla="*/ 1722120 h 4229100"/>
                  <a:gd name="connsiteX94" fmla="*/ 1859280 w 3276600"/>
                  <a:gd name="connsiteY94" fmla="*/ 1722120 h 4229100"/>
                  <a:gd name="connsiteX95" fmla="*/ 1798320 w 3276600"/>
                  <a:gd name="connsiteY95" fmla="*/ 1653540 h 4229100"/>
                  <a:gd name="connsiteX96" fmla="*/ 1691640 w 3276600"/>
                  <a:gd name="connsiteY96" fmla="*/ 1600200 h 4229100"/>
                  <a:gd name="connsiteX97" fmla="*/ 1478280 w 3276600"/>
                  <a:gd name="connsiteY97" fmla="*/ 1729740 h 4229100"/>
                  <a:gd name="connsiteX98" fmla="*/ 1470660 w 3276600"/>
                  <a:gd name="connsiteY98" fmla="*/ 1798320 h 4229100"/>
                  <a:gd name="connsiteX99" fmla="*/ 1478280 w 3276600"/>
                  <a:gd name="connsiteY99" fmla="*/ 1920240 h 4229100"/>
                  <a:gd name="connsiteX100" fmla="*/ 1432560 w 3276600"/>
                  <a:gd name="connsiteY100" fmla="*/ 2004060 h 4229100"/>
                  <a:gd name="connsiteX101" fmla="*/ 1356360 w 3276600"/>
                  <a:gd name="connsiteY101" fmla="*/ 2065020 h 4229100"/>
                  <a:gd name="connsiteX102" fmla="*/ 1318260 w 3276600"/>
                  <a:gd name="connsiteY102" fmla="*/ 2316480 h 4229100"/>
                  <a:gd name="connsiteX103" fmla="*/ 1196340 w 3276600"/>
                  <a:gd name="connsiteY103" fmla="*/ 2476500 h 4229100"/>
                  <a:gd name="connsiteX104" fmla="*/ 1219200 w 3276600"/>
                  <a:gd name="connsiteY104" fmla="*/ 2827020 h 4229100"/>
                  <a:gd name="connsiteX105" fmla="*/ 1272540 w 3276600"/>
                  <a:gd name="connsiteY105" fmla="*/ 3025140 h 4229100"/>
                  <a:gd name="connsiteX106" fmla="*/ 1356360 w 3276600"/>
                  <a:gd name="connsiteY106" fmla="*/ 3131820 h 4229100"/>
                  <a:gd name="connsiteX107" fmla="*/ 1562100 w 3276600"/>
                  <a:gd name="connsiteY107" fmla="*/ 3268980 h 4229100"/>
                  <a:gd name="connsiteX108" fmla="*/ 1676400 w 3276600"/>
                  <a:gd name="connsiteY108" fmla="*/ 3268980 h 4229100"/>
                  <a:gd name="connsiteX109" fmla="*/ 1630680 w 3276600"/>
                  <a:gd name="connsiteY109" fmla="*/ 3368040 h 4229100"/>
                  <a:gd name="connsiteX110" fmla="*/ 1524000 w 3276600"/>
                  <a:gd name="connsiteY110" fmla="*/ 3604260 h 4229100"/>
                  <a:gd name="connsiteX111" fmla="*/ 1463040 w 3276600"/>
                  <a:gd name="connsiteY111" fmla="*/ 3611880 h 4229100"/>
                  <a:gd name="connsiteX112" fmla="*/ 1402080 w 3276600"/>
                  <a:gd name="connsiteY112" fmla="*/ 3665220 h 4229100"/>
                  <a:gd name="connsiteX113" fmla="*/ 1333500 w 3276600"/>
                  <a:gd name="connsiteY113" fmla="*/ 3611880 h 4229100"/>
                  <a:gd name="connsiteX114" fmla="*/ 1219200 w 3276600"/>
                  <a:gd name="connsiteY114" fmla="*/ 3642360 h 4229100"/>
                  <a:gd name="connsiteX115" fmla="*/ 1158240 w 3276600"/>
                  <a:gd name="connsiteY115" fmla="*/ 3596640 h 4229100"/>
                  <a:gd name="connsiteX116" fmla="*/ 1181100 w 3276600"/>
                  <a:gd name="connsiteY116" fmla="*/ 3474720 h 4229100"/>
                  <a:gd name="connsiteX117" fmla="*/ 1036320 w 3276600"/>
                  <a:gd name="connsiteY117" fmla="*/ 3352800 h 4229100"/>
                  <a:gd name="connsiteX118" fmla="*/ 853440 w 3276600"/>
                  <a:gd name="connsiteY118" fmla="*/ 3345180 h 4229100"/>
                  <a:gd name="connsiteX119" fmla="*/ 601980 w 3276600"/>
                  <a:gd name="connsiteY119" fmla="*/ 3337560 h 4229100"/>
                  <a:gd name="connsiteX120" fmla="*/ 518160 w 3276600"/>
                  <a:gd name="connsiteY120" fmla="*/ 3299460 h 4229100"/>
                  <a:gd name="connsiteX121" fmla="*/ 480060 w 3276600"/>
                  <a:gd name="connsiteY121" fmla="*/ 3345180 h 4229100"/>
                  <a:gd name="connsiteX122" fmla="*/ 304800 w 3276600"/>
                  <a:gd name="connsiteY122" fmla="*/ 3368040 h 4229100"/>
                  <a:gd name="connsiteX123" fmla="*/ 297180 w 3276600"/>
                  <a:gd name="connsiteY123" fmla="*/ 3314700 h 4229100"/>
                  <a:gd name="connsiteX124" fmla="*/ 259080 w 3276600"/>
                  <a:gd name="connsiteY124" fmla="*/ 3268980 h 4229100"/>
                  <a:gd name="connsiteX125" fmla="*/ 236220 w 3276600"/>
                  <a:gd name="connsiteY125" fmla="*/ 3208020 h 4229100"/>
                  <a:gd name="connsiteX126" fmla="*/ 251460 w 3276600"/>
                  <a:gd name="connsiteY126" fmla="*/ 3139440 h 4229100"/>
                  <a:gd name="connsiteX127" fmla="*/ 152400 w 3276600"/>
                  <a:gd name="connsiteY127" fmla="*/ 3101340 h 4229100"/>
                  <a:gd name="connsiteX128" fmla="*/ 220980 w 3276600"/>
                  <a:gd name="connsiteY128" fmla="*/ 3040380 h 4229100"/>
                  <a:gd name="connsiteX129" fmla="*/ 182880 w 3276600"/>
                  <a:gd name="connsiteY129" fmla="*/ 2971800 h 4229100"/>
                  <a:gd name="connsiteX130" fmla="*/ 114300 w 3276600"/>
                  <a:gd name="connsiteY130" fmla="*/ 2903220 h 4229100"/>
                  <a:gd name="connsiteX131" fmla="*/ 0 w 3276600"/>
                  <a:gd name="connsiteY131" fmla="*/ 2788920 h 4229100"/>
                  <a:gd name="connsiteX132" fmla="*/ 0 w 3276600"/>
                  <a:gd name="connsiteY132" fmla="*/ 2727960 h 4229100"/>
                  <a:gd name="connsiteX133" fmla="*/ 106680 w 3276600"/>
                  <a:gd name="connsiteY133" fmla="*/ 2689860 h 4229100"/>
                  <a:gd name="connsiteX134" fmla="*/ 182880 w 3276600"/>
                  <a:gd name="connsiteY134" fmla="*/ 2766060 h 4229100"/>
                  <a:gd name="connsiteX135" fmla="*/ 297180 w 3276600"/>
                  <a:gd name="connsiteY135" fmla="*/ 2819400 h 4229100"/>
                  <a:gd name="connsiteX136" fmla="*/ 457200 w 3276600"/>
                  <a:gd name="connsiteY136" fmla="*/ 2720340 h 4229100"/>
                  <a:gd name="connsiteX137" fmla="*/ 579120 w 3276600"/>
                  <a:gd name="connsiteY137" fmla="*/ 2499360 h 4229100"/>
                  <a:gd name="connsiteX138" fmla="*/ 640080 w 3276600"/>
                  <a:gd name="connsiteY138" fmla="*/ 2164080 h 4229100"/>
                  <a:gd name="connsiteX139" fmla="*/ 601980 w 3276600"/>
                  <a:gd name="connsiteY139" fmla="*/ 1943100 h 4229100"/>
                  <a:gd name="connsiteX140" fmla="*/ 327660 w 3276600"/>
                  <a:gd name="connsiteY140" fmla="*/ 1592580 h 4229100"/>
                  <a:gd name="connsiteX141" fmla="*/ 220980 w 3276600"/>
                  <a:gd name="connsiteY141" fmla="*/ 1569720 h 4229100"/>
                  <a:gd name="connsiteX142" fmla="*/ 167640 w 3276600"/>
                  <a:gd name="connsiteY142" fmla="*/ 1577340 h 4229100"/>
                  <a:gd name="connsiteX143" fmla="*/ 167640 w 3276600"/>
                  <a:gd name="connsiteY143" fmla="*/ 1546860 h 4229100"/>
                  <a:gd name="connsiteX144" fmla="*/ 129540 w 3276600"/>
                  <a:gd name="connsiteY144" fmla="*/ 1432560 h 4229100"/>
                  <a:gd name="connsiteX145" fmla="*/ 167640 w 3276600"/>
                  <a:gd name="connsiteY145" fmla="*/ 1211580 h 4229100"/>
                  <a:gd name="connsiteX146" fmla="*/ 297180 w 3276600"/>
                  <a:gd name="connsiteY146" fmla="*/ 1005840 h 4229100"/>
                  <a:gd name="connsiteX147" fmla="*/ 243840 w 3276600"/>
                  <a:gd name="connsiteY147" fmla="*/ 807720 h 4229100"/>
                  <a:gd name="connsiteX148" fmla="*/ 144780 w 3276600"/>
                  <a:gd name="connsiteY148" fmla="*/ 609600 h 4229100"/>
                  <a:gd name="connsiteX149" fmla="*/ 236220 w 3276600"/>
                  <a:gd name="connsiteY149" fmla="*/ 403860 h 4229100"/>
                  <a:gd name="connsiteX150" fmla="*/ 129540 w 3276600"/>
                  <a:gd name="connsiteY150" fmla="*/ 342900 h 4229100"/>
                  <a:gd name="connsiteX151" fmla="*/ 121920 w 3276600"/>
                  <a:gd name="connsiteY151" fmla="*/ 274320 h 4229100"/>
                  <a:gd name="connsiteX152" fmla="*/ 198120 w 3276600"/>
                  <a:gd name="connsiteY152" fmla="*/ 213360 h 4229100"/>
                  <a:gd name="connsiteX153" fmla="*/ 358140 w 3276600"/>
                  <a:gd name="connsiteY153" fmla="*/ 198120 h 4229100"/>
                  <a:gd name="connsiteX154" fmla="*/ 563880 w 3276600"/>
                  <a:gd name="connsiteY154" fmla="*/ 266700 h 4229100"/>
                  <a:gd name="connsiteX155" fmla="*/ 647700 w 3276600"/>
                  <a:gd name="connsiteY155" fmla="*/ 220980 h 4229100"/>
                  <a:gd name="connsiteX156" fmla="*/ 723900 w 3276600"/>
                  <a:gd name="connsiteY156" fmla="*/ 60960 h 4229100"/>
                  <a:gd name="connsiteX157" fmla="*/ 876300 w 3276600"/>
                  <a:gd name="connsiteY157" fmla="*/ 236220 h 4229100"/>
                  <a:gd name="connsiteX158" fmla="*/ 1059180 w 3276600"/>
                  <a:gd name="connsiteY158" fmla="*/ 243840 h 4229100"/>
                  <a:gd name="connsiteX159" fmla="*/ 1066800 w 3276600"/>
                  <a:gd name="connsiteY159" fmla="*/ 144780 h 4229100"/>
                  <a:gd name="connsiteX160" fmla="*/ 1242060 w 3276600"/>
                  <a:gd name="connsiteY160" fmla="*/ 175260 h 4229100"/>
                  <a:gd name="connsiteX161" fmla="*/ 1257300 w 3276600"/>
                  <a:gd name="connsiteY161" fmla="*/ 121920 h 4229100"/>
                  <a:gd name="connsiteX162" fmla="*/ 1379220 w 3276600"/>
                  <a:gd name="connsiteY162" fmla="*/ 106680 h 422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3276600" h="4229100">
                    <a:moveTo>
                      <a:pt x="1402080" y="0"/>
                    </a:moveTo>
                    <a:lnTo>
                      <a:pt x="1470660" y="30480"/>
                    </a:lnTo>
                    <a:lnTo>
                      <a:pt x="1493520" y="114300"/>
                    </a:lnTo>
                    <a:lnTo>
                      <a:pt x="1607820" y="167640"/>
                    </a:lnTo>
                    <a:lnTo>
                      <a:pt x="1630680" y="213360"/>
                    </a:lnTo>
                    <a:lnTo>
                      <a:pt x="1819676" y="330668"/>
                    </a:lnTo>
                    <a:lnTo>
                      <a:pt x="1818573" y="332872"/>
                    </a:lnTo>
                    <a:lnTo>
                      <a:pt x="1805940" y="327660"/>
                    </a:lnTo>
                    <a:lnTo>
                      <a:pt x="1818132" y="333756"/>
                    </a:lnTo>
                    <a:lnTo>
                      <a:pt x="1775460" y="419100"/>
                    </a:lnTo>
                    <a:lnTo>
                      <a:pt x="1775460" y="449580"/>
                    </a:lnTo>
                    <a:lnTo>
                      <a:pt x="1882140" y="510540"/>
                    </a:lnTo>
                    <a:lnTo>
                      <a:pt x="1965960" y="601980"/>
                    </a:lnTo>
                    <a:lnTo>
                      <a:pt x="2065020" y="822960"/>
                    </a:lnTo>
                    <a:lnTo>
                      <a:pt x="2202180" y="876300"/>
                    </a:lnTo>
                    <a:lnTo>
                      <a:pt x="2286000" y="929640"/>
                    </a:lnTo>
                    <a:lnTo>
                      <a:pt x="2369820" y="1097280"/>
                    </a:lnTo>
                    <a:lnTo>
                      <a:pt x="2286000" y="1249680"/>
                    </a:lnTo>
                    <a:lnTo>
                      <a:pt x="2278380" y="1325880"/>
                    </a:lnTo>
                    <a:lnTo>
                      <a:pt x="2407920" y="1386840"/>
                    </a:lnTo>
                    <a:lnTo>
                      <a:pt x="2468880" y="1447800"/>
                    </a:lnTo>
                    <a:lnTo>
                      <a:pt x="2567940" y="1417320"/>
                    </a:lnTo>
                    <a:lnTo>
                      <a:pt x="2613660" y="1478280"/>
                    </a:lnTo>
                    <a:lnTo>
                      <a:pt x="2606040" y="1531620"/>
                    </a:lnTo>
                    <a:lnTo>
                      <a:pt x="2705100" y="1562100"/>
                    </a:lnTo>
                    <a:lnTo>
                      <a:pt x="2735580" y="1760220"/>
                    </a:lnTo>
                    <a:lnTo>
                      <a:pt x="2750820" y="1836420"/>
                    </a:lnTo>
                    <a:lnTo>
                      <a:pt x="2773680" y="1897380"/>
                    </a:lnTo>
                    <a:lnTo>
                      <a:pt x="2796540" y="1950720"/>
                    </a:lnTo>
                    <a:lnTo>
                      <a:pt x="2887980" y="1905000"/>
                    </a:lnTo>
                    <a:lnTo>
                      <a:pt x="3048000" y="1981200"/>
                    </a:lnTo>
                    <a:lnTo>
                      <a:pt x="3154680" y="1965960"/>
                    </a:lnTo>
                    <a:lnTo>
                      <a:pt x="3215640" y="2019300"/>
                    </a:lnTo>
                    <a:lnTo>
                      <a:pt x="3238500" y="2103120"/>
                    </a:lnTo>
                    <a:lnTo>
                      <a:pt x="3276600" y="2209800"/>
                    </a:lnTo>
                    <a:lnTo>
                      <a:pt x="3238500" y="2240280"/>
                    </a:lnTo>
                    <a:lnTo>
                      <a:pt x="3276600" y="2354580"/>
                    </a:lnTo>
                    <a:lnTo>
                      <a:pt x="3223260" y="2423160"/>
                    </a:lnTo>
                    <a:lnTo>
                      <a:pt x="3169920" y="2506980"/>
                    </a:lnTo>
                    <a:lnTo>
                      <a:pt x="3163606" y="2589060"/>
                    </a:lnTo>
                    <a:lnTo>
                      <a:pt x="3116580" y="2583180"/>
                    </a:lnTo>
                    <a:lnTo>
                      <a:pt x="2987040" y="2545080"/>
                    </a:lnTo>
                    <a:lnTo>
                      <a:pt x="2948940" y="2606040"/>
                    </a:lnTo>
                    <a:lnTo>
                      <a:pt x="2910840" y="2606040"/>
                    </a:lnTo>
                    <a:lnTo>
                      <a:pt x="2857500" y="2628900"/>
                    </a:lnTo>
                    <a:lnTo>
                      <a:pt x="2811780" y="2712720"/>
                    </a:lnTo>
                    <a:lnTo>
                      <a:pt x="2735580" y="2788920"/>
                    </a:lnTo>
                    <a:lnTo>
                      <a:pt x="2720340" y="2964180"/>
                    </a:lnTo>
                    <a:lnTo>
                      <a:pt x="2766060" y="2987040"/>
                    </a:lnTo>
                    <a:lnTo>
                      <a:pt x="2948940" y="3040380"/>
                    </a:lnTo>
                    <a:lnTo>
                      <a:pt x="2994660" y="3108960"/>
                    </a:lnTo>
                    <a:lnTo>
                      <a:pt x="2994660" y="3154680"/>
                    </a:lnTo>
                    <a:lnTo>
                      <a:pt x="2887980" y="3253740"/>
                    </a:lnTo>
                    <a:lnTo>
                      <a:pt x="3040380" y="3238500"/>
                    </a:lnTo>
                    <a:lnTo>
                      <a:pt x="3063240" y="3268980"/>
                    </a:lnTo>
                    <a:lnTo>
                      <a:pt x="2857500" y="3421380"/>
                    </a:lnTo>
                    <a:lnTo>
                      <a:pt x="2705100" y="3451860"/>
                    </a:lnTo>
                    <a:lnTo>
                      <a:pt x="2667000" y="3550920"/>
                    </a:lnTo>
                    <a:lnTo>
                      <a:pt x="2644140" y="3596640"/>
                    </a:lnTo>
                    <a:lnTo>
                      <a:pt x="2606040" y="3680460"/>
                    </a:lnTo>
                    <a:lnTo>
                      <a:pt x="2598420" y="3718560"/>
                    </a:lnTo>
                    <a:lnTo>
                      <a:pt x="2232660" y="3924300"/>
                    </a:lnTo>
                    <a:lnTo>
                      <a:pt x="2042160" y="3962400"/>
                    </a:lnTo>
                    <a:lnTo>
                      <a:pt x="1661160" y="4229100"/>
                    </a:lnTo>
                    <a:lnTo>
                      <a:pt x="1684020" y="4046220"/>
                    </a:lnTo>
                    <a:lnTo>
                      <a:pt x="1600200" y="3985260"/>
                    </a:lnTo>
                    <a:lnTo>
                      <a:pt x="1851660" y="3832860"/>
                    </a:lnTo>
                    <a:lnTo>
                      <a:pt x="1965960" y="3604260"/>
                    </a:lnTo>
                    <a:lnTo>
                      <a:pt x="1935480" y="3497580"/>
                    </a:lnTo>
                    <a:lnTo>
                      <a:pt x="1981200" y="3413760"/>
                    </a:lnTo>
                    <a:lnTo>
                      <a:pt x="2026920" y="3307080"/>
                    </a:lnTo>
                    <a:lnTo>
                      <a:pt x="2042160" y="3025140"/>
                    </a:lnTo>
                    <a:lnTo>
                      <a:pt x="1912620" y="2750820"/>
                    </a:lnTo>
                    <a:lnTo>
                      <a:pt x="1859280" y="2667000"/>
                    </a:lnTo>
                    <a:lnTo>
                      <a:pt x="1752600" y="2628900"/>
                    </a:lnTo>
                    <a:lnTo>
                      <a:pt x="1729740" y="2575560"/>
                    </a:lnTo>
                    <a:lnTo>
                      <a:pt x="1744980" y="2301240"/>
                    </a:lnTo>
                    <a:lnTo>
                      <a:pt x="1714500" y="2286000"/>
                    </a:lnTo>
                    <a:lnTo>
                      <a:pt x="1653540" y="2286000"/>
                    </a:lnTo>
                    <a:lnTo>
                      <a:pt x="1516380" y="2286000"/>
                    </a:lnTo>
                    <a:lnTo>
                      <a:pt x="1478280" y="2225040"/>
                    </a:lnTo>
                    <a:lnTo>
                      <a:pt x="1447800" y="2110740"/>
                    </a:lnTo>
                    <a:lnTo>
                      <a:pt x="1478280" y="2072640"/>
                    </a:lnTo>
                    <a:lnTo>
                      <a:pt x="1562100" y="2004060"/>
                    </a:lnTo>
                    <a:lnTo>
                      <a:pt x="1684020" y="2011680"/>
                    </a:lnTo>
                    <a:lnTo>
                      <a:pt x="1798320" y="2095500"/>
                    </a:lnTo>
                    <a:lnTo>
                      <a:pt x="1798320" y="2255520"/>
                    </a:lnTo>
                    <a:lnTo>
                      <a:pt x="1851660" y="2255520"/>
                    </a:lnTo>
                    <a:lnTo>
                      <a:pt x="1981200" y="2225040"/>
                    </a:lnTo>
                    <a:lnTo>
                      <a:pt x="2042160" y="2133600"/>
                    </a:lnTo>
                    <a:lnTo>
                      <a:pt x="2065020" y="1958340"/>
                    </a:lnTo>
                    <a:lnTo>
                      <a:pt x="2110740" y="1874520"/>
                    </a:lnTo>
                    <a:lnTo>
                      <a:pt x="2034540" y="1744980"/>
                    </a:lnTo>
                    <a:lnTo>
                      <a:pt x="1965960" y="1722120"/>
                    </a:lnTo>
                    <a:lnTo>
                      <a:pt x="1859280" y="1722120"/>
                    </a:lnTo>
                    <a:lnTo>
                      <a:pt x="1798320" y="1653540"/>
                    </a:lnTo>
                    <a:lnTo>
                      <a:pt x="1691640" y="1600200"/>
                    </a:lnTo>
                    <a:lnTo>
                      <a:pt x="1478280" y="1729740"/>
                    </a:lnTo>
                    <a:lnTo>
                      <a:pt x="1470660" y="1798320"/>
                    </a:lnTo>
                    <a:lnTo>
                      <a:pt x="1478280" y="1920240"/>
                    </a:lnTo>
                    <a:lnTo>
                      <a:pt x="1432560" y="2004060"/>
                    </a:lnTo>
                    <a:lnTo>
                      <a:pt x="1356360" y="2065020"/>
                    </a:lnTo>
                    <a:lnTo>
                      <a:pt x="1318260" y="2316480"/>
                    </a:lnTo>
                    <a:lnTo>
                      <a:pt x="1196340" y="2476500"/>
                    </a:lnTo>
                    <a:lnTo>
                      <a:pt x="1219200" y="2827020"/>
                    </a:lnTo>
                    <a:lnTo>
                      <a:pt x="1272540" y="3025140"/>
                    </a:lnTo>
                    <a:lnTo>
                      <a:pt x="1356360" y="3131820"/>
                    </a:lnTo>
                    <a:lnTo>
                      <a:pt x="1562100" y="3268980"/>
                    </a:lnTo>
                    <a:lnTo>
                      <a:pt x="1676400" y="3268980"/>
                    </a:lnTo>
                    <a:lnTo>
                      <a:pt x="1630680" y="3368040"/>
                    </a:lnTo>
                    <a:lnTo>
                      <a:pt x="1524000" y="3604260"/>
                    </a:lnTo>
                    <a:lnTo>
                      <a:pt x="1463040" y="3611880"/>
                    </a:lnTo>
                    <a:lnTo>
                      <a:pt x="1402080" y="3665220"/>
                    </a:lnTo>
                    <a:lnTo>
                      <a:pt x="1333500" y="3611880"/>
                    </a:lnTo>
                    <a:lnTo>
                      <a:pt x="1219200" y="3642360"/>
                    </a:lnTo>
                    <a:lnTo>
                      <a:pt x="1158240" y="3596640"/>
                    </a:lnTo>
                    <a:lnTo>
                      <a:pt x="1181100" y="3474720"/>
                    </a:lnTo>
                    <a:lnTo>
                      <a:pt x="1036320" y="3352800"/>
                    </a:lnTo>
                    <a:lnTo>
                      <a:pt x="853440" y="3345180"/>
                    </a:lnTo>
                    <a:lnTo>
                      <a:pt x="601980" y="3337560"/>
                    </a:lnTo>
                    <a:lnTo>
                      <a:pt x="518160" y="3299460"/>
                    </a:lnTo>
                    <a:lnTo>
                      <a:pt x="480060" y="3345180"/>
                    </a:lnTo>
                    <a:lnTo>
                      <a:pt x="304800" y="3368040"/>
                    </a:lnTo>
                    <a:lnTo>
                      <a:pt x="297180" y="3314700"/>
                    </a:lnTo>
                    <a:lnTo>
                      <a:pt x="259080" y="3268980"/>
                    </a:lnTo>
                    <a:lnTo>
                      <a:pt x="236220" y="3208020"/>
                    </a:lnTo>
                    <a:lnTo>
                      <a:pt x="251460" y="3139440"/>
                    </a:lnTo>
                    <a:lnTo>
                      <a:pt x="152400" y="3101340"/>
                    </a:lnTo>
                    <a:lnTo>
                      <a:pt x="220980" y="3040380"/>
                    </a:lnTo>
                    <a:lnTo>
                      <a:pt x="182880" y="2971800"/>
                    </a:lnTo>
                    <a:lnTo>
                      <a:pt x="114300" y="2903220"/>
                    </a:lnTo>
                    <a:lnTo>
                      <a:pt x="0" y="2788920"/>
                    </a:lnTo>
                    <a:lnTo>
                      <a:pt x="0" y="2727960"/>
                    </a:lnTo>
                    <a:lnTo>
                      <a:pt x="106680" y="2689860"/>
                    </a:lnTo>
                    <a:lnTo>
                      <a:pt x="182880" y="2766060"/>
                    </a:lnTo>
                    <a:lnTo>
                      <a:pt x="297180" y="2819400"/>
                    </a:lnTo>
                    <a:lnTo>
                      <a:pt x="457200" y="2720340"/>
                    </a:lnTo>
                    <a:lnTo>
                      <a:pt x="579120" y="2499360"/>
                    </a:lnTo>
                    <a:lnTo>
                      <a:pt x="640080" y="2164080"/>
                    </a:lnTo>
                    <a:lnTo>
                      <a:pt x="601980" y="1943100"/>
                    </a:lnTo>
                    <a:lnTo>
                      <a:pt x="327660" y="1592580"/>
                    </a:lnTo>
                    <a:lnTo>
                      <a:pt x="220980" y="1569720"/>
                    </a:lnTo>
                    <a:lnTo>
                      <a:pt x="167640" y="1577340"/>
                    </a:lnTo>
                    <a:lnTo>
                      <a:pt x="167640" y="1546860"/>
                    </a:lnTo>
                    <a:lnTo>
                      <a:pt x="129540" y="1432560"/>
                    </a:lnTo>
                    <a:lnTo>
                      <a:pt x="167640" y="1211580"/>
                    </a:lnTo>
                    <a:lnTo>
                      <a:pt x="297180" y="1005840"/>
                    </a:lnTo>
                    <a:lnTo>
                      <a:pt x="243840" y="807720"/>
                    </a:lnTo>
                    <a:lnTo>
                      <a:pt x="144780" y="609600"/>
                    </a:lnTo>
                    <a:lnTo>
                      <a:pt x="236220" y="403860"/>
                    </a:lnTo>
                    <a:lnTo>
                      <a:pt x="129540" y="342900"/>
                    </a:lnTo>
                    <a:lnTo>
                      <a:pt x="121920" y="274320"/>
                    </a:lnTo>
                    <a:lnTo>
                      <a:pt x="198120" y="213360"/>
                    </a:lnTo>
                    <a:lnTo>
                      <a:pt x="358140" y="198120"/>
                    </a:lnTo>
                    <a:lnTo>
                      <a:pt x="563880" y="266700"/>
                    </a:lnTo>
                    <a:lnTo>
                      <a:pt x="647700" y="220980"/>
                    </a:lnTo>
                    <a:lnTo>
                      <a:pt x="723900" y="60960"/>
                    </a:lnTo>
                    <a:lnTo>
                      <a:pt x="876300" y="236220"/>
                    </a:lnTo>
                    <a:lnTo>
                      <a:pt x="1059180" y="243840"/>
                    </a:lnTo>
                    <a:lnTo>
                      <a:pt x="1066800" y="144780"/>
                    </a:lnTo>
                    <a:lnTo>
                      <a:pt x="1242060" y="175260"/>
                    </a:lnTo>
                    <a:lnTo>
                      <a:pt x="1257300" y="121920"/>
                    </a:lnTo>
                    <a:lnTo>
                      <a:pt x="1379220" y="10668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720CDC92-B904-3E9A-C320-4051F0D1EC5F}"/>
                  </a:ext>
                </a:extLst>
              </p:cNvPr>
              <p:cNvSpPr/>
              <p:nvPr/>
            </p:nvSpPr>
            <p:spPr>
              <a:xfrm>
                <a:off x="817122" y="5419549"/>
                <a:ext cx="705992" cy="684981"/>
              </a:xfrm>
              <a:custGeom>
                <a:avLst/>
                <a:gdLst>
                  <a:gd name="connsiteX0" fmla="*/ 2312670 w 3658870"/>
                  <a:gd name="connsiteY0" fmla="*/ 0 h 3549980"/>
                  <a:gd name="connsiteX1" fmla="*/ 2407920 w 3658870"/>
                  <a:gd name="connsiteY1" fmla="*/ 44452 h 3549980"/>
                  <a:gd name="connsiteX2" fmla="*/ 2503170 w 3658870"/>
                  <a:gd name="connsiteY2" fmla="*/ 88900 h 3549980"/>
                  <a:gd name="connsiteX3" fmla="*/ 2674620 w 3658870"/>
                  <a:gd name="connsiteY3" fmla="*/ 228600 h 3549980"/>
                  <a:gd name="connsiteX4" fmla="*/ 2700020 w 3658870"/>
                  <a:gd name="connsiteY4" fmla="*/ 317500 h 3549980"/>
                  <a:gd name="connsiteX5" fmla="*/ 2769870 w 3658870"/>
                  <a:gd name="connsiteY5" fmla="*/ 387348 h 3549980"/>
                  <a:gd name="connsiteX6" fmla="*/ 2776220 w 3658870"/>
                  <a:gd name="connsiteY6" fmla="*/ 565148 h 3549980"/>
                  <a:gd name="connsiteX7" fmla="*/ 2719070 w 3658870"/>
                  <a:gd name="connsiteY7" fmla="*/ 679452 h 3549980"/>
                  <a:gd name="connsiteX8" fmla="*/ 2769870 w 3658870"/>
                  <a:gd name="connsiteY8" fmla="*/ 774700 h 3549980"/>
                  <a:gd name="connsiteX9" fmla="*/ 2769870 w 3658870"/>
                  <a:gd name="connsiteY9" fmla="*/ 838200 h 3549980"/>
                  <a:gd name="connsiteX10" fmla="*/ 2706370 w 3658870"/>
                  <a:gd name="connsiteY10" fmla="*/ 876300 h 3549980"/>
                  <a:gd name="connsiteX11" fmla="*/ 2661920 w 3658870"/>
                  <a:gd name="connsiteY11" fmla="*/ 1054100 h 3549980"/>
                  <a:gd name="connsiteX12" fmla="*/ 2573020 w 3658870"/>
                  <a:gd name="connsiteY12" fmla="*/ 1054100 h 3549980"/>
                  <a:gd name="connsiteX13" fmla="*/ 2515870 w 3658870"/>
                  <a:gd name="connsiteY13" fmla="*/ 1016000 h 3549980"/>
                  <a:gd name="connsiteX14" fmla="*/ 2465070 w 3658870"/>
                  <a:gd name="connsiteY14" fmla="*/ 1003300 h 3549980"/>
                  <a:gd name="connsiteX15" fmla="*/ 2439670 w 3658870"/>
                  <a:gd name="connsiteY15" fmla="*/ 1022348 h 3549980"/>
                  <a:gd name="connsiteX16" fmla="*/ 2503170 w 3658870"/>
                  <a:gd name="connsiteY16" fmla="*/ 1143000 h 3549980"/>
                  <a:gd name="connsiteX17" fmla="*/ 2471420 w 3658870"/>
                  <a:gd name="connsiteY17" fmla="*/ 1187452 h 3549980"/>
                  <a:gd name="connsiteX18" fmla="*/ 2344420 w 3658870"/>
                  <a:gd name="connsiteY18" fmla="*/ 1206500 h 3549980"/>
                  <a:gd name="connsiteX19" fmla="*/ 2344420 w 3658870"/>
                  <a:gd name="connsiteY19" fmla="*/ 1295400 h 3549980"/>
                  <a:gd name="connsiteX20" fmla="*/ 2204720 w 3658870"/>
                  <a:gd name="connsiteY20" fmla="*/ 1250948 h 3549980"/>
                  <a:gd name="connsiteX21" fmla="*/ 2166620 w 3658870"/>
                  <a:gd name="connsiteY21" fmla="*/ 1200148 h 3549980"/>
                  <a:gd name="connsiteX22" fmla="*/ 2052320 w 3658870"/>
                  <a:gd name="connsiteY22" fmla="*/ 1231900 h 3549980"/>
                  <a:gd name="connsiteX23" fmla="*/ 2077720 w 3658870"/>
                  <a:gd name="connsiteY23" fmla="*/ 1435100 h 3549980"/>
                  <a:gd name="connsiteX24" fmla="*/ 2077720 w 3658870"/>
                  <a:gd name="connsiteY24" fmla="*/ 1536700 h 3549980"/>
                  <a:gd name="connsiteX25" fmla="*/ 2122170 w 3658870"/>
                  <a:gd name="connsiteY25" fmla="*/ 1562100 h 3549980"/>
                  <a:gd name="connsiteX26" fmla="*/ 2312670 w 3658870"/>
                  <a:gd name="connsiteY26" fmla="*/ 1625600 h 3549980"/>
                  <a:gd name="connsiteX27" fmla="*/ 2338070 w 3658870"/>
                  <a:gd name="connsiteY27" fmla="*/ 1619252 h 3549980"/>
                  <a:gd name="connsiteX28" fmla="*/ 2490470 w 3658870"/>
                  <a:gd name="connsiteY28" fmla="*/ 1587500 h 3549980"/>
                  <a:gd name="connsiteX29" fmla="*/ 2534920 w 3658870"/>
                  <a:gd name="connsiteY29" fmla="*/ 1562100 h 3549980"/>
                  <a:gd name="connsiteX30" fmla="*/ 2604770 w 3658870"/>
                  <a:gd name="connsiteY30" fmla="*/ 1536700 h 3549980"/>
                  <a:gd name="connsiteX31" fmla="*/ 2668270 w 3658870"/>
                  <a:gd name="connsiteY31" fmla="*/ 1536700 h 3549980"/>
                  <a:gd name="connsiteX32" fmla="*/ 2738120 w 3658870"/>
                  <a:gd name="connsiteY32" fmla="*/ 1562100 h 3549980"/>
                  <a:gd name="connsiteX33" fmla="*/ 2807970 w 3658870"/>
                  <a:gd name="connsiteY33" fmla="*/ 1625600 h 3549980"/>
                  <a:gd name="connsiteX34" fmla="*/ 2877820 w 3658870"/>
                  <a:gd name="connsiteY34" fmla="*/ 1612900 h 3549980"/>
                  <a:gd name="connsiteX35" fmla="*/ 2985770 w 3658870"/>
                  <a:gd name="connsiteY35" fmla="*/ 1651000 h 3549980"/>
                  <a:gd name="connsiteX36" fmla="*/ 3144520 w 3658870"/>
                  <a:gd name="connsiteY36" fmla="*/ 1619252 h 3549980"/>
                  <a:gd name="connsiteX37" fmla="*/ 3214370 w 3658870"/>
                  <a:gd name="connsiteY37" fmla="*/ 1562100 h 3549980"/>
                  <a:gd name="connsiteX38" fmla="*/ 3271520 w 3658870"/>
                  <a:gd name="connsiteY38" fmla="*/ 1574800 h 3549980"/>
                  <a:gd name="connsiteX39" fmla="*/ 3195320 w 3658870"/>
                  <a:gd name="connsiteY39" fmla="*/ 1676400 h 3549980"/>
                  <a:gd name="connsiteX40" fmla="*/ 3195320 w 3658870"/>
                  <a:gd name="connsiteY40" fmla="*/ 1746252 h 3549980"/>
                  <a:gd name="connsiteX41" fmla="*/ 3163570 w 3658870"/>
                  <a:gd name="connsiteY41" fmla="*/ 1803400 h 3549980"/>
                  <a:gd name="connsiteX42" fmla="*/ 3169920 w 3658870"/>
                  <a:gd name="connsiteY42" fmla="*/ 1860548 h 3549980"/>
                  <a:gd name="connsiteX43" fmla="*/ 3087370 w 3658870"/>
                  <a:gd name="connsiteY43" fmla="*/ 1873252 h 3549980"/>
                  <a:gd name="connsiteX44" fmla="*/ 3055620 w 3658870"/>
                  <a:gd name="connsiteY44" fmla="*/ 1924052 h 3549980"/>
                  <a:gd name="connsiteX45" fmla="*/ 3061970 w 3658870"/>
                  <a:gd name="connsiteY45" fmla="*/ 2012948 h 3549980"/>
                  <a:gd name="connsiteX46" fmla="*/ 2966720 w 3658870"/>
                  <a:gd name="connsiteY46" fmla="*/ 2076452 h 3549980"/>
                  <a:gd name="connsiteX47" fmla="*/ 3125470 w 3658870"/>
                  <a:gd name="connsiteY47" fmla="*/ 2095500 h 3549980"/>
                  <a:gd name="connsiteX48" fmla="*/ 3176270 w 3658870"/>
                  <a:gd name="connsiteY48" fmla="*/ 2076452 h 3549980"/>
                  <a:gd name="connsiteX49" fmla="*/ 3233420 w 3658870"/>
                  <a:gd name="connsiteY49" fmla="*/ 2063748 h 3549980"/>
                  <a:gd name="connsiteX50" fmla="*/ 3258820 w 3658870"/>
                  <a:gd name="connsiteY50" fmla="*/ 2044700 h 3549980"/>
                  <a:gd name="connsiteX51" fmla="*/ 3290570 w 3658870"/>
                  <a:gd name="connsiteY51" fmla="*/ 2095500 h 3549980"/>
                  <a:gd name="connsiteX52" fmla="*/ 3265170 w 3658870"/>
                  <a:gd name="connsiteY52" fmla="*/ 2152652 h 3549980"/>
                  <a:gd name="connsiteX53" fmla="*/ 3220720 w 3658870"/>
                  <a:gd name="connsiteY53" fmla="*/ 2171700 h 3549980"/>
                  <a:gd name="connsiteX54" fmla="*/ 3176270 w 3658870"/>
                  <a:gd name="connsiteY54" fmla="*/ 2241548 h 3549980"/>
                  <a:gd name="connsiteX55" fmla="*/ 3214370 w 3658870"/>
                  <a:gd name="connsiteY55" fmla="*/ 2254252 h 3549980"/>
                  <a:gd name="connsiteX56" fmla="*/ 3265170 w 3658870"/>
                  <a:gd name="connsiteY56" fmla="*/ 2266948 h 3549980"/>
                  <a:gd name="connsiteX57" fmla="*/ 3335020 w 3658870"/>
                  <a:gd name="connsiteY57" fmla="*/ 2292348 h 3549980"/>
                  <a:gd name="connsiteX58" fmla="*/ 3430270 w 3658870"/>
                  <a:gd name="connsiteY58" fmla="*/ 2286000 h 3549980"/>
                  <a:gd name="connsiteX59" fmla="*/ 3512820 w 3658870"/>
                  <a:gd name="connsiteY59" fmla="*/ 2298700 h 3549980"/>
                  <a:gd name="connsiteX60" fmla="*/ 3563620 w 3658870"/>
                  <a:gd name="connsiteY60" fmla="*/ 2273300 h 3549980"/>
                  <a:gd name="connsiteX61" fmla="*/ 3601720 w 3658870"/>
                  <a:gd name="connsiteY61" fmla="*/ 2330452 h 3549980"/>
                  <a:gd name="connsiteX62" fmla="*/ 3335020 w 3658870"/>
                  <a:gd name="connsiteY62" fmla="*/ 2387600 h 3549980"/>
                  <a:gd name="connsiteX63" fmla="*/ 3335020 w 3658870"/>
                  <a:gd name="connsiteY63" fmla="*/ 2476500 h 3549980"/>
                  <a:gd name="connsiteX64" fmla="*/ 3373120 w 3658870"/>
                  <a:gd name="connsiteY64" fmla="*/ 2514600 h 3549980"/>
                  <a:gd name="connsiteX65" fmla="*/ 3335020 w 3658870"/>
                  <a:gd name="connsiteY65" fmla="*/ 2584452 h 3549980"/>
                  <a:gd name="connsiteX66" fmla="*/ 3341370 w 3658870"/>
                  <a:gd name="connsiteY66" fmla="*/ 2635252 h 3549980"/>
                  <a:gd name="connsiteX67" fmla="*/ 3430270 w 3658870"/>
                  <a:gd name="connsiteY67" fmla="*/ 2654300 h 3549980"/>
                  <a:gd name="connsiteX68" fmla="*/ 3430270 w 3658870"/>
                  <a:gd name="connsiteY68" fmla="*/ 2717800 h 3549980"/>
                  <a:gd name="connsiteX69" fmla="*/ 3519170 w 3658870"/>
                  <a:gd name="connsiteY69" fmla="*/ 2730500 h 3549980"/>
                  <a:gd name="connsiteX70" fmla="*/ 3563620 w 3658870"/>
                  <a:gd name="connsiteY70" fmla="*/ 2781300 h 3549980"/>
                  <a:gd name="connsiteX71" fmla="*/ 3658870 w 3658870"/>
                  <a:gd name="connsiteY71" fmla="*/ 2781300 h 3549980"/>
                  <a:gd name="connsiteX72" fmla="*/ 3633470 w 3658870"/>
                  <a:gd name="connsiteY72" fmla="*/ 2832100 h 3549980"/>
                  <a:gd name="connsiteX73" fmla="*/ 3614420 w 3658870"/>
                  <a:gd name="connsiteY73" fmla="*/ 2901948 h 3549980"/>
                  <a:gd name="connsiteX74" fmla="*/ 3544570 w 3658870"/>
                  <a:gd name="connsiteY74" fmla="*/ 2908300 h 3549980"/>
                  <a:gd name="connsiteX75" fmla="*/ 3582670 w 3658870"/>
                  <a:gd name="connsiteY75" fmla="*/ 2965452 h 3549980"/>
                  <a:gd name="connsiteX76" fmla="*/ 3474720 w 3658870"/>
                  <a:gd name="connsiteY76" fmla="*/ 3105148 h 3549980"/>
                  <a:gd name="connsiteX77" fmla="*/ 3557270 w 3658870"/>
                  <a:gd name="connsiteY77" fmla="*/ 3136900 h 3549980"/>
                  <a:gd name="connsiteX78" fmla="*/ 3563620 w 3658870"/>
                  <a:gd name="connsiteY78" fmla="*/ 3181348 h 3549980"/>
                  <a:gd name="connsiteX79" fmla="*/ 3468370 w 3658870"/>
                  <a:gd name="connsiteY79" fmla="*/ 3251200 h 3549980"/>
                  <a:gd name="connsiteX80" fmla="*/ 3392170 w 3658870"/>
                  <a:gd name="connsiteY80" fmla="*/ 3314700 h 3549980"/>
                  <a:gd name="connsiteX81" fmla="*/ 3335020 w 3658870"/>
                  <a:gd name="connsiteY81" fmla="*/ 3321052 h 3549980"/>
                  <a:gd name="connsiteX82" fmla="*/ 3309620 w 3658870"/>
                  <a:gd name="connsiteY82" fmla="*/ 3384548 h 3549980"/>
                  <a:gd name="connsiteX83" fmla="*/ 3201670 w 3658870"/>
                  <a:gd name="connsiteY83" fmla="*/ 3390900 h 3549980"/>
                  <a:gd name="connsiteX84" fmla="*/ 3201670 w 3658870"/>
                  <a:gd name="connsiteY84" fmla="*/ 3454400 h 3549980"/>
                  <a:gd name="connsiteX85" fmla="*/ 3188970 w 3658870"/>
                  <a:gd name="connsiteY85" fmla="*/ 3543300 h 3549980"/>
                  <a:gd name="connsiteX86" fmla="*/ 3117708 w 3658870"/>
                  <a:gd name="connsiteY86" fmla="*/ 3549980 h 3549980"/>
                  <a:gd name="connsiteX87" fmla="*/ 3147060 w 3658870"/>
                  <a:gd name="connsiteY87" fmla="*/ 3525520 h 3549980"/>
                  <a:gd name="connsiteX88" fmla="*/ 3093720 w 3658870"/>
                  <a:gd name="connsiteY88" fmla="*/ 3487420 h 3549980"/>
                  <a:gd name="connsiteX89" fmla="*/ 3093720 w 3658870"/>
                  <a:gd name="connsiteY89" fmla="*/ 3319780 h 3549980"/>
                  <a:gd name="connsiteX90" fmla="*/ 3154680 w 3658870"/>
                  <a:gd name="connsiteY90" fmla="*/ 3205480 h 3549980"/>
                  <a:gd name="connsiteX91" fmla="*/ 3086100 w 3658870"/>
                  <a:gd name="connsiteY91" fmla="*/ 3197860 h 3549980"/>
                  <a:gd name="connsiteX92" fmla="*/ 3017520 w 3658870"/>
                  <a:gd name="connsiteY92" fmla="*/ 3175000 h 3549980"/>
                  <a:gd name="connsiteX93" fmla="*/ 2941320 w 3658870"/>
                  <a:gd name="connsiteY93" fmla="*/ 3182620 h 3549980"/>
                  <a:gd name="connsiteX94" fmla="*/ 2895600 w 3658870"/>
                  <a:gd name="connsiteY94" fmla="*/ 3152140 h 3549980"/>
                  <a:gd name="connsiteX95" fmla="*/ 2773680 w 3658870"/>
                  <a:gd name="connsiteY95" fmla="*/ 3159760 h 3549980"/>
                  <a:gd name="connsiteX96" fmla="*/ 2720340 w 3658870"/>
                  <a:gd name="connsiteY96" fmla="*/ 3304540 h 3549980"/>
                  <a:gd name="connsiteX97" fmla="*/ 2667000 w 3658870"/>
                  <a:gd name="connsiteY97" fmla="*/ 3380740 h 3549980"/>
                  <a:gd name="connsiteX98" fmla="*/ 2560320 w 3658870"/>
                  <a:gd name="connsiteY98" fmla="*/ 3380740 h 3549980"/>
                  <a:gd name="connsiteX99" fmla="*/ 2400300 w 3658870"/>
                  <a:gd name="connsiteY99" fmla="*/ 3380740 h 3549980"/>
                  <a:gd name="connsiteX100" fmla="*/ 2331720 w 3658870"/>
                  <a:gd name="connsiteY100" fmla="*/ 3380740 h 3549980"/>
                  <a:gd name="connsiteX101" fmla="*/ 2293620 w 3658870"/>
                  <a:gd name="connsiteY101" fmla="*/ 3449320 h 3549980"/>
                  <a:gd name="connsiteX102" fmla="*/ 2171700 w 3658870"/>
                  <a:gd name="connsiteY102" fmla="*/ 3411220 h 3549980"/>
                  <a:gd name="connsiteX103" fmla="*/ 2072640 w 3658870"/>
                  <a:gd name="connsiteY103" fmla="*/ 3357880 h 3549980"/>
                  <a:gd name="connsiteX104" fmla="*/ 2110740 w 3658870"/>
                  <a:gd name="connsiteY104" fmla="*/ 3296920 h 3549980"/>
                  <a:gd name="connsiteX105" fmla="*/ 2042160 w 3658870"/>
                  <a:gd name="connsiteY105" fmla="*/ 3220720 h 3549980"/>
                  <a:gd name="connsiteX106" fmla="*/ 1981200 w 3658870"/>
                  <a:gd name="connsiteY106" fmla="*/ 3121660 h 3549980"/>
                  <a:gd name="connsiteX107" fmla="*/ 1889760 w 3658870"/>
                  <a:gd name="connsiteY107" fmla="*/ 3159760 h 3549980"/>
                  <a:gd name="connsiteX108" fmla="*/ 1859280 w 3658870"/>
                  <a:gd name="connsiteY108" fmla="*/ 3205480 h 3549980"/>
                  <a:gd name="connsiteX109" fmla="*/ 1821180 w 3658870"/>
                  <a:gd name="connsiteY109" fmla="*/ 3235960 h 3549980"/>
                  <a:gd name="connsiteX110" fmla="*/ 1699260 w 3658870"/>
                  <a:gd name="connsiteY110" fmla="*/ 3235960 h 3549980"/>
                  <a:gd name="connsiteX111" fmla="*/ 1615440 w 3658870"/>
                  <a:gd name="connsiteY111" fmla="*/ 3235960 h 3549980"/>
                  <a:gd name="connsiteX112" fmla="*/ 1607820 w 3658870"/>
                  <a:gd name="connsiteY112" fmla="*/ 3167380 h 3549980"/>
                  <a:gd name="connsiteX113" fmla="*/ 1536774 w 3658870"/>
                  <a:gd name="connsiteY113" fmla="*/ 3160276 h 3549980"/>
                  <a:gd name="connsiteX114" fmla="*/ 1531620 w 3658870"/>
                  <a:gd name="connsiteY114" fmla="*/ 3124200 h 3549980"/>
                  <a:gd name="connsiteX115" fmla="*/ 1442720 w 3658870"/>
                  <a:gd name="connsiteY115" fmla="*/ 3054348 h 3549980"/>
                  <a:gd name="connsiteX116" fmla="*/ 1290320 w 3658870"/>
                  <a:gd name="connsiteY116" fmla="*/ 2952748 h 3549980"/>
                  <a:gd name="connsiteX117" fmla="*/ 1264920 w 3658870"/>
                  <a:gd name="connsiteY117" fmla="*/ 2705100 h 3549980"/>
                  <a:gd name="connsiteX118" fmla="*/ 1322070 w 3658870"/>
                  <a:gd name="connsiteY118" fmla="*/ 2635252 h 3549980"/>
                  <a:gd name="connsiteX119" fmla="*/ 1258570 w 3658870"/>
                  <a:gd name="connsiteY119" fmla="*/ 2578100 h 3549980"/>
                  <a:gd name="connsiteX120" fmla="*/ 1252220 w 3658870"/>
                  <a:gd name="connsiteY120" fmla="*/ 2520948 h 3549980"/>
                  <a:gd name="connsiteX121" fmla="*/ 1201420 w 3658870"/>
                  <a:gd name="connsiteY121" fmla="*/ 2476500 h 3549980"/>
                  <a:gd name="connsiteX122" fmla="*/ 1182370 w 3658870"/>
                  <a:gd name="connsiteY122" fmla="*/ 2349500 h 3549980"/>
                  <a:gd name="connsiteX123" fmla="*/ 1049020 w 3658870"/>
                  <a:gd name="connsiteY123" fmla="*/ 2222500 h 3549980"/>
                  <a:gd name="connsiteX124" fmla="*/ 1010920 w 3658870"/>
                  <a:gd name="connsiteY124" fmla="*/ 2038348 h 3549980"/>
                  <a:gd name="connsiteX125" fmla="*/ 890270 w 3658870"/>
                  <a:gd name="connsiteY125" fmla="*/ 1936748 h 3549980"/>
                  <a:gd name="connsiteX126" fmla="*/ 845820 w 3658870"/>
                  <a:gd name="connsiteY126" fmla="*/ 1873252 h 3549980"/>
                  <a:gd name="connsiteX127" fmla="*/ 687070 w 3658870"/>
                  <a:gd name="connsiteY127" fmla="*/ 1828800 h 3549980"/>
                  <a:gd name="connsiteX128" fmla="*/ 547370 w 3658870"/>
                  <a:gd name="connsiteY128" fmla="*/ 1892300 h 3549980"/>
                  <a:gd name="connsiteX129" fmla="*/ 458470 w 3658870"/>
                  <a:gd name="connsiteY129" fmla="*/ 1892300 h 3549980"/>
                  <a:gd name="connsiteX130" fmla="*/ 464820 w 3658870"/>
                  <a:gd name="connsiteY130" fmla="*/ 2044700 h 3549980"/>
                  <a:gd name="connsiteX131" fmla="*/ 496570 w 3658870"/>
                  <a:gd name="connsiteY131" fmla="*/ 2101852 h 3549980"/>
                  <a:gd name="connsiteX132" fmla="*/ 572770 w 3658870"/>
                  <a:gd name="connsiteY132" fmla="*/ 2235200 h 3549980"/>
                  <a:gd name="connsiteX133" fmla="*/ 534670 w 3658870"/>
                  <a:gd name="connsiteY133" fmla="*/ 2286000 h 3549980"/>
                  <a:gd name="connsiteX134" fmla="*/ 579120 w 3658870"/>
                  <a:gd name="connsiteY134" fmla="*/ 2324100 h 3549980"/>
                  <a:gd name="connsiteX135" fmla="*/ 579120 w 3658870"/>
                  <a:gd name="connsiteY135" fmla="*/ 2349500 h 3549980"/>
                  <a:gd name="connsiteX136" fmla="*/ 534670 w 3658870"/>
                  <a:gd name="connsiteY136" fmla="*/ 2393948 h 3549980"/>
                  <a:gd name="connsiteX137" fmla="*/ 490220 w 3658870"/>
                  <a:gd name="connsiteY137" fmla="*/ 2444748 h 3549980"/>
                  <a:gd name="connsiteX138" fmla="*/ 414020 w 3658870"/>
                  <a:gd name="connsiteY138" fmla="*/ 2444748 h 3549980"/>
                  <a:gd name="connsiteX139" fmla="*/ 375920 w 3658870"/>
                  <a:gd name="connsiteY139" fmla="*/ 2349500 h 3549980"/>
                  <a:gd name="connsiteX140" fmla="*/ 363220 w 3658870"/>
                  <a:gd name="connsiteY140" fmla="*/ 2349500 h 3549980"/>
                  <a:gd name="connsiteX141" fmla="*/ 331470 w 3658870"/>
                  <a:gd name="connsiteY141" fmla="*/ 2330452 h 3549980"/>
                  <a:gd name="connsiteX142" fmla="*/ 267970 w 3658870"/>
                  <a:gd name="connsiteY142" fmla="*/ 2343148 h 3549980"/>
                  <a:gd name="connsiteX143" fmla="*/ 198120 w 3658870"/>
                  <a:gd name="connsiteY143" fmla="*/ 2292348 h 3549980"/>
                  <a:gd name="connsiteX144" fmla="*/ 172720 w 3658870"/>
                  <a:gd name="connsiteY144" fmla="*/ 2216148 h 3549980"/>
                  <a:gd name="connsiteX145" fmla="*/ 33020 w 3658870"/>
                  <a:gd name="connsiteY145" fmla="*/ 2203452 h 3549980"/>
                  <a:gd name="connsiteX146" fmla="*/ 11669 w 3658870"/>
                  <a:gd name="connsiteY146" fmla="*/ 2143168 h 3549980"/>
                  <a:gd name="connsiteX147" fmla="*/ 45720 w 3658870"/>
                  <a:gd name="connsiteY147" fmla="*/ 2153920 h 3549980"/>
                  <a:gd name="connsiteX148" fmla="*/ 114300 w 3658870"/>
                  <a:gd name="connsiteY148" fmla="*/ 2092960 h 3549980"/>
                  <a:gd name="connsiteX149" fmla="*/ 144780 w 3658870"/>
                  <a:gd name="connsiteY149" fmla="*/ 1864360 h 3549980"/>
                  <a:gd name="connsiteX150" fmla="*/ 38100 w 3658870"/>
                  <a:gd name="connsiteY150" fmla="*/ 1742440 h 3549980"/>
                  <a:gd name="connsiteX151" fmla="*/ 60960 w 3658870"/>
                  <a:gd name="connsiteY151" fmla="*/ 1673860 h 3549980"/>
                  <a:gd name="connsiteX152" fmla="*/ 0 w 3658870"/>
                  <a:gd name="connsiteY152" fmla="*/ 1651000 h 3549980"/>
                  <a:gd name="connsiteX153" fmla="*/ 0 w 3658870"/>
                  <a:gd name="connsiteY153" fmla="*/ 1590040 h 3549980"/>
                  <a:gd name="connsiteX154" fmla="*/ 106680 w 3658870"/>
                  <a:gd name="connsiteY154" fmla="*/ 1590040 h 3549980"/>
                  <a:gd name="connsiteX155" fmla="*/ 83820 w 3658870"/>
                  <a:gd name="connsiteY155" fmla="*/ 1506220 h 3549980"/>
                  <a:gd name="connsiteX156" fmla="*/ 99060 w 3658870"/>
                  <a:gd name="connsiteY156" fmla="*/ 1475740 h 3549980"/>
                  <a:gd name="connsiteX157" fmla="*/ 68580 w 3658870"/>
                  <a:gd name="connsiteY157" fmla="*/ 1308100 h 3549980"/>
                  <a:gd name="connsiteX158" fmla="*/ 30480 w 3658870"/>
                  <a:gd name="connsiteY158" fmla="*/ 1277620 h 3549980"/>
                  <a:gd name="connsiteX159" fmla="*/ 106680 w 3658870"/>
                  <a:gd name="connsiteY159" fmla="*/ 1201420 h 3549980"/>
                  <a:gd name="connsiteX160" fmla="*/ 121920 w 3658870"/>
                  <a:gd name="connsiteY160" fmla="*/ 1155700 h 3549980"/>
                  <a:gd name="connsiteX161" fmla="*/ 182880 w 3658870"/>
                  <a:gd name="connsiteY161" fmla="*/ 1148080 h 3549980"/>
                  <a:gd name="connsiteX162" fmla="*/ 182880 w 3658870"/>
                  <a:gd name="connsiteY162" fmla="*/ 995680 h 3549980"/>
                  <a:gd name="connsiteX163" fmla="*/ 243840 w 3658870"/>
                  <a:gd name="connsiteY163" fmla="*/ 896620 h 3549980"/>
                  <a:gd name="connsiteX164" fmla="*/ 289560 w 3658870"/>
                  <a:gd name="connsiteY164" fmla="*/ 866140 h 3549980"/>
                  <a:gd name="connsiteX165" fmla="*/ 358140 w 3658870"/>
                  <a:gd name="connsiteY165" fmla="*/ 744220 h 3549980"/>
                  <a:gd name="connsiteX166" fmla="*/ 518160 w 3658870"/>
                  <a:gd name="connsiteY166" fmla="*/ 690880 h 3549980"/>
                  <a:gd name="connsiteX167" fmla="*/ 601980 w 3658870"/>
                  <a:gd name="connsiteY167" fmla="*/ 645160 h 3549980"/>
                  <a:gd name="connsiteX168" fmla="*/ 685800 w 3658870"/>
                  <a:gd name="connsiteY168" fmla="*/ 706120 h 3549980"/>
                  <a:gd name="connsiteX169" fmla="*/ 807720 w 3658870"/>
                  <a:gd name="connsiteY169" fmla="*/ 668020 h 3549980"/>
                  <a:gd name="connsiteX170" fmla="*/ 853440 w 3658870"/>
                  <a:gd name="connsiteY170" fmla="*/ 713740 h 3549980"/>
                  <a:gd name="connsiteX171" fmla="*/ 967740 w 3658870"/>
                  <a:gd name="connsiteY171" fmla="*/ 698500 h 3549980"/>
                  <a:gd name="connsiteX172" fmla="*/ 1059180 w 3658870"/>
                  <a:gd name="connsiteY172" fmla="*/ 645160 h 3549980"/>
                  <a:gd name="connsiteX173" fmla="*/ 1051560 w 3658870"/>
                  <a:gd name="connsiteY173" fmla="*/ 584200 h 3549980"/>
                  <a:gd name="connsiteX174" fmla="*/ 1097280 w 3658870"/>
                  <a:gd name="connsiteY174" fmla="*/ 546100 h 3549980"/>
                  <a:gd name="connsiteX175" fmla="*/ 1097280 w 3658870"/>
                  <a:gd name="connsiteY175" fmla="*/ 477520 h 3549980"/>
                  <a:gd name="connsiteX176" fmla="*/ 1059180 w 3658870"/>
                  <a:gd name="connsiteY176" fmla="*/ 386080 h 3549980"/>
                  <a:gd name="connsiteX177" fmla="*/ 1109863 w 3658870"/>
                  <a:gd name="connsiteY177" fmla="*/ 291052 h 3549980"/>
                  <a:gd name="connsiteX178" fmla="*/ 1137920 w 3658870"/>
                  <a:gd name="connsiteY178" fmla="*/ 285748 h 3549980"/>
                  <a:gd name="connsiteX179" fmla="*/ 1290320 w 3658870"/>
                  <a:gd name="connsiteY179" fmla="*/ 311148 h 3549980"/>
                  <a:gd name="connsiteX180" fmla="*/ 1360170 w 3658870"/>
                  <a:gd name="connsiteY180" fmla="*/ 406400 h 3549980"/>
                  <a:gd name="connsiteX181" fmla="*/ 1823720 w 3658870"/>
                  <a:gd name="connsiteY181" fmla="*/ 431800 h 3549980"/>
                  <a:gd name="connsiteX182" fmla="*/ 1849120 w 3658870"/>
                  <a:gd name="connsiteY182" fmla="*/ 330200 h 3549980"/>
                  <a:gd name="connsiteX183" fmla="*/ 1938020 w 3658870"/>
                  <a:gd name="connsiteY183" fmla="*/ 285748 h 3549980"/>
                  <a:gd name="connsiteX184" fmla="*/ 1982470 w 3658870"/>
                  <a:gd name="connsiteY184" fmla="*/ 241300 h 3549980"/>
                  <a:gd name="connsiteX185" fmla="*/ 2020570 w 3658870"/>
                  <a:gd name="connsiteY185" fmla="*/ 190500 h 3549980"/>
                  <a:gd name="connsiteX186" fmla="*/ 2039620 w 3658870"/>
                  <a:gd name="connsiteY186" fmla="*/ 146052 h 3549980"/>
                  <a:gd name="connsiteX187" fmla="*/ 2045970 w 3658870"/>
                  <a:gd name="connsiteY187" fmla="*/ 101600 h 3549980"/>
                  <a:gd name="connsiteX188" fmla="*/ 2153920 w 3658870"/>
                  <a:gd name="connsiteY188" fmla="*/ 50800 h 3549980"/>
                  <a:gd name="connsiteX189" fmla="*/ 2211070 w 3658870"/>
                  <a:gd name="connsiteY189" fmla="*/ 38100 h 3549980"/>
                  <a:gd name="connsiteX190" fmla="*/ 2280920 w 3658870"/>
                  <a:gd name="connsiteY190" fmla="*/ 38100 h 3549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</a:cxnLst>
                <a:rect l="l" t="t" r="r" b="b"/>
                <a:pathLst>
                  <a:path w="3658870" h="3549980">
                    <a:moveTo>
                      <a:pt x="2312670" y="0"/>
                    </a:moveTo>
                    <a:lnTo>
                      <a:pt x="2407920" y="44452"/>
                    </a:lnTo>
                    <a:lnTo>
                      <a:pt x="2503170" y="88900"/>
                    </a:lnTo>
                    <a:lnTo>
                      <a:pt x="2674620" y="228600"/>
                    </a:lnTo>
                    <a:lnTo>
                      <a:pt x="2700020" y="317500"/>
                    </a:lnTo>
                    <a:lnTo>
                      <a:pt x="2769870" y="387348"/>
                    </a:lnTo>
                    <a:lnTo>
                      <a:pt x="2776220" y="565148"/>
                    </a:lnTo>
                    <a:lnTo>
                      <a:pt x="2719070" y="679452"/>
                    </a:lnTo>
                    <a:lnTo>
                      <a:pt x="2769870" y="774700"/>
                    </a:lnTo>
                    <a:lnTo>
                      <a:pt x="2769870" y="838200"/>
                    </a:lnTo>
                    <a:lnTo>
                      <a:pt x="2706370" y="876300"/>
                    </a:lnTo>
                    <a:lnTo>
                      <a:pt x="2661920" y="1054100"/>
                    </a:lnTo>
                    <a:lnTo>
                      <a:pt x="2573020" y="1054100"/>
                    </a:lnTo>
                    <a:lnTo>
                      <a:pt x="2515870" y="1016000"/>
                    </a:lnTo>
                    <a:lnTo>
                      <a:pt x="2465070" y="1003300"/>
                    </a:lnTo>
                    <a:lnTo>
                      <a:pt x="2439670" y="1022348"/>
                    </a:lnTo>
                    <a:lnTo>
                      <a:pt x="2503170" y="1143000"/>
                    </a:lnTo>
                    <a:lnTo>
                      <a:pt x="2471420" y="1187452"/>
                    </a:lnTo>
                    <a:lnTo>
                      <a:pt x="2344420" y="1206500"/>
                    </a:lnTo>
                    <a:lnTo>
                      <a:pt x="2344420" y="1295400"/>
                    </a:lnTo>
                    <a:lnTo>
                      <a:pt x="2204720" y="1250948"/>
                    </a:lnTo>
                    <a:lnTo>
                      <a:pt x="2166620" y="1200148"/>
                    </a:lnTo>
                    <a:lnTo>
                      <a:pt x="2052320" y="1231900"/>
                    </a:lnTo>
                    <a:lnTo>
                      <a:pt x="2077720" y="1435100"/>
                    </a:lnTo>
                    <a:lnTo>
                      <a:pt x="2077720" y="1536700"/>
                    </a:lnTo>
                    <a:lnTo>
                      <a:pt x="2122170" y="1562100"/>
                    </a:lnTo>
                    <a:lnTo>
                      <a:pt x="2312670" y="1625600"/>
                    </a:lnTo>
                    <a:lnTo>
                      <a:pt x="2338070" y="1619252"/>
                    </a:lnTo>
                    <a:lnTo>
                      <a:pt x="2490470" y="1587500"/>
                    </a:lnTo>
                    <a:lnTo>
                      <a:pt x="2534920" y="1562100"/>
                    </a:lnTo>
                    <a:lnTo>
                      <a:pt x="2604770" y="1536700"/>
                    </a:lnTo>
                    <a:lnTo>
                      <a:pt x="2668270" y="1536700"/>
                    </a:lnTo>
                    <a:lnTo>
                      <a:pt x="2738120" y="1562100"/>
                    </a:lnTo>
                    <a:lnTo>
                      <a:pt x="2807970" y="1625600"/>
                    </a:lnTo>
                    <a:lnTo>
                      <a:pt x="2877820" y="1612900"/>
                    </a:lnTo>
                    <a:lnTo>
                      <a:pt x="2985770" y="1651000"/>
                    </a:lnTo>
                    <a:lnTo>
                      <a:pt x="3144520" y="1619252"/>
                    </a:lnTo>
                    <a:lnTo>
                      <a:pt x="3214370" y="1562100"/>
                    </a:lnTo>
                    <a:lnTo>
                      <a:pt x="3271520" y="1574800"/>
                    </a:lnTo>
                    <a:lnTo>
                      <a:pt x="3195320" y="1676400"/>
                    </a:lnTo>
                    <a:lnTo>
                      <a:pt x="3195320" y="1746252"/>
                    </a:lnTo>
                    <a:lnTo>
                      <a:pt x="3163570" y="1803400"/>
                    </a:lnTo>
                    <a:lnTo>
                      <a:pt x="3169920" y="1860548"/>
                    </a:lnTo>
                    <a:lnTo>
                      <a:pt x="3087370" y="1873252"/>
                    </a:lnTo>
                    <a:lnTo>
                      <a:pt x="3055620" y="1924052"/>
                    </a:lnTo>
                    <a:lnTo>
                      <a:pt x="3061970" y="2012948"/>
                    </a:lnTo>
                    <a:lnTo>
                      <a:pt x="2966720" y="2076452"/>
                    </a:lnTo>
                    <a:lnTo>
                      <a:pt x="3125470" y="2095500"/>
                    </a:lnTo>
                    <a:lnTo>
                      <a:pt x="3176270" y="2076452"/>
                    </a:lnTo>
                    <a:lnTo>
                      <a:pt x="3233420" y="2063748"/>
                    </a:lnTo>
                    <a:lnTo>
                      <a:pt x="3258820" y="2044700"/>
                    </a:lnTo>
                    <a:lnTo>
                      <a:pt x="3290570" y="2095500"/>
                    </a:lnTo>
                    <a:lnTo>
                      <a:pt x="3265170" y="2152652"/>
                    </a:lnTo>
                    <a:lnTo>
                      <a:pt x="3220720" y="2171700"/>
                    </a:lnTo>
                    <a:lnTo>
                      <a:pt x="3176270" y="2241548"/>
                    </a:lnTo>
                    <a:lnTo>
                      <a:pt x="3214370" y="2254252"/>
                    </a:lnTo>
                    <a:lnTo>
                      <a:pt x="3265170" y="2266948"/>
                    </a:lnTo>
                    <a:lnTo>
                      <a:pt x="3335020" y="2292348"/>
                    </a:lnTo>
                    <a:lnTo>
                      <a:pt x="3430270" y="2286000"/>
                    </a:lnTo>
                    <a:lnTo>
                      <a:pt x="3512820" y="2298700"/>
                    </a:lnTo>
                    <a:lnTo>
                      <a:pt x="3563620" y="2273300"/>
                    </a:lnTo>
                    <a:lnTo>
                      <a:pt x="3601720" y="2330452"/>
                    </a:lnTo>
                    <a:lnTo>
                      <a:pt x="3335020" y="2387600"/>
                    </a:lnTo>
                    <a:lnTo>
                      <a:pt x="3335020" y="2476500"/>
                    </a:lnTo>
                    <a:lnTo>
                      <a:pt x="3373120" y="2514600"/>
                    </a:lnTo>
                    <a:lnTo>
                      <a:pt x="3335020" y="2584452"/>
                    </a:lnTo>
                    <a:lnTo>
                      <a:pt x="3341370" y="2635252"/>
                    </a:lnTo>
                    <a:lnTo>
                      <a:pt x="3430270" y="2654300"/>
                    </a:lnTo>
                    <a:lnTo>
                      <a:pt x="3430270" y="2717800"/>
                    </a:lnTo>
                    <a:lnTo>
                      <a:pt x="3519170" y="2730500"/>
                    </a:lnTo>
                    <a:lnTo>
                      <a:pt x="3563620" y="2781300"/>
                    </a:lnTo>
                    <a:lnTo>
                      <a:pt x="3658870" y="2781300"/>
                    </a:lnTo>
                    <a:lnTo>
                      <a:pt x="3633470" y="2832100"/>
                    </a:lnTo>
                    <a:lnTo>
                      <a:pt x="3614420" y="2901948"/>
                    </a:lnTo>
                    <a:lnTo>
                      <a:pt x="3544570" y="2908300"/>
                    </a:lnTo>
                    <a:lnTo>
                      <a:pt x="3582670" y="2965452"/>
                    </a:lnTo>
                    <a:lnTo>
                      <a:pt x="3474720" y="3105148"/>
                    </a:lnTo>
                    <a:lnTo>
                      <a:pt x="3557270" y="3136900"/>
                    </a:lnTo>
                    <a:lnTo>
                      <a:pt x="3563620" y="3181348"/>
                    </a:lnTo>
                    <a:lnTo>
                      <a:pt x="3468370" y="3251200"/>
                    </a:lnTo>
                    <a:lnTo>
                      <a:pt x="3392170" y="3314700"/>
                    </a:lnTo>
                    <a:lnTo>
                      <a:pt x="3335020" y="3321052"/>
                    </a:lnTo>
                    <a:lnTo>
                      <a:pt x="3309620" y="3384548"/>
                    </a:lnTo>
                    <a:lnTo>
                      <a:pt x="3201670" y="3390900"/>
                    </a:lnTo>
                    <a:lnTo>
                      <a:pt x="3201670" y="3454400"/>
                    </a:lnTo>
                    <a:lnTo>
                      <a:pt x="3188970" y="3543300"/>
                    </a:lnTo>
                    <a:lnTo>
                      <a:pt x="3117708" y="3549980"/>
                    </a:lnTo>
                    <a:lnTo>
                      <a:pt x="3147060" y="3525520"/>
                    </a:lnTo>
                    <a:lnTo>
                      <a:pt x="3093720" y="3487420"/>
                    </a:lnTo>
                    <a:lnTo>
                      <a:pt x="3093720" y="3319780"/>
                    </a:lnTo>
                    <a:lnTo>
                      <a:pt x="3154680" y="3205480"/>
                    </a:lnTo>
                    <a:lnTo>
                      <a:pt x="3086100" y="3197860"/>
                    </a:lnTo>
                    <a:lnTo>
                      <a:pt x="3017520" y="3175000"/>
                    </a:lnTo>
                    <a:lnTo>
                      <a:pt x="2941320" y="3182620"/>
                    </a:lnTo>
                    <a:lnTo>
                      <a:pt x="2895600" y="3152140"/>
                    </a:lnTo>
                    <a:lnTo>
                      <a:pt x="2773680" y="3159760"/>
                    </a:lnTo>
                    <a:lnTo>
                      <a:pt x="2720340" y="3304540"/>
                    </a:lnTo>
                    <a:lnTo>
                      <a:pt x="2667000" y="3380740"/>
                    </a:lnTo>
                    <a:lnTo>
                      <a:pt x="2560320" y="3380740"/>
                    </a:lnTo>
                    <a:lnTo>
                      <a:pt x="2400300" y="3380740"/>
                    </a:lnTo>
                    <a:lnTo>
                      <a:pt x="2331720" y="3380740"/>
                    </a:lnTo>
                    <a:lnTo>
                      <a:pt x="2293620" y="3449320"/>
                    </a:lnTo>
                    <a:lnTo>
                      <a:pt x="2171700" y="3411220"/>
                    </a:lnTo>
                    <a:lnTo>
                      <a:pt x="2072640" y="3357880"/>
                    </a:lnTo>
                    <a:lnTo>
                      <a:pt x="2110740" y="3296920"/>
                    </a:lnTo>
                    <a:lnTo>
                      <a:pt x="2042160" y="3220720"/>
                    </a:lnTo>
                    <a:lnTo>
                      <a:pt x="1981200" y="3121660"/>
                    </a:lnTo>
                    <a:lnTo>
                      <a:pt x="1889760" y="3159760"/>
                    </a:lnTo>
                    <a:lnTo>
                      <a:pt x="1859280" y="3205480"/>
                    </a:lnTo>
                    <a:lnTo>
                      <a:pt x="1821180" y="3235960"/>
                    </a:lnTo>
                    <a:lnTo>
                      <a:pt x="1699260" y="3235960"/>
                    </a:lnTo>
                    <a:lnTo>
                      <a:pt x="1615440" y="3235960"/>
                    </a:lnTo>
                    <a:lnTo>
                      <a:pt x="1607820" y="3167380"/>
                    </a:lnTo>
                    <a:lnTo>
                      <a:pt x="1536774" y="3160276"/>
                    </a:lnTo>
                    <a:lnTo>
                      <a:pt x="1531620" y="3124200"/>
                    </a:lnTo>
                    <a:lnTo>
                      <a:pt x="1442720" y="3054348"/>
                    </a:lnTo>
                    <a:lnTo>
                      <a:pt x="1290320" y="2952748"/>
                    </a:lnTo>
                    <a:lnTo>
                      <a:pt x="1264920" y="2705100"/>
                    </a:lnTo>
                    <a:lnTo>
                      <a:pt x="1322070" y="2635252"/>
                    </a:lnTo>
                    <a:lnTo>
                      <a:pt x="1258570" y="2578100"/>
                    </a:lnTo>
                    <a:lnTo>
                      <a:pt x="1252220" y="2520948"/>
                    </a:lnTo>
                    <a:lnTo>
                      <a:pt x="1201420" y="2476500"/>
                    </a:lnTo>
                    <a:lnTo>
                      <a:pt x="1182370" y="2349500"/>
                    </a:lnTo>
                    <a:lnTo>
                      <a:pt x="1049020" y="2222500"/>
                    </a:lnTo>
                    <a:lnTo>
                      <a:pt x="1010920" y="2038348"/>
                    </a:lnTo>
                    <a:lnTo>
                      <a:pt x="890270" y="1936748"/>
                    </a:lnTo>
                    <a:lnTo>
                      <a:pt x="845820" y="1873252"/>
                    </a:lnTo>
                    <a:lnTo>
                      <a:pt x="687070" y="1828800"/>
                    </a:lnTo>
                    <a:lnTo>
                      <a:pt x="547370" y="1892300"/>
                    </a:lnTo>
                    <a:lnTo>
                      <a:pt x="458470" y="1892300"/>
                    </a:lnTo>
                    <a:lnTo>
                      <a:pt x="464820" y="2044700"/>
                    </a:lnTo>
                    <a:lnTo>
                      <a:pt x="496570" y="2101852"/>
                    </a:lnTo>
                    <a:lnTo>
                      <a:pt x="572770" y="2235200"/>
                    </a:lnTo>
                    <a:lnTo>
                      <a:pt x="534670" y="2286000"/>
                    </a:lnTo>
                    <a:lnTo>
                      <a:pt x="579120" y="2324100"/>
                    </a:lnTo>
                    <a:lnTo>
                      <a:pt x="579120" y="2349500"/>
                    </a:lnTo>
                    <a:lnTo>
                      <a:pt x="534670" y="2393948"/>
                    </a:lnTo>
                    <a:lnTo>
                      <a:pt x="490220" y="2444748"/>
                    </a:lnTo>
                    <a:lnTo>
                      <a:pt x="414020" y="2444748"/>
                    </a:lnTo>
                    <a:lnTo>
                      <a:pt x="375920" y="2349500"/>
                    </a:lnTo>
                    <a:lnTo>
                      <a:pt x="363220" y="2349500"/>
                    </a:lnTo>
                    <a:lnTo>
                      <a:pt x="331470" y="2330452"/>
                    </a:lnTo>
                    <a:lnTo>
                      <a:pt x="267970" y="2343148"/>
                    </a:lnTo>
                    <a:lnTo>
                      <a:pt x="198120" y="2292348"/>
                    </a:lnTo>
                    <a:lnTo>
                      <a:pt x="172720" y="2216148"/>
                    </a:lnTo>
                    <a:lnTo>
                      <a:pt x="33020" y="2203452"/>
                    </a:lnTo>
                    <a:lnTo>
                      <a:pt x="11669" y="2143168"/>
                    </a:lnTo>
                    <a:lnTo>
                      <a:pt x="45720" y="2153920"/>
                    </a:lnTo>
                    <a:lnTo>
                      <a:pt x="114300" y="2092960"/>
                    </a:lnTo>
                    <a:lnTo>
                      <a:pt x="144780" y="1864360"/>
                    </a:lnTo>
                    <a:lnTo>
                      <a:pt x="38100" y="1742440"/>
                    </a:lnTo>
                    <a:lnTo>
                      <a:pt x="60960" y="1673860"/>
                    </a:lnTo>
                    <a:lnTo>
                      <a:pt x="0" y="1651000"/>
                    </a:lnTo>
                    <a:lnTo>
                      <a:pt x="0" y="1590040"/>
                    </a:lnTo>
                    <a:lnTo>
                      <a:pt x="106680" y="1590040"/>
                    </a:lnTo>
                    <a:lnTo>
                      <a:pt x="83820" y="1506220"/>
                    </a:lnTo>
                    <a:lnTo>
                      <a:pt x="99060" y="1475740"/>
                    </a:lnTo>
                    <a:lnTo>
                      <a:pt x="68580" y="1308100"/>
                    </a:lnTo>
                    <a:lnTo>
                      <a:pt x="30480" y="1277620"/>
                    </a:lnTo>
                    <a:lnTo>
                      <a:pt x="106680" y="1201420"/>
                    </a:lnTo>
                    <a:lnTo>
                      <a:pt x="121920" y="1155700"/>
                    </a:lnTo>
                    <a:lnTo>
                      <a:pt x="182880" y="1148080"/>
                    </a:lnTo>
                    <a:lnTo>
                      <a:pt x="182880" y="995680"/>
                    </a:lnTo>
                    <a:lnTo>
                      <a:pt x="243840" y="896620"/>
                    </a:lnTo>
                    <a:lnTo>
                      <a:pt x="289560" y="866140"/>
                    </a:lnTo>
                    <a:lnTo>
                      <a:pt x="358140" y="744220"/>
                    </a:lnTo>
                    <a:lnTo>
                      <a:pt x="518160" y="690880"/>
                    </a:lnTo>
                    <a:lnTo>
                      <a:pt x="601980" y="645160"/>
                    </a:lnTo>
                    <a:lnTo>
                      <a:pt x="685800" y="706120"/>
                    </a:lnTo>
                    <a:lnTo>
                      <a:pt x="807720" y="668020"/>
                    </a:lnTo>
                    <a:lnTo>
                      <a:pt x="853440" y="713740"/>
                    </a:lnTo>
                    <a:lnTo>
                      <a:pt x="967740" y="698500"/>
                    </a:lnTo>
                    <a:lnTo>
                      <a:pt x="1059180" y="645160"/>
                    </a:lnTo>
                    <a:lnTo>
                      <a:pt x="1051560" y="584200"/>
                    </a:lnTo>
                    <a:lnTo>
                      <a:pt x="1097280" y="546100"/>
                    </a:lnTo>
                    <a:lnTo>
                      <a:pt x="1097280" y="477520"/>
                    </a:lnTo>
                    <a:lnTo>
                      <a:pt x="1059180" y="386080"/>
                    </a:lnTo>
                    <a:lnTo>
                      <a:pt x="1109863" y="291052"/>
                    </a:lnTo>
                    <a:lnTo>
                      <a:pt x="1137920" y="285748"/>
                    </a:lnTo>
                    <a:lnTo>
                      <a:pt x="1290320" y="311148"/>
                    </a:lnTo>
                    <a:lnTo>
                      <a:pt x="1360170" y="406400"/>
                    </a:lnTo>
                    <a:lnTo>
                      <a:pt x="1823720" y="431800"/>
                    </a:lnTo>
                    <a:lnTo>
                      <a:pt x="1849120" y="330200"/>
                    </a:lnTo>
                    <a:lnTo>
                      <a:pt x="1938020" y="285748"/>
                    </a:lnTo>
                    <a:lnTo>
                      <a:pt x="1982470" y="241300"/>
                    </a:lnTo>
                    <a:lnTo>
                      <a:pt x="2020570" y="190500"/>
                    </a:lnTo>
                    <a:lnTo>
                      <a:pt x="2039620" y="146052"/>
                    </a:lnTo>
                    <a:lnTo>
                      <a:pt x="2045970" y="101600"/>
                    </a:lnTo>
                    <a:lnTo>
                      <a:pt x="2153920" y="50800"/>
                    </a:lnTo>
                    <a:lnTo>
                      <a:pt x="2211070" y="38100"/>
                    </a:lnTo>
                    <a:lnTo>
                      <a:pt x="2280920" y="3810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FCCC4F3D-5505-84EC-E389-C0017B4FDC66}"/>
                  </a:ext>
                </a:extLst>
              </p:cNvPr>
              <p:cNvSpPr/>
              <p:nvPr/>
            </p:nvSpPr>
            <p:spPr>
              <a:xfrm>
                <a:off x="451628" y="6394853"/>
                <a:ext cx="33082" cy="35532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336B11A-9A36-E264-F4D8-2CE1F9BA6DCF}"/>
                  </a:ext>
                </a:extLst>
              </p:cNvPr>
              <p:cNvSpPr/>
              <p:nvPr/>
            </p:nvSpPr>
            <p:spPr>
              <a:xfrm>
                <a:off x="383014" y="6447539"/>
                <a:ext cx="66164" cy="97408"/>
              </a:xfrm>
              <a:custGeom>
                <a:avLst/>
                <a:gdLst>
                  <a:gd name="connsiteX0" fmla="*/ 215900 w 342900"/>
                  <a:gd name="connsiteY0" fmla="*/ 0 h 504825"/>
                  <a:gd name="connsiteX1" fmla="*/ 171450 w 342900"/>
                  <a:gd name="connsiteY1" fmla="*/ 98425 h 504825"/>
                  <a:gd name="connsiteX2" fmla="*/ 101600 w 342900"/>
                  <a:gd name="connsiteY2" fmla="*/ 79375 h 504825"/>
                  <a:gd name="connsiteX3" fmla="*/ 41275 w 342900"/>
                  <a:gd name="connsiteY3" fmla="*/ 76200 h 504825"/>
                  <a:gd name="connsiteX4" fmla="*/ 53975 w 342900"/>
                  <a:gd name="connsiteY4" fmla="*/ 104775 h 504825"/>
                  <a:gd name="connsiteX5" fmla="*/ 0 w 342900"/>
                  <a:gd name="connsiteY5" fmla="*/ 171450 h 504825"/>
                  <a:gd name="connsiteX6" fmla="*/ 22225 w 342900"/>
                  <a:gd name="connsiteY6" fmla="*/ 222250 h 504825"/>
                  <a:gd name="connsiteX7" fmla="*/ 38100 w 342900"/>
                  <a:gd name="connsiteY7" fmla="*/ 361950 h 504825"/>
                  <a:gd name="connsiteX8" fmla="*/ 95250 w 342900"/>
                  <a:gd name="connsiteY8" fmla="*/ 422275 h 504825"/>
                  <a:gd name="connsiteX9" fmla="*/ 146050 w 342900"/>
                  <a:gd name="connsiteY9" fmla="*/ 463550 h 504825"/>
                  <a:gd name="connsiteX10" fmla="*/ 168275 w 342900"/>
                  <a:gd name="connsiteY10" fmla="*/ 504825 h 504825"/>
                  <a:gd name="connsiteX11" fmla="*/ 231775 w 342900"/>
                  <a:gd name="connsiteY11" fmla="*/ 419100 h 504825"/>
                  <a:gd name="connsiteX12" fmla="*/ 231775 w 342900"/>
                  <a:gd name="connsiteY12" fmla="*/ 368300 h 504825"/>
                  <a:gd name="connsiteX13" fmla="*/ 295275 w 342900"/>
                  <a:gd name="connsiteY13" fmla="*/ 314325 h 504825"/>
                  <a:gd name="connsiteX14" fmla="*/ 342900 w 342900"/>
                  <a:gd name="connsiteY14" fmla="*/ 304800 h 504825"/>
                  <a:gd name="connsiteX15" fmla="*/ 336550 w 342900"/>
                  <a:gd name="connsiteY15" fmla="*/ 222250 h 504825"/>
                  <a:gd name="connsiteX16" fmla="*/ 282575 w 342900"/>
                  <a:gd name="connsiteY16" fmla="*/ 241300 h 504825"/>
                  <a:gd name="connsiteX17" fmla="*/ 266700 w 342900"/>
                  <a:gd name="connsiteY17" fmla="*/ 193675 h 504825"/>
                  <a:gd name="connsiteX18" fmla="*/ 298450 w 342900"/>
                  <a:gd name="connsiteY18" fmla="*/ 146050 h 504825"/>
                  <a:gd name="connsiteX19" fmla="*/ 288925 w 342900"/>
                  <a:gd name="connsiteY19" fmla="*/ 98425 h 504825"/>
                  <a:gd name="connsiteX20" fmla="*/ 215900 w 342900"/>
                  <a:gd name="connsiteY20" fmla="*/ 0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2900" h="504825">
                    <a:moveTo>
                      <a:pt x="215900" y="0"/>
                    </a:moveTo>
                    <a:lnTo>
                      <a:pt x="171450" y="98425"/>
                    </a:lnTo>
                    <a:lnTo>
                      <a:pt x="101600" y="79375"/>
                    </a:lnTo>
                    <a:lnTo>
                      <a:pt x="41275" y="76200"/>
                    </a:lnTo>
                    <a:lnTo>
                      <a:pt x="53975" y="104775"/>
                    </a:lnTo>
                    <a:lnTo>
                      <a:pt x="0" y="171450"/>
                    </a:lnTo>
                    <a:lnTo>
                      <a:pt x="22225" y="222250"/>
                    </a:lnTo>
                    <a:lnTo>
                      <a:pt x="38100" y="361950"/>
                    </a:lnTo>
                    <a:lnTo>
                      <a:pt x="95250" y="422275"/>
                    </a:lnTo>
                    <a:lnTo>
                      <a:pt x="146050" y="463550"/>
                    </a:lnTo>
                    <a:lnTo>
                      <a:pt x="168275" y="504825"/>
                    </a:lnTo>
                    <a:lnTo>
                      <a:pt x="231775" y="419100"/>
                    </a:lnTo>
                    <a:lnTo>
                      <a:pt x="231775" y="368300"/>
                    </a:lnTo>
                    <a:lnTo>
                      <a:pt x="295275" y="314325"/>
                    </a:lnTo>
                    <a:lnTo>
                      <a:pt x="342900" y="304800"/>
                    </a:lnTo>
                    <a:lnTo>
                      <a:pt x="336550" y="222250"/>
                    </a:lnTo>
                    <a:lnTo>
                      <a:pt x="282575" y="241300"/>
                    </a:lnTo>
                    <a:lnTo>
                      <a:pt x="266700" y="193675"/>
                    </a:lnTo>
                    <a:lnTo>
                      <a:pt x="298450" y="146050"/>
                    </a:lnTo>
                    <a:lnTo>
                      <a:pt x="288925" y="98425"/>
                    </a:lnTo>
                    <a:lnTo>
                      <a:pt x="21590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75D55982-4446-0600-1DCD-B6F45609C6A2}"/>
                  </a:ext>
                </a:extLst>
              </p:cNvPr>
              <p:cNvSpPr/>
              <p:nvPr/>
            </p:nvSpPr>
            <p:spPr>
              <a:xfrm>
                <a:off x="308579" y="6227912"/>
                <a:ext cx="289467" cy="251790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0444E1BE-D0D1-AAB3-1420-32A4AE8F855C}"/>
                  </a:ext>
                </a:extLst>
              </p:cNvPr>
              <p:cNvSpPr/>
              <p:nvPr/>
            </p:nvSpPr>
            <p:spPr>
              <a:xfrm>
                <a:off x="544135" y="5772423"/>
                <a:ext cx="584692" cy="827729"/>
              </a:xfrm>
              <a:custGeom>
                <a:avLst/>
                <a:gdLst>
                  <a:gd name="connsiteX0" fmla="*/ 1239519 w 3030220"/>
                  <a:gd name="connsiteY0" fmla="*/ 4279900 h 4289784"/>
                  <a:gd name="connsiteX1" fmla="*/ 1243950 w 3030220"/>
                  <a:gd name="connsiteY1" fmla="*/ 4289784 h 4289784"/>
                  <a:gd name="connsiteX2" fmla="*/ 1243950 w 3030220"/>
                  <a:gd name="connsiteY2" fmla="*/ 4289784 h 4289784"/>
                  <a:gd name="connsiteX3" fmla="*/ 3009506 w 3030220"/>
                  <a:gd name="connsiteY3" fmla="*/ 1337272 h 4289784"/>
                  <a:gd name="connsiteX4" fmla="*/ 3022600 w 3030220"/>
                  <a:gd name="connsiteY4" fmla="*/ 1338580 h 4289784"/>
                  <a:gd name="connsiteX5" fmla="*/ 3030220 w 3030220"/>
                  <a:gd name="connsiteY5" fmla="*/ 1407160 h 4289784"/>
                  <a:gd name="connsiteX6" fmla="*/ 3030219 w 3030220"/>
                  <a:gd name="connsiteY6" fmla="*/ 1407160 h 4289784"/>
                  <a:gd name="connsiteX7" fmla="*/ 3022599 w 3030220"/>
                  <a:gd name="connsiteY7" fmla="*/ 1338580 h 4289784"/>
                  <a:gd name="connsiteX8" fmla="*/ 135218 w 3030220"/>
                  <a:gd name="connsiteY8" fmla="*/ 674876 h 4289784"/>
                  <a:gd name="connsiteX9" fmla="*/ 128309 w 3030220"/>
                  <a:gd name="connsiteY9" fmla="*/ 694736 h 4289784"/>
                  <a:gd name="connsiteX10" fmla="*/ 120650 w 3030220"/>
                  <a:gd name="connsiteY10" fmla="*/ 685800 h 4289784"/>
                  <a:gd name="connsiteX11" fmla="*/ 2101850 w 3030220"/>
                  <a:gd name="connsiteY11" fmla="*/ 0 h 4289784"/>
                  <a:gd name="connsiteX12" fmla="*/ 2260600 w 3030220"/>
                  <a:gd name="connsiteY12" fmla="*/ 44452 h 4289784"/>
                  <a:gd name="connsiteX13" fmla="*/ 2305050 w 3030220"/>
                  <a:gd name="connsiteY13" fmla="*/ 107948 h 4289784"/>
                  <a:gd name="connsiteX14" fmla="*/ 2425700 w 3030220"/>
                  <a:gd name="connsiteY14" fmla="*/ 209548 h 4289784"/>
                  <a:gd name="connsiteX15" fmla="*/ 2463800 w 3030220"/>
                  <a:gd name="connsiteY15" fmla="*/ 393700 h 4289784"/>
                  <a:gd name="connsiteX16" fmla="*/ 2597150 w 3030220"/>
                  <a:gd name="connsiteY16" fmla="*/ 520700 h 4289784"/>
                  <a:gd name="connsiteX17" fmla="*/ 2616200 w 3030220"/>
                  <a:gd name="connsiteY17" fmla="*/ 647700 h 4289784"/>
                  <a:gd name="connsiteX18" fmla="*/ 2667000 w 3030220"/>
                  <a:gd name="connsiteY18" fmla="*/ 692148 h 4289784"/>
                  <a:gd name="connsiteX19" fmla="*/ 2673350 w 3030220"/>
                  <a:gd name="connsiteY19" fmla="*/ 749300 h 4289784"/>
                  <a:gd name="connsiteX20" fmla="*/ 2736850 w 3030220"/>
                  <a:gd name="connsiteY20" fmla="*/ 806452 h 4289784"/>
                  <a:gd name="connsiteX21" fmla="*/ 2679700 w 3030220"/>
                  <a:gd name="connsiteY21" fmla="*/ 876300 h 4289784"/>
                  <a:gd name="connsiteX22" fmla="*/ 2705100 w 3030220"/>
                  <a:gd name="connsiteY22" fmla="*/ 1123948 h 4289784"/>
                  <a:gd name="connsiteX23" fmla="*/ 2857500 w 3030220"/>
                  <a:gd name="connsiteY23" fmla="*/ 1225548 h 4289784"/>
                  <a:gd name="connsiteX24" fmla="*/ 2946400 w 3030220"/>
                  <a:gd name="connsiteY24" fmla="*/ 1295400 h 4289784"/>
                  <a:gd name="connsiteX25" fmla="*/ 2951554 w 3030220"/>
                  <a:gd name="connsiteY25" fmla="*/ 1331476 h 4289784"/>
                  <a:gd name="connsiteX26" fmla="*/ 2946399 w 3030220"/>
                  <a:gd name="connsiteY26" fmla="*/ 1330960 h 4289784"/>
                  <a:gd name="connsiteX27" fmla="*/ 2778759 w 3030220"/>
                  <a:gd name="connsiteY27" fmla="*/ 1338580 h 4289784"/>
                  <a:gd name="connsiteX28" fmla="*/ 2733039 w 3030220"/>
                  <a:gd name="connsiteY28" fmla="*/ 1407160 h 4289784"/>
                  <a:gd name="connsiteX29" fmla="*/ 2679699 w 3030220"/>
                  <a:gd name="connsiteY29" fmla="*/ 1475740 h 4289784"/>
                  <a:gd name="connsiteX30" fmla="*/ 2679699 w 3030220"/>
                  <a:gd name="connsiteY30" fmla="*/ 1506220 h 4289784"/>
                  <a:gd name="connsiteX31" fmla="*/ 2710179 w 3030220"/>
                  <a:gd name="connsiteY31" fmla="*/ 1559560 h 4289784"/>
                  <a:gd name="connsiteX32" fmla="*/ 2641599 w 3030220"/>
                  <a:gd name="connsiteY32" fmla="*/ 1666240 h 4289784"/>
                  <a:gd name="connsiteX33" fmla="*/ 2512059 w 3030220"/>
                  <a:gd name="connsiteY33" fmla="*/ 1711960 h 4289784"/>
                  <a:gd name="connsiteX34" fmla="*/ 2489199 w 3030220"/>
                  <a:gd name="connsiteY34" fmla="*/ 1818640 h 4289784"/>
                  <a:gd name="connsiteX35" fmla="*/ 2481579 w 3030220"/>
                  <a:gd name="connsiteY35" fmla="*/ 1879600 h 4289784"/>
                  <a:gd name="connsiteX36" fmla="*/ 2428239 w 3030220"/>
                  <a:gd name="connsiteY36" fmla="*/ 1879600 h 4289784"/>
                  <a:gd name="connsiteX37" fmla="*/ 2344419 w 3030220"/>
                  <a:gd name="connsiteY37" fmla="*/ 1978660 h 4289784"/>
                  <a:gd name="connsiteX38" fmla="*/ 2306319 w 3030220"/>
                  <a:gd name="connsiteY38" fmla="*/ 2054860 h 4289784"/>
                  <a:gd name="connsiteX39" fmla="*/ 2306319 w 3030220"/>
                  <a:gd name="connsiteY39" fmla="*/ 2176780 h 4289784"/>
                  <a:gd name="connsiteX40" fmla="*/ 2245359 w 3030220"/>
                  <a:gd name="connsiteY40" fmla="*/ 2230120 h 4289784"/>
                  <a:gd name="connsiteX41" fmla="*/ 2100579 w 3030220"/>
                  <a:gd name="connsiteY41" fmla="*/ 2199640 h 4289784"/>
                  <a:gd name="connsiteX42" fmla="*/ 2047239 w 3030220"/>
                  <a:gd name="connsiteY42" fmla="*/ 2306320 h 4289784"/>
                  <a:gd name="connsiteX43" fmla="*/ 1993899 w 3030220"/>
                  <a:gd name="connsiteY43" fmla="*/ 2329180 h 4289784"/>
                  <a:gd name="connsiteX44" fmla="*/ 2001519 w 3030220"/>
                  <a:gd name="connsiteY44" fmla="*/ 2428240 h 4289784"/>
                  <a:gd name="connsiteX45" fmla="*/ 1971039 w 3030220"/>
                  <a:gd name="connsiteY45" fmla="*/ 2496820 h 4289784"/>
                  <a:gd name="connsiteX46" fmla="*/ 1993899 w 3030220"/>
                  <a:gd name="connsiteY46" fmla="*/ 2656840 h 4289784"/>
                  <a:gd name="connsiteX47" fmla="*/ 2001519 w 3030220"/>
                  <a:gd name="connsiteY47" fmla="*/ 2748280 h 4289784"/>
                  <a:gd name="connsiteX48" fmla="*/ 2047239 w 3030220"/>
                  <a:gd name="connsiteY48" fmla="*/ 2870200 h 4289784"/>
                  <a:gd name="connsiteX49" fmla="*/ 2115819 w 3030220"/>
                  <a:gd name="connsiteY49" fmla="*/ 2877820 h 4289784"/>
                  <a:gd name="connsiteX50" fmla="*/ 2184399 w 3030220"/>
                  <a:gd name="connsiteY50" fmla="*/ 3014980 h 4289784"/>
                  <a:gd name="connsiteX51" fmla="*/ 2222499 w 3030220"/>
                  <a:gd name="connsiteY51" fmla="*/ 3075940 h 4289784"/>
                  <a:gd name="connsiteX52" fmla="*/ 2260599 w 3030220"/>
                  <a:gd name="connsiteY52" fmla="*/ 3129280 h 4289784"/>
                  <a:gd name="connsiteX53" fmla="*/ 2230119 w 3030220"/>
                  <a:gd name="connsiteY53" fmla="*/ 3258820 h 4289784"/>
                  <a:gd name="connsiteX54" fmla="*/ 2184399 w 3030220"/>
                  <a:gd name="connsiteY54" fmla="*/ 3319780 h 4289784"/>
                  <a:gd name="connsiteX55" fmla="*/ 2108199 w 3030220"/>
                  <a:gd name="connsiteY55" fmla="*/ 3312160 h 4289784"/>
                  <a:gd name="connsiteX56" fmla="*/ 2108199 w 3030220"/>
                  <a:gd name="connsiteY56" fmla="*/ 3365500 h 4289784"/>
                  <a:gd name="connsiteX57" fmla="*/ 2070099 w 3030220"/>
                  <a:gd name="connsiteY57" fmla="*/ 3418840 h 4289784"/>
                  <a:gd name="connsiteX58" fmla="*/ 2123439 w 3030220"/>
                  <a:gd name="connsiteY58" fmla="*/ 3464560 h 4289784"/>
                  <a:gd name="connsiteX59" fmla="*/ 2161539 w 3030220"/>
                  <a:gd name="connsiteY59" fmla="*/ 3556000 h 4289784"/>
                  <a:gd name="connsiteX60" fmla="*/ 2207259 w 3030220"/>
                  <a:gd name="connsiteY60" fmla="*/ 3609340 h 4289784"/>
                  <a:gd name="connsiteX61" fmla="*/ 2230119 w 3030220"/>
                  <a:gd name="connsiteY61" fmla="*/ 3677920 h 4289784"/>
                  <a:gd name="connsiteX62" fmla="*/ 2222499 w 3030220"/>
                  <a:gd name="connsiteY62" fmla="*/ 3769360 h 4289784"/>
                  <a:gd name="connsiteX63" fmla="*/ 2161539 w 3030220"/>
                  <a:gd name="connsiteY63" fmla="*/ 3799840 h 4289784"/>
                  <a:gd name="connsiteX64" fmla="*/ 2024379 w 3030220"/>
                  <a:gd name="connsiteY64" fmla="*/ 3731260 h 4289784"/>
                  <a:gd name="connsiteX65" fmla="*/ 1963419 w 3030220"/>
                  <a:gd name="connsiteY65" fmla="*/ 3700780 h 4289784"/>
                  <a:gd name="connsiteX66" fmla="*/ 1917699 w 3030220"/>
                  <a:gd name="connsiteY66" fmla="*/ 3776980 h 4289784"/>
                  <a:gd name="connsiteX67" fmla="*/ 1902459 w 3030220"/>
                  <a:gd name="connsiteY67" fmla="*/ 3830320 h 4289784"/>
                  <a:gd name="connsiteX68" fmla="*/ 1871979 w 3030220"/>
                  <a:gd name="connsiteY68" fmla="*/ 3876040 h 4289784"/>
                  <a:gd name="connsiteX69" fmla="*/ 1750059 w 3030220"/>
                  <a:gd name="connsiteY69" fmla="*/ 3914140 h 4289784"/>
                  <a:gd name="connsiteX70" fmla="*/ 1643379 w 3030220"/>
                  <a:gd name="connsiteY70" fmla="*/ 3860800 h 4289784"/>
                  <a:gd name="connsiteX71" fmla="*/ 1551939 w 3030220"/>
                  <a:gd name="connsiteY71" fmla="*/ 3898900 h 4289784"/>
                  <a:gd name="connsiteX72" fmla="*/ 1498599 w 3030220"/>
                  <a:gd name="connsiteY72" fmla="*/ 3997960 h 4289784"/>
                  <a:gd name="connsiteX73" fmla="*/ 1452879 w 3030220"/>
                  <a:gd name="connsiteY73" fmla="*/ 3967480 h 4289784"/>
                  <a:gd name="connsiteX74" fmla="*/ 1399539 w 3030220"/>
                  <a:gd name="connsiteY74" fmla="*/ 3990340 h 4289784"/>
                  <a:gd name="connsiteX75" fmla="*/ 1178559 w 3030220"/>
                  <a:gd name="connsiteY75" fmla="*/ 3975100 h 4289784"/>
                  <a:gd name="connsiteX76" fmla="*/ 1109979 w 3030220"/>
                  <a:gd name="connsiteY76" fmla="*/ 3975100 h 4289784"/>
                  <a:gd name="connsiteX77" fmla="*/ 1091691 w 3030220"/>
                  <a:gd name="connsiteY77" fmla="*/ 4011676 h 4289784"/>
                  <a:gd name="connsiteX78" fmla="*/ 1079499 w 3030220"/>
                  <a:gd name="connsiteY78" fmla="*/ 4005580 h 4289784"/>
                  <a:gd name="connsiteX79" fmla="*/ 1092132 w 3030220"/>
                  <a:gd name="connsiteY79" fmla="*/ 4010792 h 4289784"/>
                  <a:gd name="connsiteX80" fmla="*/ 1093235 w 3030220"/>
                  <a:gd name="connsiteY80" fmla="*/ 4008588 h 4289784"/>
                  <a:gd name="connsiteX81" fmla="*/ 904239 w 3030220"/>
                  <a:gd name="connsiteY81" fmla="*/ 3891280 h 4289784"/>
                  <a:gd name="connsiteX82" fmla="*/ 881379 w 3030220"/>
                  <a:gd name="connsiteY82" fmla="*/ 3845560 h 4289784"/>
                  <a:gd name="connsiteX83" fmla="*/ 767079 w 3030220"/>
                  <a:gd name="connsiteY83" fmla="*/ 3792220 h 4289784"/>
                  <a:gd name="connsiteX84" fmla="*/ 744219 w 3030220"/>
                  <a:gd name="connsiteY84" fmla="*/ 3708400 h 4289784"/>
                  <a:gd name="connsiteX85" fmla="*/ 675639 w 3030220"/>
                  <a:gd name="connsiteY85" fmla="*/ 3677920 h 4289784"/>
                  <a:gd name="connsiteX86" fmla="*/ 652779 w 3030220"/>
                  <a:gd name="connsiteY86" fmla="*/ 3784600 h 4289784"/>
                  <a:gd name="connsiteX87" fmla="*/ 530859 w 3030220"/>
                  <a:gd name="connsiteY87" fmla="*/ 3799840 h 4289784"/>
                  <a:gd name="connsiteX88" fmla="*/ 515619 w 3030220"/>
                  <a:gd name="connsiteY88" fmla="*/ 3853180 h 4289784"/>
                  <a:gd name="connsiteX89" fmla="*/ 340359 w 3030220"/>
                  <a:gd name="connsiteY89" fmla="*/ 3822700 h 4289784"/>
                  <a:gd name="connsiteX90" fmla="*/ 332739 w 3030220"/>
                  <a:gd name="connsiteY90" fmla="*/ 3921760 h 4289784"/>
                  <a:gd name="connsiteX91" fmla="*/ 149859 w 3030220"/>
                  <a:gd name="connsiteY91" fmla="*/ 3914140 h 4289784"/>
                  <a:gd name="connsiteX92" fmla="*/ 470 w 3030220"/>
                  <a:gd name="connsiteY92" fmla="*/ 3742344 h 4289784"/>
                  <a:gd name="connsiteX93" fmla="*/ 0 w 3030220"/>
                  <a:gd name="connsiteY93" fmla="*/ 3740148 h 4289784"/>
                  <a:gd name="connsiteX94" fmla="*/ 19050 w 3030220"/>
                  <a:gd name="connsiteY94" fmla="*/ 3606800 h 4289784"/>
                  <a:gd name="connsiteX95" fmla="*/ 95250 w 3030220"/>
                  <a:gd name="connsiteY95" fmla="*/ 3530600 h 4289784"/>
                  <a:gd name="connsiteX96" fmla="*/ 196850 w 3030220"/>
                  <a:gd name="connsiteY96" fmla="*/ 3454400 h 4289784"/>
                  <a:gd name="connsiteX97" fmla="*/ 222250 w 3030220"/>
                  <a:gd name="connsiteY97" fmla="*/ 3346452 h 4289784"/>
                  <a:gd name="connsiteX98" fmla="*/ 361950 w 3030220"/>
                  <a:gd name="connsiteY98" fmla="*/ 3251200 h 4289784"/>
                  <a:gd name="connsiteX99" fmla="*/ 323850 w 3030220"/>
                  <a:gd name="connsiteY99" fmla="*/ 3175000 h 4289784"/>
                  <a:gd name="connsiteX100" fmla="*/ 425450 w 3030220"/>
                  <a:gd name="connsiteY100" fmla="*/ 3028948 h 4289784"/>
                  <a:gd name="connsiteX101" fmla="*/ 406400 w 3030220"/>
                  <a:gd name="connsiteY101" fmla="*/ 3009900 h 4289784"/>
                  <a:gd name="connsiteX102" fmla="*/ 622300 w 3030220"/>
                  <a:gd name="connsiteY102" fmla="*/ 2781300 h 4289784"/>
                  <a:gd name="connsiteX103" fmla="*/ 609600 w 3030220"/>
                  <a:gd name="connsiteY103" fmla="*/ 2641600 h 4289784"/>
                  <a:gd name="connsiteX104" fmla="*/ 546100 w 3030220"/>
                  <a:gd name="connsiteY104" fmla="*/ 2540000 h 4289784"/>
                  <a:gd name="connsiteX105" fmla="*/ 596900 w 3030220"/>
                  <a:gd name="connsiteY105" fmla="*/ 2514600 h 4289784"/>
                  <a:gd name="connsiteX106" fmla="*/ 520700 w 3030220"/>
                  <a:gd name="connsiteY106" fmla="*/ 2387600 h 4289784"/>
                  <a:gd name="connsiteX107" fmla="*/ 571500 w 3030220"/>
                  <a:gd name="connsiteY107" fmla="*/ 2336800 h 4289784"/>
                  <a:gd name="connsiteX108" fmla="*/ 901700 w 3030220"/>
                  <a:gd name="connsiteY108" fmla="*/ 2076452 h 4289784"/>
                  <a:gd name="connsiteX109" fmla="*/ 850900 w 3030220"/>
                  <a:gd name="connsiteY109" fmla="*/ 2044700 h 4289784"/>
                  <a:gd name="connsiteX110" fmla="*/ 717550 w 3030220"/>
                  <a:gd name="connsiteY110" fmla="*/ 2051052 h 4289784"/>
                  <a:gd name="connsiteX111" fmla="*/ 552450 w 3030220"/>
                  <a:gd name="connsiteY111" fmla="*/ 2095500 h 4289784"/>
                  <a:gd name="connsiteX112" fmla="*/ 279400 w 3030220"/>
                  <a:gd name="connsiteY112" fmla="*/ 2159000 h 4289784"/>
                  <a:gd name="connsiteX113" fmla="*/ 266700 w 3030220"/>
                  <a:gd name="connsiteY113" fmla="*/ 2222500 h 4289784"/>
                  <a:gd name="connsiteX114" fmla="*/ 241300 w 3030220"/>
                  <a:gd name="connsiteY114" fmla="*/ 2324100 h 4289784"/>
                  <a:gd name="connsiteX115" fmla="*/ 114300 w 3030220"/>
                  <a:gd name="connsiteY115" fmla="*/ 2343148 h 4289784"/>
                  <a:gd name="connsiteX116" fmla="*/ 146050 w 3030220"/>
                  <a:gd name="connsiteY116" fmla="*/ 2241548 h 4289784"/>
                  <a:gd name="connsiteX117" fmla="*/ 88900 w 3030220"/>
                  <a:gd name="connsiteY117" fmla="*/ 2178052 h 4289784"/>
                  <a:gd name="connsiteX118" fmla="*/ 146050 w 3030220"/>
                  <a:gd name="connsiteY118" fmla="*/ 2133600 h 4289784"/>
                  <a:gd name="connsiteX119" fmla="*/ 241300 w 3030220"/>
                  <a:gd name="connsiteY119" fmla="*/ 2057400 h 4289784"/>
                  <a:gd name="connsiteX120" fmla="*/ 368300 w 3030220"/>
                  <a:gd name="connsiteY120" fmla="*/ 2012948 h 4289784"/>
                  <a:gd name="connsiteX121" fmla="*/ 527050 w 3030220"/>
                  <a:gd name="connsiteY121" fmla="*/ 1924052 h 4289784"/>
                  <a:gd name="connsiteX122" fmla="*/ 615950 w 3030220"/>
                  <a:gd name="connsiteY122" fmla="*/ 1809748 h 4289784"/>
                  <a:gd name="connsiteX123" fmla="*/ 717550 w 3030220"/>
                  <a:gd name="connsiteY123" fmla="*/ 1727200 h 4289784"/>
                  <a:gd name="connsiteX124" fmla="*/ 723900 w 3030220"/>
                  <a:gd name="connsiteY124" fmla="*/ 1543052 h 4289784"/>
                  <a:gd name="connsiteX125" fmla="*/ 768350 w 3030220"/>
                  <a:gd name="connsiteY125" fmla="*/ 1485900 h 4289784"/>
                  <a:gd name="connsiteX126" fmla="*/ 596900 w 3030220"/>
                  <a:gd name="connsiteY126" fmla="*/ 1257300 h 4289784"/>
                  <a:gd name="connsiteX127" fmla="*/ 495300 w 3030220"/>
                  <a:gd name="connsiteY127" fmla="*/ 1257300 h 4289784"/>
                  <a:gd name="connsiteX128" fmla="*/ 469900 w 3030220"/>
                  <a:gd name="connsiteY128" fmla="*/ 1187452 h 4289784"/>
                  <a:gd name="connsiteX129" fmla="*/ 469900 w 3030220"/>
                  <a:gd name="connsiteY129" fmla="*/ 1117600 h 4289784"/>
                  <a:gd name="connsiteX130" fmla="*/ 336550 w 3030220"/>
                  <a:gd name="connsiteY130" fmla="*/ 1047748 h 4289784"/>
                  <a:gd name="connsiteX131" fmla="*/ 260350 w 3030220"/>
                  <a:gd name="connsiteY131" fmla="*/ 1009652 h 4289784"/>
                  <a:gd name="connsiteX132" fmla="*/ 196850 w 3030220"/>
                  <a:gd name="connsiteY132" fmla="*/ 977900 h 4289784"/>
                  <a:gd name="connsiteX133" fmla="*/ 196850 w 3030220"/>
                  <a:gd name="connsiteY133" fmla="*/ 774700 h 4289784"/>
                  <a:gd name="connsiteX134" fmla="*/ 131653 w 3030220"/>
                  <a:gd name="connsiteY134" fmla="*/ 698636 h 4289784"/>
                  <a:gd name="connsiteX135" fmla="*/ 386080 w 3030220"/>
                  <a:gd name="connsiteY135" fmla="*/ 706120 h 4289784"/>
                  <a:gd name="connsiteX136" fmla="*/ 431800 w 3030220"/>
                  <a:gd name="connsiteY136" fmla="*/ 660400 h 4289784"/>
                  <a:gd name="connsiteX137" fmla="*/ 408940 w 3030220"/>
                  <a:gd name="connsiteY137" fmla="*/ 508000 h 4289784"/>
                  <a:gd name="connsiteX138" fmla="*/ 629920 w 3030220"/>
                  <a:gd name="connsiteY138" fmla="*/ 424180 h 4289784"/>
                  <a:gd name="connsiteX139" fmla="*/ 607060 w 3030220"/>
                  <a:gd name="connsiteY139" fmla="*/ 363220 h 4289784"/>
                  <a:gd name="connsiteX140" fmla="*/ 668020 w 3030220"/>
                  <a:gd name="connsiteY140" fmla="*/ 302260 h 4289784"/>
                  <a:gd name="connsiteX141" fmla="*/ 896620 w 3030220"/>
                  <a:gd name="connsiteY141" fmla="*/ 294640 h 4289784"/>
                  <a:gd name="connsiteX142" fmla="*/ 965200 w 3030220"/>
                  <a:gd name="connsiteY142" fmla="*/ 119380 h 4289784"/>
                  <a:gd name="connsiteX143" fmla="*/ 1026160 w 3030220"/>
                  <a:gd name="connsiteY143" fmla="*/ 165100 h 4289784"/>
                  <a:gd name="connsiteX144" fmla="*/ 1125220 w 3030220"/>
                  <a:gd name="connsiteY144" fmla="*/ 127000 h 4289784"/>
                  <a:gd name="connsiteX145" fmla="*/ 1224280 w 3030220"/>
                  <a:gd name="connsiteY145" fmla="*/ 248920 h 4289784"/>
                  <a:gd name="connsiteX146" fmla="*/ 1315720 w 3030220"/>
                  <a:gd name="connsiteY146" fmla="*/ 279400 h 4289784"/>
                  <a:gd name="connsiteX147" fmla="*/ 1460500 w 3030220"/>
                  <a:gd name="connsiteY147" fmla="*/ 325120 h 4289784"/>
                  <a:gd name="connsiteX148" fmla="*/ 1426449 w 3030220"/>
                  <a:gd name="connsiteY148" fmla="*/ 314368 h 4289784"/>
                  <a:gd name="connsiteX149" fmla="*/ 1447800 w 3030220"/>
                  <a:gd name="connsiteY149" fmla="*/ 374652 h 4289784"/>
                  <a:gd name="connsiteX150" fmla="*/ 1587500 w 3030220"/>
                  <a:gd name="connsiteY150" fmla="*/ 387348 h 4289784"/>
                  <a:gd name="connsiteX151" fmla="*/ 1612900 w 3030220"/>
                  <a:gd name="connsiteY151" fmla="*/ 463548 h 4289784"/>
                  <a:gd name="connsiteX152" fmla="*/ 1682750 w 3030220"/>
                  <a:gd name="connsiteY152" fmla="*/ 514348 h 4289784"/>
                  <a:gd name="connsiteX153" fmla="*/ 1746250 w 3030220"/>
                  <a:gd name="connsiteY153" fmla="*/ 501652 h 4289784"/>
                  <a:gd name="connsiteX154" fmla="*/ 1778000 w 3030220"/>
                  <a:gd name="connsiteY154" fmla="*/ 520700 h 4289784"/>
                  <a:gd name="connsiteX155" fmla="*/ 1790700 w 3030220"/>
                  <a:gd name="connsiteY155" fmla="*/ 520700 h 4289784"/>
                  <a:gd name="connsiteX156" fmla="*/ 1828800 w 3030220"/>
                  <a:gd name="connsiteY156" fmla="*/ 615948 h 4289784"/>
                  <a:gd name="connsiteX157" fmla="*/ 1905000 w 3030220"/>
                  <a:gd name="connsiteY157" fmla="*/ 615948 h 4289784"/>
                  <a:gd name="connsiteX158" fmla="*/ 1949450 w 3030220"/>
                  <a:gd name="connsiteY158" fmla="*/ 565148 h 4289784"/>
                  <a:gd name="connsiteX159" fmla="*/ 1993900 w 3030220"/>
                  <a:gd name="connsiteY159" fmla="*/ 520700 h 4289784"/>
                  <a:gd name="connsiteX160" fmla="*/ 1993900 w 3030220"/>
                  <a:gd name="connsiteY160" fmla="*/ 495300 h 4289784"/>
                  <a:gd name="connsiteX161" fmla="*/ 1949450 w 3030220"/>
                  <a:gd name="connsiteY161" fmla="*/ 457200 h 4289784"/>
                  <a:gd name="connsiteX162" fmla="*/ 1987550 w 3030220"/>
                  <a:gd name="connsiteY162" fmla="*/ 406400 h 4289784"/>
                  <a:gd name="connsiteX163" fmla="*/ 1911350 w 3030220"/>
                  <a:gd name="connsiteY163" fmla="*/ 273052 h 4289784"/>
                  <a:gd name="connsiteX164" fmla="*/ 1879600 w 3030220"/>
                  <a:gd name="connsiteY164" fmla="*/ 215900 h 4289784"/>
                  <a:gd name="connsiteX165" fmla="*/ 1873250 w 3030220"/>
                  <a:gd name="connsiteY165" fmla="*/ 63500 h 4289784"/>
                  <a:gd name="connsiteX166" fmla="*/ 1962150 w 3030220"/>
                  <a:gd name="connsiteY166" fmla="*/ 63500 h 4289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</a:cxnLst>
                <a:rect l="l" t="t" r="r" b="b"/>
                <a:pathLst>
                  <a:path w="3030220" h="4289784">
                    <a:moveTo>
                      <a:pt x="1239519" y="4279900"/>
                    </a:moveTo>
                    <a:lnTo>
                      <a:pt x="1243950" y="4289784"/>
                    </a:lnTo>
                    <a:lnTo>
                      <a:pt x="1243950" y="4289784"/>
                    </a:lnTo>
                    <a:close/>
                    <a:moveTo>
                      <a:pt x="3009506" y="1337272"/>
                    </a:moveTo>
                    <a:lnTo>
                      <a:pt x="3022600" y="1338580"/>
                    </a:lnTo>
                    <a:lnTo>
                      <a:pt x="3030220" y="1407160"/>
                    </a:lnTo>
                    <a:lnTo>
                      <a:pt x="3030219" y="1407160"/>
                    </a:lnTo>
                    <a:lnTo>
                      <a:pt x="3022599" y="1338580"/>
                    </a:lnTo>
                    <a:close/>
                    <a:moveTo>
                      <a:pt x="135218" y="674876"/>
                    </a:moveTo>
                    <a:lnTo>
                      <a:pt x="128309" y="694736"/>
                    </a:lnTo>
                    <a:lnTo>
                      <a:pt x="120650" y="685800"/>
                    </a:lnTo>
                    <a:close/>
                    <a:moveTo>
                      <a:pt x="2101850" y="0"/>
                    </a:moveTo>
                    <a:lnTo>
                      <a:pt x="2260600" y="44452"/>
                    </a:lnTo>
                    <a:lnTo>
                      <a:pt x="2305050" y="107948"/>
                    </a:lnTo>
                    <a:lnTo>
                      <a:pt x="2425700" y="209548"/>
                    </a:lnTo>
                    <a:lnTo>
                      <a:pt x="2463800" y="393700"/>
                    </a:lnTo>
                    <a:lnTo>
                      <a:pt x="2597150" y="520700"/>
                    </a:lnTo>
                    <a:lnTo>
                      <a:pt x="2616200" y="647700"/>
                    </a:lnTo>
                    <a:lnTo>
                      <a:pt x="2667000" y="692148"/>
                    </a:lnTo>
                    <a:lnTo>
                      <a:pt x="2673350" y="749300"/>
                    </a:lnTo>
                    <a:lnTo>
                      <a:pt x="2736850" y="806452"/>
                    </a:lnTo>
                    <a:lnTo>
                      <a:pt x="2679700" y="876300"/>
                    </a:lnTo>
                    <a:lnTo>
                      <a:pt x="2705100" y="1123948"/>
                    </a:lnTo>
                    <a:lnTo>
                      <a:pt x="2857500" y="1225548"/>
                    </a:lnTo>
                    <a:lnTo>
                      <a:pt x="2946400" y="1295400"/>
                    </a:lnTo>
                    <a:lnTo>
                      <a:pt x="2951554" y="1331476"/>
                    </a:lnTo>
                    <a:lnTo>
                      <a:pt x="2946399" y="1330960"/>
                    </a:lnTo>
                    <a:lnTo>
                      <a:pt x="2778759" y="1338580"/>
                    </a:lnTo>
                    <a:lnTo>
                      <a:pt x="2733039" y="1407160"/>
                    </a:lnTo>
                    <a:lnTo>
                      <a:pt x="2679699" y="1475740"/>
                    </a:lnTo>
                    <a:lnTo>
                      <a:pt x="2679699" y="1506220"/>
                    </a:lnTo>
                    <a:lnTo>
                      <a:pt x="2710179" y="1559560"/>
                    </a:lnTo>
                    <a:lnTo>
                      <a:pt x="2641599" y="1666240"/>
                    </a:lnTo>
                    <a:lnTo>
                      <a:pt x="2512059" y="1711960"/>
                    </a:lnTo>
                    <a:lnTo>
                      <a:pt x="2489199" y="1818640"/>
                    </a:lnTo>
                    <a:lnTo>
                      <a:pt x="2481579" y="1879600"/>
                    </a:lnTo>
                    <a:lnTo>
                      <a:pt x="2428239" y="1879600"/>
                    </a:lnTo>
                    <a:lnTo>
                      <a:pt x="2344419" y="1978660"/>
                    </a:lnTo>
                    <a:lnTo>
                      <a:pt x="2306319" y="2054860"/>
                    </a:lnTo>
                    <a:lnTo>
                      <a:pt x="2306319" y="2176780"/>
                    </a:lnTo>
                    <a:lnTo>
                      <a:pt x="2245359" y="2230120"/>
                    </a:lnTo>
                    <a:lnTo>
                      <a:pt x="2100579" y="2199640"/>
                    </a:lnTo>
                    <a:lnTo>
                      <a:pt x="2047239" y="2306320"/>
                    </a:lnTo>
                    <a:lnTo>
                      <a:pt x="1993899" y="2329180"/>
                    </a:lnTo>
                    <a:lnTo>
                      <a:pt x="2001519" y="2428240"/>
                    </a:lnTo>
                    <a:lnTo>
                      <a:pt x="1971039" y="2496820"/>
                    </a:lnTo>
                    <a:lnTo>
                      <a:pt x="1993899" y="2656840"/>
                    </a:lnTo>
                    <a:lnTo>
                      <a:pt x="2001519" y="2748280"/>
                    </a:lnTo>
                    <a:lnTo>
                      <a:pt x="2047239" y="2870200"/>
                    </a:lnTo>
                    <a:lnTo>
                      <a:pt x="2115819" y="2877820"/>
                    </a:lnTo>
                    <a:lnTo>
                      <a:pt x="2184399" y="3014980"/>
                    </a:lnTo>
                    <a:lnTo>
                      <a:pt x="2222499" y="3075940"/>
                    </a:lnTo>
                    <a:lnTo>
                      <a:pt x="2260599" y="3129280"/>
                    </a:lnTo>
                    <a:lnTo>
                      <a:pt x="2230119" y="3258820"/>
                    </a:lnTo>
                    <a:lnTo>
                      <a:pt x="2184399" y="3319780"/>
                    </a:lnTo>
                    <a:lnTo>
                      <a:pt x="2108199" y="3312160"/>
                    </a:lnTo>
                    <a:lnTo>
                      <a:pt x="2108199" y="3365500"/>
                    </a:lnTo>
                    <a:lnTo>
                      <a:pt x="2070099" y="3418840"/>
                    </a:lnTo>
                    <a:lnTo>
                      <a:pt x="2123439" y="3464560"/>
                    </a:lnTo>
                    <a:lnTo>
                      <a:pt x="2161539" y="3556000"/>
                    </a:lnTo>
                    <a:lnTo>
                      <a:pt x="2207259" y="3609340"/>
                    </a:lnTo>
                    <a:lnTo>
                      <a:pt x="2230119" y="3677920"/>
                    </a:lnTo>
                    <a:lnTo>
                      <a:pt x="2222499" y="3769360"/>
                    </a:lnTo>
                    <a:lnTo>
                      <a:pt x="2161539" y="3799840"/>
                    </a:lnTo>
                    <a:lnTo>
                      <a:pt x="2024379" y="3731260"/>
                    </a:lnTo>
                    <a:lnTo>
                      <a:pt x="1963419" y="3700780"/>
                    </a:lnTo>
                    <a:lnTo>
                      <a:pt x="1917699" y="3776980"/>
                    </a:lnTo>
                    <a:lnTo>
                      <a:pt x="1902459" y="3830320"/>
                    </a:lnTo>
                    <a:lnTo>
                      <a:pt x="1871979" y="3876040"/>
                    </a:lnTo>
                    <a:lnTo>
                      <a:pt x="1750059" y="3914140"/>
                    </a:lnTo>
                    <a:lnTo>
                      <a:pt x="1643379" y="3860800"/>
                    </a:lnTo>
                    <a:lnTo>
                      <a:pt x="1551939" y="3898900"/>
                    </a:lnTo>
                    <a:lnTo>
                      <a:pt x="1498599" y="3997960"/>
                    </a:lnTo>
                    <a:lnTo>
                      <a:pt x="1452879" y="3967480"/>
                    </a:lnTo>
                    <a:lnTo>
                      <a:pt x="1399539" y="3990340"/>
                    </a:lnTo>
                    <a:lnTo>
                      <a:pt x="1178559" y="3975100"/>
                    </a:lnTo>
                    <a:lnTo>
                      <a:pt x="1109979" y="3975100"/>
                    </a:lnTo>
                    <a:lnTo>
                      <a:pt x="1091691" y="4011676"/>
                    </a:lnTo>
                    <a:lnTo>
                      <a:pt x="1079499" y="4005580"/>
                    </a:lnTo>
                    <a:lnTo>
                      <a:pt x="1092132" y="4010792"/>
                    </a:lnTo>
                    <a:lnTo>
                      <a:pt x="1093235" y="4008588"/>
                    </a:lnTo>
                    <a:lnTo>
                      <a:pt x="904239" y="3891280"/>
                    </a:lnTo>
                    <a:lnTo>
                      <a:pt x="881379" y="3845560"/>
                    </a:lnTo>
                    <a:lnTo>
                      <a:pt x="767079" y="3792220"/>
                    </a:lnTo>
                    <a:lnTo>
                      <a:pt x="744219" y="3708400"/>
                    </a:lnTo>
                    <a:lnTo>
                      <a:pt x="675639" y="3677920"/>
                    </a:lnTo>
                    <a:lnTo>
                      <a:pt x="652779" y="3784600"/>
                    </a:lnTo>
                    <a:lnTo>
                      <a:pt x="530859" y="3799840"/>
                    </a:lnTo>
                    <a:lnTo>
                      <a:pt x="515619" y="3853180"/>
                    </a:lnTo>
                    <a:lnTo>
                      <a:pt x="340359" y="3822700"/>
                    </a:lnTo>
                    <a:lnTo>
                      <a:pt x="332739" y="3921760"/>
                    </a:lnTo>
                    <a:lnTo>
                      <a:pt x="149859" y="3914140"/>
                    </a:lnTo>
                    <a:lnTo>
                      <a:pt x="470" y="3742344"/>
                    </a:lnTo>
                    <a:lnTo>
                      <a:pt x="0" y="3740148"/>
                    </a:lnTo>
                    <a:lnTo>
                      <a:pt x="19050" y="3606800"/>
                    </a:lnTo>
                    <a:lnTo>
                      <a:pt x="95250" y="3530600"/>
                    </a:lnTo>
                    <a:lnTo>
                      <a:pt x="196850" y="3454400"/>
                    </a:lnTo>
                    <a:lnTo>
                      <a:pt x="222250" y="3346452"/>
                    </a:lnTo>
                    <a:lnTo>
                      <a:pt x="361950" y="3251200"/>
                    </a:lnTo>
                    <a:lnTo>
                      <a:pt x="323850" y="3175000"/>
                    </a:lnTo>
                    <a:lnTo>
                      <a:pt x="425450" y="3028948"/>
                    </a:lnTo>
                    <a:lnTo>
                      <a:pt x="406400" y="3009900"/>
                    </a:lnTo>
                    <a:lnTo>
                      <a:pt x="622300" y="2781300"/>
                    </a:lnTo>
                    <a:lnTo>
                      <a:pt x="609600" y="2641600"/>
                    </a:lnTo>
                    <a:lnTo>
                      <a:pt x="546100" y="2540000"/>
                    </a:lnTo>
                    <a:lnTo>
                      <a:pt x="596900" y="2514600"/>
                    </a:lnTo>
                    <a:lnTo>
                      <a:pt x="520700" y="2387600"/>
                    </a:lnTo>
                    <a:lnTo>
                      <a:pt x="571500" y="2336800"/>
                    </a:lnTo>
                    <a:lnTo>
                      <a:pt x="901700" y="2076452"/>
                    </a:lnTo>
                    <a:lnTo>
                      <a:pt x="850900" y="2044700"/>
                    </a:lnTo>
                    <a:lnTo>
                      <a:pt x="717550" y="2051052"/>
                    </a:lnTo>
                    <a:lnTo>
                      <a:pt x="552450" y="2095500"/>
                    </a:lnTo>
                    <a:lnTo>
                      <a:pt x="279400" y="2159000"/>
                    </a:lnTo>
                    <a:lnTo>
                      <a:pt x="266700" y="2222500"/>
                    </a:lnTo>
                    <a:lnTo>
                      <a:pt x="241300" y="2324100"/>
                    </a:lnTo>
                    <a:lnTo>
                      <a:pt x="114300" y="2343148"/>
                    </a:lnTo>
                    <a:lnTo>
                      <a:pt x="146050" y="2241548"/>
                    </a:lnTo>
                    <a:lnTo>
                      <a:pt x="88900" y="2178052"/>
                    </a:lnTo>
                    <a:lnTo>
                      <a:pt x="146050" y="2133600"/>
                    </a:lnTo>
                    <a:lnTo>
                      <a:pt x="241300" y="2057400"/>
                    </a:lnTo>
                    <a:lnTo>
                      <a:pt x="368300" y="2012948"/>
                    </a:lnTo>
                    <a:lnTo>
                      <a:pt x="527050" y="1924052"/>
                    </a:lnTo>
                    <a:lnTo>
                      <a:pt x="615950" y="1809748"/>
                    </a:lnTo>
                    <a:lnTo>
                      <a:pt x="717550" y="1727200"/>
                    </a:lnTo>
                    <a:lnTo>
                      <a:pt x="723900" y="1543052"/>
                    </a:lnTo>
                    <a:lnTo>
                      <a:pt x="768350" y="1485900"/>
                    </a:lnTo>
                    <a:lnTo>
                      <a:pt x="596900" y="1257300"/>
                    </a:lnTo>
                    <a:lnTo>
                      <a:pt x="495300" y="1257300"/>
                    </a:lnTo>
                    <a:lnTo>
                      <a:pt x="469900" y="1187452"/>
                    </a:lnTo>
                    <a:lnTo>
                      <a:pt x="469900" y="1117600"/>
                    </a:lnTo>
                    <a:lnTo>
                      <a:pt x="336550" y="1047748"/>
                    </a:lnTo>
                    <a:lnTo>
                      <a:pt x="260350" y="1009652"/>
                    </a:lnTo>
                    <a:lnTo>
                      <a:pt x="196850" y="977900"/>
                    </a:lnTo>
                    <a:lnTo>
                      <a:pt x="196850" y="774700"/>
                    </a:lnTo>
                    <a:lnTo>
                      <a:pt x="131653" y="698636"/>
                    </a:lnTo>
                    <a:lnTo>
                      <a:pt x="386080" y="706120"/>
                    </a:lnTo>
                    <a:lnTo>
                      <a:pt x="431800" y="660400"/>
                    </a:lnTo>
                    <a:lnTo>
                      <a:pt x="408940" y="508000"/>
                    </a:lnTo>
                    <a:lnTo>
                      <a:pt x="629920" y="424180"/>
                    </a:lnTo>
                    <a:lnTo>
                      <a:pt x="607060" y="363220"/>
                    </a:lnTo>
                    <a:lnTo>
                      <a:pt x="668020" y="302260"/>
                    </a:lnTo>
                    <a:lnTo>
                      <a:pt x="896620" y="294640"/>
                    </a:lnTo>
                    <a:lnTo>
                      <a:pt x="965200" y="119380"/>
                    </a:lnTo>
                    <a:lnTo>
                      <a:pt x="1026160" y="165100"/>
                    </a:lnTo>
                    <a:lnTo>
                      <a:pt x="1125220" y="127000"/>
                    </a:lnTo>
                    <a:lnTo>
                      <a:pt x="1224280" y="248920"/>
                    </a:lnTo>
                    <a:lnTo>
                      <a:pt x="1315720" y="279400"/>
                    </a:lnTo>
                    <a:lnTo>
                      <a:pt x="1460500" y="325120"/>
                    </a:lnTo>
                    <a:lnTo>
                      <a:pt x="1426449" y="314368"/>
                    </a:lnTo>
                    <a:lnTo>
                      <a:pt x="1447800" y="374652"/>
                    </a:lnTo>
                    <a:lnTo>
                      <a:pt x="1587500" y="387348"/>
                    </a:lnTo>
                    <a:lnTo>
                      <a:pt x="1612900" y="463548"/>
                    </a:lnTo>
                    <a:lnTo>
                      <a:pt x="1682750" y="514348"/>
                    </a:lnTo>
                    <a:lnTo>
                      <a:pt x="1746250" y="501652"/>
                    </a:lnTo>
                    <a:lnTo>
                      <a:pt x="1778000" y="520700"/>
                    </a:lnTo>
                    <a:lnTo>
                      <a:pt x="1790700" y="520700"/>
                    </a:lnTo>
                    <a:lnTo>
                      <a:pt x="1828800" y="615948"/>
                    </a:lnTo>
                    <a:lnTo>
                      <a:pt x="1905000" y="615948"/>
                    </a:lnTo>
                    <a:lnTo>
                      <a:pt x="1949450" y="565148"/>
                    </a:lnTo>
                    <a:lnTo>
                      <a:pt x="1993900" y="520700"/>
                    </a:lnTo>
                    <a:lnTo>
                      <a:pt x="1993900" y="495300"/>
                    </a:lnTo>
                    <a:lnTo>
                      <a:pt x="1949450" y="457200"/>
                    </a:lnTo>
                    <a:lnTo>
                      <a:pt x="1987550" y="406400"/>
                    </a:lnTo>
                    <a:lnTo>
                      <a:pt x="1911350" y="273052"/>
                    </a:lnTo>
                    <a:lnTo>
                      <a:pt x="1879600" y="215900"/>
                    </a:lnTo>
                    <a:lnTo>
                      <a:pt x="1873250" y="63500"/>
                    </a:lnTo>
                    <a:lnTo>
                      <a:pt x="1962150" y="6350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672946B8-9EB8-43C9-25EE-35EF78816DDC}"/>
                  </a:ext>
                </a:extLst>
              </p:cNvPr>
              <p:cNvSpPr/>
              <p:nvPr/>
            </p:nvSpPr>
            <p:spPr>
              <a:xfrm>
                <a:off x="187585" y="5522471"/>
                <a:ext cx="460451" cy="420263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180B9C71-7E90-9A6E-8B48-FC7059CBC1E5}"/>
                  </a:ext>
                </a:extLst>
              </p:cNvPr>
              <p:cNvSpPr/>
              <p:nvPr/>
            </p:nvSpPr>
            <p:spPr>
              <a:xfrm>
                <a:off x="-46132" y="5640708"/>
                <a:ext cx="598231" cy="566986"/>
              </a:xfrm>
              <a:custGeom>
                <a:avLst/>
                <a:gdLst>
                  <a:gd name="connsiteX0" fmla="*/ 933450 w 3100387"/>
                  <a:gd name="connsiteY0" fmla="*/ 0 h 2938460"/>
                  <a:gd name="connsiteX1" fmla="*/ 933450 w 3100387"/>
                  <a:gd name="connsiteY1" fmla="*/ 85724 h 2938460"/>
                  <a:gd name="connsiteX2" fmla="*/ 990600 w 3100387"/>
                  <a:gd name="connsiteY2" fmla="*/ 104772 h 2938460"/>
                  <a:gd name="connsiteX3" fmla="*/ 1038225 w 3100387"/>
                  <a:gd name="connsiteY3" fmla="*/ 104772 h 2938460"/>
                  <a:gd name="connsiteX4" fmla="*/ 1057275 w 3100387"/>
                  <a:gd name="connsiteY4" fmla="*/ 123824 h 2938460"/>
                  <a:gd name="connsiteX5" fmla="*/ 1152525 w 3100387"/>
                  <a:gd name="connsiteY5" fmla="*/ 57148 h 2938460"/>
                  <a:gd name="connsiteX6" fmla="*/ 1228725 w 3100387"/>
                  <a:gd name="connsiteY6" fmla="*/ 80964 h 2938460"/>
                  <a:gd name="connsiteX7" fmla="*/ 1285875 w 3100387"/>
                  <a:gd name="connsiteY7" fmla="*/ 85724 h 2938460"/>
                  <a:gd name="connsiteX8" fmla="*/ 1295400 w 3100387"/>
                  <a:gd name="connsiteY8" fmla="*/ 161924 h 2938460"/>
                  <a:gd name="connsiteX9" fmla="*/ 1299210 w 3100387"/>
                  <a:gd name="connsiteY9" fmla="*/ 176076 h 2938460"/>
                  <a:gd name="connsiteX10" fmla="*/ 1217930 w 3100387"/>
                  <a:gd name="connsiteY10" fmla="*/ 327024 h 2938460"/>
                  <a:gd name="connsiteX11" fmla="*/ 1376680 w 3100387"/>
                  <a:gd name="connsiteY11" fmla="*/ 517524 h 2938460"/>
                  <a:gd name="connsiteX12" fmla="*/ 1370330 w 3100387"/>
                  <a:gd name="connsiteY12" fmla="*/ 727076 h 2938460"/>
                  <a:gd name="connsiteX13" fmla="*/ 1465580 w 3100387"/>
                  <a:gd name="connsiteY13" fmla="*/ 777876 h 2938460"/>
                  <a:gd name="connsiteX14" fmla="*/ 1617980 w 3100387"/>
                  <a:gd name="connsiteY14" fmla="*/ 822324 h 2938460"/>
                  <a:gd name="connsiteX15" fmla="*/ 1764030 w 3100387"/>
                  <a:gd name="connsiteY15" fmla="*/ 796924 h 2938460"/>
                  <a:gd name="connsiteX16" fmla="*/ 1814830 w 3100387"/>
                  <a:gd name="connsiteY16" fmla="*/ 974724 h 2938460"/>
                  <a:gd name="connsiteX17" fmla="*/ 1719580 w 3100387"/>
                  <a:gd name="connsiteY17" fmla="*/ 1000124 h 2938460"/>
                  <a:gd name="connsiteX18" fmla="*/ 1757680 w 3100387"/>
                  <a:gd name="connsiteY18" fmla="*/ 1114424 h 2938460"/>
                  <a:gd name="connsiteX19" fmla="*/ 1910080 w 3100387"/>
                  <a:gd name="connsiteY19" fmla="*/ 1209676 h 2938460"/>
                  <a:gd name="connsiteX20" fmla="*/ 1929130 w 3100387"/>
                  <a:gd name="connsiteY20" fmla="*/ 1266824 h 2938460"/>
                  <a:gd name="connsiteX21" fmla="*/ 2024380 w 3100387"/>
                  <a:gd name="connsiteY21" fmla="*/ 1336676 h 2938460"/>
                  <a:gd name="connsiteX22" fmla="*/ 2138680 w 3100387"/>
                  <a:gd name="connsiteY22" fmla="*/ 1431924 h 2938460"/>
                  <a:gd name="connsiteX23" fmla="*/ 2227580 w 3100387"/>
                  <a:gd name="connsiteY23" fmla="*/ 1457324 h 2938460"/>
                  <a:gd name="connsiteX24" fmla="*/ 2259330 w 3100387"/>
                  <a:gd name="connsiteY24" fmla="*/ 1470024 h 2938460"/>
                  <a:gd name="connsiteX25" fmla="*/ 2252980 w 3100387"/>
                  <a:gd name="connsiteY25" fmla="*/ 1514476 h 2938460"/>
                  <a:gd name="connsiteX26" fmla="*/ 2562274 w 3100387"/>
                  <a:gd name="connsiteY26" fmla="*/ 1560296 h 2938460"/>
                  <a:gd name="connsiteX27" fmla="*/ 2543175 w 3100387"/>
                  <a:gd name="connsiteY27" fmla="*/ 1643060 h 2938460"/>
                  <a:gd name="connsiteX28" fmla="*/ 2419350 w 3100387"/>
                  <a:gd name="connsiteY28" fmla="*/ 1719260 h 2938460"/>
                  <a:gd name="connsiteX29" fmla="*/ 2419350 w 3100387"/>
                  <a:gd name="connsiteY29" fmla="*/ 1762124 h 2938460"/>
                  <a:gd name="connsiteX30" fmla="*/ 2514600 w 3100387"/>
                  <a:gd name="connsiteY30" fmla="*/ 1924048 h 2938460"/>
                  <a:gd name="connsiteX31" fmla="*/ 2586037 w 3100387"/>
                  <a:gd name="connsiteY31" fmla="*/ 1928812 h 2938460"/>
                  <a:gd name="connsiteX32" fmla="*/ 2647950 w 3100387"/>
                  <a:gd name="connsiteY32" fmla="*/ 1871660 h 2938460"/>
                  <a:gd name="connsiteX33" fmla="*/ 2876550 w 3100387"/>
                  <a:gd name="connsiteY33" fmla="*/ 1838324 h 2938460"/>
                  <a:gd name="connsiteX34" fmla="*/ 2947987 w 3100387"/>
                  <a:gd name="connsiteY34" fmla="*/ 1914524 h 2938460"/>
                  <a:gd name="connsiteX35" fmla="*/ 3081337 w 3100387"/>
                  <a:gd name="connsiteY35" fmla="*/ 2190748 h 2938460"/>
                  <a:gd name="connsiteX36" fmla="*/ 3071812 w 3100387"/>
                  <a:gd name="connsiteY36" fmla="*/ 2290764 h 2938460"/>
                  <a:gd name="connsiteX37" fmla="*/ 3100387 w 3100387"/>
                  <a:gd name="connsiteY37" fmla="*/ 2333624 h 2938460"/>
                  <a:gd name="connsiteX38" fmla="*/ 2995612 w 3100387"/>
                  <a:gd name="connsiteY38" fmla="*/ 2466972 h 2938460"/>
                  <a:gd name="connsiteX39" fmla="*/ 3028950 w 3100387"/>
                  <a:gd name="connsiteY39" fmla="*/ 2552700 h 2938460"/>
                  <a:gd name="connsiteX40" fmla="*/ 2990850 w 3100387"/>
                  <a:gd name="connsiteY40" fmla="*/ 2605088 h 2938460"/>
                  <a:gd name="connsiteX41" fmla="*/ 2838450 w 3100387"/>
                  <a:gd name="connsiteY41" fmla="*/ 2667000 h 2938460"/>
                  <a:gd name="connsiteX42" fmla="*/ 2738437 w 3100387"/>
                  <a:gd name="connsiteY42" fmla="*/ 2676524 h 2938460"/>
                  <a:gd name="connsiteX43" fmla="*/ 2714625 w 3100387"/>
                  <a:gd name="connsiteY43" fmla="*/ 2767012 h 2938460"/>
                  <a:gd name="connsiteX44" fmla="*/ 2662237 w 3100387"/>
                  <a:gd name="connsiteY44" fmla="*/ 2767012 h 2938460"/>
                  <a:gd name="connsiteX45" fmla="*/ 2638425 w 3100387"/>
                  <a:gd name="connsiteY45" fmla="*/ 2819400 h 2938460"/>
                  <a:gd name="connsiteX46" fmla="*/ 2538412 w 3100387"/>
                  <a:gd name="connsiteY46" fmla="*/ 2819400 h 2938460"/>
                  <a:gd name="connsiteX47" fmla="*/ 2490787 w 3100387"/>
                  <a:gd name="connsiteY47" fmla="*/ 2847972 h 2938460"/>
                  <a:gd name="connsiteX48" fmla="*/ 2447925 w 3100387"/>
                  <a:gd name="connsiteY48" fmla="*/ 2795588 h 2938460"/>
                  <a:gd name="connsiteX49" fmla="*/ 2314575 w 3100387"/>
                  <a:gd name="connsiteY49" fmla="*/ 2724148 h 2938460"/>
                  <a:gd name="connsiteX50" fmla="*/ 2305050 w 3100387"/>
                  <a:gd name="connsiteY50" fmla="*/ 2547936 h 2938460"/>
                  <a:gd name="connsiteX51" fmla="*/ 2381250 w 3100387"/>
                  <a:gd name="connsiteY51" fmla="*/ 2562224 h 2938460"/>
                  <a:gd name="connsiteX52" fmla="*/ 2566987 w 3100387"/>
                  <a:gd name="connsiteY52" fmla="*/ 2400300 h 2938460"/>
                  <a:gd name="connsiteX53" fmla="*/ 2576512 w 3100387"/>
                  <a:gd name="connsiteY53" fmla="*/ 2314572 h 2938460"/>
                  <a:gd name="connsiteX54" fmla="*/ 2528887 w 3100387"/>
                  <a:gd name="connsiteY54" fmla="*/ 2290764 h 2938460"/>
                  <a:gd name="connsiteX55" fmla="*/ 2509837 w 3100387"/>
                  <a:gd name="connsiteY55" fmla="*/ 2238372 h 2938460"/>
                  <a:gd name="connsiteX56" fmla="*/ 2519362 w 3100387"/>
                  <a:gd name="connsiteY56" fmla="*/ 2200276 h 2938460"/>
                  <a:gd name="connsiteX57" fmla="*/ 2481262 w 3100387"/>
                  <a:gd name="connsiteY57" fmla="*/ 2143124 h 2938460"/>
                  <a:gd name="connsiteX58" fmla="*/ 2352675 w 3100387"/>
                  <a:gd name="connsiteY58" fmla="*/ 2166936 h 2938460"/>
                  <a:gd name="connsiteX59" fmla="*/ 2314575 w 3100387"/>
                  <a:gd name="connsiteY59" fmla="*/ 2185988 h 2938460"/>
                  <a:gd name="connsiteX60" fmla="*/ 2266950 w 3100387"/>
                  <a:gd name="connsiteY60" fmla="*/ 2143124 h 2938460"/>
                  <a:gd name="connsiteX61" fmla="*/ 2152650 w 3100387"/>
                  <a:gd name="connsiteY61" fmla="*/ 2152648 h 2938460"/>
                  <a:gd name="connsiteX62" fmla="*/ 2057400 w 3100387"/>
                  <a:gd name="connsiteY62" fmla="*/ 2257424 h 2938460"/>
                  <a:gd name="connsiteX63" fmla="*/ 1885950 w 3100387"/>
                  <a:gd name="connsiteY63" fmla="*/ 2290764 h 2938460"/>
                  <a:gd name="connsiteX64" fmla="*/ 1871662 w 3100387"/>
                  <a:gd name="connsiteY64" fmla="*/ 2257424 h 2938460"/>
                  <a:gd name="connsiteX65" fmla="*/ 1800225 w 3100387"/>
                  <a:gd name="connsiteY65" fmla="*/ 2266948 h 2938460"/>
                  <a:gd name="connsiteX66" fmla="*/ 1795462 w 3100387"/>
                  <a:gd name="connsiteY66" fmla="*/ 2309812 h 2938460"/>
                  <a:gd name="connsiteX67" fmla="*/ 1809750 w 3100387"/>
                  <a:gd name="connsiteY67" fmla="*/ 2343148 h 2938460"/>
                  <a:gd name="connsiteX68" fmla="*/ 1704975 w 3100387"/>
                  <a:gd name="connsiteY68" fmla="*/ 2447924 h 2938460"/>
                  <a:gd name="connsiteX69" fmla="*/ 1600200 w 3100387"/>
                  <a:gd name="connsiteY69" fmla="*/ 2647948 h 2938460"/>
                  <a:gd name="connsiteX70" fmla="*/ 1438275 w 3100387"/>
                  <a:gd name="connsiteY70" fmla="*/ 2719388 h 2938460"/>
                  <a:gd name="connsiteX71" fmla="*/ 1447800 w 3100387"/>
                  <a:gd name="connsiteY71" fmla="*/ 2786060 h 2938460"/>
                  <a:gd name="connsiteX72" fmla="*/ 1304925 w 3100387"/>
                  <a:gd name="connsiteY72" fmla="*/ 2905124 h 2938460"/>
                  <a:gd name="connsiteX73" fmla="*/ 1171575 w 3100387"/>
                  <a:gd name="connsiteY73" fmla="*/ 2938460 h 2938460"/>
                  <a:gd name="connsiteX74" fmla="*/ 1214437 w 3100387"/>
                  <a:gd name="connsiteY74" fmla="*/ 2881312 h 2938460"/>
                  <a:gd name="connsiteX75" fmla="*/ 1323975 w 3100387"/>
                  <a:gd name="connsiteY75" fmla="*/ 2681288 h 2938460"/>
                  <a:gd name="connsiteX76" fmla="*/ 1362075 w 3100387"/>
                  <a:gd name="connsiteY76" fmla="*/ 2657476 h 2938460"/>
                  <a:gd name="connsiteX77" fmla="*/ 1371600 w 3100387"/>
                  <a:gd name="connsiteY77" fmla="*/ 2528888 h 2938460"/>
                  <a:gd name="connsiteX78" fmla="*/ 1419225 w 3100387"/>
                  <a:gd name="connsiteY78" fmla="*/ 2505076 h 2938460"/>
                  <a:gd name="connsiteX79" fmla="*/ 1414462 w 3100387"/>
                  <a:gd name="connsiteY79" fmla="*/ 2366964 h 2938460"/>
                  <a:gd name="connsiteX80" fmla="*/ 1343025 w 3100387"/>
                  <a:gd name="connsiteY80" fmla="*/ 2276476 h 2938460"/>
                  <a:gd name="connsiteX81" fmla="*/ 1338262 w 3100387"/>
                  <a:gd name="connsiteY81" fmla="*/ 2243136 h 2938460"/>
                  <a:gd name="connsiteX82" fmla="*/ 1238250 w 3100387"/>
                  <a:gd name="connsiteY82" fmla="*/ 2138364 h 2938460"/>
                  <a:gd name="connsiteX83" fmla="*/ 1233487 w 3100387"/>
                  <a:gd name="connsiteY83" fmla="*/ 2081212 h 2938460"/>
                  <a:gd name="connsiteX84" fmla="*/ 1195387 w 3100387"/>
                  <a:gd name="connsiteY84" fmla="*/ 2052636 h 2938460"/>
                  <a:gd name="connsiteX85" fmla="*/ 1147762 w 3100387"/>
                  <a:gd name="connsiteY85" fmla="*/ 2071688 h 2938460"/>
                  <a:gd name="connsiteX86" fmla="*/ 1042987 w 3100387"/>
                  <a:gd name="connsiteY86" fmla="*/ 2009772 h 2938460"/>
                  <a:gd name="connsiteX87" fmla="*/ 981075 w 3100387"/>
                  <a:gd name="connsiteY87" fmla="*/ 1914524 h 2938460"/>
                  <a:gd name="connsiteX88" fmla="*/ 938212 w 3100387"/>
                  <a:gd name="connsiteY88" fmla="*/ 1800224 h 2938460"/>
                  <a:gd name="connsiteX89" fmla="*/ 881062 w 3100387"/>
                  <a:gd name="connsiteY89" fmla="*/ 1690688 h 2938460"/>
                  <a:gd name="connsiteX90" fmla="*/ 790575 w 3100387"/>
                  <a:gd name="connsiteY90" fmla="*/ 1562100 h 2938460"/>
                  <a:gd name="connsiteX91" fmla="*/ 795337 w 3100387"/>
                  <a:gd name="connsiteY91" fmla="*/ 1452564 h 2938460"/>
                  <a:gd name="connsiteX92" fmla="*/ 866775 w 3100387"/>
                  <a:gd name="connsiteY92" fmla="*/ 1381124 h 2938460"/>
                  <a:gd name="connsiteX93" fmla="*/ 838200 w 3100387"/>
                  <a:gd name="connsiteY93" fmla="*/ 1281112 h 2938460"/>
                  <a:gd name="connsiteX94" fmla="*/ 919162 w 3100387"/>
                  <a:gd name="connsiteY94" fmla="*/ 1023936 h 2938460"/>
                  <a:gd name="connsiteX95" fmla="*/ 1104900 w 3100387"/>
                  <a:gd name="connsiteY95" fmla="*/ 1128712 h 2938460"/>
                  <a:gd name="connsiteX96" fmla="*/ 1123950 w 3100387"/>
                  <a:gd name="connsiteY96" fmla="*/ 1190624 h 2938460"/>
                  <a:gd name="connsiteX97" fmla="*/ 1162050 w 3100387"/>
                  <a:gd name="connsiteY97" fmla="*/ 1190624 h 2938460"/>
                  <a:gd name="connsiteX98" fmla="*/ 1214437 w 3100387"/>
                  <a:gd name="connsiteY98" fmla="*/ 1219200 h 2938460"/>
                  <a:gd name="connsiteX99" fmla="*/ 1143000 w 3100387"/>
                  <a:gd name="connsiteY99" fmla="*/ 1328736 h 2938460"/>
                  <a:gd name="connsiteX100" fmla="*/ 1138237 w 3100387"/>
                  <a:gd name="connsiteY100" fmla="*/ 1404936 h 2938460"/>
                  <a:gd name="connsiteX101" fmla="*/ 1257300 w 3100387"/>
                  <a:gd name="connsiteY101" fmla="*/ 1352548 h 2938460"/>
                  <a:gd name="connsiteX102" fmla="*/ 1357312 w 3100387"/>
                  <a:gd name="connsiteY102" fmla="*/ 1381124 h 2938460"/>
                  <a:gd name="connsiteX103" fmla="*/ 1366837 w 3100387"/>
                  <a:gd name="connsiteY103" fmla="*/ 1500188 h 2938460"/>
                  <a:gd name="connsiteX104" fmla="*/ 1352550 w 3100387"/>
                  <a:gd name="connsiteY104" fmla="*/ 1528764 h 2938460"/>
                  <a:gd name="connsiteX105" fmla="*/ 1338262 w 3100387"/>
                  <a:gd name="connsiteY105" fmla="*/ 1652588 h 2938460"/>
                  <a:gd name="connsiteX106" fmla="*/ 1290637 w 3100387"/>
                  <a:gd name="connsiteY106" fmla="*/ 1647824 h 2938460"/>
                  <a:gd name="connsiteX107" fmla="*/ 1276350 w 3100387"/>
                  <a:gd name="connsiteY107" fmla="*/ 1747836 h 2938460"/>
                  <a:gd name="connsiteX108" fmla="*/ 1343025 w 3100387"/>
                  <a:gd name="connsiteY108" fmla="*/ 1790700 h 2938460"/>
                  <a:gd name="connsiteX109" fmla="*/ 1323975 w 3100387"/>
                  <a:gd name="connsiteY109" fmla="*/ 1862136 h 2938460"/>
                  <a:gd name="connsiteX110" fmla="*/ 1452562 w 3100387"/>
                  <a:gd name="connsiteY110" fmla="*/ 2000248 h 2938460"/>
                  <a:gd name="connsiteX111" fmla="*/ 1600200 w 3100387"/>
                  <a:gd name="connsiteY111" fmla="*/ 1857372 h 2938460"/>
                  <a:gd name="connsiteX112" fmla="*/ 1719262 w 3100387"/>
                  <a:gd name="connsiteY112" fmla="*/ 1885948 h 2938460"/>
                  <a:gd name="connsiteX113" fmla="*/ 1900237 w 3100387"/>
                  <a:gd name="connsiteY113" fmla="*/ 2000248 h 2938460"/>
                  <a:gd name="connsiteX114" fmla="*/ 1943100 w 3100387"/>
                  <a:gd name="connsiteY114" fmla="*/ 1971676 h 2938460"/>
                  <a:gd name="connsiteX115" fmla="*/ 1824037 w 3100387"/>
                  <a:gd name="connsiteY115" fmla="*/ 1838324 h 2938460"/>
                  <a:gd name="connsiteX116" fmla="*/ 1828800 w 3100387"/>
                  <a:gd name="connsiteY116" fmla="*/ 1785936 h 2938460"/>
                  <a:gd name="connsiteX117" fmla="*/ 1709737 w 3100387"/>
                  <a:gd name="connsiteY117" fmla="*/ 1685924 h 2938460"/>
                  <a:gd name="connsiteX118" fmla="*/ 1704975 w 3100387"/>
                  <a:gd name="connsiteY118" fmla="*/ 1547812 h 2938460"/>
                  <a:gd name="connsiteX119" fmla="*/ 1785937 w 3100387"/>
                  <a:gd name="connsiteY119" fmla="*/ 1462088 h 2938460"/>
                  <a:gd name="connsiteX120" fmla="*/ 1757362 w 3100387"/>
                  <a:gd name="connsiteY120" fmla="*/ 1328736 h 2938460"/>
                  <a:gd name="connsiteX121" fmla="*/ 1571625 w 3100387"/>
                  <a:gd name="connsiteY121" fmla="*/ 1176336 h 2938460"/>
                  <a:gd name="connsiteX122" fmla="*/ 1490662 w 3100387"/>
                  <a:gd name="connsiteY122" fmla="*/ 1190624 h 2938460"/>
                  <a:gd name="connsiteX123" fmla="*/ 1443037 w 3100387"/>
                  <a:gd name="connsiteY123" fmla="*/ 1204912 h 2938460"/>
                  <a:gd name="connsiteX124" fmla="*/ 1371600 w 3100387"/>
                  <a:gd name="connsiteY124" fmla="*/ 1133476 h 2938460"/>
                  <a:gd name="connsiteX125" fmla="*/ 1309687 w 3100387"/>
                  <a:gd name="connsiteY125" fmla="*/ 1143000 h 2938460"/>
                  <a:gd name="connsiteX126" fmla="*/ 1295400 w 3100387"/>
                  <a:gd name="connsiteY126" fmla="*/ 1085848 h 2938460"/>
                  <a:gd name="connsiteX127" fmla="*/ 1300162 w 3100387"/>
                  <a:gd name="connsiteY127" fmla="*/ 909636 h 2938460"/>
                  <a:gd name="connsiteX128" fmla="*/ 1133475 w 3100387"/>
                  <a:gd name="connsiteY128" fmla="*/ 900112 h 2938460"/>
                  <a:gd name="connsiteX129" fmla="*/ 1104900 w 3100387"/>
                  <a:gd name="connsiteY129" fmla="*/ 819148 h 2938460"/>
                  <a:gd name="connsiteX130" fmla="*/ 1071562 w 3100387"/>
                  <a:gd name="connsiteY130" fmla="*/ 814388 h 2938460"/>
                  <a:gd name="connsiteX131" fmla="*/ 1023937 w 3100387"/>
                  <a:gd name="connsiteY131" fmla="*/ 885824 h 2938460"/>
                  <a:gd name="connsiteX132" fmla="*/ 923925 w 3100387"/>
                  <a:gd name="connsiteY132" fmla="*/ 904876 h 2938460"/>
                  <a:gd name="connsiteX133" fmla="*/ 866775 w 3100387"/>
                  <a:gd name="connsiteY133" fmla="*/ 800100 h 2938460"/>
                  <a:gd name="connsiteX134" fmla="*/ 800100 w 3100387"/>
                  <a:gd name="connsiteY134" fmla="*/ 800100 h 2938460"/>
                  <a:gd name="connsiteX135" fmla="*/ 823912 w 3100387"/>
                  <a:gd name="connsiteY135" fmla="*/ 652460 h 2938460"/>
                  <a:gd name="connsiteX136" fmla="*/ 747712 w 3100387"/>
                  <a:gd name="connsiteY136" fmla="*/ 704848 h 2938460"/>
                  <a:gd name="connsiteX137" fmla="*/ 719137 w 3100387"/>
                  <a:gd name="connsiteY137" fmla="*/ 657224 h 2938460"/>
                  <a:gd name="connsiteX138" fmla="*/ 652462 w 3100387"/>
                  <a:gd name="connsiteY138" fmla="*/ 642936 h 2938460"/>
                  <a:gd name="connsiteX139" fmla="*/ 642937 w 3100387"/>
                  <a:gd name="connsiteY139" fmla="*/ 609600 h 2938460"/>
                  <a:gd name="connsiteX140" fmla="*/ 604837 w 3100387"/>
                  <a:gd name="connsiteY140" fmla="*/ 600076 h 2938460"/>
                  <a:gd name="connsiteX141" fmla="*/ 576262 w 3100387"/>
                  <a:gd name="connsiteY141" fmla="*/ 566736 h 2938460"/>
                  <a:gd name="connsiteX142" fmla="*/ 600075 w 3100387"/>
                  <a:gd name="connsiteY142" fmla="*/ 519112 h 2938460"/>
                  <a:gd name="connsiteX143" fmla="*/ 595312 w 3100387"/>
                  <a:gd name="connsiteY143" fmla="*/ 471488 h 2938460"/>
                  <a:gd name="connsiteX144" fmla="*/ 652462 w 3100387"/>
                  <a:gd name="connsiteY144" fmla="*/ 414336 h 2938460"/>
                  <a:gd name="connsiteX145" fmla="*/ 671512 w 3100387"/>
                  <a:gd name="connsiteY145" fmla="*/ 342900 h 2938460"/>
                  <a:gd name="connsiteX146" fmla="*/ 695325 w 3100387"/>
                  <a:gd name="connsiteY146" fmla="*/ 285748 h 2938460"/>
                  <a:gd name="connsiteX147" fmla="*/ 642937 w 3100387"/>
                  <a:gd name="connsiteY147" fmla="*/ 280988 h 2938460"/>
                  <a:gd name="connsiteX148" fmla="*/ 614362 w 3100387"/>
                  <a:gd name="connsiteY148" fmla="*/ 214312 h 2938460"/>
                  <a:gd name="connsiteX149" fmla="*/ 614362 w 3100387"/>
                  <a:gd name="connsiteY149" fmla="*/ 123824 h 2938460"/>
                  <a:gd name="connsiteX150" fmla="*/ 571500 w 3100387"/>
                  <a:gd name="connsiteY150" fmla="*/ 123824 h 2938460"/>
                  <a:gd name="connsiteX151" fmla="*/ 523875 w 3100387"/>
                  <a:gd name="connsiteY151" fmla="*/ 176212 h 2938460"/>
                  <a:gd name="connsiteX152" fmla="*/ 485775 w 3100387"/>
                  <a:gd name="connsiteY152" fmla="*/ 195260 h 2938460"/>
                  <a:gd name="connsiteX153" fmla="*/ 500062 w 3100387"/>
                  <a:gd name="connsiteY153" fmla="*/ 252412 h 2938460"/>
                  <a:gd name="connsiteX154" fmla="*/ 438150 w 3100387"/>
                  <a:gd name="connsiteY154" fmla="*/ 290512 h 2938460"/>
                  <a:gd name="connsiteX155" fmla="*/ 447675 w 3100387"/>
                  <a:gd name="connsiteY155" fmla="*/ 357188 h 2938460"/>
                  <a:gd name="connsiteX156" fmla="*/ 409575 w 3100387"/>
                  <a:gd name="connsiteY156" fmla="*/ 361948 h 2938460"/>
                  <a:gd name="connsiteX157" fmla="*/ 419100 w 3100387"/>
                  <a:gd name="connsiteY157" fmla="*/ 419100 h 2938460"/>
                  <a:gd name="connsiteX158" fmla="*/ 309562 w 3100387"/>
                  <a:gd name="connsiteY158" fmla="*/ 609600 h 2938460"/>
                  <a:gd name="connsiteX159" fmla="*/ 200025 w 3100387"/>
                  <a:gd name="connsiteY159" fmla="*/ 695324 h 2938460"/>
                  <a:gd name="connsiteX160" fmla="*/ 104775 w 3100387"/>
                  <a:gd name="connsiteY160" fmla="*/ 738188 h 2938460"/>
                  <a:gd name="connsiteX161" fmla="*/ 90487 w 3100387"/>
                  <a:gd name="connsiteY161" fmla="*/ 676276 h 2938460"/>
                  <a:gd name="connsiteX162" fmla="*/ 52387 w 3100387"/>
                  <a:gd name="connsiteY162" fmla="*/ 647700 h 2938460"/>
                  <a:gd name="connsiteX163" fmla="*/ 0 w 3100387"/>
                  <a:gd name="connsiteY163" fmla="*/ 566736 h 2938460"/>
                  <a:gd name="connsiteX164" fmla="*/ 80962 w 3100387"/>
                  <a:gd name="connsiteY164" fmla="*/ 514348 h 2938460"/>
                  <a:gd name="connsiteX165" fmla="*/ 157162 w 3100387"/>
                  <a:gd name="connsiteY165" fmla="*/ 542924 h 2938460"/>
                  <a:gd name="connsiteX166" fmla="*/ 171450 w 3100387"/>
                  <a:gd name="connsiteY166" fmla="*/ 481012 h 2938460"/>
                  <a:gd name="connsiteX167" fmla="*/ 138112 w 3100387"/>
                  <a:gd name="connsiteY167" fmla="*/ 457200 h 2938460"/>
                  <a:gd name="connsiteX168" fmla="*/ 142875 w 3100387"/>
                  <a:gd name="connsiteY168" fmla="*/ 376236 h 2938460"/>
                  <a:gd name="connsiteX169" fmla="*/ 223837 w 3100387"/>
                  <a:gd name="connsiteY169" fmla="*/ 357188 h 2938460"/>
                  <a:gd name="connsiteX170" fmla="*/ 209550 w 3100387"/>
                  <a:gd name="connsiteY170" fmla="*/ 161924 h 2938460"/>
                  <a:gd name="connsiteX171" fmla="*/ 242887 w 3100387"/>
                  <a:gd name="connsiteY171" fmla="*/ 128588 h 2938460"/>
                  <a:gd name="connsiteX172" fmla="*/ 371475 w 3100387"/>
                  <a:gd name="connsiteY172" fmla="*/ 109536 h 2938460"/>
                  <a:gd name="connsiteX173" fmla="*/ 442912 w 3100387"/>
                  <a:gd name="connsiteY173" fmla="*/ 52388 h 2938460"/>
                  <a:gd name="connsiteX174" fmla="*/ 461962 w 3100387"/>
                  <a:gd name="connsiteY174" fmla="*/ 38100 h 2938460"/>
                  <a:gd name="connsiteX175" fmla="*/ 504825 w 3100387"/>
                  <a:gd name="connsiteY175" fmla="*/ 9524 h 2938460"/>
                  <a:gd name="connsiteX176" fmla="*/ 600075 w 3100387"/>
                  <a:gd name="connsiteY176" fmla="*/ 66676 h 2938460"/>
                  <a:gd name="connsiteX177" fmla="*/ 647700 w 3100387"/>
                  <a:gd name="connsiteY177" fmla="*/ 23812 h 2938460"/>
                  <a:gd name="connsiteX178" fmla="*/ 728662 w 3100387"/>
                  <a:gd name="connsiteY178" fmla="*/ 66676 h 2938460"/>
                  <a:gd name="connsiteX179" fmla="*/ 790575 w 3100387"/>
                  <a:gd name="connsiteY179" fmla="*/ 57148 h 2938460"/>
                  <a:gd name="connsiteX180" fmla="*/ 857250 w 3100387"/>
                  <a:gd name="connsiteY180" fmla="*/ 66676 h 293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3100387" h="2938460">
                    <a:moveTo>
                      <a:pt x="933450" y="0"/>
                    </a:moveTo>
                    <a:lnTo>
                      <a:pt x="933450" y="85724"/>
                    </a:lnTo>
                    <a:lnTo>
                      <a:pt x="990600" y="104772"/>
                    </a:lnTo>
                    <a:lnTo>
                      <a:pt x="1038225" y="104772"/>
                    </a:lnTo>
                    <a:lnTo>
                      <a:pt x="1057275" y="123824"/>
                    </a:lnTo>
                    <a:lnTo>
                      <a:pt x="1152525" y="57148"/>
                    </a:lnTo>
                    <a:lnTo>
                      <a:pt x="1228725" y="80964"/>
                    </a:lnTo>
                    <a:lnTo>
                      <a:pt x="1285875" y="85724"/>
                    </a:lnTo>
                    <a:lnTo>
                      <a:pt x="1295400" y="161924"/>
                    </a:lnTo>
                    <a:lnTo>
                      <a:pt x="1299210" y="176076"/>
                    </a:lnTo>
                    <a:lnTo>
                      <a:pt x="1217930" y="327024"/>
                    </a:lnTo>
                    <a:lnTo>
                      <a:pt x="1376680" y="517524"/>
                    </a:lnTo>
                    <a:lnTo>
                      <a:pt x="1370330" y="727076"/>
                    </a:lnTo>
                    <a:lnTo>
                      <a:pt x="1465580" y="777876"/>
                    </a:lnTo>
                    <a:lnTo>
                      <a:pt x="1617980" y="822324"/>
                    </a:lnTo>
                    <a:lnTo>
                      <a:pt x="1764030" y="796924"/>
                    </a:lnTo>
                    <a:lnTo>
                      <a:pt x="1814830" y="974724"/>
                    </a:lnTo>
                    <a:lnTo>
                      <a:pt x="1719580" y="1000124"/>
                    </a:lnTo>
                    <a:lnTo>
                      <a:pt x="1757680" y="1114424"/>
                    </a:lnTo>
                    <a:lnTo>
                      <a:pt x="1910080" y="1209676"/>
                    </a:lnTo>
                    <a:lnTo>
                      <a:pt x="1929130" y="1266824"/>
                    </a:lnTo>
                    <a:lnTo>
                      <a:pt x="2024380" y="1336676"/>
                    </a:lnTo>
                    <a:lnTo>
                      <a:pt x="2138680" y="1431924"/>
                    </a:lnTo>
                    <a:lnTo>
                      <a:pt x="2227580" y="1457324"/>
                    </a:lnTo>
                    <a:lnTo>
                      <a:pt x="2259330" y="1470024"/>
                    </a:lnTo>
                    <a:lnTo>
                      <a:pt x="2252980" y="1514476"/>
                    </a:lnTo>
                    <a:lnTo>
                      <a:pt x="2562274" y="1560296"/>
                    </a:lnTo>
                    <a:lnTo>
                      <a:pt x="2543175" y="1643060"/>
                    </a:lnTo>
                    <a:lnTo>
                      <a:pt x="2419350" y="1719260"/>
                    </a:lnTo>
                    <a:lnTo>
                      <a:pt x="2419350" y="1762124"/>
                    </a:lnTo>
                    <a:lnTo>
                      <a:pt x="2514600" y="1924048"/>
                    </a:lnTo>
                    <a:lnTo>
                      <a:pt x="2586037" y="1928812"/>
                    </a:lnTo>
                    <a:lnTo>
                      <a:pt x="2647950" y="1871660"/>
                    </a:lnTo>
                    <a:lnTo>
                      <a:pt x="2876550" y="1838324"/>
                    </a:lnTo>
                    <a:lnTo>
                      <a:pt x="2947987" y="1914524"/>
                    </a:lnTo>
                    <a:lnTo>
                      <a:pt x="3081337" y="2190748"/>
                    </a:lnTo>
                    <a:lnTo>
                      <a:pt x="3071812" y="2290764"/>
                    </a:lnTo>
                    <a:lnTo>
                      <a:pt x="3100387" y="2333624"/>
                    </a:lnTo>
                    <a:lnTo>
                      <a:pt x="2995612" y="2466972"/>
                    </a:lnTo>
                    <a:lnTo>
                      <a:pt x="3028950" y="2552700"/>
                    </a:lnTo>
                    <a:lnTo>
                      <a:pt x="2990850" y="2605088"/>
                    </a:lnTo>
                    <a:lnTo>
                      <a:pt x="2838450" y="2667000"/>
                    </a:lnTo>
                    <a:lnTo>
                      <a:pt x="2738437" y="2676524"/>
                    </a:lnTo>
                    <a:lnTo>
                      <a:pt x="2714625" y="2767012"/>
                    </a:lnTo>
                    <a:lnTo>
                      <a:pt x="2662237" y="2767012"/>
                    </a:lnTo>
                    <a:lnTo>
                      <a:pt x="2638425" y="2819400"/>
                    </a:lnTo>
                    <a:lnTo>
                      <a:pt x="2538412" y="2819400"/>
                    </a:lnTo>
                    <a:lnTo>
                      <a:pt x="2490787" y="2847972"/>
                    </a:lnTo>
                    <a:lnTo>
                      <a:pt x="2447925" y="2795588"/>
                    </a:lnTo>
                    <a:lnTo>
                      <a:pt x="2314575" y="2724148"/>
                    </a:lnTo>
                    <a:lnTo>
                      <a:pt x="2305050" y="2547936"/>
                    </a:lnTo>
                    <a:lnTo>
                      <a:pt x="2381250" y="2562224"/>
                    </a:lnTo>
                    <a:lnTo>
                      <a:pt x="2566987" y="2400300"/>
                    </a:lnTo>
                    <a:lnTo>
                      <a:pt x="2576512" y="2314572"/>
                    </a:lnTo>
                    <a:lnTo>
                      <a:pt x="2528887" y="2290764"/>
                    </a:lnTo>
                    <a:lnTo>
                      <a:pt x="2509837" y="2238372"/>
                    </a:lnTo>
                    <a:lnTo>
                      <a:pt x="2519362" y="2200276"/>
                    </a:lnTo>
                    <a:lnTo>
                      <a:pt x="2481262" y="2143124"/>
                    </a:lnTo>
                    <a:lnTo>
                      <a:pt x="2352675" y="2166936"/>
                    </a:lnTo>
                    <a:lnTo>
                      <a:pt x="2314575" y="2185988"/>
                    </a:lnTo>
                    <a:lnTo>
                      <a:pt x="2266950" y="2143124"/>
                    </a:lnTo>
                    <a:lnTo>
                      <a:pt x="2152650" y="2152648"/>
                    </a:lnTo>
                    <a:lnTo>
                      <a:pt x="2057400" y="2257424"/>
                    </a:lnTo>
                    <a:lnTo>
                      <a:pt x="1885950" y="2290764"/>
                    </a:lnTo>
                    <a:lnTo>
                      <a:pt x="1871662" y="2257424"/>
                    </a:lnTo>
                    <a:lnTo>
                      <a:pt x="1800225" y="2266948"/>
                    </a:lnTo>
                    <a:lnTo>
                      <a:pt x="1795462" y="2309812"/>
                    </a:lnTo>
                    <a:lnTo>
                      <a:pt x="1809750" y="2343148"/>
                    </a:lnTo>
                    <a:lnTo>
                      <a:pt x="1704975" y="2447924"/>
                    </a:lnTo>
                    <a:lnTo>
                      <a:pt x="1600200" y="2647948"/>
                    </a:lnTo>
                    <a:lnTo>
                      <a:pt x="1438275" y="2719388"/>
                    </a:lnTo>
                    <a:lnTo>
                      <a:pt x="1447800" y="2786060"/>
                    </a:lnTo>
                    <a:lnTo>
                      <a:pt x="1304925" y="2905124"/>
                    </a:lnTo>
                    <a:lnTo>
                      <a:pt x="1171575" y="2938460"/>
                    </a:lnTo>
                    <a:lnTo>
                      <a:pt x="1214437" y="2881312"/>
                    </a:lnTo>
                    <a:lnTo>
                      <a:pt x="1323975" y="2681288"/>
                    </a:lnTo>
                    <a:lnTo>
                      <a:pt x="1362075" y="2657476"/>
                    </a:lnTo>
                    <a:lnTo>
                      <a:pt x="1371600" y="2528888"/>
                    </a:lnTo>
                    <a:lnTo>
                      <a:pt x="1419225" y="2505076"/>
                    </a:lnTo>
                    <a:lnTo>
                      <a:pt x="1414462" y="2366964"/>
                    </a:lnTo>
                    <a:lnTo>
                      <a:pt x="1343025" y="2276476"/>
                    </a:lnTo>
                    <a:lnTo>
                      <a:pt x="1338262" y="2243136"/>
                    </a:lnTo>
                    <a:lnTo>
                      <a:pt x="1238250" y="2138364"/>
                    </a:lnTo>
                    <a:lnTo>
                      <a:pt x="1233487" y="2081212"/>
                    </a:lnTo>
                    <a:lnTo>
                      <a:pt x="1195387" y="2052636"/>
                    </a:lnTo>
                    <a:lnTo>
                      <a:pt x="1147762" y="2071688"/>
                    </a:lnTo>
                    <a:lnTo>
                      <a:pt x="1042987" y="2009772"/>
                    </a:lnTo>
                    <a:lnTo>
                      <a:pt x="981075" y="1914524"/>
                    </a:lnTo>
                    <a:lnTo>
                      <a:pt x="938212" y="1800224"/>
                    </a:lnTo>
                    <a:lnTo>
                      <a:pt x="881062" y="1690688"/>
                    </a:lnTo>
                    <a:lnTo>
                      <a:pt x="790575" y="1562100"/>
                    </a:lnTo>
                    <a:lnTo>
                      <a:pt x="795337" y="1452564"/>
                    </a:lnTo>
                    <a:lnTo>
                      <a:pt x="866775" y="1381124"/>
                    </a:lnTo>
                    <a:lnTo>
                      <a:pt x="838200" y="1281112"/>
                    </a:lnTo>
                    <a:lnTo>
                      <a:pt x="919162" y="1023936"/>
                    </a:lnTo>
                    <a:lnTo>
                      <a:pt x="1104900" y="1128712"/>
                    </a:lnTo>
                    <a:lnTo>
                      <a:pt x="1123950" y="1190624"/>
                    </a:lnTo>
                    <a:lnTo>
                      <a:pt x="1162050" y="1190624"/>
                    </a:lnTo>
                    <a:lnTo>
                      <a:pt x="1214437" y="1219200"/>
                    </a:lnTo>
                    <a:lnTo>
                      <a:pt x="1143000" y="1328736"/>
                    </a:lnTo>
                    <a:lnTo>
                      <a:pt x="1138237" y="1404936"/>
                    </a:lnTo>
                    <a:lnTo>
                      <a:pt x="1257300" y="1352548"/>
                    </a:lnTo>
                    <a:lnTo>
                      <a:pt x="1357312" y="1381124"/>
                    </a:lnTo>
                    <a:lnTo>
                      <a:pt x="1366837" y="1500188"/>
                    </a:lnTo>
                    <a:lnTo>
                      <a:pt x="1352550" y="1528764"/>
                    </a:lnTo>
                    <a:lnTo>
                      <a:pt x="1338262" y="1652588"/>
                    </a:lnTo>
                    <a:lnTo>
                      <a:pt x="1290637" y="1647824"/>
                    </a:lnTo>
                    <a:lnTo>
                      <a:pt x="1276350" y="1747836"/>
                    </a:lnTo>
                    <a:lnTo>
                      <a:pt x="1343025" y="1790700"/>
                    </a:lnTo>
                    <a:lnTo>
                      <a:pt x="1323975" y="1862136"/>
                    </a:lnTo>
                    <a:lnTo>
                      <a:pt x="1452562" y="2000248"/>
                    </a:lnTo>
                    <a:lnTo>
                      <a:pt x="1600200" y="1857372"/>
                    </a:lnTo>
                    <a:lnTo>
                      <a:pt x="1719262" y="1885948"/>
                    </a:lnTo>
                    <a:lnTo>
                      <a:pt x="1900237" y="2000248"/>
                    </a:lnTo>
                    <a:lnTo>
                      <a:pt x="1943100" y="1971676"/>
                    </a:lnTo>
                    <a:lnTo>
                      <a:pt x="1824037" y="1838324"/>
                    </a:lnTo>
                    <a:lnTo>
                      <a:pt x="1828800" y="1785936"/>
                    </a:lnTo>
                    <a:lnTo>
                      <a:pt x="1709737" y="1685924"/>
                    </a:lnTo>
                    <a:lnTo>
                      <a:pt x="1704975" y="1547812"/>
                    </a:lnTo>
                    <a:lnTo>
                      <a:pt x="1785937" y="1462088"/>
                    </a:lnTo>
                    <a:lnTo>
                      <a:pt x="1757362" y="1328736"/>
                    </a:lnTo>
                    <a:lnTo>
                      <a:pt x="1571625" y="1176336"/>
                    </a:lnTo>
                    <a:lnTo>
                      <a:pt x="1490662" y="1190624"/>
                    </a:lnTo>
                    <a:lnTo>
                      <a:pt x="1443037" y="1204912"/>
                    </a:lnTo>
                    <a:lnTo>
                      <a:pt x="1371600" y="1133476"/>
                    </a:lnTo>
                    <a:lnTo>
                      <a:pt x="1309687" y="1143000"/>
                    </a:lnTo>
                    <a:lnTo>
                      <a:pt x="1295400" y="1085848"/>
                    </a:lnTo>
                    <a:lnTo>
                      <a:pt x="1300162" y="909636"/>
                    </a:lnTo>
                    <a:lnTo>
                      <a:pt x="1133475" y="900112"/>
                    </a:lnTo>
                    <a:lnTo>
                      <a:pt x="1104900" y="819148"/>
                    </a:lnTo>
                    <a:lnTo>
                      <a:pt x="1071562" y="814388"/>
                    </a:lnTo>
                    <a:lnTo>
                      <a:pt x="1023937" y="885824"/>
                    </a:lnTo>
                    <a:lnTo>
                      <a:pt x="923925" y="904876"/>
                    </a:lnTo>
                    <a:lnTo>
                      <a:pt x="866775" y="800100"/>
                    </a:lnTo>
                    <a:lnTo>
                      <a:pt x="800100" y="800100"/>
                    </a:lnTo>
                    <a:lnTo>
                      <a:pt x="823912" y="652460"/>
                    </a:lnTo>
                    <a:lnTo>
                      <a:pt x="747712" y="704848"/>
                    </a:lnTo>
                    <a:lnTo>
                      <a:pt x="719137" y="657224"/>
                    </a:lnTo>
                    <a:lnTo>
                      <a:pt x="652462" y="642936"/>
                    </a:lnTo>
                    <a:lnTo>
                      <a:pt x="642937" y="609600"/>
                    </a:lnTo>
                    <a:lnTo>
                      <a:pt x="604837" y="600076"/>
                    </a:lnTo>
                    <a:lnTo>
                      <a:pt x="576262" y="566736"/>
                    </a:lnTo>
                    <a:lnTo>
                      <a:pt x="600075" y="519112"/>
                    </a:lnTo>
                    <a:lnTo>
                      <a:pt x="595312" y="471488"/>
                    </a:lnTo>
                    <a:lnTo>
                      <a:pt x="652462" y="414336"/>
                    </a:lnTo>
                    <a:lnTo>
                      <a:pt x="671512" y="342900"/>
                    </a:lnTo>
                    <a:lnTo>
                      <a:pt x="695325" y="285748"/>
                    </a:lnTo>
                    <a:lnTo>
                      <a:pt x="642937" y="280988"/>
                    </a:lnTo>
                    <a:lnTo>
                      <a:pt x="614362" y="214312"/>
                    </a:lnTo>
                    <a:lnTo>
                      <a:pt x="614362" y="123824"/>
                    </a:lnTo>
                    <a:lnTo>
                      <a:pt x="571500" y="123824"/>
                    </a:lnTo>
                    <a:lnTo>
                      <a:pt x="523875" y="176212"/>
                    </a:lnTo>
                    <a:lnTo>
                      <a:pt x="485775" y="195260"/>
                    </a:lnTo>
                    <a:lnTo>
                      <a:pt x="500062" y="252412"/>
                    </a:lnTo>
                    <a:lnTo>
                      <a:pt x="438150" y="290512"/>
                    </a:lnTo>
                    <a:lnTo>
                      <a:pt x="447675" y="357188"/>
                    </a:lnTo>
                    <a:lnTo>
                      <a:pt x="409575" y="361948"/>
                    </a:lnTo>
                    <a:lnTo>
                      <a:pt x="419100" y="419100"/>
                    </a:lnTo>
                    <a:lnTo>
                      <a:pt x="309562" y="609600"/>
                    </a:lnTo>
                    <a:lnTo>
                      <a:pt x="200025" y="695324"/>
                    </a:lnTo>
                    <a:lnTo>
                      <a:pt x="104775" y="738188"/>
                    </a:lnTo>
                    <a:lnTo>
                      <a:pt x="90487" y="676276"/>
                    </a:lnTo>
                    <a:lnTo>
                      <a:pt x="52387" y="647700"/>
                    </a:lnTo>
                    <a:lnTo>
                      <a:pt x="0" y="566736"/>
                    </a:lnTo>
                    <a:lnTo>
                      <a:pt x="80962" y="514348"/>
                    </a:lnTo>
                    <a:lnTo>
                      <a:pt x="157162" y="542924"/>
                    </a:lnTo>
                    <a:lnTo>
                      <a:pt x="171450" y="481012"/>
                    </a:lnTo>
                    <a:lnTo>
                      <a:pt x="138112" y="457200"/>
                    </a:lnTo>
                    <a:lnTo>
                      <a:pt x="142875" y="376236"/>
                    </a:lnTo>
                    <a:lnTo>
                      <a:pt x="223837" y="357188"/>
                    </a:lnTo>
                    <a:lnTo>
                      <a:pt x="209550" y="161924"/>
                    </a:lnTo>
                    <a:lnTo>
                      <a:pt x="242887" y="128588"/>
                    </a:lnTo>
                    <a:lnTo>
                      <a:pt x="371475" y="109536"/>
                    </a:lnTo>
                    <a:lnTo>
                      <a:pt x="442912" y="52388"/>
                    </a:lnTo>
                    <a:lnTo>
                      <a:pt x="461962" y="38100"/>
                    </a:lnTo>
                    <a:lnTo>
                      <a:pt x="504825" y="9524"/>
                    </a:lnTo>
                    <a:lnTo>
                      <a:pt x="600075" y="66676"/>
                    </a:lnTo>
                    <a:lnTo>
                      <a:pt x="647700" y="23812"/>
                    </a:lnTo>
                    <a:lnTo>
                      <a:pt x="728662" y="66676"/>
                    </a:lnTo>
                    <a:lnTo>
                      <a:pt x="790575" y="57148"/>
                    </a:lnTo>
                    <a:lnTo>
                      <a:pt x="857250" y="66676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B98ABE16-1C98-9815-0F75-258B0D0DFCE7}"/>
                </a:ext>
              </a:extLst>
            </p:cNvPr>
            <p:cNvGrpSpPr/>
            <p:nvPr/>
          </p:nvGrpSpPr>
          <p:grpSpPr>
            <a:xfrm>
              <a:off x="3405188" y="576263"/>
              <a:ext cx="3559968" cy="5348287"/>
              <a:chOff x="3405188" y="576263"/>
              <a:chExt cx="3559968" cy="5348287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4A1FCBE1-7D49-3FA7-0E99-450611FB1E02}"/>
                  </a:ext>
                </a:extLst>
              </p:cNvPr>
              <p:cNvSpPr/>
              <p:nvPr/>
            </p:nvSpPr>
            <p:spPr>
              <a:xfrm>
                <a:off x="5019675" y="5698331"/>
                <a:ext cx="309563" cy="226219"/>
              </a:xfrm>
              <a:custGeom>
                <a:avLst/>
                <a:gdLst>
                  <a:gd name="connsiteX0" fmla="*/ 309563 w 309563"/>
                  <a:gd name="connsiteY0" fmla="*/ 219075 h 226219"/>
                  <a:gd name="connsiteX1" fmla="*/ 214313 w 309563"/>
                  <a:gd name="connsiteY1" fmla="*/ 209550 h 226219"/>
                  <a:gd name="connsiteX2" fmla="*/ 119063 w 309563"/>
                  <a:gd name="connsiteY2" fmla="*/ 207169 h 226219"/>
                  <a:gd name="connsiteX3" fmla="*/ 100013 w 309563"/>
                  <a:gd name="connsiteY3" fmla="*/ 226219 h 226219"/>
                  <a:gd name="connsiteX4" fmla="*/ 26194 w 309563"/>
                  <a:gd name="connsiteY4" fmla="*/ 195263 h 226219"/>
                  <a:gd name="connsiteX5" fmla="*/ 33338 w 309563"/>
                  <a:gd name="connsiteY5" fmla="*/ 142875 h 226219"/>
                  <a:gd name="connsiteX6" fmla="*/ 0 w 309563"/>
                  <a:gd name="connsiteY6" fmla="*/ 102394 h 226219"/>
                  <a:gd name="connsiteX7" fmla="*/ 21431 w 309563"/>
                  <a:gd name="connsiteY7" fmla="*/ 80963 h 226219"/>
                  <a:gd name="connsiteX8" fmla="*/ 30956 w 309563"/>
                  <a:gd name="connsiteY8" fmla="*/ 0 h 22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9563" h="226219">
                    <a:moveTo>
                      <a:pt x="309563" y="219075"/>
                    </a:moveTo>
                    <a:lnTo>
                      <a:pt x="214313" y="209550"/>
                    </a:lnTo>
                    <a:lnTo>
                      <a:pt x="119063" y="207169"/>
                    </a:lnTo>
                    <a:lnTo>
                      <a:pt x="100013" y="226219"/>
                    </a:lnTo>
                    <a:lnTo>
                      <a:pt x="26194" y="195263"/>
                    </a:lnTo>
                    <a:lnTo>
                      <a:pt x="33338" y="142875"/>
                    </a:lnTo>
                    <a:lnTo>
                      <a:pt x="0" y="102394"/>
                    </a:lnTo>
                    <a:lnTo>
                      <a:pt x="21431" y="80963"/>
                    </a:lnTo>
                    <a:lnTo>
                      <a:pt x="30956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393185FB-1A55-5D3F-4A8E-20FBE88DFB42}"/>
                  </a:ext>
                </a:extLst>
              </p:cNvPr>
              <p:cNvSpPr/>
              <p:nvPr/>
            </p:nvSpPr>
            <p:spPr>
              <a:xfrm>
                <a:off x="5312569" y="4660107"/>
                <a:ext cx="778669" cy="714375"/>
              </a:xfrm>
              <a:custGeom>
                <a:avLst/>
                <a:gdLst>
                  <a:gd name="connsiteX0" fmla="*/ 83344 w 778669"/>
                  <a:gd name="connsiteY0" fmla="*/ 714375 h 714375"/>
                  <a:gd name="connsiteX1" fmla="*/ 0 w 778669"/>
                  <a:gd name="connsiteY1" fmla="*/ 638175 h 714375"/>
                  <a:gd name="connsiteX2" fmla="*/ 11906 w 778669"/>
                  <a:gd name="connsiteY2" fmla="*/ 609600 h 714375"/>
                  <a:gd name="connsiteX3" fmla="*/ 11906 w 778669"/>
                  <a:gd name="connsiteY3" fmla="*/ 561975 h 714375"/>
                  <a:gd name="connsiteX4" fmla="*/ 73819 w 778669"/>
                  <a:gd name="connsiteY4" fmla="*/ 531019 h 714375"/>
                  <a:gd name="connsiteX5" fmla="*/ 64294 w 778669"/>
                  <a:gd name="connsiteY5" fmla="*/ 483394 h 714375"/>
                  <a:gd name="connsiteX6" fmla="*/ 90487 w 778669"/>
                  <a:gd name="connsiteY6" fmla="*/ 447675 h 714375"/>
                  <a:gd name="connsiteX7" fmla="*/ 88106 w 778669"/>
                  <a:gd name="connsiteY7" fmla="*/ 400050 h 714375"/>
                  <a:gd name="connsiteX8" fmla="*/ 107156 w 778669"/>
                  <a:gd name="connsiteY8" fmla="*/ 359569 h 714375"/>
                  <a:gd name="connsiteX9" fmla="*/ 195262 w 778669"/>
                  <a:gd name="connsiteY9" fmla="*/ 304800 h 714375"/>
                  <a:gd name="connsiteX10" fmla="*/ 169069 w 778669"/>
                  <a:gd name="connsiteY10" fmla="*/ 238125 h 714375"/>
                  <a:gd name="connsiteX11" fmla="*/ 221456 w 778669"/>
                  <a:gd name="connsiteY11" fmla="*/ 142875 h 714375"/>
                  <a:gd name="connsiteX12" fmla="*/ 204787 w 778669"/>
                  <a:gd name="connsiteY12" fmla="*/ 100012 h 714375"/>
                  <a:gd name="connsiteX13" fmla="*/ 252412 w 778669"/>
                  <a:gd name="connsiteY13" fmla="*/ 47625 h 714375"/>
                  <a:gd name="connsiteX14" fmla="*/ 326231 w 778669"/>
                  <a:gd name="connsiteY14" fmla="*/ 45244 h 714375"/>
                  <a:gd name="connsiteX15" fmla="*/ 350044 w 778669"/>
                  <a:gd name="connsiteY15" fmla="*/ 78581 h 714375"/>
                  <a:gd name="connsiteX16" fmla="*/ 385762 w 778669"/>
                  <a:gd name="connsiteY16" fmla="*/ 85725 h 714375"/>
                  <a:gd name="connsiteX17" fmla="*/ 435769 w 778669"/>
                  <a:gd name="connsiteY17" fmla="*/ 45244 h 714375"/>
                  <a:gd name="connsiteX18" fmla="*/ 473869 w 778669"/>
                  <a:gd name="connsiteY18" fmla="*/ 54769 h 714375"/>
                  <a:gd name="connsiteX19" fmla="*/ 497681 w 778669"/>
                  <a:gd name="connsiteY19" fmla="*/ 23812 h 714375"/>
                  <a:gd name="connsiteX20" fmla="*/ 569119 w 778669"/>
                  <a:gd name="connsiteY20" fmla="*/ 45244 h 714375"/>
                  <a:gd name="connsiteX21" fmla="*/ 673894 w 778669"/>
                  <a:gd name="connsiteY21" fmla="*/ 0 h 714375"/>
                  <a:gd name="connsiteX22" fmla="*/ 695325 w 778669"/>
                  <a:gd name="connsiteY22" fmla="*/ 40481 h 714375"/>
                  <a:gd name="connsiteX23" fmla="*/ 690562 w 778669"/>
                  <a:gd name="connsiteY23" fmla="*/ 80962 h 714375"/>
                  <a:gd name="connsiteX24" fmla="*/ 778669 w 778669"/>
                  <a:gd name="connsiteY24" fmla="*/ 142875 h 71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8669" h="714375">
                    <a:moveTo>
                      <a:pt x="83344" y="714375"/>
                    </a:moveTo>
                    <a:lnTo>
                      <a:pt x="0" y="638175"/>
                    </a:lnTo>
                    <a:lnTo>
                      <a:pt x="11906" y="609600"/>
                    </a:lnTo>
                    <a:lnTo>
                      <a:pt x="11906" y="561975"/>
                    </a:lnTo>
                    <a:lnTo>
                      <a:pt x="73819" y="531019"/>
                    </a:lnTo>
                    <a:lnTo>
                      <a:pt x="64294" y="483394"/>
                    </a:lnTo>
                    <a:lnTo>
                      <a:pt x="90487" y="447675"/>
                    </a:lnTo>
                    <a:lnTo>
                      <a:pt x="88106" y="400050"/>
                    </a:lnTo>
                    <a:lnTo>
                      <a:pt x="107156" y="359569"/>
                    </a:lnTo>
                    <a:lnTo>
                      <a:pt x="195262" y="304800"/>
                    </a:lnTo>
                    <a:lnTo>
                      <a:pt x="169069" y="238125"/>
                    </a:lnTo>
                    <a:lnTo>
                      <a:pt x="221456" y="142875"/>
                    </a:lnTo>
                    <a:lnTo>
                      <a:pt x="204787" y="100012"/>
                    </a:lnTo>
                    <a:lnTo>
                      <a:pt x="252412" y="47625"/>
                    </a:lnTo>
                    <a:lnTo>
                      <a:pt x="326231" y="45244"/>
                    </a:lnTo>
                    <a:lnTo>
                      <a:pt x="350044" y="78581"/>
                    </a:lnTo>
                    <a:lnTo>
                      <a:pt x="385762" y="85725"/>
                    </a:lnTo>
                    <a:lnTo>
                      <a:pt x="435769" y="45244"/>
                    </a:lnTo>
                    <a:lnTo>
                      <a:pt x="473869" y="54769"/>
                    </a:lnTo>
                    <a:lnTo>
                      <a:pt x="497681" y="23812"/>
                    </a:lnTo>
                    <a:lnTo>
                      <a:pt x="569119" y="45244"/>
                    </a:lnTo>
                    <a:lnTo>
                      <a:pt x="673894" y="0"/>
                    </a:lnTo>
                    <a:lnTo>
                      <a:pt x="695325" y="40481"/>
                    </a:lnTo>
                    <a:lnTo>
                      <a:pt x="690562" y="80962"/>
                    </a:lnTo>
                    <a:lnTo>
                      <a:pt x="778669" y="142875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EB2FB4C5-3F6F-5B41-AF58-E62538E8F31A}"/>
                  </a:ext>
                </a:extLst>
              </p:cNvPr>
              <p:cNvSpPr/>
              <p:nvPr/>
            </p:nvSpPr>
            <p:spPr>
              <a:xfrm>
                <a:off x="3869531" y="4457700"/>
                <a:ext cx="1257300" cy="504825"/>
              </a:xfrm>
              <a:custGeom>
                <a:avLst/>
                <a:gdLst>
                  <a:gd name="connsiteX0" fmla="*/ 0 w 1257300"/>
                  <a:gd name="connsiteY0" fmla="*/ 438150 h 504825"/>
                  <a:gd name="connsiteX1" fmla="*/ 42863 w 1257300"/>
                  <a:gd name="connsiteY1" fmla="*/ 483394 h 504825"/>
                  <a:gd name="connsiteX2" fmla="*/ 100013 w 1257300"/>
                  <a:gd name="connsiteY2" fmla="*/ 481013 h 504825"/>
                  <a:gd name="connsiteX3" fmla="*/ 200025 w 1257300"/>
                  <a:gd name="connsiteY3" fmla="*/ 504825 h 504825"/>
                  <a:gd name="connsiteX4" fmla="*/ 235744 w 1257300"/>
                  <a:gd name="connsiteY4" fmla="*/ 447675 h 504825"/>
                  <a:gd name="connsiteX5" fmla="*/ 235744 w 1257300"/>
                  <a:gd name="connsiteY5" fmla="*/ 416719 h 504825"/>
                  <a:gd name="connsiteX6" fmla="*/ 264319 w 1257300"/>
                  <a:gd name="connsiteY6" fmla="*/ 416719 h 504825"/>
                  <a:gd name="connsiteX7" fmla="*/ 288132 w 1257300"/>
                  <a:gd name="connsiteY7" fmla="*/ 442913 h 504825"/>
                  <a:gd name="connsiteX8" fmla="*/ 311944 w 1257300"/>
                  <a:gd name="connsiteY8" fmla="*/ 433388 h 504825"/>
                  <a:gd name="connsiteX9" fmla="*/ 357188 w 1257300"/>
                  <a:gd name="connsiteY9" fmla="*/ 416719 h 504825"/>
                  <a:gd name="connsiteX10" fmla="*/ 381000 w 1257300"/>
                  <a:gd name="connsiteY10" fmla="*/ 438150 h 504825"/>
                  <a:gd name="connsiteX11" fmla="*/ 416719 w 1257300"/>
                  <a:gd name="connsiteY11" fmla="*/ 414338 h 504825"/>
                  <a:gd name="connsiteX12" fmla="*/ 440532 w 1257300"/>
                  <a:gd name="connsiteY12" fmla="*/ 321469 h 504825"/>
                  <a:gd name="connsiteX13" fmla="*/ 466725 w 1257300"/>
                  <a:gd name="connsiteY13" fmla="*/ 321469 h 504825"/>
                  <a:gd name="connsiteX14" fmla="*/ 492919 w 1257300"/>
                  <a:gd name="connsiteY14" fmla="*/ 276225 h 504825"/>
                  <a:gd name="connsiteX15" fmla="*/ 476250 w 1257300"/>
                  <a:gd name="connsiteY15" fmla="*/ 240506 h 504825"/>
                  <a:gd name="connsiteX16" fmla="*/ 488157 w 1257300"/>
                  <a:gd name="connsiteY16" fmla="*/ 223838 h 504825"/>
                  <a:gd name="connsiteX17" fmla="*/ 531019 w 1257300"/>
                  <a:gd name="connsiteY17" fmla="*/ 223838 h 504825"/>
                  <a:gd name="connsiteX18" fmla="*/ 554832 w 1257300"/>
                  <a:gd name="connsiteY18" fmla="*/ 192881 h 504825"/>
                  <a:gd name="connsiteX19" fmla="*/ 523875 w 1257300"/>
                  <a:gd name="connsiteY19" fmla="*/ 145256 h 504825"/>
                  <a:gd name="connsiteX20" fmla="*/ 559594 w 1257300"/>
                  <a:gd name="connsiteY20" fmla="*/ 114300 h 504825"/>
                  <a:gd name="connsiteX21" fmla="*/ 638175 w 1257300"/>
                  <a:gd name="connsiteY21" fmla="*/ 121444 h 504825"/>
                  <a:gd name="connsiteX22" fmla="*/ 683419 w 1257300"/>
                  <a:gd name="connsiteY22" fmla="*/ 92869 h 504825"/>
                  <a:gd name="connsiteX23" fmla="*/ 762000 w 1257300"/>
                  <a:gd name="connsiteY23" fmla="*/ 92869 h 504825"/>
                  <a:gd name="connsiteX24" fmla="*/ 826294 w 1257300"/>
                  <a:gd name="connsiteY24" fmla="*/ 159544 h 504825"/>
                  <a:gd name="connsiteX25" fmla="*/ 897732 w 1257300"/>
                  <a:gd name="connsiteY25" fmla="*/ 200025 h 504825"/>
                  <a:gd name="connsiteX26" fmla="*/ 907257 w 1257300"/>
                  <a:gd name="connsiteY26" fmla="*/ 228600 h 504825"/>
                  <a:gd name="connsiteX27" fmla="*/ 954882 w 1257300"/>
                  <a:gd name="connsiteY27" fmla="*/ 207169 h 504825"/>
                  <a:gd name="connsiteX28" fmla="*/ 981075 w 1257300"/>
                  <a:gd name="connsiteY28" fmla="*/ 150019 h 504825"/>
                  <a:gd name="connsiteX29" fmla="*/ 964407 w 1257300"/>
                  <a:gd name="connsiteY29" fmla="*/ 57150 h 504825"/>
                  <a:gd name="connsiteX30" fmla="*/ 995363 w 1257300"/>
                  <a:gd name="connsiteY30" fmla="*/ 45244 h 504825"/>
                  <a:gd name="connsiteX31" fmla="*/ 1012032 w 1257300"/>
                  <a:gd name="connsiteY31" fmla="*/ 7144 h 504825"/>
                  <a:gd name="connsiteX32" fmla="*/ 1054894 w 1257300"/>
                  <a:gd name="connsiteY32" fmla="*/ 0 h 504825"/>
                  <a:gd name="connsiteX33" fmla="*/ 1164432 w 1257300"/>
                  <a:gd name="connsiteY33" fmla="*/ 52388 h 504825"/>
                  <a:gd name="connsiteX34" fmla="*/ 1178719 w 1257300"/>
                  <a:gd name="connsiteY34" fmla="*/ 26194 h 504825"/>
                  <a:gd name="connsiteX35" fmla="*/ 1252538 w 1257300"/>
                  <a:gd name="connsiteY35" fmla="*/ 28575 h 504825"/>
                  <a:gd name="connsiteX36" fmla="*/ 1257300 w 1257300"/>
                  <a:gd name="connsiteY36" fmla="*/ 4763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257300" h="504825">
                    <a:moveTo>
                      <a:pt x="0" y="438150"/>
                    </a:moveTo>
                    <a:lnTo>
                      <a:pt x="42863" y="483394"/>
                    </a:lnTo>
                    <a:lnTo>
                      <a:pt x="100013" y="481013"/>
                    </a:lnTo>
                    <a:lnTo>
                      <a:pt x="200025" y="504825"/>
                    </a:lnTo>
                    <a:lnTo>
                      <a:pt x="235744" y="447675"/>
                    </a:lnTo>
                    <a:lnTo>
                      <a:pt x="235744" y="416719"/>
                    </a:lnTo>
                    <a:lnTo>
                      <a:pt x="264319" y="416719"/>
                    </a:lnTo>
                    <a:lnTo>
                      <a:pt x="288132" y="442913"/>
                    </a:lnTo>
                    <a:lnTo>
                      <a:pt x="311944" y="433388"/>
                    </a:lnTo>
                    <a:lnTo>
                      <a:pt x="357188" y="416719"/>
                    </a:lnTo>
                    <a:lnTo>
                      <a:pt x="381000" y="438150"/>
                    </a:lnTo>
                    <a:lnTo>
                      <a:pt x="416719" y="414338"/>
                    </a:lnTo>
                    <a:lnTo>
                      <a:pt x="440532" y="321469"/>
                    </a:lnTo>
                    <a:lnTo>
                      <a:pt x="466725" y="321469"/>
                    </a:lnTo>
                    <a:lnTo>
                      <a:pt x="492919" y="276225"/>
                    </a:lnTo>
                    <a:lnTo>
                      <a:pt x="476250" y="240506"/>
                    </a:lnTo>
                    <a:lnTo>
                      <a:pt x="488157" y="223838"/>
                    </a:lnTo>
                    <a:lnTo>
                      <a:pt x="531019" y="223838"/>
                    </a:lnTo>
                    <a:lnTo>
                      <a:pt x="554832" y="192881"/>
                    </a:lnTo>
                    <a:lnTo>
                      <a:pt x="523875" y="145256"/>
                    </a:lnTo>
                    <a:lnTo>
                      <a:pt x="559594" y="114300"/>
                    </a:lnTo>
                    <a:lnTo>
                      <a:pt x="638175" y="121444"/>
                    </a:lnTo>
                    <a:lnTo>
                      <a:pt x="683419" y="92869"/>
                    </a:lnTo>
                    <a:lnTo>
                      <a:pt x="762000" y="92869"/>
                    </a:lnTo>
                    <a:lnTo>
                      <a:pt x="826294" y="159544"/>
                    </a:lnTo>
                    <a:lnTo>
                      <a:pt x="897732" y="200025"/>
                    </a:lnTo>
                    <a:lnTo>
                      <a:pt x="907257" y="228600"/>
                    </a:lnTo>
                    <a:lnTo>
                      <a:pt x="954882" y="207169"/>
                    </a:lnTo>
                    <a:lnTo>
                      <a:pt x="981075" y="150019"/>
                    </a:lnTo>
                    <a:lnTo>
                      <a:pt x="964407" y="57150"/>
                    </a:lnTo>
                    <a:lnTo>
                      <a:pt x="995363" y="45244"/>
                    </a:lnTo>
                    <a:lnTo>
                      <a:pt x="1012032" y="7144"/>
                    </a:lnTo>
                    <a:lnTo>
                      <a:pt x="1054894" y="0"/>
                    </a:lnTo>
                    <a:lnTo>
                      <a:pt x="1164432" y="52388"/>
                    </a:lnTo>
                    <a:lnTo>
                      <a:pt x="1178719" y="26194"/>
                    </a:lnTo>
                    <a:lnTo>
                      <a:pt x="1252538" y="28575"/>
                    </a:lnTo>
                    <a:lnTo>
                      <a:pt x="1257300" y="4763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43A7F717-2F3A-0129-00F9-14FAB16FE466}"/>
                  </a:ext>
                </a:extLst>
              </p:cNvPr>
              <p:cNvSpPr/>
              <p:nvPr/>
            </p:nvSpPr>
            <p:spPr>
              <a:xfrm>
                <a:off x="4536281" y="3548063"/>
                <a:ext cx="800100" cy="614362"/>
              </a:xfrm>
              <a:custGeom>
                <a:avLst/>
                <a:gdLst>
                  <a:gd name="connsiteX0" fmla="*/ 0 w 800100"/>
                  <a:gd name="connsiteY0" fmla="*/ 45243 h 614362"/>
                  <a:gd name="connsiteX1" fmla="*/ 42863 w 800100"/>
                  <a:gd name="connsiteY1" fmla="*/ 9525 h 614362"/>
                  <a:gd name="connsiteX2" fmla="*/ 100013 w 800100"/>
                  <a:gd name="connsiteY2" fmla="*/ 0 h 614362"/>
                  <a:gd name="connsiteX3" fmla="*/ 100013 w 800100"/>
                  <a:gd name="connsiteY3" fmla="*/ 40481 h 614362"/>
                  <a:gd name="connsiteX4" fmla="*/ 161925 w 800100"/>
                  <a:gd name="connsiteY4" fmla="*/ 85725 h 614362"/>
                  <a:gd name="connsiteX5" fmla="*/ 159544 w 800100"/>
                  <a:gd name="connsiteY5" fmla="*/ 133350 h 614362"/>
                  <a:gd name="connsiteX6" fmla="*/ 119063 w 800100"/>
                  <a:gd name="connsiteY6" fmla="*/ 142875 h 614362"/>
                  <a:gd name="connsiteX7" fmla="*/ 159544 w 800100"/>
                  <a:gd name="connsiteY7" fmla="*/ 233362 h 614362"/>
                  <a:gd name="connsiteX8" fmla="*/ 145257 w 800100"/>
                  <a:gd name="connsiteY8" fmla="*/ 288131 h 614362"/>
                  <a:gd name="connsiteX9" fmla="*/ 64294 w 800100"/>
                  <a:gd name="connsiteY9" fmla="*/ 321468 h 614362"/>
                  <a:gd name="connsiteX10" fmla="*/ 71438 w 800100"/>
                  <a:gd name="connsiteY10" fmla="*/ 383381 h 614362"/>
                  <a:gd name="connsiteX11" fmla="*/ 45244 w 800100"/>
                  <a:gd name="connsiteY11" fmla="*/ 431006 h 614362"/>
                  <a:gd name="connsiteX12" fmla="*/ 54769 w 800100"/>
                  <a:gd name="connsiteY12" fmla="*/ 442912 h 614362"/>
                  <a:gd name="connsiteX13" fmla="*/ 78582 w 800100"/>
                  <a:gd name="connsiteY13" fmla="*/ 452437 h 614362"/>
                  <a:gd name="connsiteX14" fmla="*/ 66675 w 800100"/>
                  <a:gd name="connsiteY14" fmla="*/ 473868 h 614362"/>
                  <a:gd name="connsiteX15" fmla="*/ 159544 w 800100"/>
                  <a:gd name="connsiteY15" fmla="*/ 519112 h 614362"/>
                  <a:gd name="connsiteX16" fmla="*/ 161925 w 800100"/>
                  <a:gd name="connsiteY16" fmla="*/ 538162 h 614362"/>
                  <a:gd name="connsiteX17" fmla="*/ 209550 w 800100"/>
                  <a:gd name="connsiteY17" fmla="*/ 533400 h 614362"/>
                  <a:gd name="connsiteX18" fmla="*/ 295275 w 800100"/>
                  <a:gd name="connsiteY18" fmla="*/ 614362 h 614362"/>
                  <a:gd name="connsiteX19" fmla="*/ 371475 w 800100"/>
                  <a:gd name="connsiteY19" fmla="*/ 590550 h 614362"/>
                  <a:gd name="connsiteX20" fmla="*/ 385763 w 800100"/>
                  <a:gd name="connsiteY20" fmla="*/ 614362 h 614362"/>
                  <a:gd name="connsiteX21" fmla="*/ 431007 w 800100"/>
                  <a:gd name="connsiteY21" fmla="*/ 614362 h 614362"/>
                  <a:gd name="connsiteX22" fmla="*/ 528638 w 800100"/>
                  <a:gd name="connsiteY22" fmla="*/ 538162 h 614362"/>
                  <a:gd name="connsiteX23" fmla="*/ 571500 w 800100"/>
                  <a:gd name="connsiteY23" fmla="*/ 542925 h 614362"/>
                  <a:gd name="connsiteX24" fmla="*/ 569119 w 800100"/>
                  <a:gd name="connsiteY24" fmla="*/ 504825 h 614362"/>
                  <a:gd name="connsiteX25" fmla="*/ 631032 w 800100"/>
                  <a:gd name="connsiteY25" fmla="*/ 476250 h 614362"/>
                  <a:gd name="connsiteX26" fmla="*/ 659607 w 800100"/>
                  <a:gd name="connsiteY26" fmla="*/ 476250 h 614362"/>
                  <a:gd name="connsiteX27" fmla="*/ 728663 w 800100"/>
                  <a:gd name="connsiteY27" fmla="*/ 440531 h 614362"/>
                  <a:gd name="connsiteX28" fmla="*/ 778669 w 800100"/>
                  <a:gd name="connsiteY28" fmla="*/ 364331 h 614362"/>
                  <a:gd name="connsiteX29" fmla="*/ 781050 w 800100"/>
                  <a:gd name="connsiteY29" fmla="*/ 309562 h 614362"/>
                  <a:gd name="connsiteX30" fmla="*/ 800100 w 800100"/>
                  <a:gd name="connsiteY30" fmla="*/ 254793 h 614362"/>
                  <a:gd name="connsiteX31" fmla="*/ 776288 w 800100"/>
                  <a:gd name="connsiteY31" fmla="*/ 20955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00100" h="614362">
                    <a:moveTo>
                      <a:pt x="0" y="45243"/>
                    </a:moveTo>
                    <a:lnTo>
                      <a:pt x="42863" y="9525"/>
                    </a:lnTo>
                    <a:lnTo>
                      <a:pt x="100013" y="0"/>
                    </a:lnTo>
                    <a:lnTo>
                      <a:pt x="100013" y="40481"/>
                    </a:lnTo>
                    <a:lnTo>
                      <a:pt x="161925" y="85725"/>
                    </a:lnTo>
                    <a:lnTo>
                      <a:pt x="159544" y="133350"/>
                    </a:lnTo>
                    <a:lnTo>
                      <a:pt x="119063" y="142875"/>
                    </a:lnTo>
                    <a:lnTo>
                      <a:pt x="159544" y="233362"/>
                    </a:lnTo>
                    <a:lnTo>
                      <a:pt x="145257" y="288131"/>
                    </a:lnTo>
                    <a:lnTo>
                      <a:pt x="64294" y="321468"/>
                    </a:lnTo>
                    <a:lnTo>
                      <a:pt x="71438" y="383381"/>
                    </a:lnTo>
                    <a:lnTo>
                      <a:pt x="45244" y="431006"/>
                    </a:lnTo>
                    <a:lnTo>
                      <a:pt x="54769" y="442912"/>
                    </a:lnTo>
                    <a:lnTo>
                      <a:pt x="78582" y="452437"/>
                    </a:lnTo>
                    <a:lnTo>
                      <a:pt x="66675" y="473868"/>
                    </a:lnTo>
                    <a:lnTo>
                      <a:pt x="159544" y="519112"/>
                    </a:lnTo>
                    <a:lnTo>
                      <a:pt x="161925" y="538162"/>
                    </a:lnTo>
                    <a:lnTo>
                      <a:pt x="209550" y="533400"/>
                    </a:lnTo>
                    <a:lnTo>
                      <a:pt x="295275" y="614362"/>
                    </a:lnTo>
                    <a:lnTo>
                      <a:pt x="371475" y="590550"/>
                    </a:lnTo>
                    <a:lnTo>
                      <a:pt x="385763" y="614362"/>
                    </a:lnTo>
                    <a:lnTo>
                      <a:pt x="431007" y="614362"/>
                    </a:lnTo>
                    <a:lnTo>
                      <a:pt x="528638" y="538162"/>
                    </a:lnTo>
                    <a:lnTo>
                      <a:pt x="571500" y="542925"/>
                    </a:lnTo>
                    <a:lnTo>
                      <a:pt x="569119" y="504825"/>
                    </a:lnTo>
                    <a:lnTo>
                      <a:pt x="631032" y="476250"/>
                    </a:lnTo>
                    <a:lnTo>
                      <a:pt x="659607" y="476250"/>
                    </a:lnTo>
                    <a:lnTo>
                      <a:pt x="728663" y="440531"/>
                    </a:lnTo>
                    <a:lnTo>
                      <a:pt x="778669" y="364331"/>
                    </a:lnTo>
                    <a:cubicBezTo>
                      <a:pt x="779463" y="346075"/>
                      <a:pt x="780256" y="327818"/>
                      <a:pt x="781050" y="309562"/>
                    </a:cubicBezTo>
                    <a:lnTo>
                      <a:pt x="800100" y="254793"/>
                    </a:lnTo>
                    <a:lnTo>
                      <a:pt x="776288" y="20955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E03FF8AC-60B7-85E8-7D3D-B489D3394EA7}"/>
                  </a:ext>
                </a:extLst>
              </p:cNvPr>
              <p:cNvSpPr/>
              <p:nvPr/>
            </p:nvSpPr>
            <p:spPr>
              <a:xfrm>
                <a:off x="5795964" y="3752850"/>
                <a:ext cx="419100" cy="557213"/>
              </a:xfrm>
              <a:custGeom>
                <a:avLst/>
                <a:gdLst>
                  <a:gd name="connsiteX0" fmla="*/ 433387 w 433387"/>
                  <a:gd name="connsiteY0" fmla="*/ 566738 h 566738"/>
                  <a:gd name="connsiteX1" fmla="*/ 402431 w 433387"/>
                  <a:gd name="connsiteY1" fmla="*/ 526256 h 566738"/>
                  <a:gd name="connsiteX2" fmla="*/ 371475 w 433387"/>
                  <a:gd name="connsiteY2" fmla="*/ 523875 h 566738"/>
                  <a:gd name="connsiteX3" fmla="*/ 330993 w 433387"/>
                  <a:gd name="connsiteY3" fmla="*/ 490538 h 566738"/>
                  <a:gd name="connsiteX4" fmla="*/ 266700 w 433387"/>
                  <a:gd name="connsiteY4" fmla="*/ 476250 h 566738"/>
                  <a:gd name="connsiteX5" fmla="*/ 250031 w 433387"/>
                  <a:gd name="connsiteY5" fmla="*/ 497681 h 566738"/>
                  <a:gd name="connsiteX6" fmla="*/ 214312 w 433387"/>
                  <a:gd name="connsiteY6" fmla="*/ 438150 h 566738"/>
                  <a:gd name="connsiteX7" fmla="*/ 238125 w 433387"/>
                  <a:gd name="connsiteY7" fmla="*/ 383381 h 566738"/>
                  <a:gd name="connsiteX8" fmla="*/ 233362 w 433387"/>
                  <a:gd name="connsiteY8" fmla="*/ 359569 h 566738"/>
                  <a:gd name="connsiteX9" fmla="*/ 180975 w 433387"/>
                  <a:gd name="connsiteY9" fmla="*/ 347663 h 566738"/>
                  <a:gd name="connsiteX10" fmla="*/ 195262 w 433387"/>
                  <a:gd name="connsiteY10" fmla="*/ 316706 h 566738"/>
                  <a:gd name="connsiteX11" fmla="*/ 169068 w 433387"/>
                  <a:gd name="connsiteY11" fmla="*/ 278606 h 566738"/>
                  <a:gd name="connsiteX12" fmla="*/ 135731 w 433387"/>
                  <a:gd name="connsiteY12" fmla="*/ 188119 h 566738"/>
                  <a:gd name="connsiteX13" fmla="*/ 157162 w 433387"/>
                  <a:gd name="connsiteY13" fmla="*/ 171450 h 566738"/>
                  <a:gd name="connsiteX14" fmla="*/ 188118 w 433387"/>
                  <a:gd name="connsiteY14" fmla="*/ 152400 h 566738"/>
                  <a:gd name="connsiteX15" fmla="*/ 197643 w 433387"/>
                  <a:gd name="connsiteY15" fmla="*/ 97631 h 566738"/>
                  <a:gd name="connsiteX16" fmla="*/ 169068 w 433387"/>
                  <a:gd name="connsiteY16" fmla="*/ 71438 h 566738"/>
                  <a:gd name="connsiteX17" fmla="*/ 171450 w 433387"/>
                  <a:gd name="connsiteY17" fmla="*/ 52388 h 566738"/>
                  <a:gd name="connsiteX18" fmla="*/ 100012 w 433387"/>
                  <a:gd name="connsiteY18" fmla="*/ 52388 h 566738"/>
                  <a:gd name="connsiteX19" fmla="*/ 61912 w 433387"/>
                  <a:gd name="connsiteY19" fmla="*/ 0 h 566738"/>
                  <a:gd name="connsiteX20" fmla="*/ 35718 w 433387"/>
                  <a:gd name="connsiteY20" fmla="*/ 38100 h 566738"/>
                  <a:gd name="connsiteX21" fmla="*/ 0 w 433387"/>
                  <a:gd name="connsiteY21" fmla="*/ 4763 h 566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33387" h="566738">
                    <a:moveTo>
                      <a:pt x="433387" y="566738"/>
                    </a:moveTo>
                    <a:lnTo>
                      <a:pt x="402431" y="526256"/>
                    </a:lnTo>
                    <a:lnTo>
                      <a:pt x="371475" y="523875"/>
                    </a:lnTo>
                    <a:lnTo>
                      <a:pt x="330993" y="490538"/>
                    </a:lnTo>
                    <a:lnTo>
                      <a:pt x="266700" y="476250"/>
                    </a:lnTo>
                    <a:lnTo>
                      <a:pt x="250031" y="497681"/>
                    </a:lnTo>
                    <a:lnTo>
                      <a:pt x="214312" y="438150"/>
                    </a:lnTo>
                    <a:lnTo>
                      <a:pt x="238125" y="383381"/>
                    </a:lnTo>
                    <a:lnTo>
                      <a:pt x="233362" y="359569"/>
                    </a:lnTo>
                    <a:lnTo>
                      <a:pt x="180975" y="347663"/>
                    </a:lnTo>
                    <a:lnTo>
                      <a:pt x="195262" y="316706"/>
                    </a:lnTo>
                    <a:lnTo>
                      <a:pt x="169068" y="278606"/>
                    </a:lnTo>
                    <a:lnTo>
                      <a:pt x="135731" y="188119"/>
                    </a:lnTo>
                    <a:lnTo>
                      <a:pt x="157162" y="171450"/>
                    </a:lnTo>
                    <a:lnTo>
                      <a:pt x="188118" y="152400"/>
                    </a:lnTo>
                    <a:lnTo>
                      <a:pt x="197643" y="97631"/>
                    </a:lnTo>
                    <a:lnTo>
                      <a:pt x="169068" y="71438"/>
                    </a:lnTo>
                    <a:lnTo>
                      <a:pt x="171450" y="52388"/>
                    </a:lnTo>
                    <a:lnTo>
                      <a:pt x="100012" y="52388"/>
                    </a:lnTo>
                    <a:lnTo>
                      <a:pt x="61912" y="0"/>
                    </a:lnTo>
                    <a:lnTo>
                      <a:pt x="35718" y="38100"/>
                    </a:lnTo>
                    <a:lnTo>
                      <a:pt x="0" y="4763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6D0D50CE-F32F-78B7-58CD-294758C6F6B3}"/>
                  </a:ext>
                </a:extLst>
              </p:cNvPr>
              <p:cNvSpPr/>
              <p:nvPr/>
            </p:nvSpPr>
            <p:spPr>
              <a:xfrm>
                <a:off x="4591050" y="3048000"/>
                <a:ext cx="828675" cy="240506"/>
              </a:xfrm>
              <a:custGeom>
                <a:avLst/>
                <a:gdLst>
                  <a:gd name="connsiteX0" fmla="*/ 0 w 828675"/>
                  <a:gd name="connsiteY0" fmla="*/ 26194 h 240506"/>
                  <a:gd name="connsiteX1" fmla="*/ 66675 w 828675"/>
                  <a:gd name="connsiteY1" fmla="*/ 59531 h 240506"/>
                  <a:gd name="connsiteX2" fmla="*/ 80963 w 828675"/>
                  <a:gd name="connsiteY2" fmla="*/ 23813 h 240506"/>
                  <a:gd name="connsiteX3" fmla="*/ 142875 w 828675"/>
                  <a:gd name="connsiteY3" fmla="*/ 23813 h 240506"/>
                  <a:gd name="connsiteX4" fmla="*/ 159544 w 828675"/>
                  <a:gd name="connsiteY4" fmla="*/ 2381 h 240506"/>
                  <a:gd name="connsiteX5" fmla="*/ 264319 w 828675"/>
                  <a:gd name="connsiteY5" fmla="*/ 0 h 240506"/>
                  <a:gd name="connsiteX6" fmla="*/ 280988 w 828675"/>
                  <a:gd name="connsiteY6" fmla="*/ 57150 h 240506"/>
                  <a:gd name="connsiteX7" fmla="*/ 371475 w 828675"/>
                  <a:gd name="connsiteY7" fmla="*/ 128588 h 240506"/>
                  <a:gd name="connsiteX8" fmla="*/ 352425 w 828675"/>
                  <a:gd name="connsiteY8" fmla="*/ 180975 h 240506"/>
                  <a:gd name="connsiteX9" fmla="*/ 395288 w 828675"/>
                  <a:gd name="connsiteY9" fmla="*/ 209550 h 240506"/>
                  <a:gd name="connsiteX10" fmla="*/ 442913 w 828675"/>
                  <a:gd name="connsiteY10" fmla="*/ 173831 h 240506"/>
                  <a:gd name="connsiteX11" fmla="*/ 454819 w 828675"/>
                  <a:gd name="connsiteY11" fmla="*/ 178594 h 240506"/>
                  <a:gd name="connsiteX12" fmla="*/ 473869 w 828675"/>
                  <a:gd name="connsiteY12" fmla="*/ 204788 h 240506"/>
                  <a:gd name="connsiteX13" fmla="*/ 538163 w 828675"/>
                  <a:gd name="connsiteY13" fmla="*/ 240506 h 240506"/>
                  <a:gd name="connsiteX14" fmla="*/ 564356 w 828675"/>
                  <a:gd name="connsiteY14" fmla="*/ 209550 h 240506"/>
                  <a:gd name="connsiteX15" fmla="*/ 683419 w 828675"/>
                  <a:gd name="connsiteY15" fmla="*/ 219075 h 240506"/>
                  <a:gd name="connsiteX16" fmla="*/ 716756 w 828675"/>
                  <a:gd name="connsiteY16" fmla="*/ 161925 h 240506"/>
                  <a:gd name="connsiteX17" fmla="*/ 785813 w 828675"/>
                  <a:gd name="connsiteY17" fmla="*/ 145256 h 240506"/>
                  <a:gd name="connsiteX18" fmla="*/ 828675 w 828675"/>
                  <a:gd name="connsiteY18" fmla="*/ 152400 h 240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675" h="240506">
                    <a:moveTo>
                      <a:pt x="0" y="26194"/>
                    </a:moveTo>
                    <a:lnTo>
                      <a:pt x="66675" y="59531"/>
                    </a:lnTo>
                    <a:lnTo>
                      <a:pt x="80963" y="23813"/>
                    </a:lnTo>
                    <a:lnTo>
                      <a:pt x="142875" y="23813"/>
                    </a:lnTo>
                    <a:lnTo>
                      <a:pt x="159544" y="2381"/>
                    </a:lnTo>
                    <a:lnTo>
                      <a:pt x="264319" y="0"/>
                    </a:lnTo>
                    <a:lnTo>
                      <a:pt x="280988" y="57150"/>
                    </a:lnTo>
                    <a:lnTo>
                      <a:pt x="371475" y="128588"/>
                    </a:lnTo>
                    <a:lnTo>
                      <a:pt x="352425" y="180975"/>
                    </a:lnTo>
                    <a:lnTo>
                      <a:pt x="395288" y="209550"/>
                    </a:lnTo>
                    <a:lnTo>
                      <a:pt x="442913" y="173831"/>
                    </a:lnTo>
                    <a:lnTo>
                      <a:pt x="454819" y="178594"/>
                    </a:lnTo>
                    <a:lnTo>
                      <a:pt x="473869" y="204788"/>
                    </a:lnTo>
                    <a:lnTo>
                      <a:pt x="538163" y="240506"/>
                    </a:lnTo>
                    <a:lnTo>
                      <a:pt x="564356" y="209550"/>
                    </a:lnTo>
                    <a:lnTo>
                      <a:pt x="683419" y="219075"/>
                    </a:lnTo>
                    <a:lnTo>
                      <a:pt x="716756" y="161925"/>
                    </a:lnTo>
                    <a:lnTo>
                      <a:pt x="785813" y="145256"/>
                    </a:lnTo>
                    <a:lnTo>
                      <a:pt x="828675" y="15240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B73FA28C-B4B3-6253-AA76-655EE2FCB790}"/>
                  </a:ext>
                </a:extLst>
              </p:cNvPr>
              <p:cNvSpPr/>
              <p:nvPr/>
            </p:nvSpPr>
            <p:spPr>
              <a:xfrm>
                <a:off x="5557838" y="3033713"/>
                <a:ext cx="978693" cy="390525"/>
              </a:xfrm>
              <a:custGeom>
                <a:avLst/>
                <a:gdLst>
                  <a:gd name="connsiteX0" fmla="*/ 978693 w 978693"/>
                  <a:gd name="connsiteY0" fmla="*/ 323850 h 390525"/>
                  <a:gd name="connsiteX1" fmla="*/ 854868 w 978693"/>
                  <a:gd name="connsiteY1" fmla="*/ 326231 h 390525"/>
                  <a:gd name="connsiteX2" fmla="*/ 819150 w 978693"/>
                  <a:gd name="connsiteY2" fmla="*/ 359568 h 390525"/>
                  <a:gd name="connsiteX3" fmla="*/ 711993 w 978693"/>
                  <a:gd name="connsiteY3" fmla="*/ 373856 h 390525"/>
                  <a:gd name="connsiteX4" fmla="*/ 673893 w 978693"/>
                  <a:gd name="connsiteY4" fmla="*/ 390525 h 390525"/>
                  <a:gd name="connsiteX5" fmla="*/ 659606 w 978693"/>
                  <a:gd name="connsiteY5" fmla="*/ 373856 h 390525"/>
                  <a:gd name="connsiteX6" fmla="*/ 638175 w 978693"/>
                  <a:gd name="connsiteY6" fmla="*/ 366712 h 390525"/>
                  <a:gd name="connsiteX7" fmla="*/ 626268 w 978693"/>
                  <a:gd name="connsiteY7" fmla="*/ 335756 h 390525"/>
                  <a:gd name="connsiteX8" fmla="*/ 607218 w 978693"/>
                  <a:gd name="connsiteY8" fmla="*/ 300037 h 390525"/>
                  <a:gd name="connsiteX9" fmla="*/ 466725 w 978693"/>
                  <a:gd name="connsiteY9" fmla="*/ 257175 h 390525"/>
                  <a:gd name="connsiteX10" fmla="*/ 364331 w 978693"/>
                  <a:gd name="connsiteY10" fmla="*/ 138112 h 390525"/>
                  <a:gd name="connsiteX11" fmla="*/ 321468 w 978693"/>
                  <a:gd name="connsiteY11" fmla="*/ 130968 h 390525"/>
                  <a:gd name="connsiteX12" fmla="*/ 311943 w 978693"/>
                  <a:gd name="connsiteY12" fmla="*/ 109537 h 390525"/>
                  <a:gd name="connsiteX13" fmla="*/ 273843 w 978693"/>
                  <a:gd name="connsiteY13" fmla="*/ 80962 h 390525"/>
                  <a:gd name="connsiteX14" fmla="*/ 264318 w 978693"/>
                  <a:gd name="connsiteY14" fmla="*/ 52387 h 390525"/>
                  <a:gd name="connsiteX15" fmla="*/ 235743 w 978693"/>
                  <a:gd name="connsiteY15" fmla="*/ 19050 h 390525"/>
                  <a:gd name="connsiteX16" fmla="*/ 207168 w 978693"/>
                  <a:gd name="connsiteY16" fmla="*/ 16668 h 390525"/>
                  <a:gd name="connsiteX17" fmla="*/ 171450 w 978693"/>
                  <a:gd name="connsiteY17" fmla="*/ 0 h 390525"/>
                  <a:gd name="connsiteX18" fmla="*/ 66675 w 978693"/>
                  <a:gd name="connsiteY18" fmla="*/ 40481 h 390525"/>
                  <a:gd name="connsiteX19" fmla="*/ 0 w 978693"/>
                  <a:gd name="connsiteY19" fmla="*/ 102393 h 390525"/>
                  <a:gd name="connsiteX20" fmla="*/ 23812 w 978693"/>
                  <a:gd name="connsiteY20" fmla="*/ 133350 h 390525"/>
                  <a:gd name="connsiteX21" fmla="*/ 28575 w 978693"/>
                  <a:gd name="connsiteY21" fmla="*/ 173831 h 390525"/>
                  <a:gd name="connsiteX22" fmla="*/ 40481 w 978693"/>
                  <a:gd name="connsiteY22" fmla="*/ 192881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78693" h="390525">
                    <a:moveTo>
                      <a:pt x="978693" y="323850"/>
                    </a:moveTo>
                    <a:lnTo>
                      <a:pt x="854868" y="326231"/>
                    </a:lnTo>
                    <a:lnTo>
                      <a:pt x="819150" y="359568"/>
                    </a:lnTo>
                    <a:lnTo>
                      <a:pt x="711993" y="373856"/>
                    </a:lnTo>
                    <a:lnTo>
                      <a:pt x="673893" y="390525"/>
                    </a:lnTo>
                    <a:lnTo>
                      <a:pt x="659606" y="373856"/>
                    </a:lnTo>
                    <a:lnTo>
                      <a:pt x="638175" y="366712"/>
                    </a:lnTo>
                    <a:lnTo>
                      <a:pt x="626268" y="335756"/>
                    </a:lnTo>
                    <a:lnTo>
                      <a:pt x="607218" y="300037"/>
                    </a:lnTo>
                    <a:lnTo>
                      <a:pt x="466725" y="257175"/>
                    </a:lnTo>
                    <a:lnTo>
                      <a:pt x="364331" y="138112"/>
                    </a:lnTo>
                    <a:lnTo>
                      <a:pt x="321468" y="130968"/>
                    </a:lnTo>
                    <a:lnTo>
                      <a:pt x="311943" y="109537"/>
                    </a:lnTo>
                    <a:lnTo>
                      <a:pt x="273843" y="80962"/>
                    </a:lnTo>
                    <a:lnTo>
                      <a:pt x="264318" y="52387"/>
                    </a:lnTo>
                    <a:lnTo>
                      <a:pt x="235743" y="19050"/>
                    </a:lnTo>
                    <a:lnTo>
                      <a:pt x="207168" y="16668"/>
                    </a:lnTo>
                    <a:lnTo>
                      <a:pt x="171450" y="0"/>
                    </a:lnTo>
                    <a:lnTo>
                      <a:pt x="66675" y="40481"/>
                    </a:lnTo>
                    <a:lnTo>
                      <a:pt x="0" y="102393"/>
                    </a:lnTo>
                    <a:lnTo>
                      <a:pt x="23812" y="133350"/>
                    </a:lnTo>
                    <a:lnTo>
                      <a:pt x="28575" y="173831"/>
                    </a:lnTo>
                    <a:lnTo>
                      <a:pt x="40481" y="192881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E0A29BAC-C596-1D9F-E892-44EAF17F51AB}"/>
                  </a:ext>
                </a:extLst>
              </p:cNvPr>
              <p:cNvSpPr/>
              <p:nvPr/>
            </p:nvSpPr>
            <p:spPr>
              <a:xfrm>
                <a:off x="4600575" y="2755106"/>
                <a:ext cx="650081" cy="221457"/>
              </a:xfrm>
              <a:custGeom>
                <a:avLst/>
                <a:gdLst>
                  <a:gd name="connsiteX0" fmla="*/ 0 w 650081"/>
                  <a:gd name="connsiteY0" fmla="*/ 211932 h 221457"/>
                  <a:gd name="connsiteX1" fmla="*/ 150019 w 650081"/>
                  <a:gd name="connsiteY1" fmla="*/ 221457 h 221457"/>
                  <a:gd name="connsiteX2" fmla="*/ 150019 w 650081"/>
                  <a:gd name="connsiteY2" fmla="*/ 171450 h 221457"/>
                  <a:gd name="connsiteX3" fmla="*/ 195263 w 650081"/>
                  <a:gd name="connsiteY3" fmla="*/ 135732 h 221457"/>
                  <a:gd name="connsiteX4" fmla="*/ 238125 w 650081"/>
                  <a:gd name="connsiteY4" fmla="*/ 138113 h 221457"/>
                  <a:gd name="connsiteX5" fmla="*/ 285750 w 650081"/>
                  <a:gd name="connsiteY5" fmla="*/ 97632 h 221457"/>
                  <a:gd name="connsiteX6" fmla="*/ 285750 w 650081"/>
                  <a:gd name="connsiteY6" fmla="*/ 61913 h 221457"/>
                  <a:gd name="connsiteX7" fmla="*/ 326231 w 650081"/>
                  <a:gd name="connsiteY7" fmla="*/ 35719 h 221457"/>
                  <a:gd name="connsiteX8" fmla="*/ 445294 w 650081"/>
                  <a:gd name="connsiteY8" fmla="*/ 50007 h 221457"/>
                  <a:gd name="connsiteX9" fmla="*/ 490538 w 650081"/>
                  <a:gd name="connsiteY9" fmla="*/ 21432 h 221457"/>
                  <a:gd name="connsiteX10" fmla="*/ 650081 w 650081"/>
                  <a:gd name="connsiteY10" fmla="*/ 0 h 221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081" h="221457">
                    <a:moveTo>
                      <a:pt x="0" y="211932"/>
                    </a:moveTo>
                    <a:lnTo>
                      <a:pt x="150019" y="221457"/>
                    </a:lnTo>
                    <a:lnTo>
                      <a:pt x="150019" y="171450"/>
                    </a:lnTo>
                    <a:lnTo>
                      <a:pt x="195263" y="135732"/>
                    </a:lnTo>
                    <a:lnTo>
                      <a:pt x="238125" y="138113"/>
                    </a:lnTo>
                    <a:lnTo>
                      <a:pt x="285750" y="97632"/>
                    </a:lnTo>
                    <a:lnTo>
                      <a:pt x="285750" y="61913"/>
                    </a:lnTo>
                    <a:lnTo>
                      <a:pt x="326231" y="35719"/>
                    </a:lnTo>
                    <a:lnTo>
                      <a:pt x="445294" y="50007"/>
                    </a:lnTo>
                    <a:lnTo>
                      <a:pt x="490538" y="21432"/>
                    </a:lnTo>
                    <a:lnTo>
                      <a:pt x="650081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D3139D62-5D49-8018-3CDA-978E0ED18931}"/>
                  </a:ext>
                </a:extLst>
              </p:cNvPr>
              <p:cNvSpPr/>
              <p:nvPr/>
            </p:nvSpPr>
            <p:spPr>
              <a:xfrm>
                <a:off x="4452938" y="2445544"/>
                <a:ext cx="664368" cy="309562"/>
              </a:xfrm>
              <a:custGeom>
                <a:avLst/>
                <a:gdLst>
                  <a:gd name="connsiteX0" fmla="*/ 0 w 664368"/>
                  <a:gd name="connsiteY0" fmla="*/ 309562 h 309562"/>
                  <a:gd name="connsiteX1" fmla="*/ 30956 w 664368"/>
                  <a:gd name="connsiteY1" fmla="*/ 247650 h 309562"/>
                  <a:gd name="connsiteX2" fmla="*/ 26193 w 664368"/>
                  <a:gd name="connsiteY2" fmla="*/ 226219 h 309562"/>
                  <a:gd name="connsiteX3" fmla="*/ 61912 w 664368"/>
                  <a:gd name="connsiteY3" fmla="*/ 200025 h 309562"/>
                  <a:gd name="connsiteX4" fmla="*/ 95250 w 664368"/>
                  <a:gd name="connsiteY4" fmla="*/ 200025 h 309562"/>
                  <a:gd name="connsiteX5" fmla="*/ 92868 w 664368"/>
                  <a:gd name="connsiteY5" fmla="*/ 161925 h 309562"/>
                  <a:gd name="connsiteX6" fmla="*/ 152400 w 664368"/>
                  <a:gd name="connsiteY6" fmla="*/ 92869 h 309562"/>
                  <a:gd name="connsiteX7" fmla="*/ 130968 w 664368"/>
                  <a:gd name="connsiteY7" fmla="*/ 76200 h 309562"/>
                  <a:gd name="connsiteX8" fmla="*/ 147637 w 664368"/>
                  <a:gd name="connsiteY8" fmla="*/ 54769 h 309562"/>
                  <a:gd name="connsiteX9" fmla="*/ 138112 w 664368"/>
                  <a:gd name="connsiteY9" fmla="*/ 21431 h 309562"/>
                  <a:gd name="connsiteX10" fmla="*/ 166687 w 664368"/>
                  <a:gd name="connsiteY10" fmla="*/ 0 h 309562"/>
                  <a:gd name="connsiteX11" fmla="*/ 228600 w 664368"/>
                  <a:gd name="connsiteY11" fmla="*/ 45244 h 309562"/>
                  <a:gd name="connsiteX12" fmla="*/ 254793 w 664368"/>
                  <a:gd name="connsiteY12" fmla="*/ 21431 h 309562"/>
                  <a:gd name="connsiteX13" fmla="*/ 376237 w 664368"/>
                  <a:gd name="connsiteY13" fmla="*/ 76200 h 309562"/>
                  <a:gd name="connsiteX14" fmla="*/ 383381 w 664368"/>
                  <a:gd name="connsiteY14" fmla="*/ 133350 h 309562"/>
                  <a:gd name="connsiteX15" fmla="*/ 461962 w 664368"/>
                  <a:gd name="connsiteY15" fmla="*/ 147637 h 309562"/>
                  <a:gd name="connsiteX16" fmla="*/ 592931 w 664368"/>
                  <a:gd name="connsiteY16" fmla="*/ 45244 h 309562"/>
                  <a:gd name="connsiteX17" fmla="*/ 611981 w 664368"/>
                  <a:gd name="connsiteY17" fmla="*/ 47625 h 309562"/>
                  <a:gd name="connsiteX18" fmla="*/ 638175 w 664368"/>
                  <a:gd name="connsiteY18" fmla="*/ 19050 h 309562"/>
                  <a:gd name="connsiteX19" fmla="*/ 664368 w 664368"/>
                  <a:gd name="connsiteY19" fmla="*/ 1905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64368" h="309562">
                    <a:moveTo>
                      <a:pt x="0" y="309562"/>
                    </a:moveTo>
                    <a:lnTo>
                      <a:pt x="30956" y="247650"/>
                    </a:lnTo>
                    <a:lnTo>
                      <a:pt x="26193" y="226219"/>
                    </a:lnTo>
                    <a:lnTo>
                      <a:pt x="61912" y="200025"/>
                    </a:lnTo>
                    <a:lnTo>
                      <a:pt x="95250" y="200025"/>
                    </a:lnTo>
                    <a:lnTo>
                      <a:pt x="92868" y="161925"/>
                    </a:lnTo>
                    <a:lnTo>
                      <a:pt x="152400" y="92869"/>
                    </a:lnTo>
                    <a:lnTo>
                      <a:pt x="130968" y="76200"/>
                    </a:lnTo>
                    <a:lnTo>
                      <a:pt x="147637" y="54769"/>
                    </a:lnTo>
                    <a:lnTo>
                      <a:pt x="138112" y="21431"/>
                    </a:lnTo>
                    <a:lnTo>
                      <a:pt x="166687" y="0"/>
                    </a:lnTo>
                    <a:lnTo>
                      <a:pt x="228600" y="45244"/>
                    </a:lnTo>
                    <a:lnTo>
                      <a:pt x="254793" y="21431"/>
                    </a:lnTo>
                    <a:lnTo>
                      <a:pt x="376237" y="76200"/>
                    </a:lnTo>
                    <a:lnTo>
                      <a:pt x="383381" y="133350"/>
                    </a:lnTo>
                    <a:lnTo>
                      <a:pt x="461962" y="147637"/>
                    </a:lnTo>
                    <a:lnTo>
                      <a:pt x="592931" y="45244"/>
                    </a:lnTo>
                    <a:lnTo>
                      <a:pt x="611981" y="47625"/>
                    </a:lnTo>
                    <a:lnTo>
                      <a:pt x="638175" y="19050"/>
                    </a:lnTo>
                    <a:lnTo>
                      <a:pt x="664368" y="1905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3FD36C3D-5232-4F09-5C29-7601E2B07471}"/>
                  </a:ext>
                </a:extLst>
              </p:cNvPr>
              <p:cNvSpPr/>
              <p:nvPr/>
            </p:nvSpPr>
            <p:spPr>
              <a:xfrm>
                <a:off x="6546056" y="2564606"/>
                <a:ext cx="419100" cy="95250"/>
              </a:xfrm>
              <a:custGeom>
                <a:avLst/>
                <a:gdLst>
                  <a:gd name="connsiteX0" fmla="*/ 419100 w 419100"/>
                  <a:gd name="connsiteY0" fmla="*/ 19050 h 95250"/>
                  <a:gd name="connsiteX1" fmla="*/ 311944 w 419100"/>
                  <a:gd name="connsiteY1" fmla="*/ 16669 h 95250"/>
                  <a:gd name="connsiteX2" fmla="*/ 273844 w 419100"/>
                  <a:gd name="connsiteY2" fmla="*/ 30957 h 95250"/>
                  <a:gd name="connsiteX3" fmla="*/ 221457 w 419100"/>
                  <a:gd name="connsiteY3" fmla="*/ 0 h 95250"/>
                  <a:gd name="connsiteX4" fmla="*/ 135732 w 419100"/>
                  <a:gd name="connsiteY4" fmla="*/ 52388 h 95250"/>
                  <a:gd name="connsiteX5" fmla="*/ 35719 w 419100"/>
                  <a:gd name="connsiteY5" fmla="*/ 42863 h 95250"/>
                  <a:gd name="connsiteX6" fmla="*/ 0 w 419100"/>
                  <a:gd name="connsiteY6" fmla="*/ 952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95250">
                    <a:moveTo>
                      <a:pt x="419100" y="19050"/>
                    </a:moveTo>
                    <a:lnTo>
                      <a:pt x="311944" y="16669"/>
                    </a:lnTo>
                    <a:lnTo>
                      <a:pt x="273844" y="30957"/>
                    </a:lnTo>
                    <a:lnTo>
                      <a:pt x="221457" y="0"/>
                    </a:lnTo>
                    <a:lnTo>
                      <a:pt x="135732" y="52388"/>
                    </a:lnTo>
                    <a:lnTo>
                      <a:pt x="35719" y="42863"/>
                    </a:lnTo>
                    <a:lnTo>
                      <a:pt x="0" y="9525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CBCAEAB4-56AB-F952-C08B-7136EBACE029}"/>
                  </a:ext>
                </a:extLst>
              </p:cNvPr>
              <p:cNvSpPr/>
              <p:nvPr/>
            </p:nvSpPr>
            <p:spPr>
              <a:xfrm>
                <a:off x="5786438" y="1933575"/>
                <a:ext cx="741362" cy="816769"/>
              </a:xfrm>
              <a:custGeom>
                <a:avLst/>
                <a:gdLst>
                  <a:gd name="connsiteX0" fmla="*/ 742950 w 747712"/>
                  <a:gd name="connsiteY0" fmla="*/ 0 h 835819"/>
                  <a:gd name="connsiteX1" fmla="*/ 735806 w 747712"/>
                  <a:gd name="connsiteY1" fmla="*/ 109538 h 835819"/>
                  <a:gd name="connsiteX2" fmla="*/ 747712 w 747712"/>
                  <a:gd name="connsiteY2" fmla="*/ 150019 h 835819"/>
                  <a:gd name="connsiteX3" fmla="*/ 728662 w 747712"/>
                  <a:gd name="connsiteY3" fmla="*/ 166688 h 835819"/>
                  <a:gd name="connsiteX4" fmla="*/ 726281 w 747712"/>
                  <a:gd name="connsiteY4" fmla="*/ 185738 h 835819"/>
                  <a:gd name="connsiteX5" fmla="*/ 647700 w 747712"/>
                  <a:gd name="connsiteY5" fmla="*/ 245269 h 835819"/>
                  <a:gd name="connsiteX6" fmla="*/ 659606 w 747712"/>
                  <a:gd name="connsiteY6" fmla="*/ 276225 h 835819"/>
                  <a:gd name="connsiteX7" fmla="*/ 659606 w 747712"/>
                  <a:gd name="connsiteY7" fmla="*/ 357188 h 835819"/>
                  <a:gd name="connsiteX8" fmla="*/ 633412 w 747712"/>
                  <a:gd name="connsiteY8" fmla="*/ 395288 h 835819"/>
                  <a:gd name="connsiteX9" fmla="*/ 647700 w 747712"/>
                  <a:gd name="connsiteY9" fmla="*/ 445294 h 835819"/>
                  <a:gd name="connsiteX10" fmla="*/ 604837 w 747712"/>
                  <a:gd name="connsiteY10" fmla="*/ 516731 h 835819"/>
                  <a:gd name="connsiteX11" fmla="*/ 554831 w 747712"/>
                  <a:gd name="connsiteY11" fmla="*/ 519113 h 835819"/>
                  <a:gd name="connsiteX12" fmla="*/ 504825 w 747712"/>
                  <a:gd name="connsiteY12" fmla="*/ 609600 h 835819"/>
                  <a:gd name="connsiteX13" fmla="*/ 481012 w 747712"/>
                  <a:gd name="connsiteY13" fmla="*/ 607219 h 835819"/>
                  <a:gd name="connsiteX14" fmla="*/ 438150 w 747712"/>
                  <a:gd name="connsiteY14" fmla="*/ 616744 h 835819"/>
                  <a:gd name="connsiteX15" fmla="*/ 402431 w 747712"/>
                  <a:gd name="connsiteY15" fmla="*/ 619125 h 835819"/>
                  <a:gd name="connsiteX16" fmla="*/ 376237 w 747712"/>
                  <a:gd name="connsiteY16" fmla="*/ 619125 h 835819"/>
                  <a:gd name="connsiteX17" fmla="*/ 326231 w 747712"/>
                  <a:gd name="connsiteY17" fmla="*/ 619125 h 835819"/>
                  <a:gd name="connsiteX18" fmla="*/ 288131 w 747712"/>
                  <a:gd name="connsiteY18" fmla="*/ 592931 h 835819"/>
                  <a:gd name="connsiteX19" fmla="*/ 221456 w 747712"/>
                  <a:gd name="connsiteY19" fmla="*/ 659606 h 835819"/>
                  <a:gd name="connsiteX20" fmla="*/ 116681 w 747712"/>
                  <a:gd name="connsiteY20" fmla="*/ 747713 h 835819"/>
                  <a:gd name="connsiteX21" fmla="*/ 76200 w 747712"/>
                  <a:gd name="connsiteY21" fmla="*/ 790575 h 835819"/>
                  <a:gd name="connsiteX22" fmla="*/ 0 w 747712"/>
                  <a:gd name="connsiteY22" fmla="*/ 835819 h 835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47712" h="835819">
                    <a:moveTo>
                      <a:pt x="742950" y="0"/>
                    </a:moveTo>
                    <a:lnTo>
                      <a:pt x="735806" y="109538"/>
                    </a:lnTo>
                    <a:lnTo>
                      <a:pt x="747712" y="150019"/>
                    </a:lnTo>
                    <a:lnTo>
                      <a:pt x="728662" y="166688"/>
                    </a:lnTo>
                    <a:lnTo>
                      <a:pt x="726281" y="185738"/>
                    </a:lnTo>
                    <a:lnTo>
                      <a:pt x="647700" y="245269"/>
                    </a:lnTo>
                    <a:lnTo>
                      <a:pt x="659606" y="276225"/>
                    </a:lnTo>
                    <a:lnTo>
                      <a:pt x="659606" y="357188"/>
                    </a:lnTo>
                    <a:lnTo>
                      <a:pt x="633412" y="395288"/>
                    </a:lnTo>
                    <a:lnTo>
                      <a:pt x="647700" y="445294"/>
                    </a:lnTo>
                    <a:lnTo>
                      <a:pt x="604837" y="516731"/>
                    </a:lnTo>
                    <a:lnTo>
                      <a:pt x="554831" y="519113"/>
                    </a:lnTo>
                    <a:lnTo>
                      <a:pt x="504825" y="609600"/>
                    </a:lnTo>
                    <a:lnTo>
                      <a:pt x="481012" y="607219"/>
                    </a:lnTo>
                    <a:lnTo>
                      <a:pt x="438150" y="616744"/>
                    </a:lnTo>
                    <a:lnTo>
                      <a:pt x="402431" y="619125"/>
                    </a:lnTo>
                    <a:lnTo>
                      <a:pt x="376237" y="619125"/>
                    </a:lnTo>
                    <a:lnTo>
                      <a:pt x="326231" y="619125"/>
                    </a:lnTo>
                    <a:lnTo>
                      <a:pt x="288131" y="592931"/>
                    </a:lnTo>
                    <a:lnTo>
                      <a:pt x="221456" y="659606"/>
                    </a:lnTo>
                    <a:lnTo>
                      <a:pt x="116681" y="747713"/>
                    </a:lnTo>
                    <a:lnTo>
                      <a:pt x="76200" y="790575"/>
                    </a:lnTo>
                    <a:lnTo>
                      <a:pt x="0" y="835819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14A94231-2695-B31F-0FFA-1FF4BCE292C4}"/>
                  </a:ext>
                </a:extLst>
              </p:cNvPr>
              <p:cNvSpPr/>
              <p:nvPr/>
            </p:nvSpPr>
            <p:spPr>
              <a:xfrm>
                <a:off x="5874544" y="1955800"/>
                <a:ext cx="516731" cy="158750"/>
              </a:xfrm>
              <a:custGeom>
                <a:avLst/>
                <a:gdLst>
                  <a:gd name="connsiteX0" fmla="*/ 519112 w 526256"/>
                  <a:gd name="connsiteY0" fmla="*/ 16668 h 176212"/>
                  <a:gd name="connsiteX1" fmla="*/ 526256 w 526256"/>
                  <a:gd name="connsiteY1" fmla="*/ 102393 h 176212"/>
                  <a:gd name="connsiteX2" fmla="*/ 485775 w 526256"/>
                  <a:gd name="connsiteY2" fmla="*/ 145256 h 176212"/>
                  <a:gd name="connsiteX3" fmla="*/ 464344 w 526256"/>
                  <a:gd name="connsiteY3" fmla="*/ 119062 h 176212"/>
                  <a:gd name="connsiteX4" fmla="*/ 433387 w 526256"/>
                  <a:gd name="connsiteY4" fmla="*/ 119062 h 176212"/>
                  <a:gd name="connsiteX5" fmla="*/ 409575 w 526256"/>
                  <a:gd name="connsiteY5" fmla="*/ 159543 h 176212"/>
                  <a:gd name="connsiteX6" fmla="*/ 376237 w 526256"/>
                  <a:gd name="connsiteY6" fmla="*/ 159543 h 176212"/>
                  <a:gd name="connsiteX7" fmla="*/ 347662 w 526256"/>
                  <a:gd name="connsiteY7" fmla="*/ 145256 h 176212"/>
                  <a:gd name="connsiteX8" fmla="*/ 304800 w 526256"/>
                  <a:gd name="connsiteY8" fmla="*/ 145256 h 176212"/>
                  <a:gd name="connsiteX9" fmla="*/ 285750 w 526256"/>
                  <a:gd name="connsiteY9" fmla="*/ 166687 h 176212"/>
                  <a:gd name="connsiteX10" fmla="*/ 271462 w 526256"/>
                  <a:gd name="connsiteY10" fmla="*/ 147637 h 176212"/>
                  <a:gd name="connsiteX11" fmla="*/ 233362 w 526256"/>
                  <a:gd name="connsiteY11" fmla="*/ 171450 h 176212"/>
                  <a:gd name="connsiteX12" fmla="*/ 173831 w 526256"/>
                  <a:gd name="connsiteY12" fmla="*/ 161925 h 176212"/>
                  <a:gd name="connsiteX13" fmla="*/ 145256 w 526256"/>
                  <a:gd name="connsiteY13" fmla="*/ 176212 h 176212"/>
                  <a:gd name="connsiteX14" fmla="*/ 54769 w 526256"/>
                  <a:gd name="connsiteY14" fmla="*/ 145256 h 176212"/>
                  <a:gd name="connsiteX15" fmla="*/ 16669 w 526256"/>
                  <a:gd name="connsiteY15" fmla="*/ 119062 h 176212"/>
                  <a:gd name="connsiteX16" fmla="*/ 0 w 526256"/>
                  <a:gd name="connsiteY16" fmla="*/ 47625 h 176212"/>
                  <a:gd name="connsiteX17" fmla="*/ 35719 w 526256"/>
                  <a:gd name="connsiteY17" fmla="*/ 30956 h 176212"/>
                  <a:gd name="connsiteX18" fmla="*/ 64294 w 526256"/>
                  <a:gd name="connsiteY18" fmla="*/ 0 h 176212"/>
                  <a:gd name="connsiteX19" fmla="*/ 90487 w 526256"/>
                  <a:gd name="connsiteY19" fmla="*/ 0 h 17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26256" h="176212">
                    <a:moveTo>
                      <a:pt x="519112" y="16668"/>
                    </a:moveTo>
                    <a:lnTo>
                      <a:pt x="526256" y="102393"/>
                    </a:lnTo>
                    <a:lnTo>
                      <a:pt x="485775" y="145256"/>
                    </a:lnTo>
                    <a:lnTo>
                      <a:pt x="464344" y="119062"/>
                    </a:lnTo>
                    <a:lnTo>
                      <a:pt x="433387" y="119062"/>
                    </a:lnTo>
                    <a:lnTo>
                      <a:pt x="409575" y="159543"/>
                    </a:lnTo>
                    <a:lnTo>
                      <a:pt x="376237" y="159543"/>
                    </a:lnTo>
                    <a:lnTo>
                      <a:pt x="347662" y="145256"/>
                    </a:lnTo>
                    <a:lnTo>
                      <a:pt x="304800" y="145256"/>
                    </a:lnTo>
                    <a:lnTo>
                      <a:pt x="285750" y="166687"/>
                    </a:lnTo>
                    <a:lnTo>
                      <a:pt x="271462" y="147637"/>
                    </a:lnTo>
                    <a:lnTo>
                      <a:pt x="233362" y="171450"/>
                    </a:lnTo>
                    <a:lnTo>
                      <a:pt x="173831" y="161925"/>
                    </a:lnTo>
                    <a:lnTo>
                      <a:pt x="145256" y="176212"/>
                    </a:lnTo>
                    <a:lnTo>
                      <a:pt x="54769" y="145256"/>
                    </a:lnTo>
                    <a:lnTo>
                      <a:pt x="16669" y="119062"/>
                    </a:lnTo>
                    <a:lnTo>
                      <a:pt x="0" y="47625"/>
                    </a:lnTo>
                    <a:lnTo>
                      <a:pt x="35719" y="30956"/>
                    </a:lnTo>
                    <a:lnTo>
                      <a:pt x="64294" y="0"/>
                    </a:lnTo>
                    <a:lnTo>
                      <a:pt x="90487" y="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9BFA3520-1133-D0E1-6468-1D2BA74A03E0}"/>
                  </a:ext>
                </a:extLst>
              </p:cNvPr>
              <p:cNvSpPr/>
              <p:nvPr/>
            </p:nvSpPr>
            <p:spPr>
              <a:xfrm>
                <a:off x="4255294" y="2035969"/>
                <a:ext cx="771525" cy="276225"/>
              </a:xfrm>
              <a:custGeom>
                <a:avLst/>
                <a:gdLst>
                  <a:gd name="connsiteX0" fmla="*/ 0 w 771525"/>
                  <a:gd name="connsiteY0" fmla="*/ 276225 h 276225"/>
                  <a:gd name="connsiteX1" fmla="*/ 66675 w 771525"/>
                  <a:gd name="connsiteY1" fmla="*/ 202406 h 276225"/>
                  <a:gd name="connsiteX2" fmla="*/ 66675 w 771525"/>
                  <a:gd name="connsiteY2" fmla="*/ 147637 h 276225"/>
                  <a:gd name="connsiteX3" fmla="*/ 107156 w 771525"/>
                  <a:gd name="connsiteY3" fmla="*/ 135731 h 276225"/>
                  <a:gd name="connsiteX4" fmla="*/ 138112 w 771525"/>
                  <a:gd name="connsiteY4" fmla="*/ 76200 h 276225"/>
                  <a:gd name="connsiteX5" fmla="*/ 238125 w 771525"/>
                  <a:gd name="connsiteY5" fmla="*/ 76200 h 276225"/>
                  <a:gd name="connsiteX6" fmla="*/ 335756 w 771525"/>
                  <a:gd name="connsiteY6" fmla="*/ 0 h 276225"/>
                  <a:gd name="connsiteX7" fmla="*/ 433387 w 771525"/>
                  <a:gd name="connsiteY7" fmla="*/ 23812 h 276225"/>
                  <a:gd name="connsiteX8" fmla="*/ 459581 w 771525"/>
                  <a:gd name="connsiteY8" fmla="*/ 11906 h 276225"/>
                  <a:gd name="connsiteX9" fmla="*/ 538162 w 771525"/>
                  <a:gd name="connsiteY9" fmla="*/ 33337 h 276225"/>
                  <a:gd name="connsiteX10" fmla="*/ 538162 w 771525"/>
                  <a:gd name="connsiteY10" fmla="*/ 69056 h 276225"/>
                  <a:gd name="connsiteX11" fmla="*/ 616744 w 771525"/>
                  <a:gd name="connsiteY11" fmla="*/ 71437 h 276225"/>
                  <a:gd name="connsiteX12" fmla="*/ 671512 w 771525"/>
                  <a:gd name="connsiteY12" fmla="*/ 107156 h 276225"/>
                  <a:gd name="connsiteX13" fmla="*/ 683419 w 771525"/>
                  <a:gd name="connsiteY13" fmla="*/ 140494 h 276225"/>
                  <a:gd name="connsiteX14" fmla="*/ 771525 w 771525"/>
                  <a:gd name="connsiteY14" fmla="*/ 164306 h 276225"/>
                  <a:gd name="connsiteX15" fmla="*/ 769144 w 771525"/>
                  <a:gd name="connsiteY15" fmla="*/ 22621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1525" h="276225">
                    <a:moveTo>
                      <a:pt x="0" y="276225"/>
                    </a:moveTo>
                    <a:lnTo>
                      <a:pt x="66675" y="202406"/>
                    </a:lnTo>
                    <a:lnTo>
                      <a:pt x="66675" y="147637"/>
                    </a:lnTo>
                    <a:lnTo>
                      <a:pt x="107156" y="135731"/>
                    </a:lnTo>
                    <a:lnTo>
                      <a:pt x="138112" y="76200"/>
                    </a:lnTo>
                    <a:lnTo>
                      <a:pt x="238125" y="76200"/>
                    </a:lnTo>
                    <a:lnTo>
                      <a:pt x="335756" y="0"/>
                    </a:lnTo>
                    <a:lnTo>
                      <a:pt x="433387" y="23812"/>
                    </a:lnTo>
                    <a:lnTo>
                      <a:pt x="459581" y="11906"/>
                    </a:lnTo>
                    <a:lnTo>
                      <a:pt x="538162" y="33337"/>
                    </a:lnTo>
                    <a:lnTo>
                      <a:pt x="538162" y="69056"/>
                    </a:lnTo>
                    <a:lnTo>
                      <a:pt x="616744" y="71437"/>
                    </a:lnTo>
                    <a:lnTo>
                      <a:pt x="671512" y="107156"/>
                    </a:lnTo>
                    <a:lnTo>
                      <a:pt x="683419" y="140494"/>
                    </a:lnTo>
                    <a:lnTo>
                      <a:pt x="771525" y="164306"/>
                    </a:lnTo>
                    <a:cubicBezTo>
                      <a:pt x="770731" y="184944"/>
                      <a:pt x="769938" y="205581"/>
                      <a:pt x="769144" y="226219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3090544B-5675-9AC4-C7DC-8CA7CA32539E}"/>
                  </a:ext>
                </a:extLst>
              </p:cNvPr>
              <p:cNvSpPr/>
              <p:nvPr/>
            </p:nvSpPr>
            <p:spPr>
              <a:xfrm>
                <a:off x="4150519" y="1719263"/>
                <a:ext cx="1440656" cy="595312"/>
              </a:xfrm>
              <a:custGeom>
                <a:avLst/>
                <a:gdLst>
                  <a:gd name="connsiteX0" fmla="*/ 1440656 w 1440656"/>
                  <a:gd name="connsiteY0" fmla="*/ 583406 h 595312"/>
                  <a:gd name="connsiteX1" fmla="*/ 1326356 w 1440656"/>
                  <a:gd name="connsiteY1" fmla="*/ 595312 h 595312"/>
                  <a:gd name="connsiteX2" fmla="*/ 1302544 w 1440656"/>
                  <a:gd name="connsiteY2" fmla="*/ 533400 h 595312"/>
                  <a:gd name="connsiteX3" fmla="*/ 1245394 w 1440656"/>
                  <a:gd name="connsiteY3" fmla="*/ 521493 h 595312"/>
                  <a:gd name="connsiteX4" fmla="*/ 1200150 w 1440656"/>
                  <a:gd name="connsiteY4" fmla="*/ 392906 h 595312"/>
                  <a:gd name="connsiteX5" fmla="*/ 1143000 w 1440656"/>
                  <a:gd name="connsiteY5" fmla="*/ 390525 h 595312"/>
                  <a:gd name="connsiteX6" fmla="*/ 1054894 w 1440656"/>
                  <a:gd name="connsiteY6" fmla="*/ 188118 h 595312"/>
                  <a:gd name="connsiteX7" fmla="*/ 1071562 w 1440656"/>
                  <a:gd name="connsiteY7" fmla="*/ 211931 h 595312"/>
                  <a:gd name="connsiteX8" fmla="*/ 1064419 w 1440656"/>
                  <a:gd name="connsiteY8" fmla="*/ 135731 h 595312"/>
                  <a:gd name="connsiteX9" fmla="*/ 997744 w 1440656"/>
                  <a:gd name="connsiteY9" fmla="*/ 104775 h 595312"/>
                  <a:gd name="connsiteX10" fmla="*/ 959644 w 1440656"/>
                  <a:gd name="connsiteY10" fmla="*/ 107156 h 595312"/>
                  <a:gd name="connsiteX11" fmla="*/ 909637 w 1440656"/>
                  <a:gd name="connsiteY11" fmla="*/ 114300 h 595312"/>
                  <a:gd name="connsiteX12" fmla="*/ 812006 w 1440656"/>
                  <a:gd name="connsiteY12" fmla="*/ 16668 h 595312"/>
                  <a:gd name="connsiteX13" fmla="*/ 771525 w 1440656"/>
                  <a:gd name="connsiteY13" fmla="*/ 28575 h 595312"/>
                  <a:gd name="connsiteX14" fmla="*/ 719137 w 1440656"/>
                  <a:gd name="connsiteY14" fmla="*/ 0 h 595312"/>
                  <a:gd name="connsiteX15" fmla="*/ 642937 w 1440656"/>
                  <a:gd name="connsiteY15" fmla="*/ 0 h 595312"/>
                  <a:gd name="connsiteX16" fmla="*/ 528637 w 1440656"/>
                  <a:gd name="connsiteY16" fmla="*/ 4762 h 595312"/>
                  <a:gd name="connsiteX17" fmla="*/ 395287 w 1440656"/>
                  <a:gd name="connsiteY17" fmla="*/ 80962 h 595312"/>
                  <a:gd name="connsiteX18" fmla="*/ 254794 w 1440656"/>
                  <a:gd name="connsiteY18" fmla="*/ 73818 h 595312"/>
                  <a:gd name="connsiteX19" fmla="*/ 247650 w 1440656"/>
                  <a:gd name="connsiteY19" fmla="*/ 140493 h 595312"/>
                  <a:gd name="connsiteX20" fmla="*/ 178594 w 1440656"/>
                  <a:gd name="connsiteY20" fmla="*/ 150018 h 595312"/>
                  <a:gd name="connsiteX21" fmla="*/ 157162 w 1440656"/>
                  <a:gd name="connsiteY21" fmla="*/ 197643 h 595312"/>
                  <a:gd name="connsiteX22" fmla="*/ 88106 w 1440656"/>
                  <a:gd name="connsiteY22" fmla="*/ 235743 h 595312"/>
                  <a:gd name="connsiteX23" fmla="*/ 78581 w 1440656"/>
                  <a:gd name="connsiteY23" fmla="*/ 273843 h 595312"/>
                  <a:gd name="connsiteX24" fmla="*/ 38100 w 1440656"/>
                  <a:gd name="connsiteY24" fmla="*/ 302418 h 595312"/>
                  <a:gd name="connsiteX25" fmla="*/ 11906 w 1440656"/>
                  <a:gd name="connsiteY25" fmla="*/ 326231 h 595312"/>
                  <a:gd name="connsiteX26" fmla="*/ 0 w 1440656"/>
                  <a:gd name="connsiteY26" fmla="*/ 457200 h 595312"/>
                  <a:gd name="connsiteX0" fmla="*/ 1440656 w 1440656"/>
                  <a:gd name="connsiteY0" fmla="*/ 583406 h 595312"/>
                  <a:gd name="connsiteX1" fmla="*/ 1326356 w 1440656"/>
                  <a:gd name="connsiteY1" fmla="*/ 595312 h 595312"/>
                  <a:gd name="connsiteX2" fmla="*/ 1302544 w 1440656"/>
                  <a:gd name="connsiteY2" fmla="*/ 533400 h 595312"/>
                  <a:gd name="connsiteX3" fmla="*/ 1245394 w 1440656"/>
                  <a:gd name="connsiteY3" fmla="*/ 521493 h 595312"/>
                  <a:gd name="connsiteX4" fmla="*/ 1200150 w 1440656"/>
                  <a:gd name="connsiteY4" fmla="*/ 392906 h 595312"/>
                  <a:gd name="connsiteX5" fmla="*/ 1143000 w 1440656"/>
                  <a:gd name="connsiteY5" fmla="*/ 390525 h 595312"/>
                  <a:gd name="connsiteX6" fmla="*/ 1064419 w 1440656"/>
                  <a:gd name="connsiteY6" fmla="*/ 250031 h 595312"/>
                  <a:gd name="connsiteX7" fmla="*/ 1071562 w 1440656"/>
                  <a:gd name="connsiteY7" fmla="*/ 211931 h 595312"/>
                  <a:gd name="connsiteX8" fmla="*/ 1064419 w 1440656"/>
                  <a:gd name="connsiteY8" fmla="*/ 135731 h 595312"/>
                  <a:gd name="connsiteX9" fmla="*/ 997744 w 1440656"/>
                  <a:gd name="connsiteY9" fmla="*/ 104775 h 595312"/>
                  <a:gd name="connsiteX10" fmla="*/ 959644 w 1440656"/>
                  <a:gd name="connsiteY10" fmla="*/ 107156 h 595312"/>
                  <a:gd name="connsiteX11" fmla="*/ 909637 w 1440656"/>
                  <a:gd name="connsiteY11" fmla="*/ 114300 h 595312"/>
                  <a:gd name="connsiteX12" fmla="*/ 812006 w 1440656"/>
                  <a:gd name="connsiteY12" fmla="*/ 16668 h 595312"/>
                  <a:gd name="connsiteX13" fmla="*/ 771525 w 1440656"/>
                  <a:gd name="connsiteY13" fmla="*/ 28575 h 595312"/>
                  <a:gd name="connsiteX14" fmla="*/ 719137 w 1440656"/>
                  <a:gd name="connsiteY14" fmla="*/ 0 h 595312"/>
                  <a:gd name="connsiteX15" fmla="*/ 642937 w 1440656"/>
                  <a:gd name="connsiteY15" fmla="*/ 0 h 595312"/>
                  <a:gd name="connsiteX16" fmla="*/ 528637 w 1440656"/>
                  <a:gd name="connsiteY16" fmla="*/ 4762 h 595312"/>
                  <a:gd name="connsiteX17" fmla="*/ 395287 w 1440656"/>
                  <a:gd name="connsiteY17" fmla="*/ 80962 h 595312"/>
                  <a:gd name="connsiteX18" fmla="*/ 254794 w 1440656"/>
                  <a:gd name="connsiteY18" fmla="*/ 73818 h 595312"/>
                  <a:gd name="connsiteX19" fmla="*/ 247650 w 1440656"/>
                  <a:gd name="connsiteY19" fmla="*/ 140493 h 595312"/>
                  <a:gd name="connsiteX20" fmla="*/ 178594 w 1440656"/>
                  <a:gd name="connsiteY20" fmla="*/ 150018 h 595312"/>
                  <a:gd name="connsiteX21" fmla="*/ 157162 w 1440656"/>
                  <a:gd name="connsiteY21" fmla="*/ 197643 h 595312"/>
                  <a:gd name="connsiteX22" fmla="*/ 88106 w 1440656"/>
                  <a:gd name="connsiteY22" fmla="*/ 235743 h 595312"/>
                  <a:gd name="connsiteX23" fmla="*/ 78581 w 1440656"/>
                  <a:gd name="connsiteY23" fmla="*/ 273843 h 595312"/>
                  <a:gd name="connsiteX24" fmla="*/ 38100 w 1440656"/>
                  <a:gd name="connsiteY24" fmla="*/ 302418 h 595312"/>
                  <a:gd name="connsiteX25" fmla="*/ 11906 w 1440656"/>
                  <a:gd name="connsiteY25" fmla="*/ 326231 h 595312"/>
                  <a:gd name="connsiteX26" fmla="*/ 0 w 1440656"/>
                  <a:gd name="connsiteY26" fmla="*/ 457200 h 595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40656" h="595312">
                    <a:moveTo>
                      <a:pt x="1440656" y="583406"/>
                    </a:moveTo>
                    <a:lnTo>
                      <a:pt x="1326356" y="595312"/>
                    </a:lnTo>
                    <a:lnTo>
                      <a:pt x="1302544" y="533400"/>
                    </a:lnTo>
                    <a:lnTo>
                      <a:pt x="1245394" y="521493"/>
                    </a:lnTo>
                    <a:lnTo>
                      <a:pt x="1200150" y="392906"/>
                    </a:lnTo>
                    <a:lnTo>
                      <a:pt x="1143000" y="390525"/>
                    </a:lnTo>
                    <a:lnTo>
                      <a:pt x="1064419" y="250031"/>
                    </a:lnTo>
                    <a:lnTo>
                      <a:pt x="1071562" y="211931"/>
                    </a:lnTo>
                    <a:lnTo>
                      <a:pt x="1064419" y="135731"/>
                    </a:lnTo>
                    <a:lnTo>
                      <a:pt x="997744" y="104775"/>
                    </a:lnTo>
                    <a:lnTo>
                      <a:pt x="959644" y="107156"/>
                    </a:lnTo>
                    <a:lnTo>
                      <a:pt x="909637" y="114300"/>
                    </a:lnTo>
                    <a:lnTo>
                      <a:pt x="812006" y="16668"/>
                    </a:lnTo>
                    <a:lnTo>
                      <a:pt x="771525" y="28575"/>
                    </a:lnTo>
                    <a:lnTo>
                      <a:pt x="719137" y="0"/>
                    </a:lnTo>
                    <a:lnTo>
                      <a:pt x="642937" y="0"/>
                    </a:lnTo>
                    <a:lnTo>
                      <a:pt x="528637" y="4762"/>
                    </a:lnTo>
                    <a:lnTo>
                      <a:pt x="395287" y="80962"/>
                    </a:lnTo>
                    <a:lnTo>
                      <a:pt x="254794" y="73818"/>
                    </a:lnTo>
                    <a:lnTo>
                      <a:pt x="247650" y="140493"/>
                    </a:lnTo>
                    <a:lnTo>
                      <a:pt x="178594" y="150018"/>
                    </a:lnTo>
                    <a:lnTo>
                      <a:pt x="157162" y="197643"/>
                    </a:lnTo>
                    <a:lnTo>
                      <a:pt x="88106" y="235743"/>
                    </a:lnTo>
                    <a:lnTo>
                      <a:pt x="78581" y="273843"/>
                    </a:lnTo>
                    <a:lnTo>
                      <a:pt x="38100" y="302418"/>
                    </a:lnTo>
                    <a:cubicBezTo>
                      <a:pt x="11481" y="318390"/>
                      <a:pt x="16532" y="307725"/>
                      <a:pt x="11906" y="326231"/>
                    </a:cubicBezTo>
                    <a:lnTo>
                      <a:pt x="0" y="45720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D638BB2E-90E0-0A68-0D66-2299A75C16C5}"/>
                  </a:ext>
                </a:extLst>
              </p:cNvPr>
              <p:cNvSpPr/>
              <p:nvPr/>
            </p:nvSpPr>
            <p:spPr>
              <a:xfrm>
                <a:off x="5238750" y="1185863"/>
                <a:ext cx="392906" cy="461962"/>
              </a:xfrm>
              <a:custGeom>
                <a:avLst/>
                <a:gdLst>
                  <a:gd name="connsiteX0" fmla="*/ 392906 w 392906"/>
                  <a:gd name="connsiteY0" fmla="*/ 0 h 461962"/>
                  <a:gd name="connsiteX1" fmla="*/ 366713 w 392906"/>
                  <a:gd name="connsiteY1" fmla="*/ 26193 h 461962"/>
                  <a:gd name="connsiteX2" fmla="*/ 347663 w 392906"/>
                  <a:gd name="connsiteY2" fmla="*/ 66675 h 461962"/>
                  <a:gd name="connsiteX3" fmla="*/ 383381 w 392906"/>
                  <a:gd name="connsiteY3" fmla="*/ 104775 h 461962"/>
                  <a:gd name="connsiteX4" fmla="*/ 378619 w 392906"/>
                  <a:gd name="connsiteY4" fmla="*/ 159543 h 461962"/>
                  <a:gd name="connsiteX5" fmla="*/ 340519 w 392906"/>
                  <a:gd name="connsiteY5" fmla="*/ 185737 h 461962"/>
                  <a:gd name="connsiteX6" fmla="*/ 357188 w 392906"/>
                  <a:gd name="connsiteY6" fmla="*/ 240506 h 461962"/>
                  <a:gd name="connsiteX7" fmla="*/ 347663 w 392906"/>
                  <a:gd name="connsiteY7" fmla="*/ 280987 h 461962"/>
                  <a:gd name="connsiteX8" fmla="*/ 307181 w 392906"/>
                  <a:gd name="connsiteY8" fmla="*/ 302418 h 461962"/>
                  <a:gd name="connsiteX9" fmla="*/ 297656 w 392906"/>
                  <a:gd name="connsiteY9" fmla="*/ 328612 h 461962"/>
                  <a:gd name="connsiteX10" fmla="*/ 250031 w 392906"/>
                  <a:gd name="connsiteY10" fmla="*/ 347662 h 461962"/>
                  <a:gd name="connsiteX11" fmla="*/ 233363 w 392906"/>
                  <a:gd name="connsiteY11" fmla="*/ 404812 h 461962"/>
                  <a:gd name="connsiteX12" fmla="*/ 197644 w 392906"/>
                  <a:gd name="connsiteY12" fmla="*/ 402431 h 461962"/>
                  <a:gd name="connsiteX13" fmla="*/ 171450 w 392906"/>
                  <a:gd name="connsiteY13" fmla="*/ 457200 h 461962"/>
                  <a:gd name="connsiteX14" fmla="*/ 130969 w 392906"/>
                  <a:gd name="connsiteY14" fmla="*/ 461962 h 461962"/>
                  <a:gd name="connsiteX15" fmla="*/ 38100 w 392906"/>
                  <a:gd name="connsiteY15" fmla="*/ 385762 h 461962"/>
                  <a:gd name="connsiteX16" fmla="*/ 54769 w 392906"/>
                  <a:gd name="connsiteY16" fmla="*/ 352425 h 461962"/>
                  <a:gd name="connsiteX17" fmla="*/ 26194 w 392906"/>
                  <a:gd name="connsiteY17" fmla="*/ 323850 h 461962"/>
                  <a:gd name="connsiteX18" fmla="*/ 59531 w 392906"/>
                  <a:gd name="connsiteY18" fmla="*/ 288131 h 461962"/>
                  <a:gd name="connsiteX19" fmla="*/ 0 w 392906"/>
                  <a:gd name="connsiteY19" fmla="*/ 252412 h 461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2906" h="461962">
                    <a:moveTo>
                      <a:pt x="392906" y="0"/>
                    </a:moveTo>
                    <a:lnTo>
                      <a:pt x="366713" y="26193"/>
                    </a:lnTo>
                    <a:lnTo>
                      <a:pt x="347663" y="66675"/>
                    </a:lnTo>
                    <a:lnTo>
                      <a:pt x="383381" y="104775"/>
                    </a:lnTo>
                    <a:lnTo>
                      <a:pt x="378619" y="159543"/>
                    </a:lnTo>
                    <a:lnTo>
                      <a:pt x="340519" y="185737"/>
                    </a:lnTo>
                    <a:lnTo>
                      <a:pt x="357188" y="240506"/>
                    </a:lnTo>
                    <a:lnTo>
                      <a:pt x="347663" y="280987"/>
                    </a:lnTo>
                    <a:lnTo>
                      <a:pt x="307181" y="302418"/>
                    </a:lnTo>
                    <a:lnTo>
                      <a:pt x="297656" y="328612"/>
                    </a:lnTo>
                    <a:lnTo>
                      <a:pt x="250031" y="347662"/>
                    </a:lnTo>
                    <a:lnTo>
                      <a:pt x="233363" y="404812"/>
                    </a:lnTo>
                    <a:lnTo>
                      <a:pt x="197644" y="402431"/>
                    </a:lnTo>
                    <a:lnTo>
                      <a:pt x="171450" y="457200"/>
                    </a:lnTo>
                    <a:lnTo>
                      <a:pt x="130969" y="461962"/>
                    </a:lnTo>
                    <a:lnTo>
                      <a:pt x="38100" y="385762"/>
                    </a:lnTo>
                    <a:lnTo>
                      <a:pt x="54769" y="352425"/>
                    </a:lnTo>
                    <a:lnTo>
                      <a:pt x="26194" y="323850"/>
                    </a:lnTo>
                    <a:lnTo>
                      <a:pt x="59531" y="288131"/>
                    </a:lnTo>
                    <a:lnTo>
                      <a:pt x="0" y="252412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328EBBDD-9F15-4B51-79EA-F4F4D9DC4A71}"/>
                  </a:ext>
                </a:extLst>
              </p:cNvPr>
              <p:cNvSpPr/>
              <p:nvPr/>
            </p:nvSpPr>
            <p:spPr>
              <a:xfrm>
                <a:off x="4686300" y="576263"/>
                <a:ext cx="252413" cy="912018"/>
              </a:xfrm>
              <a:custGeom>
                <a:avLst/>
                <a:gdLst>
                  <a:gd name="connsiteX0" fmla="*/ 0 w 252413"/>
                  <a:gd name="connsiteY0" fmla="*/ 0 h 912018"/>
                  <a:gd name="connsiteX1" fmla="*/ 35719 w 252413"/>
                  <a:gd name="connsiteY1" fmla="*/ 38100 h 912018"/>
                  <a:gd name="connsiteX2" fmla="*/ 47625 w 252413"/>
                  <a:gd name="connsiteY2" fmla="*/ 133350 h 912018"/>
                  <a:gd name="connsiteX3" fmla="*/ 83344 w 252413"/>
                  <a:gd name="connsiteY3" fmla="*/ 164306 h 912018"/>
                  <a:gd name="connsiteX4" fmla="*/ 80963 w 252413"/>
                  <a:gd name="connsiteY4" fmla="*/ 226218 h 912018"/>
                  <a:gd name="connsiteX5" fmla="*/ 135731 w 252413"/>
                  <a:gd name="connsiteY5" fmla="*/ 333375 h 912018"/>
                  <a:gd name="connsiteX6" fmla="*/ 88106 w 252413"/>
                  <a:gd name="connsiteY6" fmla="*/ 395287 h 912018"/>
                  <a:gd name="connsiteX7" fmla="*/ 90488 w 252413"/>
                  <a:gd name="connsiteY7" fmla="*/ 483393 h 912018"/>
                  <a:gd name="connsiteX8" fmla="*/ 54769 w 252413"/>
                  <a:gd name="connsiteY8" fmla="*/ 521493 h 912018"/>
                  <a:gd name="connsiteX9" fmla="*/ 52388 w 252413"/>
                  <a:gd name="connsiteY9" fmla="*/ 557212 h 912018"/>
                  <a:gd name="connsiteX10" fmla="*/ 116681 w 252413"/>
                  <a:gd name="connsiteY10" fmla="*/ 631031 h 912018"/>
                  <a:gd name="connsiteX11" fmla="*/ 119063 w 252413"/>
                  <a:gd name="connsiteY11" fmla="*/ 661987 h 912018"/>
                  <a:gd name="connsiteX12" fmla="*/ 88106 w 252413"/>
                  <a:gd name="connsiteY12" fmla="*/ 692943 h 912018"/>
                  <a:gd name="connsiteX13" fmla="*/ 88106 w 252413"/>
                  <a:gd name="connsiteY13" fmla="*/ 716756 h 912018"/>
                  <a:gd name="connsiteX14" fmla="*/ 147638 w 252413"/>
                  <a:gd name="connsiteY14" fmla="*/ 762000 h 912018"/>
                  <a:gd name="connsiteX15" fmla="*/ 178594 w 252413"/>
                  <a:gd name="connsiteY15" fmla="*/ 802481 h 912018"/>
                  <a:gd name="connsiteX16" fmla="*/ 216694 w 252413"/>
                  <a:gd name="connsiteY16" fmla="*/ 823912 h 912018"/>
                  <a:gd name="connsiteX17" fmla="*/ 252413 w 252413"/>
                  <a:gd name="connsiteY17" fmla="*/ 912018 h 91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2413" h="912018">
                    <a:moveTo>
                      <a:pt x="0" y="0"/>
                    </a:moveTo>
                    <a:lnTo>
                      <a:pt x="35719" y="38100"/>
                    </a:lnTo>
                    <a:lnTo>
                      <a:pt x="47625" y="133350"/>
                    </a:lnTo>
                    <a:lnTo>
                      <a:pt x="83344" y="164306"/>
                    </a:lnTo>
                    <a:cubicBezTo>
                      <a:pt x="82550" y="184943"/>
                      <a:pt x="81757" y="205581"/>
                      <a:pt x="80963" y="226218"/>
                    </a:cubicBezTo>
                    <a:lnTo>
                      <a:pt x="135731" y="333375"/>
                    </a:lnTo>
                    <a:lnTo>
                      <a:pt x="88106" y="395287"/>
                    </a:lnTo>
                    <a:lnTo>
                      <a:pt x="90488" y="483393"/>
                    </a:lnTo>
                    <a:lnTo>
                      <a:pt x="54769" y="521493"/>
                    </a:lnTo>
                    <a:lnTo>
                      <a:pt x="52388" y="557212"/>
                    </a:lnTo>
                    <a:lnTo>
                      <a:pt x="116681" y="631031"/>
                    </a:lnTo>
                    <a:lnTo>
                      <a:pt x="119063" y="661987"/>
                    </a:lnTo>
                    <a:lnTo>
                      <a:pt x="88106" y="692943"/>
                    </a:lnTo>
                    <a:lnTo>
                      <a:pt x="88106" y="716756"/>
                    </a:lnTo>
                    <a:lnTo>
                      <a:pt x="147638" y="762000"/>
                    </a:lnTo>
                    <a:lnTo>
                      <a:pt x="178594" y="802481"/>
                    </a:lnTo>
                    <a:lnTo>
                      <a:pt x="216694" y="823912"/>
                    </a:lnTo>
                    <a:lnTo>
                      <a:pt x="252413" y="912018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54DFBE50-BF71-873E-9DAE-F69FB242A376}"/>
                  </a:ext>
                </a:extLst>
              </p:cNvPr>
              <p:cNvSpPr/>
              <p:nvPr/>
            </p:nvSpPr>
            <p:spPr>
              <a:xfrm>
                <a:off x="3445669" y="2021681"/>
                <a:ext cx="495300" cy="190500"/>
              </a:xfrm>
              <a:custGeom>
                <a:avLst/>
                <a:gdLst>
                  <a:gd name="connsiteX0" fmla="*/ 0 w 495300"/>
                  <a:gd name="connsiteY0" fmla="*/ 164307 h 190500"/>
                  <a:gd name="connsiteX1" fmla="*/ 33337 w 495300"/>
                  <a:gd name="connsiteY1" fmla="*/ 178594 h 190500"/>
                  <a:gd name="connsiteX2" fmla="*/ 57150 w 495300"/>
                  <a:gd name="connsiteY2" fmla="*/ 190500 h 190500"/>
                  <a:gd name="connsiteX3" fmla="*/ 109537 w 495300"/>
                  <a:gd name="connsiteY3" fmla="*/ 114300 h 190500"/>
                  <a:gd name="connsiteX4" fmla="*/ 169069 w 495300"/>
                  <a:gd name="connsiteY4" fmla="*/ 114300 h 190500"/>
                  <a:gd name="connsiteX5" fmla="*/ 188119 w 495300"/>
                  <a:gd name="connsiteY5" fmla="*/ 19050 h 190500"/>
                  <a:gd name="connsiteX6" fmla="*/ 233362 w 495300"/>
                  <a:gd name="connsiteY6" fmla="*/ 0 h 190500"/>
                  <a:gd name="connsiteX7" fmla="*/ 280987 w 495300"/>
                  <a:gd name="connsiteY7" fmla="*/ 57150 h 190500"/>
                  <a:gd name="connsiteX8" fmla="*/ 304800 w 495300"/>
                  <a:gd name="connsiteY8" fmla="*/ 42863 h 190500"/>
                  <a:gd name="connsiteX9" fmla="*/ 369094 w 495300"/>
                  <a:gd name="connsiteY9" fmla="*/ 78582 h 190500"/>
                  <a:gd name="connsiteX10" fmla="*/ 392906 w 495300"/>
                  <a:gd name="connsiteY10" fmla="*/ 45244 h 190500"/>
                  <a:gd name="connsiteX11" fmla="*/ 435769 w 495300"/>
                  <a:gd name="connsiteY11" fmla="*/ 42863 h 190500"/>
                  <a:gd name="connsiteX12" fmla="*/ 457200 w 495300"/>
                  <a:gd name="connsiteY12" fmla="*/ 69057 h 190500"/>
                  <a:gd name="connsiteX13" fmla="*/ 481012 w 495300"/>
                  <a:gd name="connsiteY13" fmla="*/ 64294 h 190500"/>
                  <a:gd name="connsiteX14" fmla="*/ 495300 w 495300"/>
                  <a:gd name="connsiteY14" fmla="*/ 73819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5300" h="190500">
                    <a:moveTo>
                      <a:pt x="0" y="164307"/>
                    </a:moveTo>
                    <a:lnTo>
                      <a:pt x="33337" y="178594"/>
                    </a:lnTo>
                    <a:lnTo>
                      <a:pt x="57150" y="190500"/>
                    </a:lnTo>
                    <a:lnTo>
                      <a:pt x="109537" y="114300"/>
                    </a:lnTo>
                    <a:lnTo>
                      <a:pt x="169069" y="114300"/>
                    </a:lnTo>
                    <a:lnTo>
                      <a:pt x="188119" y="19050"/>
                    </a:lnTo>
                    <a:lnTo>
                      <a:pt x="233362" y="0"/>
                    </a:lnTo>
                    <a:lnTo>
                      <a:pt x="280987" y="57150"/>
                    </a:lnTo>
                    <a:lnTo>
                      <a:pt x="304800" y="42863"/>
                    </a:lnTo>
                    <a:lnTo>
                      <a:pt x="369094" y="78582"/>
                    </a:lnTo>
                    <a:lnTo>
                      <a:pt x="392906" y="45244"/>
                    </a:lnTo>
                    <a:lnTo>
                      <a:pt x="435769" y="42863"/>
                    </a:lnTo>
                    <a:lnTo>
                      <a:pt x="457200" y="69057"/>
                    </a:lnTo>
                    <a:lnTo>
                      <a:pt x="481012" y="64294"/>
                    </a:lnTo>
                    <a:lnTo>
                      <a:pt x="495300" y="73819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2D9528F7-2186-E4AC-190D-BAB0F8BEAF17}"/>
                  </a:ext>
                </a:extLst>
              </p:cNvPr>
              <p:cNvSpPr/>
              <p:nvPr/>
            </p:nvSpPr>
            <p:spPr>
              <a:xfrm>
                <a:off x="3900488" y="1571625"/>
                <a:ext cx="235743" cy="526256"/>
              </a:xfrm>
              <a:custGeom>
                <a:avLst/>
                <a:gdLst>
                  <a:gd name="connsiteX0" fmla="*/ 235743 w 235743"/>
                  <a:gd name="connsiteY0" fmla="*/ 2381 h 526256"/>
                  <a:gd name="connsiteX1" fmla="*/ 95250 w 235743"/>
                  <a:gd name="connsiteY1" fmla="*/ 35719 h 526256"/>
                  <a:gd name="connsiteX2" fmla="*/ 80962 w 235743"/>
                  <a:gd name="connsiteY2" fmla="*/ 0 h 526256"/>
                  <a:gd name="connsiteX3" fmla="*/ 45243 w 235743"/>
                  <a:gd name="connsiteY3" fmla="*/ 9525 h 526256"/>
                  <a:gd name="connsiteX4" fmla="*/ 23812 w 235743"/>
                  <a:gd name="connsiteY4" fmla="*/ 54769 h 526256"/>
                  <a:gd name="connsiteX5" fmla="*/ 35718 w 235743"/>
                  <a:gd name="connsiteY5" fmla="*/ 83344 h 526256"/>
                  <a:gd name="connsiteX6" fmla="*/ 0 w 235743"/>
                  <a:gd name="connsiteY6" fmla="*/ 145256 h 526256"/>
                  <a:gd name="connsiteX7" fmla="*/ 71437 w 235743"/>
                  <a:gd name="connsiteY7" fmla="*/ 145256 h 526256"/>
                  <a:gd name="connsiteX8" fmla="*/ 97631 w 235743"/>
                  <a:gd name="connsiteY8" fmla="*/ 166688 h 526256"/>
                  <a:gd name="connsiteX9" fmla="*/ 85725 w 235743"/>
                  <a:gd name="connsiteY9" fmla="*/ 192881 h 526256"/>
                  <a:gd name="connsiteX10" fmla="*/ 111918 w 235743"/>
                  <a:gd name="connsiteY10" fmla="*/ 228600 h 526256"/>
                  <a:gd name="connsiteX11" fmla="*/ 126206 w 235743"/>
                  <a:gd name="connsiteY11" fmla="*/ 290513 h 526256"/>
                  <a:gd name="connsiteX12" fmla="*/ 61912 w 235743"/>
                  <a:gd name="connsiteY12" fmla="*/ 366713 h 526256"/>
                  <a:gd name="connsiteX13" fmla="*/ 83343 w 235743"/>
                  <a:gd name="connsiteY13" fmla="*/ 457200 h 526256"/>
                  <a:gd name="connsiteX14" fmla="*/ 76200 w 235743"/>
                  <a:gd name="connsiteY14" fmla="*/ 495300 h 526256"/>
                  <a:gd name="connsiteX15" fmla="*/ 61912 w 235743"/>
                  <a:gd name="connsiteY15" fmla="*/ 526256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5743" h="526256">
                    <a:moveTo>
                      <a:pt x="235743" y="2381"/>
                    </a:moveTo>
                    <a:lnTo>
                      <a:pt x="95250" y="35719"/>
                    </a:lnTo>
                    <a:lnTo>
                      <a:pt x="80962" y="0"/>
                    </a:lnTo>
                    <a:lnTo>
                      <a:pt x="45243" y="9525"/>
                    </a:lnTo>
                    <a:lnTo>
                      <a:pt x="23812" y="54769"/>
                    </a:lnTo>
                    <a:lnTo>
                      <a:pt x="35718" y="83344"/>
                    </a:lnTo>
                    <a:lnTo>
                      <a:pt x="0" y="145256"/>
                    </a:lnTo>
                    <a:lnTo>
                      <a:pt x="71437" y="145256"/>
                    </a:lnTo>
                    <a:lnTo>
                      <a:pt x="97631" y="166688"/>
                    </a:lnTo>
                    <a:lnTo>
                      <a:pt x="85725" y="192881"/>
                    </a:lnTo>
                    <a:lnTo>
                      <a:pt x="111918" y="228600"/>
                    </a:lnTo>
                    <a:lnTo>
                      <a:pt x="126206" y="290513"/>
                    </a:lnTo>
                    <a:lnTo>
                      <a:pt x="61912" y="366713"/>
                    </a:lnTo>
                    <a:lnTo>
                      <a:pt x="83343" y="457200"/>
                    </a:lnTo>
                    <a:lnTo>
                      <a:pt x="76200" y="495300"/>
                    </a:lnTo>
                    <a:lnTo>
                      <a:pt x="61912" y="526256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94E37F69-4D52-723F-21DF-041452D71554}"/>
                  </a:ext>
                </a:extLst>
              </p:cNvPr>
              <p:cNvSpPr/>
              <p:nvPr/>
            </p:nvSpPr>
            <p:spPr>
              <a:xfrm>
                <a:off x="3405188" y="1533525"/>
                <a:ext cx="130968" cy="552450"/>
              </a:xfrm>
              <a:custGeom>
                <a:avLst/>
                <a:gdLst>
                  <a:gd name="connsiteX0" fmla="*/ 102393 w 130968"/>
                  <a:gd name="connsiteY0" fmla="*/ 0 h 552450"/>
                  <a:gd name="connsiteX1" fmla="*/ 123825 w 130968"/>
                  <a:gd name="connsiteY1" fmla="*/ 50006 h 552450"/>
                  <a:gd name="connsiteX2" fmla="*/ 109537 w 130968"/>
                  <a:gd name="connsiteY2" fmla="*/ 83344 h 552450"/>
                  <a:gd name="connsiteX3" fmla="*/ 78581 w 130968"/>
                  <a:gd name="connsiteY3" fmla="*/ 102394 h 552450"/>
                  <a:gd name="connsiteX4" fmla="*/ 80962 w 130968"/>
                  <a:gd name="connsiteY4" fmla="*/ 138113 h 552450"/>
                  <a:gd name="connsiteX5" fmla="*/ 126206 w 130968"/>
                  <a:gd name="connsiteY5" fmla="*/ 169069 h 552450"/>
                  <a:gd name="connsiteX6" fmla="*/ 130968 w 130968"/>
                  <a:gd name="connsiteY6" fmla="*/ 209550 h 552450"/>
                  <a:gd name="connsiteX7" fmla="*/ 109537 w 130968"/>
                  <a:gd name="connsiteY7" fmla="*/ 233363 h 552450"/>
                  <a:gd name="connsiteX8" fmla="*/ 104775 w 130968"/>
                  <a:gd name="connsiteY8" fmla="*/ 254794 h 552450"/>
                  <a:gd name="connsiteX9" fmla="*/ 71437 w 130968"/>
                  <a:gd name="connsiteY9" fmla="*/ 254794 h 552450"/>
                  <a:gd name="connsiteX10" fmla="*/ 80962 w 130968"/>
                  <a:gd name="connsiteY10" fmla="*/ 297656 h 552450"/>
                  <a:gd name="connsiteX11" fmla="*/ 61912 w 130968"/>
                  <a:gd name="connsiteY11" fmla="*/ 326231 h 552450"/>
                  <a:gd name="connsiteX12" fmla="*/ 45243 w 130968"/>
                  <a:gd name="connsiteY12" fmla="*/ 423863 h 552450"/>
                  <a:gd name="connsiteX13" fmla="*/ 78581 w 130968"/>
                  <a:gd name="connsiteY13" fmla="*/ 438150 h 552450"/>
                  <a:gd name="connsiteX14" fmla="*/ 61912 w 130968"/>
                  <a:gd name="connsiteY14" fmla="*/ 507206 h 552450"/>
                  <a:gd name="connsiteX15" fmla="*/ 23812 w 130968"/>
                  <a:gd name="connsiteY15" fmla="*/ 511969 h 552450"/>
                  <a:gd name="connsiteX16" fmla="*/ 0 w 130968"/>
                  <a:gd name="connsiteY16" fmla="*/ 552450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0968" h="552450">
                    <a:moveTo>
                      <a:pt x="102393" y="0"/>
                    </a:moveTo>
                    <a:lnTo>
                      <a:pt x="123825" y="50006"/>
                    </a:lnTo>
                    <a:lnTo>
                      <a:pt x="109537" y="83344"/>
                    </a:lnTo>
                    <a:lnTo>
                      <a:pt x="78581" y="102394"/>
                    </a:lnTo>
                    <a:lnTo>
                      <a:pt x="80962" y="138113"/>
                    </a:lnTo>
                    <a:lnTo>
                      <a:pt x="126206" y="169069"/>
                    </a:lnTo>
                    <a:lnTo>
                      <a:pt x="130968" y="209550"/>
                    </a:lnTo>
                    <a:lnTo>
                      <a:pt x="109537" y="233363"/>
                    </a:lnTo>
                    <a:lnTo>
                      <a:pt x="104775" y="254794"/>
                    </a:lnTo>
                    <a:lnTo>
                      <a:pt x="71437" y="254794"/>
                    </a:lnTo>
                    <a:lnTo>
                      <a:pt x="80962" y="297656"/>
                    </a:lnTo>
                    <a:lnTo>
                      <a:pt x="61912" y="326231"/>
                    </a:lnTo>
                    <a:lnTo>
                      <a:pt x="45243" y="423863"/>
                    </a:lnTo>
                    <a:lnTo>
                      <a:pt x="78581" y="438150"/>
                    </a:lnTo>
                    <a:lnTo>
                      <a:pt x="61912" y="507206"/>
                    </a:lnTo>
                    <a:lnTo>
                      <a:pt x="23812" y="511969"/>
                    </a:lnTo>
                    <a:lnTo>
                      <a:pt x="0" y="552450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A7636430-54C0-9491-6A5E-8259261DD886}"/>
                  </a:ext>
                </a:extLst>
              </p:cNvPr>
              <p:cNvSpPr/>
              <p:nvPr/>
            </p:nvSpPr>
            <p:spPr>
              <a:xfrm>
                <a:off x="3569494" y="2655094"/>
                <a:ext cx="242887" cy="166687"/>
              </a:xfrm>
              <a:custGeom>
                <a:avLst/>
                <a:gdLst>
                  <a:gd name="connsiteX0" fmla="*/ 14287 w 242887"/>
                  <a:gd name="connsiteY0" fmla="*/ 0 h 166687"/>
                  <a:gd name="connsiteX1" fmla="*/ 0 w 242887"/>
                  <a:gd name="connsiteY1" fmla="*/ 100012 h 166687"/>
                  <a:gd name="connsiteX2" fmla="*/ 50006 w 242887"/>
                  <a:gd name="connsiteY2" fmla="*/ 133350 h 166687"/>
                  <a:gd name="connsiteX3" fmla="*/ 52387 w 242887"/>
                  <a:gd name="connsiteY3" fmla="*/ 166687 h 166687"/>
                  <a:gd name="connsiteX4" fmla="*/ 95250 w 242887"/>
                  <a:gd name="connsiteY4" fmla="*/ 164306 h 166687"/>
                  <a:gd name="connsiteX5" fmla="*/ 123825 w 242887"/>
                  <a:gd name="connsiteY5" fmla="*/ 104775 h 166687"/>
                  <a:gd name="connsiteX6" fmla="*/ 242887 w 242887"/>
                  <a:gd name="connsiteY6" fmla="*/ 45244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2887" h="166687">
                    <a:moveTo>
                      <a:pt x="14287" y="0"/>
                    </a:moveTo>
                    <a:lnTo>
                      <a:pt x="0" y="100012"/>
                    </a:lnTo>
                    <a:lnTo>
                      <a:pt x="50006" y="133350"/>
                    </a:lnTo>
                    <a:lnTo>
                      <a:pt x="52387" y="166687"/>
                    </a:lnTo>
                    <a:lnTo>
                      <a:pt x="95250" y="164306"/>
                    </a:lnTo>
                    <a:lnTo>
                      <a:pt x="123825" y="104775"/>
                    </a:lnTo>
                    <a:lnTo>
                      <a:pt x="242887" y="45244"/>
                    </a:ln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BB98848B-66ED-2648-9192-D0E382CCB4B6}"/>
                </a:ext>
              </a:extLst>
            </p:cNvPr>
            <p:cNvGrpSpPr/>
            <p:nvPr/>
          </p:nvGrpSpPr>
          <p:grpSpPr>
            <a:xfrm>
              <a:off x="2718473" y="1088167"/>
              <a:ext cx="3414436" cy="4420198"/>
              <a:chOff x="2718473" y="1088167"/>
              <a:chExt cx="3414436" cy="4420198"/>
            </a:xfrm>
          </p:grpSpPr>
          <p:sp>
            <p:nvSpPr>
              <p:cNvPr id="242" name="テキスト ボックス 241">
                <a:extLst>
                  <a:ext uri="{FF2B5EF4-FFF2-40B4-BE49-F238E27FC236}">
                    <a16:creationId xmlns:a16="http://schemas.microsoft.com/office/drawing/2014/main" id="{9E71A7FC-24B8-AAAD-3FE1-27AC32B9A159}"/>
                  </a:ext>
                </a:extLst>
              </p:cNvPr>
              <p:cNvSpPr txBox="1"/>
              <p:nvPr/>
            </p:nvSpPr>
            <p:spPr>
              <a:xfrm>
                <a:off x="5537874" y="3356251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宮崎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0" name="テキスト ボックス 249">
                <a:extLst>
                  <a:ext uri="{FF2B5EF4-FFF2-40B4-BE49-F238E27FC236}">
                    <a16:creationId xmlns:a16="http://schemas.microsoft.com/office/drawing/2014/main" id="{DC6E5CCA-7566-D08F-BCE8-65FB74A7153E}"/>
                  </a:ext>
                </a:extLst>
              </p:cNvPr>
              <p:cNvSpPr txBox="1"/>
              <p:nvPr/>
            </p:nvSpPr>
            <p:spPr>
              <a:xfrm>
                <a:off x="4284662" y="5169811"/>
                <a:ext cx="8002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鹿児島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1" name="テキスト ボックス 250">
                <a:extLst>
                  <a:ext uri="{FF2B5EF4-FFF2-40B4-BE49-F238E27FC236}">
                    <a16:creationId xmlns:a16="http://schemas.microsoft.com/office/drawing/2014/main" id="{C9472DDE-7D36-A53C-A116-0DD28CCEB987}"/>
                  </a:ext>
                </a:extLst>
              </p:cNvPr>
              <p:cNvSpPr txBox="1"/>
              <p:nvPr/>
            </p:nvSpPr>
            <p:spPr>
              <a:xfrm>
                <a:off x="5339670" y="1728090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大分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2" name="テキスト ボックス 251">
                <a:extLst>
                  <a:ext uri="{FF2B5EF4-FFF2-40B4-BE49-F238E27FC236}">
                    <a16:creationId xmlns:a16="http://schemas.microsoft.com/office/drawing/2014/main" id="{4310BBF5-92EE-6A7A-522F-99821125E895}"/>
                  </a:ext>
                </a:extLst>
              </p:cNvPr>
              <p:cNvSpPr txBox="1"/>
              <p:nvPr/>
            </p:nvSpPr>
            <p:spPr>
              <a:xfrm>
                <a:off x="4144573" y="1088167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3" name="テキスト ボックス 252">
                <a:extLst>
                  <a:ext uri="{FF2B5EF4-FFF2-40B4-BE49-F238E27FC236}">
                    <a16:creationId xmlns:a16="http://schemas.microsoft.com/office/drawing/2014/main" id="{984CB9EE-392D-F57D-A798-75C87D36976D}"/>
                  </a:ext>
                </a:extLst>
              </p:cNvPr>
              <p:cNvSpPr txBox="1"/>
              <p:nvPr/>
            </p:nvSpPr>
            <p:spPr>
              <a:xfrm>
                <a:off x="2890393" y="1500174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佐賀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4" name="テキスト ボックス 253">
                <a:extLst>
                  <a:ext uri="{FF2B5EF4-FFF2-40B4-BE49-F238E27FC236}">
                    <a16:creationId xmlns:a16="http://schemas.microsoft.com/office/drawing/2014/main" id="{2705A10C-0AFD-C240-9634-10605071B486}"/>
                  </a:ext>
                </a:extLst>
              </p:cNvPr>
              <p:cNvSpPr txBox="1"/>
              <p:nvPr/>
            </p:nvSpPr>
            <p:spPr>
              <a:xfrm>
                <a:off x="2718473" y="2373271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長崎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5" name="テキスト ボックス 254">
                <a:extLst>
                  <a:ext uri="{FF2B5EF4-FFF2-40B4-BE49-F238E27FC236}">
                    <a16:creationId xmlns:a16="http://schemas.microsoft.com/office/drawing/2014/main" id="{70D1E5B5-2BC6-C928-5576-E2B312C57831}"/>
                  </a:ext>
                </a:extLst>
              </p:cNvPr>
              <p:cNvSpPr txBox="1"/>
              <p:nvPr/>
            </p:nvSpPr>
            <p:spPr>
              <a:xfrm>
                <a:off x="4714913" y="3333391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6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熊本</a:t>
                </a:r>
                <a:endParaRPr kumimoji="1" lang="ja-JP" altLang="en-US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16BB0240-6A44-4C7B-3B73-E88A9D118998}"/>
                </a:ext>
              </a:extLst>
            </p:cNvPr>
            <p:cNvGrpSpPr/>
            <p:nvPr/>
          </p:nvGrpSpPr>
          <p:grpSpPr>
            <a:xfrm>
              <a:off x="3218338" y="306332"/>
              <a:ext cx="4348650" cy="5871210"/>
              <a:chOff x="3218338" y="306332"/>
              <a:chExt cx="4348650" cy="5871210"/>
            </a:xfrm>
          </p:grpSpPr>
          <p:sp>
            <p:nvSpPr>
              <p:cNvPr id="256" name="テキスト ボックス 255">
                <a:extLst>
                  <a:ext uri="{FF2B5EF4-FFF2-40B4-BE49-F238E27FC236}">
                    <a16:creationId xmlns:a16="http://schemas.microsoft.com/office/drawing/2014/main" id="{3AD402BC-6D78-9CBF-9A6F-F3D4D21A0A30}"/>
                  </a:ext>
                </a:extLst>
              </p:cNvPr>
              <p:cNvSpPr txBox="1"/>
              <p:nvPr/>
            </p:nvSpPr>
            <p:spPr>
              <a:xfrm>
                <a:off x="4311511" y="306332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おんががわ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遠賀川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7" name="テキスト ボックス 256">
                <a:extLst>
                  <a:ext uri="{FF2B5EF4-FFF2-40B4-BE49-F238E27FC236}">
                    <a16:creationId xmlns:a16="http://schemas.microsoft.com/office/drawing/2014/main" id="{FE2C90D7-BF15-B565-BC95-FEB5E1092F43}"/>
                  </a:ext>
                </a:extLst>
              </p:cNvPr>
              <p:cNvSpPr txBox="1"/>
              <p:nvPr/>
            </p:nvSpPr>
            <p:spPr>
              <a:xfrm>
                <a:off x="5469707" y="916203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やまくにがわ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山国川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207F771F-E2F2-B6F2-3DA9-B2D4A5EA5037}"/>
                  </a:ext>
                </a:extLst>
              </p:cNvPr>
              <p:cNvSpPr txBox="1"/>
              <p:nvPr/>
            </p:nvSpPr>
            <p:spPr>
              <a:xfrm>
                <a:off x="3841210" y="2072498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ちくごがわ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筑後川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9" name="テキスト ボックス 258">
                <a:extLst>
                  <a:ext uri="{FF2B5EF4-FFF2-40B4-BE49-F238E27FC236}">
                    <a16:creationId xmlns:a16="http://schemas.microsoft.com/office/drawing/2014/main" id="{6DC0FC0D-CDF7-E9E6-52FC-63D33D7F752A}"/>
                  </a:ext>
                </a:extLst>
              </p:cNvPr>
              <p:cNvSpPr txBox="1"/>
              <p:nvPr/>
            </p:nvSpPr>
            <p:spPr>
              <a:xfrm>
                <a:off x="3931450" y="2284340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やべがわ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矢部川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0" name="テキスト ボックス 259">
                <a:extLst>
                  <a:ext uri="{FF2B5EF4-FFF2-40B4-BE49-F238E27FC236}">
                    <a16:creationId xmlns:a16="http://schemas.microsoft.com/office/drawing/2014/main" id="{A6AA0F03-CEE2-4271-2D12-373556152599}"/>
                  </a:ext>
                </a:extLst>
              </p:cNvPr>
              <p:cNvSpPr txBox="1"/>
              <p:nvPr/>
            </p:nvSpPr>
            <p:spPr>
              <a:xfrm>
                <a:off x="3218338" y="1254786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まつうらがわ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松浦川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1" name="テキスト ボックス 260">
                <a:extLst>
                  <a:ext uri="{FF2B5EF4-FFF2-40B4-BE49-F238E27FC236}">
                    <a16:creationId xmlns:a16="http://schemas.microsoft.com/office/drawing/2014/main" id="{CA84E580-EDF4-7C01-AC34-9AFFAF5BFE8B}"/>
                  </a:ext>
                </a:extLst>
              </p:cNvPr>
              <p:cNvSpPr txBox="1"/>
              <p:nvPr/>
            </p:nvSpPr>
            <p:spPr>
              <a:xfrm>
                <a:off x="3431163" y="2142550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ろっかくがわ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六角川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2" name="テキスト ボックス 261">
                <a:extLst>
                  <a:ext uri="{FF2B5EF4-FFF2-40B4-BE49-F238E27FC236}">
                    <a16:creationId xmlns:a16="http://schemas.microsoft.com/office/drawing/2014/main" id="{879AE856-91C3-D85C-F901-48452B450D67}"/>
                  </a:ext>
                </a:extLst>
              </p:cNvPr>
              <p:cNvSpPr txBox="1"/>
              <p:nvPr/>
            </p:nvSpPr>
            <p:spPr>
              <a:xfrm>
                <a:off x="3575753" y="1742207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かせがわ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嘉瀬川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4" name="テキスト ボックス 273">
                <a:extLst>
                  <a:ext uri="{FF2B5EF4-FFF2-40B4-BE49-F238E27FC236}">
                    <a16:creationId xmlns:a16="http://schemas.microsoft.com/office/drawing/2014/main" id="{B021DA7D-C462-CCC4-1E8E-38FD7BA5E999}"/>
                  </a:ext>
                </a:extLst>
              </p:cNvPr>
              <p:cNvSpPr txBox="1"/>
              <p:nvPr/>
            </p:nvSpPr>
            <p:spPr>
              <a:xfrm>
                <a:off x="3743506" y="2529835"/>
                <a:ext cx="6335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ほんみょうがわ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本明川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5" name="テキスト ボックス 274">
                <a:extLst>
                  <a:ext uri="{FF2B5EF4-FFF2-40B4-BE49-F238E27FC236}">
                    <a16:creationId xmlns:a16="http://schemas.microsoft.com/office/drawing/2014/main" id="{ACA7EFA5-D90E-B5B3-952D-C28D8828E07B}"/>
                  </a:ext>
                </a:extLst>
              </p:cNvPr>
              <p:cNvSpPr txBox="1"/>
              <p:nvPr/>
            </p:nvSpPr>
            <p:spPr>
              <a:xfrm>
                <a:off x="4002341" y="2709548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きくちがわ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菊池川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6" name="テキスト ボックス 275">
                <a:extLst>
                  <a:ext uri="{FF2B5EF4-FFF2-40B4-BE49-F238E27FC236}">
                    <a16:creationId xmlns:a16="http://schemas.microsoft.com/office/drawing/2014/main" id="{167C6B49-3E6B-66B9-B4DF-7EA5BEDCA676}"/>
                  </a:ext>
                </a:extLst>
              </p:cNvPr>
              <p:cNvSpPr txBox="1"/>
              <p:nvPr/>
            </p:nvSpPr>
            <p:spPr>
              <a:xfrm>
                <a:off x="4449801" y="2709548"/>
                <a:ext cx="4411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しらかわ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7" name="テキスト ボックス 276">
                <a:extLst>
                  <a:ext uri="{FF2B5EF4-FFF2-40B4-BE49-F238E27FC236}">
                    <a16:creationId xmlns:a16="http://schemas.microsoft.com/office/drawing/2014/main" id="{47B6D91B-2DA3-F26D-0A13-3E7025EFE8E4}"/>
                  </a:ext>
                </a:extLst>
              </p:cNvPr>
              <p:cNvSpPr txBox="1"/>
              <p:nvPr/>
            </p:nvSpPr>
            <p:spPr>
              <a:xfrm>
                <a:off x="4140262" y="3018148"/>
                <a:ext cx="50526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みどりかわ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8" name="テキスト ボックス 277">
                <a:extLst>
                  <a:ext uri="{FF2B5EF4-FFF2-40B4-BE49-F238E27FC236}">
                    <a16:creationId xmlns:a16="http://schemas.microsoft.com/office/drawing/2014/main" id="{46C9CEAE-FF4F-F9C3-3623-5B2BE81D16C6}"/>
                  </a:ext>
                </a:extLst>
              </p:cNvPr>
              <p:cNvSpPr txBox="1"/>
              <p:nvPr/>
            </p:nvSpPr>
            <p:spPr>
              <a:xfrm>
                <a:off x="4058274" y="3492669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くまがわ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球磨川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9" name="テキスト ボックス 278">
                <a:extLst>
                  <a:ext uri="{FF2B5EF4-FFF2-40B4-BE49-F238E27FC236}">
                    <a16:creationId xmlns:a16="http://schemas.microsoft.com/office/drawing/2014/main" id="{62F65889-67B5-E942-30B9-032021EB539C}"/>
                  </a:ext>
                </a:extLst>
              </p:cNvPr>
              <p:cNvSpPr txBox="1"/>
              <p:nvPr/>
            </p:nvSpPr>
            <p:spPr>
              <a:xfrm>
                <a:off x="5985718" y="1721134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おおいたがわ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大分川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0" name="テキスト ボックス 279">
                <a:extLst>
                  <a:ext uri="{FF2B5EF4-FFF2-40B4-BE49-F238E27FC236}">
                    <a16:creationId xmlns:a16="http://schemas.microsoft.com/office/drawing/2014/main" id="{4EB8E569-3592-D09F-C5BA-C96A6F8A7C59}"/>
                  </a:ext>
                </a:extLst>
              </p:cNvPr>
              <p:cNvSpPr txBox="1"/>
              <p:nvPr/>
            </p:nvSpPr>
            <p:spPr>
              <a:xfrm>
                <a:off x="6458039" y="1676730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おおのがわ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大野川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1" name="テキスト ボックス 280">
                <a:extLst>
                  <a:ext uri="{FF2B5EF4-FFF2-40B4-BE49-F238E27FC236}">
                    <a16:creationId xmlns:a16="http://schemas.microsoft.com/office/drawing/2014/main" id="{B68464AB-7301-BE7B-4324-58DB449C1598}"/>
                  </a:ext>
                </a:extLst>
              </p:cNvPr>
              <p:cNvSpPr txBox="1"/>
              <p:nvPr/>
            </p:nvSpPr>
            <p:spPr>
              <a:xfrm>
                <a:off x="6933481" y="2376970"/>
                <a:ext cx="6335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ばんじょうがわ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番匠川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2" name="テキスト ボックス 281">
                <a:extLst>
                  <a:ext uri="{FF2B5EF4-FFF2-40B4-BE49-F238E27FC236}">
                    <a16:creationId xmlns:a16="http://schemas.microsoft.com/office/drawing/2014/main" id="{A295B065-34C3-10E8-7251-ECB04206D059}"/>
                  </a:ext>
                </a:extLst>
              </p:cNvPr>
              <p:cNvSpPr txBox="1"/>
              <p:nvPr/>
            </p:nvSpPr>
            <p:spPr>
              <a:xfrm>
                <a:off x="6546056" y="3231919"/>
                <a:ext cx="64633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ごかせがわ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五ヶ瀬川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3" name="テキスト ボックス 282">
                <a:extLst>
                  <a:ext uri="{FF2B5EF4-FFF2-40B4-BE49-F238E27FC236}">
                    <a16:creationId xmlns:a16="http://schemas.microsoft.com/office/drawing/2014/main" id="{40B4AAED-71C2-EBC3-7E38-46388229823E}"/>
                  </a:ext>
                </a:extLst>
              </p:cNvPr>
              <p:cNvSpPr txBox="1"/>
              <p:nvPr/>
            </p:nvSpPr>
            <p:spPr>
              <a:xfrm>
                <a:off x="6206560" y="4162425"/>
                <a:ext cx="53091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おまるがわ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小丸川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4" name="テキスト ボックス 283">
                <a:extLst>
                  <a:ext uri="{FF2B5EF4-FFF2-40B4-BE49-F238E27FC236}">
                    <a16:creationId xmlns:a16="http://schemas.microsoft.com/office/drawing/2014/main" id="{60F9FA3C-707D-BA04-BD2C-DFB8009D47B6}"/>
                  </a:ext>
                </a:extLst>
              </p:cNvPr>
              <p:cNvSpPr txBox="1"/>
              <p:nvPr/>
            </p:nvSpPr>
            <p:spPr>
              <a:xfrm>
                <a:off x="6053905" y="4666357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おおよどがわ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大淀川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5" name="テキスト ボックス 284">
                <a:extLst>
                  <a:ext uri="{FF2B5EF4-FFF2-40B4-BE49-F238E27FC236}">
                    <a16:creationId xmlns:a16="http://schemas.microsoft.com/office/drawing/2014/main" id="{E853EF00-7974-92A5-3E15-6041B6055F25}"/>
                  </a:ext>
                </a:extLst>
              </p:cNvPr>
              <p:cNvSpPr txBox="1"/>
              <p:nvPr/>
            </p:nvSpPr>
            <p:spPr>
              <a:xfrm>
                <a:off x="3360661" y="4726488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せんだいがわ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川内川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6" name="テキスト ボックス 285">
                <a:extLst>
                  <a:ext uri="{FF2B5EF4-FFF2-40B4-BE49-F238E27FC236}">
                    <a16:creationId xmlns:a16="http://schemas.microsoft.com/office/drawing/2014/main" id="{3AD1C534-F393-0545-2604-9D48B4415A6E}"/>
                  </a:ext>
                </a:extLst>
              </p:cNvPr>
              <p:cNvSpPr txBox="1"/>
              <p:nvPr/>
            </p:nvSpPr>
            <p:spPr>
              <a:xfrm>
                <a:off x="5398428" y="5869765"/>
                <a:ext cx="56938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5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きもつきがわ</a:t>
                </a:r>
                <a:endParaRPr kumimoji="1" lang="en-US" altLang="ja-JP" sz="5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9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肝属川</a:t>
                </a:r>
                <a:endParaRPr kumimoji="1" lang="en-US" altLang="ja-JP" sz="9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287" name="テキスト ボックス 286">
            <a:extLst>
              <a:ext uri="{FF2B5EF4-FFF2-40B4-BE49-F238E27FC236}">
                <a16:creationId xmlns:a16="http://schemas.microsoft.com/office/drawing/2014/main" id="{533723DC-C7CE-CC32-3D60-FD7E8084C708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九州</a:t>
            </a: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地方の一級河川</a:t>
            </a:r>
          </a:p>
        </p:txBody>
      </p:sp>
    </p:spTree>
    <p:extLst>
      <p:ext uri="{BB962C8B-B14F-4D97-AF65-F5344CB8AC3E}">
        <p14:creationId xmlns:p14="http://schemas.microsoft.com/office/powerpoint/2010/main" val="851224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FECCFB-8E51-AB07-C6C6-B8625A892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5F266C3F-DC0C-3B47-B10E-3F9C7C543249}"/>
              </a:ext>
            </a:extLst>
          </p:cNvPr>
          <p:cNvGrpSpPr/>
          <p:nvPr/>
        </p:nvGrpSpPr>
        <p:grpSpPr>
          <a:xfrm>
            <a:off x="787420" y="1034729"/>
            <a:ext cx="3929645" cy="4788541"/>
            <a:chOff x="787420" y="1034729"/>
            <a:chExt cx="3929645" cy="4788541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5280ABD5-9D0D-4FEB-AA59-8900C416920E}"/>
                </a:ext>
              </a:extLst>
            </p:cNvPr>
            <p:cNvGrpSpPr/>
            <p:nvPr/>
          </p:nvGrpSpPr>
          <p:grpSpPr>
            <a:xfrm>
              <a:off x="787420" y="1143579"/>
              <a:ext cx="3547294" cy="4679691"/>
              <a:chOff x="-46132" y="5227919"/>
              <a:chExt cx="1569246" cy="2070192"/>
            </a:xfrm>
            <a:solidFill>
              <a:schemeClr val="bg1">
                <a:alpha val="50000"/>
              </a:schemeClr>
            </a:solidFill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E293B1BB-06E8-4BAA-47ED-BF92C8F02A00}"/>
                  </a:ext>
                </a:extLst>
              </p:cNvPr>
              <p:cNvSpPr/>
              <p:nvPr/>
            </p:nvSpPr>
            <p:spPr>
              <a:xfrm>
                <a:off x="351034" y="5227919"/>
                <a:ext cx="682222" cy="680752"/>
              </a:xfrm>
              <a:custGeom>
                <a:avLst/>
                <a:gdLst>
                  <a:gd name="connsiteX0" fmla="*/ 3535680 w 3535680"/>
                  <a:gd name="connsiteY0" fmla="*/ 1264920 h 3528060"/>
                  <a:gd name="connsiteX1" fmla="*/ 3474720 w 3535680"/>
                  <a:gd name="connsiteY1" fmla="*/ 1379220 h 3528060"/>
                  <a:gd name="connsiteX2" fmla="*/ 3512820 w 3535680"/>
                  <a:gd name="connsiteY2" fmla="*/ 1470660 h 3528060"/>
                  <a:gd name="connsiteX3" fmla="*/ 3512820 w 3535680"/>
                  <a:gd name="connsiteY3" fmla="*/ 1539240 h 3528060"/>
                  <a:gd name="connsiteX4" fmla="*/ 3467100 w 3535680"/>
                  <a:gd name="connsiteY4" fmla="*/ 1577340 h 3528060"/>
                  <a:gd name="connsiteX5" fmla="*/ 3474720 w 3535680"/>
                  <a:gd name="connsiteY5" fmla="*/ 1638300 h 3528060"/>
                  <a:gd name="connsiteX6" fmla="*/ 3383280 w 3535680"/>
                  <a:gd name="connsiteY6" fmla="*/ 1691640 h 3528060"/>
                  <a:gd name="connsiteX7" fmla="*/ 3268980 w 3535680"/>
                  <a:gd name="connsiteY7" fmla="*/ 1706880 h 3528060"/>
                  <a:gd name="connsiteX8" fmla="*/ 3223260 w 3535680"/>
                  <a:gd name="connsiteY8" fmla="*/ 1661160 h 3528060"/>
                  <a:gd name="connsiteX9" fmla="*/ 3101340 w 3535680"/>
                  <a:gd name="connsiteY9" fmla="*/ 1699260 h 3528060"/>
                  <a:gd name="connsiteX10" fmla="*/ 3017520 w 3535680"/>
                  <a:gd name="connsiteY10" fmla="*/ 1638300 h 3528060"/>
                  <a:gd name="connsiteX11" fmla="*/ 2933700 w 3535680"/>
                  <a:gd name="connsiteY11" fmla="*/ 1684020 h 3528060"/>
                  <a:gd name="connsiteX12" fmla="*/ 2773680 w 3535680"/>
                  <a:gd name="connsiteY12" fmla="*/ 1737360 h 3528060"/>
                  <a:gd name="connsiteX13" fmla="*/ 2705100 w 3535680"/>
                  <a:gd name="connsiteY13" fmla="*/ 1859280 h 3528060"/>
                  <a:gd name="connsiteX14" fmla="*/ 2659380 w 3535680"/>
                  <a:gd name="connsiteY14" fmla="*/ 1889760 h 3528060"/>
                  <a:gd name="connsiteX15" fmla="*/ 2598420 w 3535680"/>
                  <a:gd name="connsiteY15" fmla="*/ 1988820 h 3528060"/>
                  <a:gd name="connsiteX16" fmla="*/ 2598420 w 3535680"/>
                  <a:gd name="connsiteY16" fmla="*/ 2141220 h 3528060"/>
                  <a:gd name="connsiteX17" fmla="*/ 2537460 w 3535680"/>
                  <a:gd name="connsiteY17" fmla="*/ 2148840 h 3528060"/>
                  <a:gd name="connsiteX18" fmla="*/ 2522220 w 3535680"/>
                  <a:gd name="connsiteY18" fmla="*/ 2194560 h 3528060"/>
                  <a:gd name="connsiteX19" fmla="*/ 2446020 w 3535680"/>
                  <a:gd name="connsiteY19" fmla="*/ 2270760 h 3528060"/>
                  <a:gd name="connsiteX20" fmla="*/ 2484120 w 3535680"/>
                  <a:gd name="connsiteY20" fmla="*/ 2301240 h 3528060"/>
                  <a:gd name="connsiteX21" fmla="*/ 2514600 w 3535680"/>
                  <a:gd name="connsiteY21" fmla="*/ 2468880 h 3528060"/>
                  <a:gd name="connsiteX22" fmla="*/ 2499360 w 3535680"/>
                  <a:gd name="connsiteY22" fmla="*/ 2499360 h 3528060"/>
                  <a:gd name="connsiteX23" fmla="*/ 2522220 w 3535680"/>
                  <a:gd name="connsiteY23" fmla="*/ 2583180 h 3528060"/>
                  <a:gd name="connsiteX24" fmla="*/ 2415540 w 3535680"/>
                  <a:gd name="connsiteY24" fmla="*/ 2583180 h 3528060"/>
                  <a:gd name="connsiteX25" fmla="*/ 2415540 w 3535680"/>
                  <a:gd name="connsiteY25" fmla="*/ 2644140 h 3528060"/>
                  <a:gd name="connsiteX26" fmla="*/ 2476500 w 3535680"/>
                  <a:gd name="connsiteY26" fmla="*/ 2667000 h 3528060"/>
                  <a:gd name="connsiteX27" fmla="*/ 2453640 w 3535680"/>
                  <a:gd name="connsiteY27" fmla="*/ 2735580 h 3528060"/>
                  <a:gd name="connsiteX28" fmla="*/ 2560320 w 3535680"/>
                  <a:gd name="connsiteY28" fmla="*/ 2857500 h 3528060"/>
                  <a:gd name="connsiteX29" fmla="*/ 2529840 w 3535680"/>
                  <a:gd name="connsiteY29" fmla="*/ 3086100 h 3528060"/>
                  <a:gd name="connsiteX30" fmla="*/ 2461260 w 3535680"/>
                  <a:gd name="connsiteY30" fmla="*/ 3147060 h 3528060"/>
                  <a:gd name="connsiteX31" fmla="*/ 2316480 w 3535680"/>
                  <a:gd name="connsiteY31" fmla="*/ 3101340 h 3528060"/>
                  <a:gd name="connsiteX32" fmla="*/ 2225040 w 3535680"/>
                  <a:gd name="connsiteY32" fmla="*/ 3070860 h 3528060"/>
                  <a:gd name="connsiteX33" fmla="*/ 2125980 w 3535680"/>
                  <a:gd name="connsiteY33" fmla="*/ 2948940 h 3528060"/>
                  <a:gd name="connsiteX34" fmla="*/ 2026920 w 3535680"/>
                  <a:gd name="connsiteY34" fmla="*/ 2987040 h 3528060"/>
                  <a:gd name="connsiteX35" fmla="*/ 1965960 w 3535680"/>
                  <a:gd name="connsiteY35" fmla="*/ 2941320 h 3528060"/>
                  <a:gd name="connsiteX36" fmla="*/ 1897380 w 3535680"/>
                  <a:gd name="connsiteY36" fmla="*/ 3116580 h 3528060"/>
                  <a:gd name="connsiteX37" fmla="*/ 1668780 w 3535680"/>
                  <a:gd name="connsiteY37" fmla="*/ 3124200 h 3528060"/>
                  <a:gd name="connsiteX38" fmla="*/ 1607820 w 3535680"/>
                  <a:gd name="connsiteY38" fmla="*/ 3185160 h 3528060"/>
                  <a:gd name="connsiteX39" fmla="*/ 1630680 w 3535680"/>
                  <a:gd name="connsiteY39" fmla="*/ 3246120 h 3528060"/>
                  <a:gd name="connsiteX40" fmla="*/ 1409700 w 3535680"/>
                  <a:gd name="connsiteY40" fmla="*/ 3329940 h 3528060"/>
                  <a:gd name="connsiteX41" fmla="*/ 1432560 w 3535680"/>
                  <a:gd name="connsiteY41" fmla="*/ 3482340 h 3528060"/>
                  <a:gd name="connsiteX42" fmla="*/ 1386840 w 3535680"/>
                  <a:gd name="connsiteY42" fmla="*/ 3528060 h 3528060"/>
                  <a:gd name="connsiteX43" fmla="*/ 1127760 w 3535680"/>
                  <a:gd name="connsiteY43" fmla="*/ 3520440 h 3528060"/>
                  <a:gd name="connsiteX44" fmla="*/ 1188720 w 3535680"/>
                  <a:gd name="connsiteY44" fmla="*/ 3345180 h 3528060"/>
                  <a:gd name="connsiteX45" fmla="*/ 1158240 w 3535680"/>
                  <a:gd name="connsiteY45" fmla="*/ 3268980 h 3528060"/>
                  <a:gd name="connsiteX46" fmla="*/ 1074420 w 3535680"/>
                  <a:gd name="connsiteY46" fmla="*/ 3169920 h 3528060"/>
                  <a:gd name="connsiteX47" fmla="*/ 990600 w 3535680"/>
                  <a:gd name="connsiteY47" fmla="*/ 3032760 h 3528060"/>
                  <a:gd name="connsiteX48" fmla="*/ 914400 w 3535680"/>
                  <a:gd name="connsiteY48" fmla="*/ 2781300 h 3528060"/>
                  <a:gd name="connsiteX49" fmla="*/ 1013460 w 3535680"/>
                  <a:gd name="connsiteY49" fmla="*/ 2735580 h 3528060"/>
                  <a:gd name="connsiteX50" fmla="*/ 1036320 w 3535680"/>
                  <a:gd name="connsiteY50" fmla="*/ 2667000 h 3528060"/>
                  <a:gd name="connsiteX51" fmla="*/ 1074420 w 3535680"/>
                  <a:gd name="connsiteY51" fmla="*/ 2606040 h 3528060"/>
                  <a:gd name="connsiteX52" fmla="*/ 1074420 w 3535680"/>
                  <a:gd name="connsiteY52" fmla="*/ 2606040 h 3528060"/>
                  <a:gd name="connsiteX53" fmla="*/ 1150620 w 3535680"/>
                  <a:gd name="connsiteY53" fmla="*/ 2575560 h 3528060"/>
                  <a:gd name="connsiteX54" fmla="*/ 1188720 w 3535680"/>
                  <a:gd name="connsiteY54" fmla="*/ 2537460 h 3528060"/>
                  <a:gd name="connsiteX55" fmla="*/ 1203960 w 3535680"/>
                  <a:gd name="connsiteY55" fmla="*/ 2461260 h 3528060"/>
                  <a:gd name="connsiteX56" fmla="*/ 1280160 w 3535680"/>
                  <a:gd name="connsiteY56" fmla="*/ 2453640 h 3528060"/>
                  <a:gd name="connsiteX57" fmla="*/ 1318260 w 3535680"/>
                  <a:gd name="connsiteY57" fmla="*/ 2385060 h 3528060"/>
                  <a:gd name="connsiteX58" fmla="*/ 1371600 w 3535680"/>
                  <a:gd name="connsiteY58" fmla="*/ 2377440 h 3528060"/>
                  <a:gd name="connsiteX59" fmla="*/ 1371600 w 3535680"/>
                  <a:gd name="connsiteY59" fmla="*/ 2308860 h 3528060"/>
                  <a:gd name="connsiteX60" fmla="*/ 1432560 w 3535680"/>
                  <a:gd name="connsiteY60" fmla="*/ 2308860 h 3528060"/>
                  <a:gd name="connsiteX61" fmla="*/ 1493520 w 3535680"/>
                  <a:gd name="connsiteY61" fmla="*/ 2255520 h 3528060"/>
                  <a:gd name="connsiteX62" fmla="*/ 1539240 w 3535680"/>
                  <a:gd name="connsiteY62" fmla="*/ 2148840 h 3528060"/>
                  <a:gd name="connsiteX63" fmla="*/ 1531620 w 3535680"/>
                  <a:gd name="connsiteY63" fmla="*/ 1965960 h 3528060"/>
                  <a:gd name="connsiteX64" fmla="*/ 1470660 w 3535680"/>
                  <a:gd name="connsiteY64" fmla="*/ 1889760 h 3528060"/>
                  <a:gd name="connsiteX65" fmla="*/ 1333500 w 3535680"/>
                  <a:gd name="connsiteY65" fmla="*/ 1927860 h 3528060"/>
                  <a:gd name="connsiteX66" fmla="*/ 1203960 w 3535680"/>
                  <a:gd name="connsiteY66" fmla="*/ 2065020 h 3528060"/>
                  <a:gd name="connsiteX67" fmla="*/ 1150620 w 3535680"/>
                  <a:gd name="connsiteY67" fmla="*/ 2072640 h 3528060"/>
                  <a:gd name="connsiteX68" fmla="*/ 1104900 w 3535680"/>
                  <a:gd name="connsiteY68" fmla="*/ 1988820 h 3528060"/>
                  <a:gd name="connsiteX69" fmla="*/ 929640 w 3535680"/>
                  <a:gd name="connsiteY69" fmla="*/ 1920240 h 3528060"/>
                  <a:gd name="connsiteX70" fmla="*/ 723900 w 3535680"/>
                  <a:gd name="connsiteY70" fmla="*/ 1798320 h 3528060"/>
                  <a:gd name="connsiteX71" fmla="*/ 647700 w 3535680"/>
                  <a:gd name="connsiteY71" fmla="*/ 1805940 h 3528060"/>
                  <a:gd name="connsiteX72" fmla="*/ 510540 w 3535680"/>
                  <a:gd name="connsiteY72" fmla="*/ 1783080 h 3528060"/>
                  <a:gd name="connsiteX73" fmla="*/ 457200 w 3535680"/>
                  <a:gd name="connsiteY73" fmla="*/ 1821180 h 3528060"/>
                  <a:gd name="connsiteX74" fmla="*/ 327660 w 3535680"/>
                  <a:gd name="connsiteY74" fmla="*/ 1783080 h 3528060"/>
                  <a:gd name="connsiteX75" fmla="*/ 228600 w 3535680"/>
                  <a:gd name="connsiteY75" fmla="*/ 1805940 h 3528060"/>
                  <a:gd name="connsiteX76" fmla="*/ 190500 w 3535680"/>
                  <a:gd name="connsiteY76" fmla="*/ 1836420 h 3528060"/>
                  <a:gd name="connsiteX77" fmla="*/ 0 w 3535680"/>
                  <a:gd name="connsiteY77" fmla="*/ 1821180 h 3528060"/>
                  <a:gd name="connsiteX78" fmla="*/ 30480 w 3535680"/>
                  <a:gd name="connsiteY78" fmla="*/ 1744980 h 3528060"/>
                  <a:gd name="connsiteX79" fmla="*/ 114300 w 3535680"/>
                  <a:gd name="connsiteY79" fmla="*/ 1691640 h 3528060"/>
                  <a:gd name="connsiteX80" fmla="*/ 228600 w 3535680"/>
                  <a:gd name="connsiteY80" fmla="*/ 1691640 h 3528060"/>
                  <a:gd name="connsiteX81" fmla="*/ 274320 w 3535680"/>
                  <a:gd name="connsiteY81" fmla="*/ 1653540 h 3528060"/>
                  <a:gd name="connsiteX82" fmla="*/ 342900 w 3535680"/>
                  <a:gd name="connsiteY82" fmla="*/ 1615440 h 3528060"/>
                  <a:gd name="connsiteX83" fmla="*/ 373380 w 3535680"/>
                  <a:gd name="connsiteY83" fmla="*/ 1524000 h 3528060"/>
                  <a:gd name="connsiteX84" fmla="*/ 304800 w 3535680"/>
                  <a:gd name="connsiteY84" fmla="*/ 1516380 h 3528060"/>
                  <a:gd name="connsiteX85" fmla="*/ 289560 w 3535680"/>
                  <a:gd name="connsiteY85" fmla="*/ 1478280 h 3528060"/>
                  <a:gd name="connsiteX86" fmla="*/ 251460 w 3535680"/>
                  <a:gd name="connsiteY86" fmla="*/ 1440180 h 3528060"/>
                  <a:gd name="connsiteX87" fmla="*/ 190500 w 3535680"/>
                  <a:gd name="connsiteY87" fmla="*/ 1455420 h 3528060"/>
                  <a:gd name="connsiteX88" fmla="*/ 167640 w 3535680"/>
                  <a:gd name="connsiteY88" fmla="*/ 1409700 h 3528060"/>
                  <a:gd name="connsiteX89" fmla="*/ 236220 w 3535680"/>
                  <a:gd name="connsiteY89" fmla="*/ 1356360 h 3528060"/>
                  <a:gd name="connsiteX90" fmla="*/ 335280 w 3535680"/>
                  <a:gd name="connsiteY90" fmla="*/ 1348740 h 3528060"/>
                  <a:gd name="connsiteX91" fmla="*/ 365760 w 3535680"/>
                  <a:gd name="connsiteY91" fmla="*/ 1257300 h 3528060"/>
                  <a:gd name="connsiteX92" fmla="*/ 449580 w 3535680"/>
                  <a:gd name="connsiteY92" fmla="*/ 1196340 h 3528060"/>
                  <a:gd name="connsiteX93" fmla="*/ 510540 w 3535680"/>
                  <a:gd name="connsiteY93" fmla="*/ 1104900 h 3528060"/>
                  <a:gd name="connsiteX94" fmla="*/ 594360 w 3535680"/>
                  <a:gd name="connsiteY94" fmla="*/ 1150620 h 3528060"/>
                  <a:gd name="connsiteX95" fmla="*/ 579120 w 3535680"/>
                  <a:gd name="connsiteY95" fmla="*/ 1264920 h 3528060"/>
                  <a:gd name="connsiteX96" fmla="*/ 670560 w 3535680"/>
                  <a:gd name="connsiteY96" fmla="*/ 1295400 h 3528060"/>
                  <a:gd name="connsiteX97" fmla="*/ 655320 w 3535680"/>
                  <a:gd name="connsiteY97" fmla="*/ 1402080 h 3528060"/>
                  <a:gd name="connsiteX98" fmla="*/ 784860 w 3535680"/>
                  <a:gd name="connsiteY98" fmla="*/ 1440180 h 3528060"/>
                  <a:gd name="connsiteX99" fmla="*/ 830580 w 3535680"/>
                  <a:gd name="connsiteY99" fmla="*/ 1371600 h 3528060"/>
                  <a:gd name="connsiteX100" fmla="*/ 960120 w 3535680"/>
                  <a:gd name="connsiteY100" fmla="*/ 1356360 h 3528060"/>
                  <a:gd name="connsiteX101" fmla="*/ 1051560 w 3535680"/>
                  <a:gd name="connsiteY101" fmla="*/ 1363980 h 3528060"/>
                  <a:gd name="connsiteX102" fmla="*/ 1051560 w 3535680"/>
                  <a:gd name="connsiteY102" fmla="*/ 1303020 h 3528060"/>
                  <a:gd name="connsiteX103" fmla="*/ 1097280 w 3535680"/>
                  <a:gd name="connsiteY103" fmla="*/ 1272540 h 3528060"/>
                  <a:gd name="connsiteX104" fmla="*/ 1089660 w 3535680"/>
                  <a:gd name="connsiteY104" fmla="*/ 1196340 h 3528060"/>
                  <a:gd name="connsiteX105" fmla="*/ 1135380 w 3535680"/>
                  <a:gd name="connsiteY105" fmla="*/ 1135380 h 3528060"/>
                  <a:gd name="connsiteX106" fmla="*/ 1112520 w 3535680"/>
                  <a:gd name="connsiteY106" fmla="*/ 1074420 h 3528060"/>
                  <a:gd name="connsiteX107" fmla="*/ 1112520 w 3535680"/>
                  <a:gd name="connsiteY107" fmla="*/ 1074420 h 3528060"/>
                  <a:gd name="connsiteX108" fmla="*/ 1143000 w 3535680"/>
                  <a:gd name="connsiteY108" fmla="*/ 914400 h 3528060"/>
                  <a:gd name="connsiteX109" fmla="*/ 1257300 w 3535680"/>
                  <a:gd name="connsiteY109" fmla="*/ 861060 h 3528060"/>
                  <a:gd name="connsiteX110" fmla="*/ 1325880 w 3535680"/>
                  <a:gd name="connsiteY110" fmla="*/ 754380 h 3528060"/>
                  <a:gd name="connsiteX111" fmla="*/ 1325880 w 3535680"/>
                  <a:gd name="connsiteY111" fmla="*/ 678180 h 3528060"/>
                  <a:gd name="connsiteX112" fmla="*/ 1264920 w 3535680"/>
                  <a:gd name="connsiteY112" fmla="*/ 624840 h 3528060"/>
                  <a:gd name="connsiteX113" fmla="*/ 1264920 w 3535680"/>
                  <a:gd name="connsiteY113" fmla="*/ 563880 h 3528060"/>
                  <a:gd name="connsiteX114" fmla="*/ 1363980 w 3535680"/>
                  <a:gd name="connsiteY114" fmla="*/ 510540 h 3528060"/>
                  <a:gd name="connsiteX115" fmla="*/ 1363980 w 3535680"/>
                  <a:gd name="connsiteY115" fmla="*/ 411480 h 3528060"/>
                  <a:gd name="connsiteX116" fmla="*/ 1478280 w 3535680"/>
                  <a:gd name="connsiteY116" fmla="*/ 396240 h 3528060"/>
                  <a:gd name="connsiteX117" fmla="*/ 1493520 w 3535680"/>
                  <a:gd name="connsiteY117" fmla="*/ 289560 h 3528060"/>
                  <a:gd name="connsiteX118" fmla="*/ 1584960 w 3535680"/>
                  <a:gd name="connsiteY118" fmla="*/ 281940 h 3528060"/>
                  <a:gd name="connsiteX119" fmla="*/ 1661160 w 3535680"/>
                  <a:gd name="connsiteY119" fmla="*/ 335280 h 3528060"/>
                  <a:gd name="connsiteX120" fmla="*/ 1790700 w 3535680"/>
                  <a:gd name="connsiteY120" fmla="*/ 335280 h 3528060"/>
                  <a:gd name="connsiteX121" fmla="*/ 1958340 w 3535680"/>
                  <a:gd name="connsiteY121" fmla="*/ 106680 h 3528060"/>
                  <a:gd name="connsiteX122" fmla="*/ 2080260 w 3535680"/>
                  <a:gd name="connsiteY122" fmla="*/ 106680 h 3528060"/>
                  <a:gd name="connsiteX123" fmla="*/ 2125980 w 3535680"/>
                  <a:gd name="connsiteY123" fmla="*/ 137160 h 3528060"/>
                  <a:gd name="connsiteX124" fmla="*/ 2316480 w 3535680"/>
                  <a:gd name="connsiteY124" fmla="*/ 114300 h 3528060"/>
                  <a:gd name="connsiteX125" fmla="*/ 2415540 w 3535680"/>
                  <a:gd name="connsiteY125" fmla="*/ 129540 h 3528060"/>
                  <a:gd name="connsiteX126" fmla="*/ 2522220 w 3535680"/>
                  <a:gd name="connsiteY126" fmla="*/ 190500 h 3528060"/>
                  <a:gd name="connsiteX127" fmla="*/ 2560320 w 3535680"/>
                  <a:gd name="connsiteY127" fmla="*/ 228600 h 3528060"/>
                  <a:gd name="connsiteX128" fmla="*/ 2590800 w 3535680"/>
                  <a:gd name="connsiteY128" fmla="*/ 266700 h 3528060"/>
                  <a:gd name="connsiteX129" fmla="*/ 2682240 w 3535680"/>
                  <a:gd name="connsiteY129" fmla="*/ 274320 h 3528060"/>
                  <a:gd name="connsiteX130" fmla="*/ 2705100 w 3535680"/>
                  <a:gd name="connsiteY130" fmla="*/ 190500 h 3528060"/>
                  <a:gd name="connsiteX131" fmla="*/ 2758440 w 3535680"/>
                  <a:gd name="connsiteY131" fmla="*/ 114300 h 3528060"/>
                  <a:gd name="connsiteX132" fmla="*/ 2766060 w 3535680"/>
                  <a:gd name="connsiteY132" fmla="*/ 60960 h 3528060"/>
                  <a:gd name="connsiteX133" fmla="*/ 2857500 w 3535680"/>
                  <a:gd name="connsiteY133" fmla="*/ 30480 h 3528060"/>
                  <a:gd name="connsiteX134" fmla="*/ 2933700 w 3535680"/>
                  <a:gd name="connsiteY134" fmla="*/ 0 h 3528060"/>
                  <a:gd name="connsiteX135" fmla="*/ 2971800 w 3535680"/>
                  <a:gd name="connsiteY135" fmla="*/ 0 h 3528060"/>
                  <a:gd name="connsiteX136" fmla="*/ 2987040 w 3535680"/>
                  <a:gd name="connsiteY136" fmla="*/ 30480 h 3528060"/>
                  <a:gd name="connsiteX137" fmla="*/ 2926080 w 3535680"/>
                  <a:gd name="connsiteY137" fmla="*/ 251460 h 3528060"/>
                  <a:gd name="connsiteX138" fmla="*/ 2926080 w 3535680"/>
                  <a:gd name="connsiteY138" fmla="*/ 388620 h 3528060"/>
                  <a:gd name="connsiteX139" fmla="*/ 2910840 w 3535680"/>
                  <a:gd name="connsiteY139" fmla="*/ 457200 h 3528060"/>
                  <a:gd name="connsiteX140" fmla="*/ 2857500 w 3535680"/>
                  <a:gd name="connsiteY140" fmla="*/ 525780 h 3528060"/>
                  <a:gd name="connsiteX141" fmla="*/ 2849880 w 3535680"/>
                  <a:gd name="connsiteY141" fmla="*/ 563880 h 3528060"/>
                  <a:gd name="connsiteX142" fmla="*/ 2857500 w 3535680"/>
                  <a:gd name="connsiteY142" fmla="*/ 594360 h 3528060"/>
                  <a:gd name="connsiteX143" fmla="*/ 2933700 w 3535680"/>
                  <a:gd name="connsiteY143" fmla="*/ 594360 h 3528060"/>
                  <a:gd name="connsiteX144" fmla="*/ 2933700 w 3535680"/>
                  <a:gd name="connsiteY144" fmla="*/ 594360 h 3528060"/>
                  <a:gd name="connsiteX145" fmla="*/ 2910840 w 3535680"/>
                  <a:gd name="connsiteY145" fmla="*/ 685800 h 3528060"/>
                  <a:gd name="connsiteX146" fmla="*/ 3009900 w 3535680"/>
                  <a:gd name="connsiteY146" fmla="*/ 754380 h 3528060"/>
                  <a:gd name="connsiteX147" fmla="*/ 2994660 w 3535680"/>
                  <a:gd name="connsiteY147" fmla="*/ 830580 h 3528060"/>
                  <a:gd name="connsiteX148" fmla="*/ 3070860 w 3535680"/>
                  <a:gd name="connsiteY148" fmla="*/ 1051560 h 3528060"/>
                  <a:gd name="connsiteX149" fmla="*/ 3192780 w 3535680"/>
                  <a:gd name="connsiteY149" fmla="*/ 1181100 h 3528060"/>
                  <a:gd name="connsiteX150" fmla="*/ 3246120 w 3535680"/>
                  <a:gd name="connsiteY150" fmla="*/ 1264920 h 3528060"/>
                  <a:gd name="connsiteX151" fmla="*/ 3337560 w 3535680"/>
                  <a:gd name="connsiteY151" fmla="*/ 1234440 h 3528060"/>
                  <a:gd name="connsiteX152" fmla="*/ 3535680 w 3535680"/>
                  <a:gd name="connsiteY152" fmla="*/ 1264920 h 352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3535680" h="3528060">
                    <a:moveTo>
                      <a:pt x="3535680" y="1264920"/>
                    </a:moveTo>
                    <a:lnTo>
                      <a:pt x="3474720" y="1379220"/>
                    </a:lnTo>
                    <a:lnTo>
                      <a:pt x="3512820" y="1470660"/>
                    </a:lnTo>
                    <a:lnTo>
                      <a:pt x="3512820" y="1539240"/>
                    </a:lnTo>
                    <a:lnTo>
                      <a:pt x="3467100" y="1577340"/>
                    </a:lnTo>
                    <a:lnTo>
                      <a:pt x="3474720" y="1638300"/>
                    </a:lnTo>
                    <a:lnTo>
                      <a:pt x="3383280" y="1691640"/>
                    </a:lnTo>
                    <a:lnTo>
                      <a:pt x="3268980" y="1706880"/>
                    </a:lnTo>
                    <a:lnTo>
                      <a:pt x="3223260" y="1661160"/>
                    </a:lnTo>
                    <a:lnTo>
                      <a:pt x="3101340" y="1699260"/>
                    </a:lnTo>
                    <a:lnTo>
                      <a:pt x="3017520" y="1638300"/>
                    </a:lnTo>
                    <a:lnTo>
                      <a:pt x="2933700" y="1684020"/>
                    </a:lnTo>
                    <a:lnTo>
                      <a:pt x="2773680" y="1737360"/>
                    </a:lnTo>
                    <a:lnTo>
                      <a:pt x="2705100" y="1859280"/>
                    </a:lnTo>
                    <a:lnTo>
                      <a:pt x="2659380" y="1889760"/>
                    </a:lnTo>
                    <a:lnTo>
                      <a:pt x="2598420" y="1988820"/>
                    </a:lnTo>
                    <a:lnTo>
                      <a:pt x="2598420" y="2141220"/>
                    </a:lnTo>
                    <a:lnTo>
                      <a:pt x="2537460" y="2148840"/>
                    </a:lnTo>
                    <a:lnTo>
                      <a:pt x="2522220" y="2194560"/>
                    </a:lnTo>
                    <a:lnTo>
                      <a:pt x="2446020" y="2270760"/>
                    </a:lnTo>
                    <a:lnTo>
                      <a:pt x="2484120" y="2301240"/>
                    </a:lnTo>
                    <a:lnTo>
                      <a:pt x="2514600" y="2468880"/>
                    </a:lnTo>
                    <a:lnTo>
                      <a:pt x="2499360" y="2499360"/>
                    </a:lnTo>
                    <a:lnTo>
                      <a:pt x="2522220" y="2583180"/>
                    </a:lnTo>
                    <a:lnTo>
                      <a:pt x="2415540" y="2583180"/>
                    </a:lnTo>
                    <a:lnTo>
                      <a:pt x="2415540" y="2644140"/>
                    </a:lnTo>
                    <a:lnTo>
                      <a:pt x="2476500" y="2667000"/>
                    </a:lnTo>
                    <a:lnTo>
                      <a:pt x="2453640" y="2735580"/>
                    </a:lnTo>
                    <a:lnTo>
                      <a:pt x="2560320" y="2857500"/>
                    </a:lnTo>
                    <a:lnTo>
                      <a:pt x="2529840" y="3086100"/>
                    </a:lnTo>
                    <a:lnTo>
                      <a:pt x="2461260" y="3147060"/>
                    </a:lnTo>
                    <a:lnTo>
                      <a:pt x="2316480" y="3101340"/>
                    </a:lnTo>
                    <a:lnTo>
                      <a:pt x="2225040" y="3070860"/>
                    </a:lnTo>
                    <a:lnTo>
                      <a:pt x="2125980" y="2948940"/>
                    </a:lnTo>
                    <a:lnTo>
                      <a:pt x="2026920" y="2987040"/>
                    </a:lnTo>
                    <a:lnTo>
                      <a:pt x="1965960" y="2941320"/>
                    </a:lnTo>
                    <a:lnTo>
                      <a:pt x="1897380" y="3116580"/>
                    </a:lnTo>
                    <a:lnTo>
                      <a:pt x="1668780" y="3124200"/>
                    </a:lnTo>
                    <a:lnTo>
                      <a:pt x="1607820" y="3185160"/>
                    </a:lnTo>
                    <a:lnTo>
                      <a:pt x="1630680" y="3246120"/>
                    </a:lnTo>
                    <a:lnTo>
                      <a:pt x="1409700" y="3329940"/>
                    </a:lnTo>
                    <a:lnTo>
                      <a:pt x="1432560" y="3482340"/>
                    </a:lnTo>
                    <a:lnTo>
                      <a:pt x="1386840" y="3528060"/>
                    </a:lnTo>
                    <a:lnTo>
                      <a:pt x="1127760" y="3520440"/>
                    </a:lnTo>
                    <a:lnTo>
                      <a:pt x="1188720" y="3345180"/>
                    </a:lnTo>
                    <a:lnTo>
                      <a:pt x="1158240" y="3268980"/>
                    </a:lnTo>
                    <a:lnTo>
                      <a:pt x="1074420" y="3169920"/>
                    </a:lnTo>
                    <a:lnTo>
                      <a:pt x="990600" y="3032760"/>
                    </a:lnTo>
                    <a:lnTo>
                      <a:pt x="914400" y="2781300"/>
                    </a:lnTo>
                    <a:lnTo>
                      <a:pt x="1013460" y="2735580"/>
                    </a:lnTo>
                    <a:lnTo>
                      <a:pt x="1036320" y="2667000"/>
                    </a:lnTo>
                    <a:lnTo>
                      <a:pt x="1074420" y="2606040"/>
                    </a:lnTo>
                    <a:lnTo>
                      <a:pt x="1074420" y="2606040"/>
                    </a:lnTo>
                    <a:lnTo>
                      <a:pt x="1150620" y="2575560"/>
                    </a:lnTo>
                    <a:lnTo>
                      <a:pt x="1188720" y="2537460"/>
                    </a:lnTo>
                    <a:lnTo>
                      <a:pt x="1203960" y="2461260"/>
                    </a:lnTo>
                    <a:lnTo>
                      <a:pt x="1280160" y="2453640"/>
                    </a:lnTo>
                    <a:lnTo>
                      <a:pt x="1318260" y="2385060"/>
                    </a:lnTo>
                    <a:lnTo>
                      <a:pt x="1371600" y="2377440"/>
                    </a:lnTo>
                    <a:lnTo>
                      <a:pt x="1371600" y="2308860"/>
                    </a:lnTo>
                    <a:lnTo>
                      <a:pt x="1432560" y="2308860"/>
                    </a:lnTo>
                    <a:lnTo>
                      <a:pt x="1493520" y="2255520"/>
                    </a:lnTo>
                    <a:lnTo>
                      <a:pt x="1539240" y="2148840"/>
                    </a:lnTo>
                    <a:lnTo>
                      <a:pt x="1531620" y="1965960"/>
                    </a:lnTo>
                    <a:lnTo>
                      <a:pt x="1470660" y="1889760"/>
                    </a:lnTo>
                    <a:lnTo>
                      <a:pt x="1333500" y="1927860"/>
                    </a:lnTo>
                    <a:lnTo>
                      <a:pt x="1203960" y="2065020"/>
                    </a:lnTo>
                    <a:lnTo>
                      <a:pt x="1150620" y="2072640"/>
                    </a:lnTo>
                    <a:lnTo>
                      <a:pt x="1104900" y="1988820"/>
                    </a:lnTo>
                    <a:lnTo>
                      <a:pt x="929640" y="1920240"/>
                    </a:lnTo>
                    <a:lnTo>
                      <a:pt x="723900" y="1798320"/>
                    </a:lnTo>
                    <a:lnTo>
                      <a:pt x="647700" y="1805940"/>
                    </a:lnTo>
                    <a:lnTo>
                      <a:pt x="510540" y="1783080"/>
                    </a:lnTo>
                    <a:lnTo>
                      <a:pt x="457200" y="1821180"/>
                    </a:lnTo>
                    <a:lnTo>
                      <a:pt x="327660" y="1783080"/>
                    </a:lnTo>
                    <a:lnTo>
                      <a:pt x="228600" y="1805940"/>
                    </a:lnTo>
                    <a:lnTo>
                      <a:pt x="190500" y="1836420"/>
                    </a:lnTo>
                    <a:lnTo>
                      <a:pt x="0" y="1821180"/>
                    </a:lnTo>
                    <a:lnTo>
                      <a:pt x="30480" y="1744980"/>
                    </a:lnTo>
                    <a:lnTo>
                      <a:pt x="114300" y="1691640"/>
                    </a:lnTo>
                    <a:lnTo>
                      <a:pt x="228600" y="1691640"/>
                    </a:lnTo>
                    <a:lnTo>
                      <a:pt x="274320" y="1653540"/>
                    </a:lnTo>
                    <a:lnTo>
                      <a:pt x="342900" y="1615440"/>
                    </a:lnTo>
                    <a:lnTo>
                      <a:pt x="373380" y="1524000"/>
                    </a:lnTo>
                    <a:lnTo>
                      <a:pt x="304800" y="1516380"/>
                    </a:lnTo>
                    <a:lnTo>
                      <a:pt x="289560" y="1478280"/>
                    </a:lnTo>
                    <a:lnTo>
                      <a:pt x="251460" y="1440180"/>
                    </a:lnTo>
                    <a:lnTo>
                      <a:pt x="190500" y="1455420"/>
                    </a:lnTo>
                    <a:lnTo>
                      <a:pt x="167640" y="1409700"/>
                    </a:lnTo>
                    <a:lnTo>
                      <a:pt x="236220" y="1356360"/>
                    </a:lnTo>
                    <a:lnTo>
                      <a:pt x="335280" y="1348740"/>
                    </a:lnTo>
                    <a:lnTo>
                      <a:pt x="365760" y="1257300"/>
                    </a:lnTo>
                    <a:lnTo>
                      <a:pt x="449580" y="1196340"/>
                    </a:lnTo>
                    <a:lnTo>
                      <a:pt x="510540" y="1104900"/>
                    </a:lnTo>
                    <a:lnTo>
                      <a:pt x="594360" y="1150620"/>
                    </a:lnTo>
                    <a:lnTo>
                      <a:pt x="579120" y="1264920"/>
                    </a:lnTo>
                    <a:lnTo>
                      <a:pt x="670560" y="1295400"/>
                    </a:lnTo>
                    <a:lnTo>
                      <a:pt x="655320" y="1402080"/>
                    </a:lnTo>
                    <a:lnTo>
                      <a:pt x="784860" y="1440180"/>
                    </a:lnTo>
                    <a:lnTo>
                      <a:pt x="830580" y="1371600"/>
                    </a:lnTo>
                    <a:lnTo>
                      <a:pt x="960120" y="1356360"/>
                    </a:lnTo>
                    <a:lnTo>
                      <a:pt x="1051560" y="1363980"/>
                    </a:lnTo>
                    <a:lnTo>
                      <a:pt x="1051560" y="1303020"/>
                    </a:lnTo>
                    <a:lnTo>
                      <a:pt x="1097280" y="1272540"/>
                    </a:lnTo>
                    <a:lnTo>
                      <a:pt x="1089660" y="1196340"/>
                    </a:lnTo>
                    <a:lnTo>
                      <a:pt x="1135380" y="1135380"/>
                    </a:lnTo>
                    <a:lnTo>
                      <a:pt x="1112520" y="1074420"/>
                    </a:lnTo>
                    <a:lnTo>
                      <a:pt x="1112520" y="1074420"/>
                    </a:lnTo>
                    <a:lnTo>
                      <a:pt x="1143000" y="914400"/>
                    </a:lnTo>
                    <a:lnTo>
                      <a:pt x="1257300" y="861060"/>
                    </a:lnTo>
                    <a:lnTo>
                      <a:pt x="1325880" y="754380"/>
                    </a:lnTo>
                    <a:lnTo>
                      <a:pt x="1325880" y="678180"/>
                    </a:lnTo>
                    <a:lnTo>
                      <a:pt x="1264920" y="624840"/>
                    </a:lnTo>
                    <a:lnTo>
                      <a:pt x="1264920" y="563880"/>
                    </a:lnTo>
                    <a:lnTo>
                      <a:pt x="1363980" y="510540"/>
                    </a:lnTo>
                    <a:lnTo>
                      <a:pt x="1363980" y="411480"/>
                    </a:lnTo>
                    <a:lnTo>
                      <a:pt x="1478280" y="396240"/>
                    </a:lnTo>
                    <a:lnTo>
                      <a:pt x="1493520" y="289560"/>
                    </a:lnTo>
                    <a:lnTo>
                      <a:pt x="1584960" y="281940"/>
                    </a:lnTo>
                    <a:lnTo>
                      <a:pt x="1661160" y="335280"/>
                    </a:lnTo>
                    <a:lnTo>
                      <a:pt x="1790700" y="335280"/>
                    </a:lnTo>
                    <a:lnTo>
                      <a:pt x="1958340" y="106680"/>
                    </a:lnTo>
                    <a:lnTo>
                      <a:pt x="2080260" y="106680"/>
                    </a:lnTo>
                    <a:lnTo>
                      <a:pt x="2125980" y="137160"/>
                    </a:lnTo>
                    <a:lnTo>
                      <a:pt x="2316480" y="114300"/>
                    </a:lnTo>
                    <a:lnTo>
                      <a:pt x="2415540" y="129540"/>
                    </a:lnTo>
                    <a:lnTo>
                      <a:pt x="2522220" y="190500"/>
                    </a:lnTo>
                    <a:lnTo>
                      <a:pt x="2560320" y="228600"/>
                    </a:lnTo>
                    <a:lnTo>
                      <a:pt x="2590800" y="266700"/>
                    </a:lnTo>
                    <a:lnTo>
                      <a:pt x="2682240" y="274320"/>
                    </a:lnTo>
                    <a:lnTo>
                      <a:pt x="2705100" y="190500"/>
                    </a:lnTo>
                    <a:lnTo>
                      <a:pt x="2758440" y="114300"/>
                    </a:lnTo>
                    <a:lnTo>
                      <a:pt x="2766060" y="60960"/>
                    </a:lnTo>
                    <a:lnTo>
                      <a:pt x="2857500" y="30480"/>
                    </a:lnTo>
                    <a:lnTo>
                      <a:pt x="2933700" y="0"/>
                    </a:lnTo>
                    <a:lnTo>
                      <a:pt x="2971800" y="0"/>
                    </a:lnTo>
                    <a:lnTo>
                      <a:pt x="2987040" y="30480"/>
                    </a:lnTo>
                    <a:lnTo>
                      <a:pt x="2926080" y="251460"/>
                    </a:lnTo>
                    <a:lnTo>
                      <a:pt x="2926080" y="388620"/>
                    </a:lnTo>
                    <a:lnTo>
                      <a:pt x="2910840" y="457200"/>
                    </a:lnTo>
                    <a:lnTo>
                      <a:pt x="2857500" y="525780"/>
                    </a:lnTo>
                    <a:lnTo>
                      <a:pt x="2849880" y="563880"/>
                    </a:lnTo>
                    <a:lnTo>
                      <a:pt x="2857500" y="594360"/>
                    </a:lnTo>
                    <a:lnTo>
                      <a:pt x="2933700" y="594360"/>
                    </a:lnTo>
                    <a:lnTo>
                      <a:pt x="2933700" y="594360"/>
                    </a:lnTo>
                    <a:lnTo>
                      <a:pt x="2910840" y="685800"/>
                    </a:lnTo>
                    <a:lnTo>
                      <a:pt x="3009900" y="754380"/>
                    </a:lnTo>
                    <a:lnTo>
                      <a:pt x="2994660" y="830580"/>
                    </a:lnTo>
                    <a:lnTo>
                      <a:pt x="3070860" y="1051560"/>
                    </a:lnTo>
                    <a:lnTo>
                      <a:pt x="3192780" y="1181100"/>
                    </a:lnTo>
                    <a:lnTo>
                      <a:pt x="3246120" y="1264920"/>
                    </a:lnTo>
                    <a:lnTo>
                      <a:pt x="3337560" y="1234440"/>
                    </a:lnTo>
                    <a:lnTo>
                      <a:pt x="3535680" y="126492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12B23955-51D2-1CB7-59F5-BCFA68E30963}"/>
                  </a:ext>
                </a:extLst>
              </p:cNvPr>
              <p:cNvSpPr/>
              <p:nvPr/>
            </p:nvSpPr>
            <p:spPr>
              <a:xfrm>
                <a:off x="746547" y="6021885"/>
                <a:ext cx="679282" cy="1027744"/>
              </a:xfrm>
              <a:custGeom>
                <a:avLst/>
                <a:gdLst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55270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48412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3520440" h="5326380">
                    <a:moveTo>
                      <a:pt x="3512820" y="403860"/>
                    </a:moveTo>
                    <a:lnTo>
                      <a:pt x="3459480" y="365760"/>
                    </a:lnTo>
                    <a:lnTo>
                      <a:pt x="3459480" y="198120"/>
                    </a:lnTo>
                    <a:lnTo>
                      <a:pt x="3520440" y="83820"/>
                    </a:lnTo>
                    <a:lnTo>
                      <a:pt x="3451860" y="76200"/>
                    </a:lnTo>
                    <a:lnTo>
                      <a:pt x="3383280" y="53340"/>
                    </a:lnTo>
                    <a:lnTo>
                      <a:pt x="3307080" y="60960"/>
                    </a:lnTo>
                    <a:lnTo>
                      <a:pt x="3261360" y="30480"/>
                    </a:lnTo>
                    <a:lnTo>
                      <a:pt x="3139440" y="38100"/>
                    </a:lnTo>
                    <a:lnTo>
                      <a:pt x="3086100" y="182880"/>
                    </a:lnTo>
                    <a:lnTo>
                      <a:pt x="3032760" y="259080"/>
                    </a:lnTo>
                    <a:lnTo>
                      <a:pt x="2926080" y="259080"/>
                    </a:lnTo>
                    <a:lnTo>
                      <a:pt x="2766060" y="259080"/>
                    </a:lnTo>
                    <a:lnTo>
                      <a:pt x="2697480" y="259080"/>
                    </a:lnTo>
                    <a:lnTo>
                      <a:pt x="2659380" y="327660"/>
                    </a:lnTo>
                    <a:lnTo>
                      <a:pt x="2537460" y="289560"/>
                    </a:lnTo>
                    <a:lnTo>
                      <a:pt x="2438400" y="236220"/>
                    </a:lnTo>
                    <a:lnTo>
                      <a:pt x="2476500" y="175260"/>
                    </a:lnTo>
                    <a:lnTo>
                      <a:pt x="2407920" y="99060"/>
                    </a:lnTo>
                    <a:lnTo>
                      <a:pt x="2346960" y="0"/>
                    </a:lnTo>
                    <a:lnTo>
                      <a:pt x="2255520" y="38100"/>
                    </a:lnTo>
                    <a:lnTo>
                      <a:pt x="2225040" y="83820"/>
                    </a:lnTo>
                    <a:lnTo>
                      <a:pt x="2186940" y="114300"/>
                    </a:lnTo>
                    <a:lnTo>
                      <a:pt x="2065020" y="114300"/>
                    </a:lnTo>
                    <a:lnTo>
                      <a:pt x="1981200" y="114300"/>
                    </a:lnTo>
                    <a:lnTo>
                      <a:pt x="1973580" y="45720"/>
                    </a:lnTo>
                    <a:lnTo>
                      <a:pt x="1897380" y="38100"/>
                    </a:lnTo>
                    <a:lnTo>
                      <a:pt x="1729740" y="45720"/>
                    </a:lnTo>
                    <a:lnTo>
                      <a:pt x="1684020" y="114300"/>
                    </a:lnTo>
                    <a:lnTo>
                      <a:pt x="1630680" y="182880"/>
                    </a:lnTo>
                    <a:lnTo>
                      <a:pt x="1630680" y="213360"/>
                    </a:lnTo>
                    <a:lnTo>
                      <a:pt x="1661160" y="266700"/>
                    </a:lnTo>
                    <a:lnTo>
                      <a:pt x="1592580" y="373380"/>
                    </a:lnTo>
                    <a:lnTo>
                      <a:pt x="1463040" y="419100"/>
                    </a:lnTo>
                    <a:lnTo>
                      <a:pt x="1440180" y="525780"/>
                    </a:lnTo>
                    <a:lnTo>
                      <a:pt x="1432560" y="586740"/>
                    </a:lnTo>
                    <a:lnTo>
                      <a:pt x="1379220" y="586740"/>
                    </a:lnTo>
                    <a:lnTo>
                      <a:pt x="1295400" y="685800"/>
                    </a:lnTo>
                    <a:lnTo>
                      <a:pt x="1257300" y="762000"/>
                    </a:lnTo>
                    <a:lnTo>
                      <a:pt x="1257300" y="762000"/>
                    </a:lnTo>
                    <a:lnTo>
                      <a:pt x="1257300" y="883920"/>
                    </a:lnTo>
                    <a:lnTo>
                      <a:pt x="1196340" y="937260"/>
                    </a:lnTo>
                    <a:lnTo>
                      <a:pt x="1051560" y="906780"/>
                    </a:lnTo>
                    <a:lnTo>
                      <a:pt x="998220" y="1013460"/>
                    </a:lnTo>
                    <a:lnTo>
                      <a:pt x="944880" y="1036320"/>
                    </a:lnTo>
                    <a:lnTo>
                      <a:pt x="952500" y="1135380"/>
                    </a:lnTo>
                    <a:lnTo>
                      <a:pt x="922020" y="1203960"/>
                    </a:lnTo>
                    <a:lnTo>
                      <a:pt x="944880" y="1363980"/>
                    </a:lnTo>
                    <a:lnTo>
                      <a:pt x="952500" y="1455420"/>
                    </a:lnTo>
                    <a:lnTo>
                      <a:pt x="998220" y="1577340"/>
                    </a:lnTo>
                    <a:lnTo>
                      <a:pt x="1066800" y="1584960"/>
                    </a:lnTo>
                    <a:lnTo>
                      <a:pt x="1135380" y="1722120"/>
                    </a:lnTo>
                    <a:lnTo>
                      <a:pt x="1173480" y="1783080"/>
                    </a:lnTo>
                    <a:lnTo>
                      <a:pt x="1211580" y="1836420"/>
                    </a:lnTo>
                    <a:lnTo>
                      <a:pt x="1181100" y="1965960"/>
                    </a:lnTo>
                    <a:lnTo>
                      <a:pt x="1135380" y="2026920"/>
                    </a:lnTo>
                    <a:lnTo>
                      <a:pt x="1059180" y="2019300"/>
                    </a:lnTo>
                    <a:lnTo>
                      <a:pt x="1059180" y="2072640"/>
                    </a:lnTo>
                    <a:lnTo>
                      <a:pt x="1021080" y="2125980"/>
                    </a:lnTo>
                    <a:lnTo>
                      <a:pt x="1021080" y="2125980"/>
                    </a:lnTo>
                    <a:lnTo>
                      <a:pt x="1074420" y="2171700"/>
                    </a:lnTo>
                    <a:lnTo>
                      <a:pt x="1112520" y="2263140"/>
                    </a:lnTo>
                    <a:lnTo>
                      <a:pt x="1158240" y="2316480"/>
                    </a:lnTo>
                    <a:lnTo>
                      <a:pt x="1181100" y="2385060"/>
                    </a:lnTo>
                    <a:lnTo>
                      <a:pt x="1173480" y="2476500"/>
                    </a:lnTo>
                    <a:lnTo>
                      <a:pt x="1112520" y="2506980"/>
                    </a:lnTo>
                    <a:lnTo>
                      <a:pt x="1112520" y="2506980"/>
                    </a:lnTo>
                    <a:lnTo>
                      <a:pt x="975360" y="2438400"/>
                    </a:lnTo>
                    <a:lnTo>
                      <a:pt x="914400" y="2407920"/>
                    </a:lnTo>
                    <a:lnTo>
                      <a:pt x="868680" y="2484120"/>
                    </a:lnTo>
                    <a:lnTo>
                      <a:pt x="853440" y="2537460"/>
                    </a:lnTo>
                    <a:lnTo>
                      <a:pt x="822960" y="2583180"/>
                    </a:lnTo>
                    <a:lnTo>
                      <a:pt x="822960" y="2583180"/>
                    </a:lnTo>
                    <a:lnTo>
                      <a:pt x="701040" y="2621280"/>
                    </a:lnTo>
                    <a:lnTo>
                      <a:pt x="594360" y="2567940"/>
                    </a:lnTo>
                    <a:lnTo>
                      <a:pt x="502920" y="2606040"/>
                    </a:lnTo>
                    <a:lnTo>
                      <a:pt x="449580" y="2705100"/>
                    </a:lnTo>
                    <a:lnTo>
                      <a:pt x="403860" y="2674620"/>
                    </a:lnTo>
                    <a:lnTo>
                      <a:pt x="350520" y="2697480"/>
                    </a:lnTo>
                    <a:lnTo>
                      <a:pt x="129540" y="2682240"/>
                    </a:lnTo>
                    <a:lnTo>
                      <a:pt x="60960" y="2682240"/>
                    </a:lnTo>
                    <a:lnTo>
                      <a:pt x="0" y="2804160"/>
                    </a:lnTo>
                    <a:lnTo>
                      <a:pt x="0" y="2834640"/>
                    </a:lnTo>
                    <a:lnTo>
                      <a:pt x="106680" y="2895600"/>
                    </a:lnTo>
                    <a:lnTo>
                      <a:pt x="190500" y="2987040"/>
                    </a:lnTo>
                    <a:lnTo>
                      <a:pt x="289560" y="3208020"/>
                    </a:lnTo>
                    <a:lnTo>
                      <a:pt x="426720" y="3261360"/>
                    </a:lnTo>
                    <a:lnTo>
                      <a:pt x="510540" y="3314700"/>
                    </a:lnTo>
                    <a:lnTo>
                      <a:pt x="594360" y="3482340"/>
                    </a:lnTo>
                    <a:lnTo>
                      <a:pt x="510540" y="3634740"/>
                    </a:lnTo>
                    <a:lnTo>
                      <a:pt x="502920" y="3710940"/>
                    </a:lnTo>
                    <a:lnTo>
                      <a:pt x="632460" y="3771900"/>
                    </a:lnTo>
                    <a:lnTo>
                      <a:pt x="693420" y="3832860"/>
                    </a:lnTo>
                    <a:lnTo>
                      <a:pt x="792480" y="3802380"/>
                    </a:lnTo>
                    <a:lnTo>
                      <a:pt x="838200" y="3863340"/>
                    </a:lnTo>
                    <a:lnTo>
                      <a:pt x="830580" y="3916680"/>
                    </a:lnTo>
                    <a:lnTo>
                      <a:pt x="929640" y="3947160"/>
                    </a:lnTo>
                    <a:lnTo>
                      <a:pt x="960120" y="4145280"/>
                    </a:lnTo>
                    <a:lnTo>
                      <a:pt x="975360" y="4221480"/>
                    </a:lnTo>
                    <a:lnTo>
                      <a:pt x="998220" y="4282440"/>
                    </a:lnTo>
                    <a:lnTo>
                      <a:pt x="1021080" y="4335780"/>
                    </a:lnTo>
                    <a:lnTo>
                      <a:pt x="1112520" y="4290060"/>
                    </a:lnTo>
                    <a:lnTo>
                      <a:pt x="1272540" y="4366260"/>
                    </a:lnTo>
                    <a:lnTo>
                      <a:pt x="1379220" y="4351020"/>
                    </a:lnTo>
                    <a:lnTo>
                      <a:pt x="1440180" y="4404360"/>
                    </a:lnTo>
                    <a:lnTo>
                      <a:pt x="1463040" y="4488180"/>
                    </a:lnTo>
                    <a:lnTo>
                      <a:pt x="1463040" y="4488180"/>
                    </a:lnTo>
                    <a:lnTo>
                      <a:pt x="1501140" y="4594860"/>
                    </a:lnTo>
                    <a:lnTo>
                      <a:pt x="1463040" y="4625340"/>
                    </a:lnTo>
                    <a:lnTo>
                      <a:pt x="1501140" y="4739640"/>
                    </a:lnTo>
                    <a:lnTo>
                      <a:pt x="1447800" y="4808220"/>
                    </a:lnTo>
                    <a:lnTo>
                      <a:pt x="1394460" y="4892040"/>
                    </a:lnTo>
                    <a:lnTo>
                      <a:pt x="1386840" y="4991100"/>
                    </a:lnTo>
                    <a:lnTo>
                      <a:pt x="1478280" y="4991100"/>
                    </a:lnTo>
                    <a:lnTo>
                      <a:pt x="1508760" y="5059680"/>
                    </a:lnTo>
                    <a:lnTo>
                      <a:pt x="1600200" y="5097780"/>
                    </a:lnTo>
                    <a:lnTo>
                      <a:pt x="1630680" y="5257800"/>
                    </a:lnTo>
                    <a:lnTo>
                      <a:pt x="1722120" y="5273040"/>
                    </a:lnTo>
                    <a:lnTo>
                      <a:pt x="1828800" y="5242560"/>
                    </a:lnTo>
                    <a:lnTo>
                      <a:pt x="1866900" y="5318760"/>
                    </a:lnTo>
                    <a:lnTo>
                      <a:pt x="1943100" y="5326380"/>
                    </a:lnTo>
                    <a:lnTo>
                      <a:pt x="1912620" y="5227320"/>
                    </a:lnTo>
                    <a:lnTo>
                      <a:pt x="1988820" y="5128260"/>
                    </a:lnTo>
                    <a:lnTo>
                      <a:pt x="2057400" y="5036820"/>
                    </a:lnTo>
                    <a:lnTo>
                      <a:pt x="2034540" y="4869180"/>
                    </a:lnTo>
                    <a:lnTo>
                      <a:pt x="2026920" y="4716780"/>
                    </a:lnTo>
                    <a:lnTo>
                      <a:pt x="2110740" y="4602480"/>
                    </a:lnTo>
                    <a:lnTo>
                      <a:pt x="2232660" y="4442460"/>
                    </a:lnTo>
                    <a:lnTo>
                      <a:pt x="2331720" y="4411980"/>
                    </a:lnTo>
                    <a:lnTo>
                      <a:pt x="2308860" y="4290060"/>
                    </a:lnTo>
                    <a:lnTo>
                      <a:pt x="2301240" y="4145280"/>
                    </a:lnTo>
                    <a:lnTo>
                      <a:pt x="2346960" y="4008120"/>
                    </a:lnTo>
                    <a:lnTo>
                      <a:pt x="2377440" y="3848100"/>
                    </a:lnTo>
                    <a:lnTo>
                      <a:pt x="2293620" y="3718560"/>
                    </a:lnTo>
                    <a:lnTo>
                      <a:pt x="2255520" y="3619500"/>
                    </a:lnTo>
                    <a:lnTo>
                      <a:pt x="2316480" y="3253740"/>
                    </a:lnTo>
                    <a:lnTo>
                      <a:pt x="2484120" y="2628900"/>
                    </a:lnTo>
                    <a:lnTo>
                      <a:pt x="2659380" y="2080260"/>
                    </a:lnTo>
                    <a:lnTo>
                      <a:pt x="2788920" y="1821180"/>
                    </a:lnTo>
                    <a:lnTo>
                      <a:pt x="2796540" y="1729740"/>
                    </a:lnTo>
                    <a:lnTo>
                      <a:pt x="2865120" y="1584960"/>
                    </a:lnTo>
                    <a:lnTo>
                      <a:pt x="2979420" y="1508760"/>
                    </a:lnTo>
                    <a:lnTo>
                      <a:pt x="2910840" y="1394460"/>
                    </a:lnTo>
                    <a:lnTo>
                      <a:pt x="2918460" y="1363980"/>
                    </a:lnTo>
                    <a:lnTo>
                      <a:pt x="3017520" y="1341120"/>
                    </a:lnTo>
                    <a:lnTo>
                      <a:pt x="3101340" y="1272540"/>
                    </a:lnTo>
                    <a:lnTo>
                      <a:pt x="3078480" y="1203960"/>
                    </a:lnTo>
                    <a:lnTo>
                      <a:pt x="3002280" y="1150620"/>
                    </a:lnTo>
                    <a:lnTo>
                      <a:pt x="3002280" y="1021080"/>
                    </a:lnTo>
                    <a:lnTo>
                      <a:pt x="3032760" y="944880"/>
                    </a:lnTo>
                    <a:lnTo>
                      <a:pt x="3139440" y="914400"/>
                    </a:lnTo>
                    <a:lnTo>
                      <a:pt x="3246120" y="708660"/>
                    </a:lnTo>
                    <a:lnTo>
                      <a:pt x="3246120" y="632460"/>
                    </a:lnTo>
                    <a:lnTo>
                      <a:pt x="3329940" y="624840"/>
                    </a:lnTo>
                    <a:lnTo>
                      <a:pt x="3360420" y="571500"/>
                    </a:lnTo>
                    <a:lnTo>
                      <a:pt x="3390900" y="525780"/>
                    </a:lnTo>
                    <a:lnTo>
                      <a:pt x="3459480" y="541020"/>
                    </a:lnTo>
                    <a:lnTo>
                      <a:pt x="3467100" y="441960"/>
                    </a:lnTo>
                    <a:lnTo>
                      <a:pt x="3512820" y="40386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DE661289-0115-955F-0BBF-B573C8B47C26}"/>
                  </a:ext>
                </a:extLst>
              </p:cNvPr>
              <p:cNvSpPr/>
              <p:nvPr/>
            </p:nvSpPr>
            <p:spPr>
              <a:xfrm>
                <a:off x="403965" y="6482091"/>
                <a:ext cx="632232" cy="816020"/>
              </a:xfrm>
              <a:custGeom>
                <a:avLst/>
                <a:gdLst>
                  <a:gd name="connsiteX0" fmla="*/ 1402080 w 3276600"/>
                  <a:gd name="connsiteY0" fmla="*/ 0 h 4229100"/>
                  <a:gd name="connsiteX1" fmla="*/ 1470660 w 3276600"/>
                  <a:gd name="connsiteY1" fmla="*/ 30480 h 4229100"/>
                  <a:gd name="connsiteX2" fmla="*/ 1493520 w 3276600"/>
                  <a:gd name="connsiteY2" fmla="*/ 114300 h 4229100"/>
                  <a:gd name="connsiteX3" fmla="*/ 1607820 w 3276600"/>
                  <a:gd name="connsiteY3" fmla="*/ 167640 h 4229100"/>
                  <a:gd name="connsiteX4" fmla="*/ 1630680 w 3276600"/>
                  <a:gd name="connsiteY4" fmla="*/ 213360 h 4229100"/>
                  <a:gd name="connsiteX5" fmla="*/ 1819676 w 3276600"/>
                  <a:gd name="connsiteY5" fmla="*/ 330668 h 4229100"/>
                  <a:gd name="connsiteX6" fmla="*/ 1818573 w 3276600"/>
                  <a:gd name="connsiteY6" fmla="*/ 332872 h 4229100"/>
                  <a:gd name="connsiteX7" fmla="*/ 1805940 w 3276600"/>
                  <a:gd name="connsiteY7" fmla="*/ 327660 h 4229100"/>
                  <a:gd name="connsiteX8" fmla="*/ 1818132 w 3276600"/>
                  <a:gd name="connsiteY8" fmla="*/ 333756 h 4229100"/>
                  <a:gd name="connsiteX9" fmla="*/ 1775460 w 3276600"/>
                  <a:gd name="connsiteY9" fmla="*/ 419100 h 4229100"/>
                  <a:gd name="connsiteX10" fmla="*/ 1775460 w 3276600"/>
                  <a:gd name="connsiteY10" fmla="*/ 449580 h 4229100"/>
                  <a:gd name="connsiteX11" fmla="*/ 1882140 w 3276600"/>
                  <a:gd name="connsiteY11" fmla="*/ 510540 h 4229100"/>
                  <a:gd name="connsiteX12" fmla="*/ 1965960 w 3276600"/>
                  <a:gd name="connsiteY12" fmla="*/ 601980 h 4229100"/>
                  <a:gd name="connsiteX13" fmla="*/ 2065020 w 3276600"/>
                  <a:gd name="connsiteY13" fmla="*/ 822960 h 4229100"/>
                  <a:gd name="connsiteX14" fmla="*/ 2202180 w 3276600"/>
                  <a:gd name="connsiteY14" fmla="*/ 876300 h 4229100"/>
                  <a:gd name="connsiteX15" fmla="*/ 2286000 w 3276600"/>
                  <a:gd name="connsiteY15" fmla="*/ 929640 h 4229100"/>
                  <a:gd name="connsiteX16" fmla="*/ 2369820 w 3276600"/>
                  <a:gd name="connsiteY16" fmla="*/ 1097280 h 4229100"/>
                  <a:gd name="connsiteX17" fmla="*/ 2286000 w 3276600"/>
                  <a:gd name="connsiteY17" fmla="*/ 1249680 h 4229100"/>
                  <a:gd name="connsiteX18" fmla="*/ 2278380 w 3276600"/>
                  <a:gd name="connsiteY18" fmla="*/ 1325880 h 4229100"/>
                  <a:gd name="connsiteX19" fmla="*/ 2407920 w 3276600"/>
                  <a:gd name="connsiteY19" fmla="*/ 1386840 h 4229100"/>
                  <a:gd name="connsiteX20" fmla="*/ 2468880 w 3276600"/>
                  <a:gd name="connsiteY20" fmla="*/ 1447800 h 4229100"/>
                  <a:gd name="connsiteX21" fmla="*/ 2567940 w 3276600"/>
                  <a:gd name="connsiteY21" fmla="*/ 1417320 h 4229100"/>
                  <a:gd name="connsiteX22" fmla="*/ 2613660 w 3276600"/>
                  <a:gd name="connsiteY22" fmla="*/ 1478280 h 4229100"/>
                  <a:gd name="connsiteX23" fmla="*/ 2606040 w 3276600"/>
                  <a:gd name="connsiteY23" fmla="*/ 1531620 h 4229100"/>
                  <a:gd name="connsiteX24" fmla="*/ 2705100 w 3276600"/>
                  <a:gd name="connsiteY24" fmla="*/ 1562100 h 4229100"/>
                  <a:gd name="connsiteX25" fmla="*/ 2735580 w 3276600"/>
                  <a:gd name="connsiteY25" fmla="*/ 1760220 h 4229100"/>
                  <a:gd name="connsiteX26" fmla="*/ 2750820 w 3276600"/>
                  <a:gd name="connsiteY26" fmla="*/ 1836420 h 4229100"/>
                  <a:gd name="connsiteX27" fmla="*/ 2773680 w 3276600"/>
                  <a:gd name="connsiteY27" fmla="*/ 1897380 h 4229100"/>
                  <a:gd name="connsiteX28" fmla="*/ 2796540 w 3276600"/>
                  <a:gd name="connsiteY28" fmla="*/ 1950720 h 4229100"/>
                  <a:gd name="connsiteX29" fmla="*/ 2887980 w 3276600"/>
                  <a:gd name="connsiteY29" fmla="*/ 1905000 h 4229100"/>
                  <a:gd name="connsiteX30" fmla="*/ 3048000 w 3276600"/>
                  <a:gd name="connsiteY30" fmla="*/ 1981200 h 4229100"/>
                  <a:gd name="connsiteX31" fmla="*/ 3154680 w 3276600"/>
                  <a:gd name="connsiteY31" fmla="*/ 1965960 h 4229100"/>
                  <a:gd name="connsiteX32" fmla="*/ 3215640 w 3276600"/>
                  <a:gd name="connsiteY32" fmla="*/ 2019300 h 4229100"/>
                  <a:gd name="connsiteX33" fmla="*/ 3238500 w 3276600"/>
                  <a:gd name="connsiteY33" fmla="*/ 2103120 h 4229100"/>
                  <a:gd name="connsiteX34" fmla="*/ 3276600 w 3276600"/>
                  <a:gd name="connsiteY34" fmla="*/ 2209800 h 4229100"/>
                  <a:gd name="connsiteX35" fmla="*/ 3238500 w 3276600"/>
                  <a:gd name="connsiteY35" fmla="*/ 2240280 h 4229100"/>
                  <a:gd name="connsiteX36" fmla="*/ 3276600 w 3276600"/>
                  <a:gd name="connsiteY36" fmla="*/ 2354580 h 4229100"/>
                  <a:gd name="connsiteX37" fmla="*/ 3223260 w 3276600"/>
                  <a:gd name="connsiteY37" fmla="*/ 2423160 h 4229100"/>
                  <a:gd name="connsiteX38" fmla="*/ 3169920 w 3276600"/>
                  <a:gd name="connsiteY38" fmla="*/ 2506980 h 4229100"/>
                  <a:gd name="connsiteX39" fmla="*/ 3163606 w 3276600"/>
                  <a:gd name="connsiteY39" fmla="*/ 2589060 h 4229100"/>
                  <a:gd name="connsiteX40" fmla="*/ 3116580 w 3276600"/>
                  <a:gd name="connsiteY40" fmla="*/ 2583180 h 4229100"/>
                  <a:gd name="connsiteX41" fmla="*/ 2987040 w 3276600"/>
                  <a:gd name="connsiteY41" fmla="*/ 2545080 h 4229100"/>
                  <a:gd name="connsiteX42" fmla="*/ 2948940 w 3276600"/>
                  <a:gd name="connsiteY42" fmla="*/ 2606040 h 4229100"/>
                  <a:gd name="connsiteX43" fmla="*/ 2910840 w 3276600"/>
                  <a:gd name="connsiteY43" fmla="*/ 2606040 h 4229100"/>
                  <a:gd name="connsiteX44" fmla="*/ 2857500 w 3276600"/>
                  <a:gd name="connsiteY44" fmla="*/ 2628900 h 4229100"/>
                  <a:gd name="connsiteX45" fmla="*/ 2811780 w 3276600"/>
                  <a:gd name="connsiteY45" fmla="*/ 2712720 h 4229100"/>
                  <a:gd name="connsiteX46" fmla="*/ 2735580 w 3276600"/>
                  <a:gd name="connsiteY46" fmla="*/ 2788920 h 4229100"/>
                  <a:gd name="connsiteX47" fmla="*/ 2720340 w 3276600"/>
                  <a:gd name="connsiteY47" fmla="*/ 2964180 h 4229100"/>
                  <a:gd name="connsiteX48" fmla="*/ 2766060 w 3276600"/>
                  <a:gd name="connsiteY48" fmla="*/ 2987040 h 4229100"/>
                  <a:gd name="connsiteX49" fmla="*/ 2948940 w 3276600"/>
                  <a:gd name="connsiteY49" fmla="*/ 3040380 h 4229100"/>
                  <a:gd name="connsiteX50" fmla="*/ 2994660 w 3276600"/>
                  <a:gd name="connsiteY50" fmla="*/ 3108960 h 4229100"/>
                  <a:gd name="connsiteX51" fmla="*/ 2994660 w 3276600"/>
                  <a:gd name="connsiteY51" fmla="*/ 3154680 h 4229100"/>
                  <a:gd name="connsiteX52" fmla="*/ 2887980 w 3276600"/>
                  <a:gd name="connsiteY52" fmla="*/ 3253740 h 4229100"/>
                  <a:gd name="connsiteX53" fmla="*/ 3040380 w 3276600"/>
                  <a:gd name="connsiteY53" fmla="*/ 3238500 h 4229100"/>
                  <a:gd name="connsiteX54" fmla="*/ 3063240 w 3276600"/>
                  <a:gd name="connsiteY54" fmla="*/ 3268980 h 4229100"/>
                  <a:gd name="connsiteX55" fmla="*/ 2857500 w 3276600"/>
                  <a:gd name="connsiteY55" fmla="*/ 3421380 h 4229100"/>
                  <a:gd name="connsiteX56" fmla="*/ 2705100 w 3276600"/>
                  <a:gd name="connsiteY56" fmla="*/ 3451860 h 4229100"/>
                  <a:gd name="connsiteX57" fmla="*/ 2667000 w 3276600"/>
                  <a:gd name="connsiteY57" fmla="*/ 3550920 h 4229100"/>
                  <a:gd name="connsiteX58" fmla="*/ 2644140 w 3276600"/>
                  <a:gd name="connsiteY58" fmla="*/ 3596640 h 4229100"/>
                  <a:gd name="connsiteX59" fmla="*/ 2606040 w 3276600"/>
                  <a:gd name="connsiteY59" fmla="*/ 3680460 h 4229100"/>
                  <a:gd name="connsiteX60" fmla="*/ 2598420 w 3276600"/>
                  <a:gd name="connsiteY60" fmla="*/ 3718560 h 4229100"/>
                  <a:gd name="connsiteX61" fmla="*/ 2232660 w 3276600"/>
                  <a:gd name="connsiteY61" fmla="*/ 3924300 h 4229100"/>
                  <a:gd name="connsiteX62" fmla="*/ 2042160 w 3276600"/>
                  <a:gd name="connsiteY62" fmla="*/ 3962400 h 4229100"/>
                  <a:gd name="connsiteX63" fmla="*/ 1661160 w 3276600"/>
                  <a:gd name="connsiteY63" fmla="*/ 4229100 h 4229100"/>
                  <a:gd name="connsiteX64" fmla="*/ 1684020 w 3276600"/>
                  <a:gd name="connsiteY64" fmla="*/ 4046220 h 4229100"/>
                  <a:gd name="connsiteX65" fmla="*/ 1600200 w 3276600"/>
                  <a:gd name="connsiteY65" fmla="*/ 3985260 h 4229100"/>
                  <a:gd name="connsiteX66" fmla="*/ 1851660 w 3276600"/>
                  <a:gd name="connsiteY66" fmla="*/ 3832860 h 4229100"/>
                  <a:gd name="connsiteX67" fmla="*/ 1965960 w 3276600"/>
                  <a:gd name="connsiteY67" fmla="*/ 3604260 h 4229100"/>
                  <a:gd name="connsiteX68" fmla="*/ 1935480 w 3276600"/>
                  <a:gd name="connsiteY68" fmla="*/ 3497580 h 4229100"/>
                  <a:gd name="connsiteX69" fmla="*/ 1981200 w 3276600"/>
                  <a:gd name="connsiteY69" fmla="*/ 3413760 h 4229100"/>
                  <a:gd name="connsiteX70" fmla="*/ 2026920 w 3276600"/>
                  <a:gd name="connsiteY70" fmla="*/ 3307080 h 4229100"/>
                  <a:gd name="connsiteX71" fmla="*/ 2042160 w 3276600"/>
                  <a:gd name="connsiteY71" fmla="*/ 3025140 h 4229100"/>
                  <a:gd name="connsiteX72" fmla="*/ 1912620 w 3276600"/>
                  <a:gd name="connsiteY72" fmla="*/ 2750820 h 4229100"/>
                  <a:gd name="connsiteX73" fmla="*/ 1859280 w 3276600"/>
                  <a:gd name="connsiteY73" fmla="*/ 2667000 h 4229100"/>
                  <a:gd name="connsiteX74" fmla="*/ 1752600 w 3276600"/>
                  <a:gd name="connsiteY74" fmla="*/ 2628900 h 4229100"/>
                  <a:gd name="connsiteX75" fmla="*/ 1729740 w 3276600"/>
                  <a:gd name="connsiteY75" fmla="*/ 2575560 h 4229100"/>
                  <a:gd name="connsiteX76" fmla="*/ 1744980 w 3276600"/>
                  <a:gd name="connsiteY76" fmla="*/ 2301240 h 4229100"/>
                  <a:gd name="connsiteX77" fmla="*/ 1714500 w 3276600"/>
                  <a:gd name="connsiteY77" fmla="*/ 2286000 h 4229100"/>
                  <a:gd name="connsiteX78" fmla="*/ 1653540 w 3276600"/>
                  <a:gd name="connsiteY78" fmla="*/ 2286000 h 4229100"/>
                  <a:gd name="connsiteX79" fmla="*/ 1516380 w 3276600"/>
                  <a:gd name="connsiteY79" fmla="*/ 2286000 h 4229100"/>
                  <a:gd name="connsiteX80" fmla="*/ 1478280 w 3276600"/>
                  <a:gd name="connsiteY80" fmla="*/ 2225040 h 4229100"/>
                  <a:gd name="connsiteX81" fmla="*/ 1447800 w 3276600"/>
                  <a:gd name="connsiteY81" fmla="*/ 2110740 h 4229100"/>
                  <a:gd name="connsiteX82" fmla="*/ 1478280 w 3276600"/>
                  <a:gd name="connsiteY82" fmla="*/ 2072640 h 4229100"/>
                  <a:gd name="connsiteX83" fmla="*/ 1562100 w 3276600"/>
                  <a:gd name="connsiteY83" fmla="*/ 2004060 h 4229100"/>
                  <a:gd name="connsiteX84" fmla="*/ 1684020 w 3276600"/>
                  <a:gd name="connsiteY84" fmla="*/ 2011680 h 4229100"/>
                  <a:gd name="connsiteX85" fmla="*/ 1798320 w 3276600"/>
                  <a:gd name="connsiteY85" fmla="*/ 2095500 h 4229100"/>
                  <a:gd name="connsiteX86" fmla="*/ 1798320 w 3276600"/>
                  <a:gd name="connsiteY86" fmla="*/ 2255520 h 4229100"/>
                  <a:gd name="connsiteX87" fmla="*/ 1851660 w 3276600"/>
                  <a:gd name="connsiteY87" fmla="*/ 2255520 h 4229100"/>
                  <a:gd name="connsiteX88" fmla="*/ 1981200 w 3276600"/>
                  <a:gd name="connsiteY88" fmla="*/ 2225040 h 4229100"/>
                  <a:gd name="connsiteX89" fmla="*/ 2042160 w 3276600"/>
                  <a:gd name="connsiteY89" fmla="*/ 2133600 h 4229100"/>
                  <a:gd name="connsiteX90" fmla="*/ 2065020 w 3276600"/>
                  <a:gd name="connsiteY90" fmla="*/ 1958340 h 4229100"/>
                  <a:gd name="connsiteX91" fmla="*/ 2110740 w 3276600"/>
                  <a:gd name="connsiteY91" fmla="*/ 1874520 h 4229100"/>
                  <a:gd name="connsiteX92" fmla="*/ 2034540 w 3276600"/>
                  <a:gd name="connsiteY92" fmla="*/ 1744980 h 4229100"/>
                  <a:gd name="connsiteX93" fmla="*/ 1965960 w 3276600"/>
                  <a:gd name="connsiteY93" fmla="*/ 1722120 h 4229100"/>
                  <a:gd name="connsiteX94" fmla="*/ 1859280 w 3276600"/>
                  <a:gd name="connsiteY94" fmla="*/ 1722120 h 4229100"/>
                  <a:gd name="connsiteX95" fmla="*/ 1798320 w 3276600"/>
                  <a:gd name="connsiteY95" fmla="*/ 1653540 h 4229100"/>
                  <a:gd name="connsiteX96" fmla="*/ 1691640 w 3276600"/>
                  <a:gd name="connsiteY96" fmla="*/ 1600200 h 4229100"/>
                  <a:gd name="connsiteX97" fmla="*/ 1478280 w 3276600"/>
                  <a:gd name="connsiteY97" fmla="*/ 1729740 h 4229100"/>
                  <a:gd name="connsiteX98" fmla="*/ 1470660 w 3276600"/>
                  <a:gd name="connsiteY98" fmla="*/ 1798320 h 4229100"/>
                  <a:gd name="connsiteX99" fmla="*/ 1478280 w 3276600"/>
                  <a:gd name="connsiteY99" fmla="*/ 1920240 h 4229100"/>
                  <a:gd name="connsiteX100" fmla="*/ 1432560 w 3276600"/>
                  <a:gd name="connsiteY100" fmla="*/ 2004060 h 4229100"/>
                  <a:gd name="connsiteX101" fmla="*/ 1356360 w 3276600"/>
                  <a:gd name="connsiteY101" fmla="*/ 2065020 h 4229100"/>
                  <a:gd name="connsiteX102" fmla="*/ 1318260 w 3276600"/>
                  <a:gd name="connsiteY102" fmla="*/ 2316480 h 4229100"/>
                  <a:gd name="connsiteX103" fmla="*/ 1196340 w 3276600"/>
                  <a:gd name="connsiteY103" fmla="*/ 2476500 h 4229100"/>
                  <a:gd name="connsiteX104" fmla="*/ 1219200 w 3276600"/>
                  <a:gd name="connsiteY104" fmla="*/ 2827020 h 4229100"/>
                  <a:gd name="connsiteX105" fmla="*/ 1272540 w 3276600"/>
                  <a:gd name="connsiteY105" fmla="*/ 3025140 h 4229100"/>
                  <a:gd name="connsiteX106" fmla="*/ 1356360 w 3276600"/>
                  <a:gd name="connsiteY106" fmla="*/ 3131820 h 4229100"/>
                  <a:gd name="connsiteX107" fmla="*/ 1562100 w 3276600"/>
                  <a:gd name="connsiteY107" fmla="*/ 3268980 h 4229100"/>
                  <a:gd name="connsiteX108" fmla="*/ 1676400 w 3276600"/>
                  <a:gd name="connsiteY108" fmla="*/ 3268980 h 4229100"/>
                  <a:gd name="connsiteX109" fmla="*/ 1630680 w 3276600"/>
                  <a:gd name="connsiteY109" fmla="*/ 3368040 h 4229100"/>
                  <a:gd name="connsiteX110" fmla="*/ 1524000 w 3276600"/>
                  <a:gd name="connsiteY110" fmla="*/ 3604260 h 4229100"/>
                  <a:gd name="connsiteX111" fmla="*/ 1463040 w 3276600"/>
                  <a:gd name="connsiteY111" fmla="*/ 3611880 h 4229100"/>
                  <a:gd name="connsiteX112" fmla="*/ 1402080 w 3276600"/>
                  <a:gd name="connsiteY112" fmla="*/ 3665220 h 4229100"/>
                  <a:gd name="connsiteX113" fmla="*/ 1333500 w 3276600"/>
                  <a:gd name="connsiteY113" fmla="*/ 3611880 h 4229100"/>
                  <a:gd name="connsiteX114" fmla="*/ 1219200 w 3276600"/>
                  <a:gd name="connsiteY114" fmla="*/ 3642360 h 4229100"/>
                  <a:gd name="connsiteX115" fmla="*/ 1158240 w 3276600"/>
                  <a:gd name="connsiteY115" fmla="*/ 3596640 h 4229100"/>
                  <a:gd name="connsiteX116" fmla="*/ 1181100 w 3276600"/>
                  <a:gd name="connsiteY116" fmla="*/ 3474720 h 4229100"/>
                  <a:gd name="connsiteX117" fmla="*/ 1036320 w 3276600"/>
                  <a:gd name="connsiteY117" fmla="*/ 3352800 h 4229100"/>
                  <a:gd name="connsiteX118" fmla="*/ 853440 w 3276600"/>
                  <a:gd name="connsiteY118" fmla="*/ 3345180 h 4229100"/>
                  <a:gd name="connsiteX119" fmla="*/ 601980 w 3276600"/>
                  <a:gd name="connsiteY119" fmla="*/ 3337560 h 4229100"/>
                  <a:gd name="connsiteX120" fmla="*/ 518160 w 3276600"/>
                  <a:gd name="connsiteY120" fmla="*/ 3299460 h 4229100"/>
                  <a:gd name="connsiteX121" fmla="*/ 480060 w 3276600"/>
                  <a:gd name="connsiteY121" fmla="*/ 3345180 h 4229100"/>
                  <a:gd name="connsiteX122" fmla="*/ 304800 w 3276600"/>
                  <a:gd name="connsiteY122" fmla="*/ 3368040 h 4229100"/>
                  <a:gd name="connsiteX123" fmla="*/ 297180 w 3276600"/>
                  <a:gd name="connsiteY123" fmla="*/ 3314700 h 4229100"/>
                  <a:gd name="connsiteX124" fmla="*/ 259080 w 3276600"/>
                  <a:gd name="connsiteY124" fmla="*/ 3268980 h 4229100"/>
                  <a:gd name="connsiteX125" fmla="*/ 236220 w 3276600"/>
                  <a:gd name="connsiteY125" fmla="*/ 3208020 h 4229100"/>
                  <a:gd name="connsiteX126" fmla="*/ 251460 w 3276600"/>
                  <a:gd name="connsiteY126" fmla="*/ 3139440 h 4229100"/>
                  <a:gd name="connsiteX127" fmla="*/ 152400 w 3276600"/>
                  <a:gd name="connsiteY127" fmla="*/ 3101340 h 4229100"/>
                  <a:gd name="connsiteX128" fmla="*/ 220980 w 3276600"/>
                  <a:gd name="connsiteY128" fmla="*/ 3040380 h 4229100"/>
                  <a:gd name="connsiteX129" fmla="*/ 182880 w 3276600"/>
                  <a:gd name="connsiteY129" fmla="*/ 2971800 h 4229100"/>
                  <a:gd name="connsiteX130" fmla="*/ 114300 w 3276600"/>
                  <a:gd name="connsiteY130" fmla="*/ 2903220 h 4229100"/>
                  <a:gd name="connsiteX131" fmla="*/ 0 w 3276600"/>
                  <a:gd name="connsiteY131" fmla="*/ 2788920 h 4229100"/>
                  <a:gd name="connsiteX132" fmla="*/ 0 w 3276600"/>
                  <a:gd name="connsiteY132" fmla="*/ 2727960 h 4229100"/>
                  <a:gd name="connsiteX133" fmla="*/ 106680 w 3276600"/>
                  <a:gd name="connsiteY133" fmla="*/ 2689860 h 4229100"/>
                  <a:gd name="connsiteX134" fmla="*/ 182880 w 3276600"/>
                  <a:gd name="connsiteY134" fmla="*/ 2766060 h 4229100"/>
                  <a:gd name="connsiteX135" fmla="*/ 297180 w 3276600"/>
                  <a:gd name="connsiteY135" fmla="*/ 2819400 h 4229100"/>
                  <a:gd name="connsiteX136" fmla="*/ 457200 w 3276600"/>
                  <a:gd name="connsiteY136" fmla="*/ 2720340 h 4229100"/>
                  <a:gd name="connsiteX137" fmla="*/ 579120 w 3276600"/>
                  <a:gd name="connsiteY137" fmla="*/ 2499360 h 4229100"/>
                  <a:gd name="connsiteX138" fmla="*/ 640080 w 3276600"/>
                  <a:gd name="connsiteY138" fmla="*/ 2164080 h 4229100"/>
                  <a:gd name="connsiteX139" fmla="*/ 601980 w 3276600"/>
                  <a:gd name="connsiteY139" fmla="*/ 1943100 h 4229100"/>
                  <a:gd name="connsiteX140" fmla="*/ 327660 w 3276600"/>
                  <a:gd name="connsiteY140" fmla="*/ 1592580 h 4229100"/>
                  <a:gd name="connsiteX141" fmla="*/ 220980 w 3276600"/>
                  <a:gd name="connsiteY141" fmla="*/ 1569720 h 4229100"/>
                  <a:gd name="connsiteX142" fmla="*/ 167640 w 3276600"/>
                  <a:gd name="connsiteY142" fmla="*/ 1577340 h 4229100"/>
                  <a:gd name="connsiteX143" fmla="*/ 167640 w 3276600"/>
                  <a:gd name="connsiteY143" fmla="*/ 1546860 h 4229100"/>
                  <a:gd name="connsiteX144" fmla="*/ 129540 w 3276600"/>
                  <a:gd name="connsiteY144" fmla="*/ 1432560 h 4229100"/>
                  <a:gd name="connsiteX145" fmla="*/ 167640 w 3276600"/>
                  <a:gd name="connsiteY145" fmla="*/ 1211580 h 4229100"/>
                  <a:gd name="connsiteX146" fmla="*/ 297180 w 3276600"/>
                  <a:gd name="connsiteY146" fmla="*/ 1005840 h 4229100"/>
                  <a:gd name="connsiteX147" fmla="*/ 243840 w 3276600"/>
                  <a:gd name="connsiteY147" fmla="*/ 807720 h 4229100"/>
                  <a:gd name="connsiteX148" fmla="*/ 144780 w 3276600"/>
                  <a:gd name="connsiteY148" fmla="*/ 609600 h 4229100"/>
                  <a:gd name="connsiteX149" fmla="*/ 236220 w 3276600"/>
                  <a:gd name="connsiteY149" fmla="*/ 403860 h 4229100"/>
                  <a:gd name="connsiteX150" fmla="*/ 129540 w 3276600"/>
                  <a:gd name="connsiteY150" fmla="*/ 342900 h 4229100"/>
                  <a:gd name="connsiteX151" fmla="*/ 121920 w 3276600"/>
                  <a:gd name="connsiteY151" fmla="*/ 274320 h 4229100"/>
                  <a:gd name="connsiteX152" fmla="*/ 198120 w 3276600"/>
                  <a:gd name="connsiteY152" fmla="*/ 213360 h 4229100"/>
                  <a:gd name="connsiteX153" fmla="*/ 358140 w 3276600"/>
                  <a:gd name="connsiteY153" fmla="*/ 198120 h 4229100"/>
                  <a:gd name="connsiteX154" fmla="*/ 563880 w 3276600"/>
                  <a:gd name="connsiteY154" fmla="*/ 266700 h 4229100"/>
                  <a:gd name="connsiteX155" fmla="*/ 647700 w 3276600"/>
                  <a:gd name="connsiteY155" fmla="*/ 220980 h 4229100"/>
                  <a:gd name="connsiteX156" fmla="*/ 723900 w 3276600"/>
                  <a:gd name="connsiteY156" fmla="*/ 60960 h 4229100"/>
                  <a:gd name="connsiteX157" fmla="*/ 876300 w 3276600"/>
                  <a:gd name="connsiteY157" fmla="*/ 236220 h 4229100"/>
                  <a:gd name="connsiteX158" fmla="*/ 1059180 w 3276600"/>
                  <a:gd name="connsiteY158" fmla="*/ 243840 h 4229100"/>
                  <a:gd name="connsiteX159" fmla="*/ 1066800 w 3276600"/>
                  <a:gd name="connsiteY159" fmla="*/ 144780 h 4229100"/>
                  <a:gd name="connsiteX160" fmla="*/ 1242060 w 3276600"/>
                  <a:gd name="connsiteY160" fmla="*/ 175260 h 4229100"/>
                  <a:gd name="connsiteX161" fmla="*/ 1257300 w 3276600"/>
                  <a:gd name="connsiteY161" fmla="*/ 121920 h 4229100"/>
                  <a:gd name="connsiteX162" fmla="*/ 1379220 w 3276600"/>
                  <a:gd name="connsiteY162" fmla="*/ 106680 h 422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3276600" h="4229100">
                    <a:moveTo>
                      <a:pt x="1402080" y="0"/>
                    </a:moveTo>
                    <a:lnTo>
                      <a:pt x="1470660" y="30480"/>
                    </a:lnTo>
                    <a:lnTo>
                      <a:pt x="1493520" y="114300"/>
                    </a:lnTo>
                    <a:lnTo>
                      <a:pt x="1607820" y="167640"/>
                    </a:lnTo>
                    <a:lnTo>
                      <a:pt x="1630680" y="213360"/>
                    </a:lnTo>
                    <a:lnTo>
                      <a:pt x="1819676" y="330668"/>
                    </a:lnTo>
                    <a:lnTo>
                      <a:pt x="1818573" y="332872"/>
                    </a:lnTo>
                    <a:lnTo>
                      <a:pt x="1805940" y="327660"/>
                    </a:lnTo>
                    <a:lnTo>
                      <a:pt x="1818132" y="333756"/>
                    </a:lnTo>
                    <a:lnTo>
                      <a:pt x="1775460" y="419100"/>
                    </a:lnTo>
                    <a:lnTo>
                      <a:pt x="1775460" y="449580"/>
                    </a:lnTo>
                    <a:lnTo>
                      <a:pt x="1882140" y="510540"/>
                    </a:lnTo>
                    <a:lnTo>
                      <a:pt x="1965960" y="601980"/>
                    </a:lnTo>
                    <a:lnTo>
                      <a:pt x="2065020" y="822960"/>
                    </a:lnTo>
                    <a:lnTo>
                      <a:pt x="2202180" y="876300"/>
                    </a:lnTo>
                    <a:lnTo>
                      <a:pt x="2286000" y="929640"/>
                    </a:lnTo>
                    <a:lnTo>
                      <a:pt x="2369820" y="1097280"/>
                    </a:lnTo>
                    <a:lnTo>
                      <a:pt x="2286000" y="1249680"/>
                    </a:lnTo>
                    <a:lnTo>
                      <a:pt x="2278380" y="1325880"/>
                    </a:lnTo>
                    <a:lnTo>
                      <a:pt x="2407920" y="1386840"/>
                    </a:lnTo>
                    <a:lnTo>
                      <a:pt x="2468880" y="1447800"/>
                    </a:lnTo>
                    <a:lnTo>
                      <a:pt x="2567940" y="1417320"/>
                    </a:lnTo>
                    <a:lnTo>
                      <a:pt x="2613660" y="1478280"/>
                    </a:lnTo>
                    <a:lnTo>
                      <a:pt x="2606040" y="1531620"/>
                    </a:lnTo>
                    <a:lnTo>
                      <a:pt x="2705100" y="1562100"/>
                    </a:lnTo>
                    <a:lnTo>
                      <a:pt x="2735580" y="1760220"/>
                    </a:lnTo>
                    <a:lnTo>
                      <a:pt x="2750820" y="1836420"/>
                    </a:lnTo>
                    <a:lnTo>
                      <a:pt x="2773680" y="1897380"/>
                    </a:lnTo>
                    <a:lnTo>
                      <a:pt x="2796540" y="1950720"/>
                    </a:lnTo>
                    <a:lnTo>
                      <a:pt x="2887980" y="1905000"/>
                    </a:lnTo>
                    <a:lnTo>
                      <a:pt x="3048000" y="1981200"/>
                    </a:lnTo>
                    <a:lnTo>
                      <a:pt x="3154680" y="1965960"/>
                    </a:lnTo>
                    <a:lnTo>
                      <a:pt x="3215640" y="2019300"/>
                    </a:lnTo>
                    <a:lnTo>
                      <a:pt x="3238500" y="2103120"/>
                    </a:lnTo>
                    <a:lnTo>
                      <a:pt x="3276600" y="2209800"/>
                    </a:lnTo>
                    <a:lnTo>
                      <a:pt x="3238500" y="2240280"/>
                    </a:lnTo>
                    <a:lnTo>
                      <a:pt x="3276600" y="2354580"/>
                    </a:lnTo>
                    <a:lnTo>
                      <a:pt x="3223260" y="2423160"/>
                    </a:lnTo>
                    <a:lnTo>
                      <a:pt x="3169920" y="2506980"/>
                    </a:lnTo>
                    <a:lnTo>
                      <a:pt x="3163606" y="2589060"/>
                    </a:lnTo>
                    <a:lnTo>
                      <a:pt x="3116580" y="2583180"/>
                    </a:lnTo>
                    <a:lnTo>
                      <a:pt x="2987040" y="2545080"/>
                    </a:lnTo>
                    <a:lnTo>
                      <a:pt x="2948940" y="2606040"/>
                    </a:lnTo>
                    <a:lnTo>
                      <a:pt x="2910840" y="2606040"/>
                    </a:lnTo>
                    <a:lnTo>
                      <a:pt x="2857500" y="2628900"/>
                    </a:lnTo>
                    <a:lnTo>
                      <a:pt x="2811780" y="2712720"/>
                    </a:lnTo>
                    <a:lnTo>
                      <a:pt x="2735580" y="2788920"/>
                    </a:lnTo>
                    <a:lnTo>
                      <a:pt x="2720340" y="2964180"/>
                    </a:lnTo>
                    <a:lnTo>
                      <a:pt x="2766060" y="2987040"/>
                    </a:lnTo>
                    <a:lnTo>
                      <a:pt x="2948940" y="3040380"/>
                    </a:lnTo>
                    <a:lnTo>
                      <a:pt x="2994660" y="3108960"/>
                    </a:lnTo>
                    <a:lnTo>
                      <a:pt x="2994660" y="3154680"/>
                    </a:lnTo>
                    <a:lnTo>
                      <a:pt x="2887980" y="3253740"/>
                    </a:lnTo>
                    <a:lnTo>
                      <a:pt x="3040380" y="3238500"/>
                    </a:lnTo>
                    <a:lnTo>
                      <a:pt x="3063240" y="3268980"/>
                    </a:lnTo>
                    <a:lnTo>
                      <a:pt x="2857500" y="3421380"/>
                    </a:lnTo>
                    <a:lnTo>
                      <a:pt x="2705100" y="3451860"/>
                    </a:lnTo>
                    <a:lnTo>
                      <a:pt x="2667000" y="3550920"/>
                    </a:lnTo>
                    <a:lnTo>
                      <a:pt x="2644140" y="3596640"/>
                    </a:lnTo>
                    <a:lnTo>
                      <a:pt x="2606040" y="3680460"/>
                    </a:lnTo>
                    <a:lnTo>
                      <a:pt x="2598420" y="3718560"/>
                    </a:lnTo>
                    <a:lnTo>
                      <a:pt x="2232660" y="3924300"/>
                    </a:lnTo>
                    <a:lnTo>
                      <a:pt x="2042160" y="3962400"/>
                    </a:lnTo>
                    <a:lnTo>
                      <a:pt x="1661160" y="4229100"/>
                    </a:lnTo>
                    <a:lnTo>
                      <a:pt x="1684020" y="4046220"/>
                    </a:lnTo>
                    <a:lnTo>
                      <a:pt x="1600200" y="3985260"/>
                    </a:lnTo>
                    <a:lnTo>
                      <a:pt x="1851660" y="3832860"/>
                    </a:lnTo>
                    <a:lnTo>
                      <a:pt x="1965960" y="3604260"/>
                    </a:lnTo>
                    <a:lnTo>
                      <a:pt x="1935480" y="3497580"/>
                    </a:lnTo>
                    <a:lnTo>
                      <a:pt x="1981200" y="3413760"/>
                    </a:lnTo>
                    <a:lnTo>
                      <a:pt x="2026920" y="3307080"/>
                    </a:lnTo>
                    <a:lnTo>
                      <a:pt x="2042160" y="3025140"/>
                    </a:lnTo>
                    <a:lnTo>
                      <a:pt x="1912620" y="2750820"/>
                    </a:lnTo>
                    <a:lnTo>
                      <a:pt x="1859280" y="2667000"/>
                    </a:lnTo>
                    <a:lnTo>
                      <a:pt x="1752600" y="2628900"/>
                    </a:lnTo>
                    <a:lnTo>
                      <a:pt x="1729740" y="2575560"/>
                    </a:lnTo>
                    <a:lnTo>
                      <a:pt x="1744980" y="2301240"/>
                    </a:lnTo>
                    <a:lnTo>
                      <a:pt x="1714500" y="2286000"/>
                    </a:lnTo>
                    <a:lnTo>
                      <a:pt x="1653540" y="2286000"/>
                    </a:lnTo>
                    <a:lnTo>
                      <a:pt x="1516380" y="2286000"/>
                    </a:lnTo>
                    <a:lnTo>
                      <a:pt x="1478280" y="2225040"/>
                    </a:lnTo>
                    <a:lnTo>
                      <a:pt x="1447800" y="2110740"/>
                    </a:lnTo>
                    <a:lnTo>
                      <a:pt x="1478280" y="2072640"/>
                    </a:lnTo>
                    <a:lnTo>
                      <a:pt x="1562100" y="2004060"/>
                    </a:lnTo>
                    <a:lnTo>
                      <a:pt x="1684020" y="2011680"/>
                    </a:lnTo>
                    <a:lnTo>
                      <a:pt x="1798320" y="2095500"/>
                    </a:lnTo>
                    <a:lnTo>
                      <a:pt x="1798320" y="2255520"/>
                    </a:lnTo>
                    <a:lnTo>
                      <a:pt x="1851660" y="2255520"/>
                    </a:lnTo>
                    <a:lnTo>
                      <a:pt x="1981200" y="2225040"/>
                    </a:lnTo>
                    <a:lnTo>
                      <a:pt x="2042160" y="2133600"/>
                    </a:lnTo>
                    <a:lnTo>
                      <a:pt x="2065020" y="1958340"/>
                    </a:lnTo>
                    <a:lnTo>
                      <a:pt x="2110740" y="1874520"/>
                    </a:lnTo>
                    <a:lnTo>
                      <a:pt x="2034540" y="1744980"/>
                    </a:lnTo>
                    <a:lnTo>
                      <a:pt x="1965960" y="1722120"/>
                    </a:lnTo>
                    <a:lnTo>
                      <a:pt x="1859280" y="1722120"/>
                    </a:lnTo>
                    <a:lnTo>
                      <a:pt x="1798320" y="1653540"/>
                    </a:lnTo>
                    <a:lnTo>
                      <a:pt x="1691640" y="1600200"/>
                    </a:lnTo>
                    <a:lnTo>
                      <a:pt x="1478280" y="1729740"/>
                    </a:lnTo>
                    <a:lnTo>
                      <a:pt x="1470660" y="1798320"/>
                    </a:lnTo>
                    <a:lnTo>
                      <a:pt x="1478280" y="1920240"/>
                    </a:lnTo>
                    <a:lnTo>
                      <a:pt x="1432560" y="2004060"/>
                    </a:lnTo>
                    <a:lnTo>
                      <a:pt x="1356360" y="2065020"/>
                    </a:lnTo>
                    <a:lnTo>
                      <a:pt x="1318260" y="2316480"/>
                    </a:lnTo>
                    <a:lnTo>
                      <a:pt x="1196340" y="2476500"/>
                    </a:lnTo>
                    <a:lnTo>
                      <a:pt x="1219200" y="2827020"/>
                    </a:lnTo>
                    <a:lnTo>
                      <a:pt x="1272540" y="3025140"/>
                    </a:lnTo>
                    <a:lnTo>
                      <a:pt x="1356360" y="3131820"/>
                    </a:lnTo>
                    <a:lnTo>
                      <a:pt x="1562100" y="3268980"/>
                    </a:lnTo>
                    <a:lnTo>
                      <a:pt x="1676400" y="3268980"/>
                    </a:lnTo>
                    <a:lnTo>
                      <a:pt x="1630680" y="3368040"/>
                    </a:lnTo>
                    <a:lnTo>
                      <a:pt x="1524000" y="3604260"/>
                    </a:lnTo>
                    <a:lnTo>
                      <a:pt x="1463040" y="3611880"/>
                    </a:lnTo>
                    <a:lnTo>
                      <a:pt x="1402080" y="3665220"/>
                    </a:lnTo>
                    <a:lnTo>
                      <a:pt x="1333500" y="3611880"/>
                    </a:lnTo>
                    <a:lnTo>
                      <a:pt x="1219200" y="3642360"/>
                    </a:lnTo>
                    <a:lnTo>
                      <a:pt x="1158240" y="3596640"/>
                    </a:lnTo>
                    <a:lnTo>
                      <a:pt x="1181100" y="3474720"/>
                    </a:lnTo>
                    <a:lnTo>
                      <a:pt x="1036320" y="3352800"/>
                    </a:lnTo>
                    <a:lnTo>
                      <a:pt x="853440" y="3345180"/>
                    </a:lnTo>
                    <a:lnTo>
                      <a:pt x="601980" y="3337560"/>
                    </a:lnTo>
                    <a:lnTo>
                      <a:pt x="518160" y="3299460"/>
                    </a:lnTo>
                    <a:lnTo>
                      <a:pt x="480060" y="3345180"/>
                    </a:lnTo>
                    <a:lnTo>
                      <a:pt x="304800" y="3368040"/>
                    </a:lnTo>
                    <a:lnTo>
                      <a:pt x="297180" y="3314700"/>
                    </a:lnTo>
                    <a:lnTo>
                      <a:pt x="259080" y="3268980"/>
                    </a:lnTo>
                    <a:lnTo>
                      <a:pt x="236220" y="3208020"/>
                    </a:lnTo>
                    <a:lnTo>
                      <a:pt x="251460" y="3139440"/>
                    </a:lnTo>
                    <a:lnTo>
                      <a:pt x="152400" y="3101340"/>
                    </a:lnTo>
                    <a:lnTo>
                      <a:pt x="220980" y="3040380"/>
                    </a:lnTo>
                    <a:lnTo>
                      <a:pt x="182880" y="2971800"/>
                    </a:lnTo>
                    <a:lnTo>
                      <a:pt x="114300" y="2903220"/>
                    </a:lnTo>
                    <a:lnTo>
                      <a:pt x="0" y="2788920"/>
                    </a:lnTo>
                    <a:lnTo>
                      <a:pt x="0" y="2727960"/>
                    </a:lnTo>
                    <a:lnTo>
                      <a:pt x="106680" y="2689860"/>
                    </a:lnTo>
                    <a:lnTo>
                      <a:pt x="182880" y="2766060"/>
                    </a:lnTo>
                    <a:lnTo>
                      <a:pt x="297180" y="2819400"/>
                    </a:lnTo>
                    <a:lnTo>
                      <a:pt x="457200" y="2720340"/>
                    </a:lnTo>
                    <a:lnTo>
                      <a:pt x="579120" y="2499360"/>
                    </a:lnTo>
                    <a:lnTo>
                      <a:pt x="640080" y="2164080"/>
                    </a:lnTo>
                    <a:lnTo>
                      <a:pt x="601980" y="1943100"/>
                    </a:lnTo>
                    <a:lnTo>
                      <a:pt x="327660" y="1592580"/>
                    </a:lnTo>
                    <a:lnTo>
                      <a:pt x="220980" y="1569720"/>
                    </a:lnTo>
                    <a:lnTo>
                      <a:pt x="167640" y="1577340"/>
                    </a:lnTo>
                    <a:lnTo>
                      <a:pt x="167640" y="1546860"/>
                    </a:lnTo>
                    <a:lnTo>
                      <a:pt x="129540" y="1432560"/>
                    </a:lnTo>
                    <a:lnTo>
                      <a:pt x="167640" y="1211580"/>
                    </a:lnTo>
                    <a:lnTo>
                      <a:pt x="297180" y="1005840"/>
                    </a:lnTo>
                    <a:lnTo>
                      <a:pt x="243840" y="807720"/>
                    </a:lnTo>
                    <a:lnTo>
                      <a:pt x="144780" y="609600"/>
                    </a:lnTo>
                    <a:lnTo>
                      <a:pt x="236220" y="403860"/>
                    </a:lnTo>
                    <a:lnTo>
                      <a:pt x="129540" y="342900"/>
                    </a:lnTo>
                    <a:lnTo>
                      <a:pt x="121920" y="274320"/>
                    </a:lnTo>
                    <a:lnTo>
                      <a:pt x="198120" y="213360"/>
                    </a:lnTo>
                    <a:lnTo>
                      <a:pt x="358140" y="198120"/>
                    </a:lnTo>
                    <a:lnTo>
                      <a:pt x="563880" y="266700"/>
                    </a:lnTo>
                    <a:lnTo>
                      <a:pt x="647700" y="220980"/>
                    </a:lnTo>
                    <a:lnTo>
                      <a:pt x="723900" y="60960"/>
                    </a:lnTo>
                    <a:lnTo>
                      <a:pt x="876300" y="236220"/>
                    </a:lnTo>
                    <a:lnTo>
                      <a:pt x="1059180" y="243840"/>
                    </a:lnTo>
                    <a:lnTo>
                      <a:pt x="1066800" y="144780"/>
                    </a:lnTo>
                    <a:lnTo>
                      <a:pt x="1242060" y="175260"/>
                    </a:lnTo>
                    <a:lnTo>
                      <a:pt x="1257300" y="121920"/>
                    </a:lnTo>
                    <a:lnTo>
                      <a:pt x="1379220" y="10668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C28B0776-B16F-EC98-780B-A5980EA47396}"/>
                  </a:ext>
                </a:extLst>
              </p:cNvPr>
              <p:cNvSpPr/>
              <p:nvPr/>
            </p:nvSpPr>
            <p:spPr>
              <a:xfrm>
                <a:off x="817122" y="5419549"/>
                <a:ext cx="705992" cy="684981"/>
              </a:xfrm>
              <a:custGeom>
                <a:avLst/>
                <a:gdLst>
                  <a:gd name="connsiteX0" fmla="*/ 2312670 w 3658870"/>
                  <a:gd name="connsiteY0" fmla="*/ 0 h 3549980"/>
                  <a:gd name="connsiteX1" fmla="*/ 2407920 w 3658870"/>
                  <a:gd name="connsiteY1" fmla="*/ 44452 h 3549980"/>
                  <a:gd name="connsiteX2" fmla="*/ 2503170 w 3658870"/>
                  <a:gd name="connsiteY2" fmla="*/ 88900 h 3549980"/>
                  <a:gd name="connsiteX3" fmla="*/ 2674620 w 3658870"/>
                  <a:gd name="connsiteY3" fmla="*/ 228600 h 3549980"/>
                  <a:gd name="connsiteX4" fmla="*/ 2700020 w 3658870"/>
                  <a:gd name="connsiteY4" fmla="*/ 317500 h 3549980"/>
                  <a:gd name="connsiteX5" fmla="*/ 2769870 w 3658870"/>
                  <a:gd name="connsiteY5" fmla="*/ 387348 h 3549980"/>
                  <a:gd name="connsiteX6" fmla="*/ 2776220 w 3658870"/>
                  <a:gd name="connsiteY6" fmla="*/ 565148 h 3549980"/>
                  <a:gd name="connsiteX7" fmla="*/ 2719070 w 3658870"/>
                  <a:gd name="connsiteY7" fmla="*/ 679452 h 3549980"/>
                  <a:gd name="connsiteX8" fmla="*/ 2769870 w 3658870"/>
                  <a:gd name="connsiteY8" fmla="*/ 774700 h 3549980"/>
                  <a:gd name="connsiteX9" fmla="*/ 2769870 w 3658870"/>
                  <a:gd name="connsiteY9" fmla="*/ 838200 h 3549980"/>
                  <a:gd name="connsiteX10" fmla="*/ 2706370 w 3658870"/>
                  <a:gd name="connsiteY10" fmla="*/ 876300 h 3549980"/>
                  <a:gd name="connsiteX11" fmla="*/ 2661920 w 3658870"/>
                  <a:gd name="connsiteY11" fmla="*/ 1054100 h 3549980"/>
                  <a:gd name="connsiteX12" fmla="*/ 2573020 w 3658870"/>
                  <a:gd name="connsiteY12" fmla="*/ 1054100 h 3549980"/>
                  <a:gd name="connsiteX13" fmla="*/ 2515870 w 3658870"/>
                  <a:gd name="connsiteY13" fmla="*/ 1016000 h 3549980"/>
                  <a:gd name="connsiteX14" fmla="*/ 2465070 w 3658870"/>
                  <a:gd name="connsiteY14" fmla="*/ 1003300 h 3549980"/>
                  <a:gd name="connsiteX15" fmla="*/ 2439670 w 3658870"/>
                  <a:gd name="connsiteY15" fmla="*/ 1022348 h 3549980"/>
                  <a:gd name="connsiteX16" fmla="*/ 2503170 w 3658870"/>
                  <a:gd name="connsiteY16" fmla="*/ 1143000 h 3549980"/>
                  <a:gd name="connsiteX17" fmla="*/ 2471420 w 3658870"/>
                  <a:gd name="connsiteY17" fmla="*/ 1187452 h 3549980"/>
                  <a:gd name="connsiteX18" fmla="*/ 2344420 w 3658870"/>
                  <a:gd name="connsiteY18" fmla="*/ 1206500 h 3549980"/>
                  <a:gd name="connsiteX19" fmla="*/ 2344420 w 3658870"/>
                  <a:gd name="connsiteY19" fmla="*/ 1295400 h 3549980"/>
                  <a:gd name="connsiteX20" fmla="*/ 2204720 w 3658870"/>
                  <a:gd name="connsiteY20" fmla="*/ 1250948 h 3549980"/>
                  <a:gd name="connsiteX21" fmla="*/ 2166620 w 3658870"/>
                  <a:gd name="connsiteY21" fmla="*/ 1200148 h 3549980"/>
                  <a:gd name="connsiteX22" fmla="*/ 2052320 w 3658870"/>
                  <a:gd name="connsiteY22" fmla="*/ 1231900 h 3549980"/>
                  <a:gd name="connsiteX23" fmla="*/ 2077720 w 3658870"/>
                  <a:gd name="connsiteY23" fmla="*/ 1435100 h 3549980"/>
                  <a:gd name="connsiteX24" fmla="*/ 2077720 w 3658870"/>
                  <a:gd name="connsiteY24" fmla="*/ 1536700 h 3549980"/>
                  <a:gd name="connsiteX25" fmla="*/ 2122170 w 3658870"/>
                  <a:gd name="connsiteY25" fmla="*/ 1562100 h 3549980"/>
                  <a:gd name="connsiteX26" fmla="*/ 2312670 w 3658870"/>
                  <a:gd name="connsiteY26" fmla="*/ 1625600 h 3549980"/>
                  <a:gd name="connsiteX27" fmla="*/ 2338070 w 3658870"/>
                  <a:gd name="connsiteY27" fmla="*/ 1619252 h 3549980"/>
                  <a:gd name="connsiteX28" fmla="*/ 2490470 w 3658870"/>
                  <a:gd name="connsiteY28" fmla="*/ 1587500 h 3549980"/>
                  <a:gd name="connsiteX29" fmla="*/ 2534920 w 3658870"/>
                  <a:gd name="connsiteY29" fmla="*/ 1562100 h 3549980"/>
                  <a:gd name="connsiteX30" fmla="*/ 2604770 w 3658870"/>
                  <a:gd name="connsiteY30" fmla="*/ 1536700 h 3549980"/>
                  <a:gd name="connsiteX31" fmla="*/ 2668270 w 3658870"/>
                  <a:gd name="connsiteY31" fmla="*/ 1536700 h 3549980"/>
                  <a:gd name="connsiteX32" fmla="*/ 2738120 w 3658870"/>
                  <a:gd name="connsiteY32" fmla="*/ 1562100 h 3549980"/>
                  <a:gd name="connsiteX33" fmla="*/ 2807970 w 3658870"/>
                  <a:gd name="connsiteY33" fmla="*/ 1625600 h 3549980"/>
                  <a:gd name="connsiteX34" fmla="*/ 2877820 w 3658870"/>
                  <a:gd name="connsiteY34" fmla="*/ 1612900 h 3549980"/>
                  <a:gd name="connsiteX35" fmla="*/ 2985770 w 3658870"/>
                  <a:gd name="connsiteY35" fmla="*/ 1651000 h 3549980"/>
                  <a:gd name="connsiteX36" fmla="*/ 3144520 w 3658870"/>
                  <a:gd name="connsiteY36" fmla="*/ 1619252 h 3549980"/>
                  <a:gd name="connsiteX37" fmla="*/ 3214370 w 3658870"/>
                  <a:gd name="connsiteY37" fmla="*/ 1562100 h 3549980"/>
                  <a:gd name="connsiteX38" fmla="*/ 3271520 w 3658870"/>
                  <a:gd name="connsiteY38" fmla="*/ 1574800 h 3549980"/>
                  <a:gd name="connsiteX39" fmla="*/ 3195320 w 3658870"/>
                  <a:gd name="connsiteY39" fmla="*/ 1676400 h 3549980"/>
                  <a:gd name="connsiteX40" fmla="*/ 3195320 w 3658870"/>
                  <a:gd name="connsiteY40" fmla="*/ 1746252 h 3549980"/>
                  <a:gd name="connsiteX41" fmla="*/ 3163570 w 3658870"/>
                  <a:gd name="connsiteY41" fmla="*/ 1803400 h 3549980"/>
                  <a:gd name="connsiteX42" fmla="*/ 3169920 w 3658870"/>
                  <a:gd name="connsiteY42" fmla="*/ 1860548 h 3549980"/>
                  <a:gd name="connsiteX43" fmla="*/ 3087370 w 3658870"/>
                  <a:gd name="connsiteY43" fmla="*/ 1873252 h 3549980"/>
                  <a:gd name="connsiteX44" fmla="*/ 3055620 w 3658870"/>
                  <a:gd name="connsiteY44" fmla="*/ 1924052 h 3549980"/>
                  <a:gd name="connsiteX45" fmla="*/ 3061970 w 3658870"/>
                  <a:gd name="connsiteY45" fmla="*/ 2012948 h 3549980"/>
                  <a:gd name="connsiteX46" fmla="*/ 2966720 w 3658870"/>
                  <a:gd name="connsiteY46" fmla="*/ 2076452 h 3549980"/>
                  <a:gd name="connsiteX47" fmla="*/ 3125470 w 3658870"/>
                  <a:gd name="connsiteY47" fmla="*/ 2095500 h 3549980"/>
                  <a:gd name="connsiteX48" fmla="*/ 3176270 w 3658870"/>
                  <a:gd name="connsiteY48" fmla="*/ 2076452 h 3549980"/>
                  <a:gd name="connsiteX49" fmla="*/ 3233420 w 3658870"/>
                  <a:gd name="connsiteY49" fmla="*/ 2063748 h 3549980"/>
                  <a:gd name="connsiteX50" fmla="*/ 3258820 w 3658870"/>
                  <a:gd name="connsiteY50" fmla="*/ 2044700 h 3549980"/>
                  <a:gd name="connsiteX51" fmla="*/ 3290570 w 3658870"/>
                  <a:gd name="connsiteY51" fmla="*/ 2095500 h 3549980"/>
                  <a:gd name="connsiteX52" fmla="*/ 3265170 w 3658870"/>
                  <a:gd name="connsiteY52" fmla="*/ 2152652 h 3549980"/>
                  <a:gd name="connsiteX53" fmla="*/ 3220720 w 3658870"/>
                  <a:gd name="connsiteY53" fmla="*/ 2171700 h 3549980"/>
                  <a:gd name="connsiteX54" fmla="*/ 3176270 w 3658870"/>
                  <a:gd name="connsiteY54" fmla="*/ 2241548 h 3549980"/>
                  <a:gd name="connsiteX55" fmla="*/ 3214370 w 3658870"/>
                  <a:gd name="connsiteY55" fmla="*/ 2254252 h 3549980"/>
                  <a:gd name="connsiteX56" fmla="*/ 3265170 w 3658870"/>
                  <a:gd name="connsiteY56" fmla="*/ 2266948 h 3549980"/>
                  <a:gd name="connsiteX57" fmla="*/ 3335020 w 3658870"/>
                  <a:gd name="connsiteY57" fmla="*/ 2292348 h 3549980"/>
                  <a:gd name="connsiteX58" fmla="*/ 3430270 w 3658870"/>
                  <a:gd name="connsiteY58" fmla="*/ 2286000 h 3549980"/>
                  <a:gd name="connsiteX59" fmla="*/ 3512820 w 3658870"/>
                  <a:gd name="connsiteY59" fmla="*/ 2298700 h 3549980"/>
                  <a:gd name="connsiteX60" fmla="*/ 3563620 w 3658870"/>
                  <a:gd name="connsiteY60" fmla="*/ 2273300 h 3549980"/>
                  <a:gd name="connsiteX61" fmla="*/ 3601720 w 3658870"/>
                  <a:gd name="connsiteY61" fmla="*/ 2330452 h 3549980"/>
                  <a:gd name="connsiteX62" fmla="*/ 3335020 w 3658870"/>
                  <a:gd name="connsiteY62" fmla="*/ 2387600 h 3549980"/>
                  <a:gd name="connsiteX63" fmla="*/ 3335020 w 3658870"/>
                  <a:gd name="connsiteY63" fmla="*/ 2476500 h 3549980"/>
                  <a:gd name="connsiteX64" fmla="*/ 3373120 w 3658870"/>
                  <a:gd name="connsiteY64" fmla="*/ 2514600 h 3549980"/>
                  <a:gd name="connsiteX65" fmla="*/ 3335020 w 3658870"/>
                  <a:gd name="connsiteY65" fmla="*/ 2584452 h 3549980"/>
                  <a:gd name="connsiteX66" fmla="*/ 3341370 w 3658870"/>
                  <a:gd name="connsiteY66" fmla="*/ 2635252 h 3549980"/>
                  <a:gd name="connsiteX67" fmla="*/ 3430270 w 3658870"/>
                  <a:gd name="connsiteY67" fmla="*/ 2654300 h 3549980"/>
                  <a:gd name="connsiteX68" fmla="*/ 3430270 w 3658870"/>
                  <a:gd name="connsiteY68" fmla="*/ 2717800 h 3549980"/>
                  <a:gd name="connsiteX69" fmla="*/ 3519170 w 3658870"/>
                  <a:gd name="connsiteY69" fmla="*/ 2730500 h 3549980"/>
                  <a:gd name="connsiteX70" fmla="*/ 3563620 w 3658870"/>
                  <a:gd name="connsiteY70" fmla="*/ 2781300 h 3549980"/>
                  <a:gd name="connsiteX71" fmla="*/ 3658870 w 3658870"/>
                  <a:gd name="connsiteY71" fmla="*/ 2781300 h 3549980"/>
                  <a:gd name="connsiteX72" fmla="*/ 3633470 w 3658870"/>
                  <a:gd name="connsiteY72" fmla="*/ 2832100 h 3549980"/>
                  <a:gd name="connsiteX73" fmla="*/ 3614420 w 3658870"/>
                  <a:gd name="connsiteY73" fmla="*/ 2901948 h 3549980"/>
                  <a:gd name="connsiteX74" fmla="*/ 3544570 w 3658870"/>
                  <a:gd name="connsiteY74" fmla="*/ 2908300 h 3549980"/>
                  <a:gd name="connsiteX75" fmla="*/ 3582670 w 3658870"/>
                  <a:gd name="connsiteY75" fmla="*/ 2965452 h 3549980"/>
                  <a:gd name="connsiteX76" fmla="*/ 3474720 w 3658870"/>
                  <a:gd name="connsiteY76" fmla="*/ 3105148 h 3549980"/>
                  <a:gd name="connsiteX77" fmla="*/ 3557270 w 3658870"/>
                  <a:gd name="connsiteY77" fmla="*/ 3136900 h 3549980"/>
                  <a:gd name="connsiteX78" fmla="*/ 3563620 w 3658870"/>
                  <a:gd name="connsiteY78" fmla="*/ 3181348 h 3549980"/>
                  <a:gd name="connsiteX79" fmla="*/ 3468370 w 3658870"/>
                  <a:gd name="connsiteY79" fmla="*/ 3251200 h 3549980"/>
                  <a:gd name="connsiteX80" fmla="*/ 3392170 w 3658870"/>
                  <a:gd name="connsiteY80" fmla="*/ 3314700 h 3549980"/>
                  <a:gd name="connsiteX81" fmla="*/ 3335020 w 3658870"/>
                  <a:gd name="connsiteY81" fmla="*/ 3321052 h 3549980"/>
                  <a:gd name="connsiteX82" fmla="*/ 3309620 w 3658870"/>
                  <a:gd name="connsiteY82" fmla="*/ 3384548 h 3549980"/>
                  <a:gd name="connsiteX83" fmla="*/ 3201670 w 3658870"/>
                  <a:gd name="connsiteY83" fmla="*/ 3390900 h 3549980"/>
                  <a:gd name="connsiteX84" fmla="*/ 3201670 w 3658870"/>
                  <a:gd name="connsiteY84" fmla="*/ 3454400 h 3549980"/>
                  <a:gd name="connsiteX85" fmla="*/ 3188970 w 3658870"/>
                  <a:gd name="connsiteY85" fmla="*/ 3543300 h 3549980"/>
                  <a:gd name="connsiteX86" fmla="*/ 3117708 w 3658870"/>
                  <a:gd name="connsiteY86" fmla="*/ 3549980 h 3549980"/>
                  <a:gd name="connsiteX87" fmla="*/ 3147060 w 3658870"/>
                  <a:gd name="connsiteY87" fmla="*/ 3525520 h 3549980"/>
                  <a:gd name="connsiteX88" fmla="*/ 3093720 w 3658870"/>
                  <a:gd name="connsiteY88" fmla="*/ 3487420 h 3549980"/>
                  <a:gd name="connsiteX89" fmla="*/ 3093720 w 3658870"/>
                  <a:gd name="connsiteY89" fmla="*/ 3319780 h 3549980"/>
                  <a:gd name="connsiteX90" fmla="*/ 3154680 w 3658870"/>
                  <a:gd name="connsiteY90" fmla="*/ 3205480 h 3549980"/>
                  <a:gd name="connsiteX91" fmla="*/ 3086100 w 3658870"/>
                  <a:gd name="connsiteY91" fmla="*/ 3197860 h 3549980"/>
                  <a:gd name="connsiteX92" fmla="*/ 3017520 w 3658870"/>
                  <a:gd name="connsiteY92" fmla="*/ 3175000 h 3549980"/>
                  <a:gd name="connsiteX93" fmla="*/ 2941320 w 3658870"/>
                  <a:gd name="connsiteY93" fmla="*/ 3182620 h 3549980"/>
                  <a:gd name="connsiteX94" fmla="*/ 2895600 w 3658870"/>
                  <a:gd name="connsiteY94" fmla="*/ 3152140 h 3549980"/>
                  <a:gd name="connsiteX95" fmla="*/ 2773680 w 3658870"/>
                  <a:gd name="connsiteY95" fmla="*/ 3159760 h 3549980"/>
                  <a:gd name="connsiteX96" fmla="*/ 2720340 w 3658870"/>
                  <a:gd name="connsiteY96" fmla="*/ 3304540 h 3549980"/>
                  <a:gd name="connsiteX97" fmla="*/ 2667000 w 3658870"/>
                  <a:gd name="connsiteY97" fmla="*/ 3380740 h 3549980"/>
                  <a:gd name="connsiteX98" fmla="*/ 2560320 w 3658870"/>
                  <a:gd name="connsiteY98" fmla="*/ 3380740 h 3549980"/>
                  <a:gd name="connsiteX99" fmla="*/ 2400300 w 3658870"/>
                  <a:gd name="connsiteY99" fmla="*/ 3380740 h 3549980"/>
                  <a:gd name="connsiteX100" fmla="*/ 2331720 w 3658870"/>
                  <a:gd name="connsiteY100" fmla="*/ 3380740 h 3549980"/>
                  <a:gd name="connsiteX101" fmla="*/ 2293620 w 3658870"/>
                  <a:gd name="connsiteY101" fmla="*/ 3449320 h 3549980"/>
                  <a:gd name="connsiteX102" fmla="*/ 2171700 w 3658870"/>
                  <a:gd name="connsiteY102" fmla="*/ 3411220 h 3549980"/>
                  <a:gd name="connsiteX103" fmla="*/ 2072640 w 3658870"/>
                  <a:gd name="connsiteY103" fmla="*/ 3357880 h 3549980"/>
                  <a:gd name="connsiteX104" fmla="*/ 2110740 w 3658870"/>
                  <a:gd name="connsiteY104" fmla="*/ 3296920 h 3549980"/>
                  <a:gd name="connsiteX105" fmla="*/ 2042160 w 3658870"/>
                  <a:gd name="connsiteY105" fmla="*/ 3220720 h 3549980"/>
                  <a:gd name="connsiteX106" fmla="*/ 1981200 w 3658870"/>
                  <a:gd name="connsiteY106" fmla="*/ 3121660 h 3549980"/>
                  <a:gd name="connsiteX107" fmla="*/ 1889760 w 3658870"/>
                  <a:gd name="connsiteY107" fmla="*/ 3159760 h 3549980"/>
                  <a:gd name="connsiteX108" fmla="*/ 1859280 w 3658870"/>
                  <a:gd name="connsiteY108" fmla="*/ 3205480 h 3549980"/>
                  <a:gd name="connsiteX109" fmla="*/ 1821180 w 3658870"/>
                  <a:gd name="connsiteY109" fmla="*/ 3235960 h 3549980"/>
                  <a:gd name="connsiteX110" fmla="*/ 1699260 w 3658870"/>
                  <a:gd name="connsiteY110" fmla="*/ 3235960 h 3549980"/>
                  <a:gd name="connsiteX111" fmla="*/ 1615440 w 3658870"/>
                  <a:gd name="connsiteY111" fmla="*/ 3235960 h 3549980"/>
                  <a:gd name="connsiteX112" fmla="*/ 1607820 w 3658870"/>
                  <a:gd name="connsiteY112" fmla="*/ 3167380 h 3549980"/>
                  <a:gd name="connsiteX113" fmla="*/ 1536774 w 3658870"/>
                  <a:gd name="connsiteY113" fmla="*/ 3160276 h 3549980"/>
                  <a:gd name="connsiteX114" fmla="*/ 1531620 w 3658870"/>
                  <a:gd name="connsiteY114" fmla="*/ 3124200 h 3549980"/>
                  <a:gd name="connsiteX115" fmla="*/ 1442720 w 3658870"/>
                  <a:gd name="connsiteY115" fmla="*/ 3054348 h 3549980"/>
                  <a:gd name="connsiteX116" fmla="*/ 1290320 w 3658870"/>
                  <a:gd name="connsiteY116" fmla="*/ 2952748 h 3549980"/>
                  <a:gd name="connsiteX117" fmla="*/ 1264920 w 3658870"/>
                  <a:gd name="connsiteY117" fmla="*/ 2705100 h 3549980"/>
                  <a:gd name="connsiteX118" fmla="*/ 1322070 w 3658870"/>
                  <a:gd name="connsiteY118" fmla="*/ 2635252 h 3549980"/>
                  <a:gd name="connsiteX119" fmla="*/ 1258570 w 3658870"/>
                  <a:gd name="connsiteY119" fmla="*/ 2578100 h 3549980"/>
                  <a:gd name="connsiteX120" fmla="*/ 1252220 w 3658870"/>
                  <a:gd name="connsiteY120" fmla="*/ 2520948 h 3549980"/>
                  <a:gd name="connsiteX121" fmla="*/ 1201420 w 3658870"/>
                  <a:gd name="connsiteY121" fmla="*/ 2476500 h 3549980"/>
                  <a:gd name="connsiteX122" fmla="*/ 1182370 w 3658870"/>
                  <a:gd name="connsiteY122" fmla="*/ 2349500 h 3549980"/>
                  <a:gd name="connsiteX123" fmla="*/ 1049020 w 3658870"/>
                  <a:gd name="connsiteY123" fmla="*/ 2222500 h 3549980"/>
                  <a:gd name="connsiteX124" fmla="*/ 1010920 w 3658870"/>
                  <a:gd name="connsiteY124" fmla="*/ 2038348 h 3549980"/>
                  <a:gd name="connsiteX125" fmla="*/ 890270 w 3658870"/>
                  <a:gd name="connsiteY125" fmla="*/ 1936748 h 3549980"/>
                  <a:gd name="connsiteX126" fmla="*/ 845820 w 3658870"/>
                  <a:gd name="connsiteY126" fmla="*/ 1873252 h 3549980"/>
                  <a:gd name="connsiteX127" fmla="*/ 687070 w 3658870"/>
                  <a:gd name="connsiteY127" fmla="*/ 1828800 h 3549980"/>
                  <a:gd name="connsiteX128" fmla="*/ 547370 w 3658870"/>
                  <a:gd name="connsiteY128" fmla="*/ 1892300 h 3549980"/>
                  <a:gd name="connsiteX129" fmla="*/ 458470 w 3658870"/>
                  <a:gd name="connsiteY129" fmla="*/ 1892300 h 3549980"/>
                  <a:gd name="connsiteX130" fmla="*/ 464820 w 3658870"/>
                  <a:gd name="connsiteY130" fmla="*/ 2044700 h 3549980"/>
                  <a:gd name="connsiteX131" fmla="*/ 496570 w 3658870"/>
                  <a:gd name="connsiteY131" fmla="*/ 2101852 h 3549980"/>
                  <a:gd name="connsiteX132" fmla="*/ 572770 w 3658870"/>
                  <a:gd name="connsiteY132" fmla="*/ 2235200 h 3549980"/>
                  <a:gd name="connsiteX133" fmla="*/ 534670 w 3658870"/>
                  <a:gd name="connsiteY133" fmla="*/ 2286000 h 3549980"/>
                  <a:gd name="connsiteX134" fmla="*/ 579120 w 3658870"/>
                  <a:gd name="connsiteY134" fmla="*/ 2324100 h 3549980"/>
                  <a:gd name="connsiteX135" fmla="*/ 579120 w 3658870"/>
                  <a:gd name="connsiteY135" fmla="*/ 2349500 h 3549980"/>
                  <a:gd name="connsiteX136" fmla="*/ 534670 w 3658870"/>
                  <a:gd name="connsiteY136" fmla="*/ 2393948 h 3549980"/>
                  <a:gd name="connsiteX137" fmla="*/ 490220 w 3658870"/>
                  <a:gd name="connsiteY137" fmla="*/ 2444748 h 3549980"/>
                  <a:gd name="connsiteX138" fmla="*/ 414020 w 3658870"/>
                  <a:gd name="connsiteY138" fmla="*/ 2444748 h 3549980"/>
                  <a:gd name="connsiteX139" fmla="*/ 375920 w 3658870"/>
                  <a:gd name="connsiteY139" fmla="*/ 2349500 h 3549980"/>
                  <a:gd name="connsiteX140" fmla="*/ 363220 w 3658870"/>
                  <a:gd name="connsiteY140" fmla="*/ 2349500 h 3549980"/>
                  <a:gd name="connsiteX141" fmla="*/ 331470 w 3658870"/>
                  <a:gd name="connsiteY141" fmla="*/ 2330452 h 3549980"/>
                  <a:gd name="connsiteX142" fmla="*/ 267970 w 3658870"/>
                  <a:gd name="connsiteY142" fmla="*/ 2343148 h 3549980"/>
                  <a:gd name="connsiteX143" fmla="*/ 198120 w 3658870"/>
                  <a:gd name="connsiteY143" fmla="*/ 2292348 h 3549980"/>
                  <a:gd name="connsiteX144" fmla="*/ 172720 w 3658870"/>
                  <a:gd name="connsiteY144" fmla="*/ 2216148 h 3549980"/>
                  <a:gd name="connsiteX145" fmla="*/ 33020 w 3658870"/>
                  <a:gd name="connsiteY145" fmla="*/ 2203452 h 3549980"/>
                  <a:gd name="connsiteX146" fmla="*/ 11669 w 3658870"/>
                  <a:gd name="connsiteY146" fmla="*/ 2143168 h 3549980"/>
                  <a:gd name="connsiteX147" fmla="*/ 45720 w 3658870"/>
                  <a:gd name="connsiteY147" fmla="*/ 2153920 h 3549980"/>
                  <a:gd name="connsiteX148" fmla="*/ 114300 w 3658870"/>
                  <a:gd name="connsiteY148" fmla="*/ 2092960 h 3549980"/>
                  <a:gd name="connsiteX149" fmla="*/ 144780 w 3658870"/>
                  <a:gd name="connsiteY149" fmla="*/ 1864360 h 3549980"/>
                  <a:gd name="connsiteX150" fmla="*/ 38100 w 3658870"/>
                  <a:gd name="connsiteY150" fmla="*/ 1742440 h 3549980"/>
                  <a:gd name="connsiteX151" fmla="*/ 60960 w 3658870"/>
                  <a:gd name="connsiteY151" fmla="*/ 1673860 h 3549980"/>
                  <a:gd name="connsiteX152" fmla="*/ 0 w 3658870"/>
                  <a:gd name="connsiteY152" fmla="*/ 1651000 h 3549980"/>
                  <a:gd name="connsiteX153" fmla="*/ 0 w 3658870"/>
                  <a:gd name="connsiteY153" fmla="*/ 1590040 h 3549980"/>
                  <a:gd name="connsiteX154" fmla="*/ 106680 w 3658870"/>
                  <a:gd name="connsiteY154" fmla="*/ 1590040 h 3549980"/>
                  <a:gd name="connsiteX155" fmla="*/ 83820 w 3658870"/>
                  <a:gd name="connsiteY155" fmla="*/ 1506220 h 3549980"/>
                  <a:gd name="connsiteX156" fmla="*/ 99060 w 3658870"/>
                  <a:gd name="connsiteY156" fmla="*/ 1475740 h 3549980"/>
                  <a:gd name="connsiteX157" fmla="*/ 68580 w 3658870"/>
                  <a:gd name="connsiteY157" fmla="*/ 1308100 h 3549980"/>
                  <a:gd name="connsiteX158" fmla="*/ 30480 w 3658870"/>
                  <a:gd name="connsiteY158" fmla="*/ 1277620 h 3549980"/>
                  <a:gd name="connsiteX159" fmla="*/ 106680 w 3658870"/>
                  <a:gd name="connsiteY159" fmla="*/ 1201420 h 3549980"/>
                  <a:gd name="connsiteX160" fmla="*/ 121920 w 3658870"/>
                  <a:gd name="connsiteY160" fmla="*/ 1155700 h 3549980"/>
                  <a:gd name="connsiteX161" fmla="*/ 182880 w 3658870"/>
                  <a:gd name="connsiteY161" fmla="*/ 1148080 h 3549980"/>
                  <a:gd name="connsiteX162" fmla="*/ 182880 w 3658870"/>
                  <a:gd name="connsiteY162" fmla="*/ 995680 h 3549980"/>
                  <a:gd name="connsiteX163" fmla="*/ 243840 w 3658870"/>
                  <a:gd name="connsiteY163" fmla="*/ 896620 h 3549980"/>
                  <a:gd name="connsiteX164" fmla="*/ 289560 w 3658870"/>
                  <a:gd name="connsiteY164" fmla="*/ 866140 h 3549980"/>
                  <a:gd name="connsiteX165" fmla="*/ 358140 w 3658870"/>
                  <a:gd name="connsiteY165" fmla="*/ 744220 h 3549980"/>
                  <a:gd name="connsiteX166" fmla="*/ 518160 w 3658870"/>
                  <a:gd name="connsiteY166" fmla="*/ 690880 h 3549980"/>
                  <a:gd name="connsiteX167" fmla="*/ 601980 w 3658870"/>
                  <a:gd name="connsiteY167" fmla="*/ 645160 h 3549980"/>
                  <a:gd name="connsiteX168" fmla="*/ 685800 w 3658870"/>
                  <a:gd name="connsiteY168" fmla="*/ 706120 h 3549980"/>
                  <a:gd name="connsiteX169" fmla="*/ 807720 w 3658870"/>
                  <a:gd name="connsiteY169" fmla="*/ 668020 h 3549980"/>
                  <a:gd name="connsiteX170" fmla="*/ 853440 w 3658870"/>
                  <a:gd name="connsiteY170" fmla="*/ 713740 h 3549980"/>
                  <a:gd name="connsiteX171" fmla="*/ 967740 w 3658870"/>
                  <a:gd name="connsiteY171" fmla="*/ 698500 h 3549980"/>
                  <a:gd name="connsiteX172" fmla="*/ 1059180 w 3658870"/>
                  <a:gd name="connsiteY172" fmla="*/ 645160 h 3549980"/>
                  <a:gd name="connsiteX173" fmla="*/ 1051560 w 3658870"/>
                  <a:gd name="connsiteY173" fmla="*/ 584200 h 3549980"/>
                  <a:gd name="connsiteX174" fmla="*/ 1097280 w 3658870"/>
                  <a:gd name="connsiteY174" fmla="*/ 546100 h 3549980"/>
                  <a:gd name="connsiteX175" fmla="*/ 1097280 w 3658870"/>
                  <a:gd name="connsiteY175" fmla="*/ 477520 h 3549980"/>
                  <a:gd name="connsiteX176" fmla="*/ 1059180 w 3658870"/>
                  <a:gd name="connsiteY176" fmla="*/ 386080 h 3549980"/>
                  <a:gd name="connsiteX177" fmla="*/ 1109863 w 3658870"/>
                  <a:gd name="connsiteY177" fmla="*/ 291052 h 3549980"/>
                  <a:gd name="connsiteX178" fmla="*/ 1137920 w 3658870"/>
                  <a:gd name="connsiteY178" fmla="*/ 285748 h 3549980"/>
                  <a:gd name="connsiteX179" fmla="*/ 1290320 w 3658870"/>
                  <a:gd name="connsiteY179" fmla="*/ 311148 h 3549980"/>
                  <a:gd name="connsiteX180" fmla="*/ 1360170 w 3658870"/>
                  <a:gd name="connsiteY180" fmla="*/ 406400 h 3549980"/>
                  <a:gd name="connsiteX181" fmla="*/ 1823720 w 3658870"/>
                  <a:gd name="connsiteY181" fmla="*/ 431800 h 3549980"/>
                  <a:gd name="connsiteX182" fmla="*/ 1849120 w 3658870"/>
                  <a:gd name="connsiteY182" fmla="*/ 330200 h 3549980"/>
                  <a:gd name="connsiteX183" fmla="*/ 1938020 w 3658870"/>
                  <a:gd name="connsiteY183" fmla="*/ 285748 h 3549980"/>
                  <a:gd name="connsiteX184" fmla="*/ 1982470 w 3658870"/>
                  <a:gd name="connsiteY184" fmla="*/ 241300 h 3549980"/>
                  <a:gd name="connsiteX185" fmla="*/ 2020570 w 3658870"/>
                  <a:gd name="connsiteY185" fmla="*/ 190500 h 3549980"/>
                  <a:gd name="connsiteX186" fmla="*/ 2039620 w 3658870"/>
                  <a:gd name="connsiteY186" fmla="*/ 146052 h 3549980"/>
                  <a:gd name="connsiteX187" fmla="*/ 2045970 w 3658870"/>
                  <a:gd name="connsiteY187" fmla="*/ 101600 h 3549980"/>
                  <a:gd name="connsiteX188" fmla="*/ 2153920 w 3658870"/>
                  <a:gd name="connsiteY188" fmla="*/ 50800 h 3549980"/>
                  <a:gd name="connsiteX189" fmla="*/ 2211070 w 3658870"/>
                  <a:gd name="connsiteY189" fmla="*/ 38100 h 3549980"/>
                  <a:gd name="connsiteX190" fmla="*/ 2280920 w 3658870"/>
                  <a:gd name="connsiteY190" fmla="*/ 38100 h 3549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</a:cxnLst>
                <a:rect l="l" t="t" r="r" b="b"/>
                <a:pathLst>
                  <a:path w="3658870" h="3549980">
                    <a:moveTo>
                      <a:pt x="2312670" y="0"/>
                    </a:moveTo>
                    <a:lnTo>
                      <a:pt x="2407920" y="44452"/>
                    </a:lnTo>
                    <a:lnTo>
                      <a:pt x="2503170" y="88900"/>
                    </a:lnTo>
                    <a:lnTo>
                      <a:pt x="2674620" y="228600"/>
                    </a:lnTo>
                    <a:lnTo>
                      <a:pt x="2700020" y="317500"/>
                    </a:lnTo>
                    <a:lnTo>
                      <a:pt x="2769870" y="387348"/>
                    </a:lnTo>
                    <a:lnTo>
                      <a:pt x="2776220" y="565148"/>
                    </a:lnTo>
                    <a:lnTo>
                      <a:pt x="2719070" y="679452"/>
                    </a:lnTo>
                    <a:lnTo>
                      <a:pt x="2769870" y="774700"/>
                    </a:lnTo>
                    <a:lnTo>
                      <a:pt x="2769870" y="838200"/>
                    </a:lnTo>
                    <a:lnTo>
                      <a:pt x="2706370" y="876300"/>
                    </a:lnTo>
                    <a:lnTo>
                      <a:pt x="2661920" y="1054100"/>
                    </a:lnTo>
                    <a:lnTo>
                      <a:pt x="2573020" y="1054100"/>
                    </a:lnTo>
                    <a:lnTo>
                      <a:pt x="2515870" y="1016000"/>
                    </a:lnTo>
                    <a:lnTo>
                      <a:pt x="2465070" y="1003300"/>
                    </a:lnTo>
                    <a:lnTo>
                      <a:pt x="2439670" y="1022348"/>
                    </a:lnTo>
                    <a:lnTo>
                      <a:pt x="2503170" y="1143000"/>
                    </a:lnTo>
                    <a:lnTo>
                      <a:pt x="2471420" y="1187452"/>
                    </a:lnTo>
                    <a:lnTo>
                      <a:pt x="2344420" y="1206500"/>
                    </a:lnTo>
                    <a:lnTo>
                      <a:pt x="2344420" y="1295400"/>
                    </a:lnTo>
                    <a:lnTo>
                      <a:pt x="2204720" y="1250948"/>
                    </a:lnTo>
                    <a:lnTo>
                      <a:pt x="2166620" y="1200148"/>
                    </a:lnTo>
                    <a:lnTo>
                      <a:pt x="2052320" y="1231900"/>
                    </a:lnTo>
                    <a:lnTo>
                      <a:pt x="2077720" y="1435100"/>
                    </a:lnTo>
                    <a:lnTo>
                      <a:pt x="2077720" y="1536700"/>
                    </a:lnTo>
                    <a:lnTo>
                      <a:pt x="2122170" y="1562100"/>
                    </a:lnTo>
                    <a:lnTo>
                      <a:pt x="2312670" y="1625600"/>
                    </a:lnTo>
                    <a:lnTo>
                      <a:pt x="2338070" y="1619252"/>
                    </a:lnTo>
                    <a:lnTo>
                      <a:pt x="2490470" y="1587500"/>
                    </a:lnTo>
                    <a:lnTo>
                      <a:pt x="2534920" y="1562100"/>
                    </a:lnTo>
                    <a:lnTo>
                      <a:pt x="2604770" y="1536700"/>
                    </a:lnTo>
                    <a:lnTo>
                      <a:pt x="2668270" y="1536700"/>
                    </a:lnTo>
                    <a:lnTo>
                      <a:pt x="2738120" y="1562100"/>
                    </a:lnTo>
                    <a:lnTo>
                      <a:pt x="2807970" y="1625600"/>
                    </a:lnTo>
                    <a:lnTo>
                      <a:pt x="2877820" y="1612900"/>
                    </a:lnTo>
                    <a:lnTo>
                      <a:pt x="2985770" y="1651000"/>
                    </a:lnTo>
                    <a:lnTo>
                      <a:pt x="3144520" y="1619252"/>
                    </a:lnTo>
                    <a:lnTo>
                      <a:pt x="3214370" y="1562100"/>
                    </a:lnTo>
                    <a:lnTo>
                      <a:pt x="3271520" y="1574800"/>
                    </a:lnTo>
                    <a:lnTo>
                      <a:pt x="3195320" y="1676400"/>
                    </a:lnTo>
                    <a:lnTo>
                      <a:pt x="3195320" y="1746252"/>
                    </a:lnTo>
                    <a:lnTo>
                      <a:pt x="3163570" y="1803400"/>
                    </a:lnTo>
                    <a:lnTo>
                      <a:pt x="3169920" y="1860548"/>
                    </a:lnTo>
                    <a:lnTo>
                      <a:pt x="3087370" y="1873252"/>
                    </a:lnTo>
                    <a:lnTo>
                      <a:pt x="3055620" y="1924052"/>
                    </a:lnTo>
                    <a:lnTo>
                      <a:pt x="3061970" y="2012948"/>
                    </a:lnTo>
                    <a:lnTo>
                      <a:pt x="2966720" y="2076452"/>
                    </a:lnTo>
                    <a:lnTo>
                      <a:pt x="3125470" y="2095500"/>
                    </a:lnTo>
                    <a:lnTo>
                      <a:pt x="3176270" y="2076452"/>
                    </a:lnTo>
                    <a:lnTo>
                      <a:pt x="3233420" y="2063748"/>
                    </a:lnTo>
                    <a:lnTo>
                      <a:pt x="3258820" y="2044700"/>
                    </a:lnTo>
                    <a:lnTo>
                      <a:pt x="3290570" y="2095500"/>
                    </a:lnTo>
                    <a:lnTo>
                      <a:pt x="3265170" y="2152652"/>
                    </a:lnTo>
                    <a:lnTo>
                      <a:pt x="3220720" y="2171700"/>
                    </a:lnTo>
                    <a:lnTo>
                      <a:pt x="3176270" y="2241548"/>
                    </a:lnTo>
                    <a:lnTo>
                      <a:pt x="3214370" y="2254252"/>
                    </a:lnTo>
                    <a:lnTo>
                      <a:pt x="3265170" y="2266948"/>
                    </a:lnTo>
                    <a:lnTo>
                      <a:pt x="3335020" y="2292348"/>
                    </a:lnTo>
                    <a:lnTo>
                      <a:pt x="3430270" y="2286000"/>
                    </a:lnTo>
                    <a:lnTo>
                      <a:pt x="3512820" y="2298700"/>
                    </a:lnTo>
                    <a:lnTo>
                      <a:pt x="3563620" y="2273300"/>
                    </a:lnTo>
                    <a:lnTo>
                      <a:pt x="3601720" y="2330452"/>
                    </a:lnTo>
                    <a:lnTo>
                      <a:pt x="3335020" y="2387600"/>
                    </a:lnTo>
                    <a:lnTo>
                      <a:pt x="3335020" y="2476500"/>
                    </a:lnTo>
                    <a:lnTo>
                      <a:pt x="3373120" y="2514600"/>
                    </a:lnTo>
                    <a:lnTo>
                      <a:pt x="3335020" y="2584452"/>
                    </a:lnTo>
                    <a:lnTo>
                      <a:pt x="3341370" y="2635252"/>
                    </a:lnTo>
                    <a:lnTo>
                      <a:pt x="3430270" y="2654300"/>
                    </a:lnTo>
                    <a:lnTo>
                      <a:pt x="3430270" y="2717800"/>
                    </a:lnTo>
                    <a:lnTo>
                      <a:pt x="3519170" y="2730500"/>
                    </a:lnTo>
                    <a:lnTo>
                      <a:pt x="3563620" y="2781300"/>
                    </a:lnTo>
                    <a:lnTo>
                      <a:pt x="3658870" y="2781300"/>
                    </a:lnTo>
                    <a:lnTo>
                      <a:pt x="3633470" y="2832100"/>
                    </a:lnTo>
                    <a:lnTo>
                      <a:pt x="3614420" y="2901948"/>
                    </a:lnTo>
                    <a:lnTo>
                      <a:pt x="3544570" y="2908300"/>
                    </a:lnTo>
                    <a:lnTo>
                      <a:pt x="3582670" y="2965452"/>
                    </a:lnTo>
                    <a:lnTo>
                      <a:pt x="3474720" y="3105148"/>
                    </a:lnTo>
                    <a:lnTo>
                      <a:pt x="3557270" y="3136900"/>
                    </a:lnTo>
                    <a:lnTo>
                      <a:pt x="3563620" y="3181348"/>
                    </a:lnTo>
                    <a:lnTo>
                      <a:pt x="3468370" y="3251200"/>
                    </a:lnTo>
                    <a:lnTo>
                      <a:pt x="3392170" y="3314700"/>
                    </a:lnTo>
                    <a:lnTo>
                      <a:pt x="3335020" y="3321052"/>
                    </a:lnTo>
                    <a:lnTo>
                      <a:pt x="3309620" y="3384548"/>
                    </a:lnTo>
                    <a:lnTo>
                      <a:pt x="3201670" y="3390900"/>
                    </a:lnTo>
                    <a:lnTo>
                      <a:pt x="3201670" y="3454400"/>
                    </a:lnTo>
                    <a:lnTo>
                      <a:pt x="3188970" y="3543300"/>
                    </a:lnTo>
                    <a:lnTo>
                      <a:pt x="3117708" y="3549980"/>
                    </a:lnTo>
                    <a:lnTo>
                      <a:pt x="3147060" y="3525520"/>
                    </a:lnTo>
                    <a:lnTo>
                      <a:pt x="3093720" y="3487420"/>
                    </a:lnTo>
                    <a:lnTo>
                      <a:pt x="3093720" y="3319780"/>
                    </a:lnTo>
                    <a:lnTo>
                      <a:pt x="3154680" y="3205480"/>
                    </a:lnTo>
                    <a:lnTo>
                      <a:pt x="3086100" y="3197860"/>
                    </a:lnTo>
                    <a:lnTo>
                      <a:pt x="3017520" y="3175000"/>
                    </a:lnTo>
                    <a:lnTo>
                      <a:pt x="2941320" y="3182620"/>
                    </a:lnTo>
                    <a:lnTo>
                      <a:pt x="2895600" y="3152140"/>
                    </a:lnTo>
                    <a:lnTo>
                      <a:pt x="2773680" y="3159760"/>
                    </a:lnTo>
                    <a:lnTo>
                      <a:pt x="2720340" y="3304540"/>
                    </a:lnTo>
                    <a:lnTo>
                      <a:pt x="2667000" y="3380740"/>
                    </a:lnTo>
                    <a:lnTo>
                      <a:pt x="2560320" y="3380740"/>
                    </a:lnTo>
                    <a:lnTo>
                      <a:pt x="2400300" y="3380740"/>
                    </a:lnTo>
                    <a:lnTo>
                      <a:pt x="2331720" y="3380740"/>
                    </a:lnTo>
                    <a:lnTo>
                      <a:pt x="2293620" y="3449320"/>
                    </a:lnTo>
                    <a:lnTo>
                      <a:pt x="2171700" y="3411220"/>
                    </a:lnTo>
                    <a:lnTo>
                      <a:pt x="2072640" y="3357880"/>
                    </a:lnTo>
                    <a:lnTo>
                      <a:pt x="2110740" y="3296920"/>
                    </a:lnTo>
                    <a:lnTo>
                      <a:pt x="2042160" y="3220720"/>
                    </a:lnTo>
                    <a:lnTo>
                      <a:pt x="1981200" y="3121660"/>
                    </a:lnTo>
                    <a:lnTo>
                      <a:pt x="1889760" y="3159760"/>
                    </a:lnTo>
                    <a:lnTo>
                      <a:pt x="1859280" y="3205480"/>
                    </a:lnTo>
                    <a:lnTo>
                      <a:pt x="1821180" y="3235960"/>
                    </a:lnTo>
                    <a:lnTo>
                      <a:pt x="1699260" y="3235960"/>
                    </a:lnTo>
                    <a:lnTo>
                      <a:pt x="1615440" y="3235960"/>
                    </a:lnTo>
                    <a:lnTo>
                      <a:pt x="1607820" y="3167380"/>
                    </a:lnTo>
                    <a:lnTo>
                      <a:pt x="1536774" y="3160276"/>
                    </a:lnTo>
                    <a:lnTo>
                      <a:pt x="1531620" y="3124200"/>
                    </a:lnTo>
                    <a:lnTo>
                      <a:pt x="1442720" y="3054348"/>
                    </a:lnTo>
                    <a:lnTo>
                      <a:pt x="1290320" y="2952748"/>
                    </a:lnTo>
                    <a:lnTo>
                      <a:pt x="1264920" y="2705100"/>
                    </a:lnTo>
                    <a:lnTo>
                      <a:pt x="1322070" y="2635252"/>
                    </a:lnTo>
                    <a:lnTo>
                      <a:pt x="1258570" y="2578100"/>
                    </a:lnTo>
                    <a:lnTo>
                      <a:pt x="1252220" y="2520948"/>
                    </a:lnTo>
                    <a:lnTo>
                      <a:pt x="1201420" y="2476500"/>
                    </a:lnTo>
                    <a:lnTo>
                      <a:pt x="1182370" y="2349500"/>
                    </a:lnTo>
                    <a:lnTo>
                      <a:pt x="1049020" y="2222500"/>
                    </a:lnTo>
                    <a:lnTo>
                      <a:pt x="1010920" y="2038348"/>
                    </a:lnTo>
                    <a:lnTo>
                      <a:pt x="890270" y="1936748"/>
                    </a:lnTo>
                    <a:lnTo>
                      <a:pt x="845820" y="1873252"/>
                    </a:lnTo>
                    <a:lnTo>
                      <a:pt x="687070" y="1828800"/>
                    </a:lnTo>
                    <a:lnTo>
                      <a:pt x="547370" y="1892300"/>
                    </a:lnTo>
                    <a:lnTo>
                      <a:pt x="458470" y="1892300"/>
                    </a:lnTo>
                    <a:lnTo>
                      <a:pt x="464820" y="2044700"/>
                    </a:lnTo>
                    <a:lnTo>
                      <a:pt x="496570" y="2101852"/>
                    </a:lnTo>
                    <a:lnTo>
                      <a:pt x="572770" y="2235200"/>
                    </a:lnTo>
                    <a:lnTo>
                      <a:pt x="534670" y="2286000"/>
                    </a:lnTo>
                    <a:lnTo>
                      <a:pt x="579120" y="2324100"/>
                    </a:lnTo>
                    <a:lnTo>
                      <a:pt x="579120" y="2349500"/>
                    </a:lnTo>
                    <a:lnTo>
                      <a:pt x="534670" y="2393948"/>
                    </a:lnTo>
                    <a:lnTo>
                      <a:pt x="490220" y="2444748"/>
                    </a:lnTo>
                    <a:lnTo>
                      <a:pt x="414020" y="2444748"/>
                    </a:lnTo>
                    <a:lnTo>
                      <a:pt x="375920" y="2349500"/>
                    </a:lnTo>
                    <a:lnTo>
                      <a:pt x="363220" y="2349500"/>
                    </a:lnTo>
                    <a:lnTo>
                      <a:pt x="331470" y="2330452"/>
                    </a:lnTo>
                    <a:lnTo>
                      <a:pt x="267970" y="2343148"/>
                    </a:lnTo>
                    <a:lnTo>
                      <a:pt x="198120" y="2292348"/>
                    </a:lnTo>
                    <a:lnTo>
                      <a:pt x="172720" y="2216148"/>
                    </a:lnTo>
                    <a:lnTo>
                      <a:pt x="33020" y="2203452"/>
                    </a:lnTo>
                    <a:lnTo>
                      <a:pt x="11669" y="2143168"/>
                    </a:lnTo>
                    <a:lnTo>
                      <a:pt x="45720" y="2153920"/>
                    </a:lnTo>
                    <a:lnTo>
                      <a:pt x="114300" y="2092960"/>
                    </a:lnTo>
                    <a:lnTo>
                      <a:pt x="144780" y="1864360"/>
                    </a:lnTo>
                    <a:lnTo>
                      <a:pt x="38100" y="1742440"/>
                    </a:lnTo>
                    <a:lnTo>
                      <a:pt x="60960" y="1673860"/>
                    </a:lnTo>
                    <a:lnTo>
                      <a:pt x="0" y="1651000"/>
                    </a:lnTo>
                    <a:lnTo>
                      <a:pt x="0" y="1590040"/>
                    </a:lnTo>
                    <a:lnTo>
                      <a:pt x="106680" y="1590040"/>
                    </a:lnTo>
                    <a:lnTo>
                      <a:pt x="83820" y="1506220"/>
                    </a:lnTo>
                    <a:lnTo>
                      <a:pt x="99060" y="1475740"/>
                    </a:lnTo>
                    <a:lnTo>
                      <a:pt x="68580" y="1308100"/>
                    </a:lnTo>
                    <a:lnTo>
                      <a:pt x="30480" y="1277620"/>
                    </a:lnTo>
                    <a:lnTo>
                      <a:pt x="106680" y="1201420"/>
                    </a:lnTo>
                    <a:lnTo>
                      <a:pt x="121920" y="1155700"/>
                    </a:lnTo>
                    <a:lnTo>
                      <a:pt x="182880" y="1148080"/>
                    </a:lnTo>
                    <a:lnTo>
                      <a:pt x="182880" y="995680"/>
                    </a:lnTo>
                    <a:lnTo>
                      <a:pt x="243840" y="896620"/>
                    </a:lnTo>
                    <a:lnTo>
                      <a:pt x="289560" y="866140"/>
                    </a:lnTo>
                    <a:lnTo>
                      <a:pt x="358140" y="744220"/>
                    </a:lnTo>
                    <a:lnTo>
                      <a:pt x="518160" y="690880"/>
                    </a:lnTo>
                    <a:lnTo>
                      <a:pt x="601980" y="645160"/>
                    </a:lnTo>
                    <a:lnTo>
                      <a:pt x="685800" y="706120"/>
                    </a:lnTo>
                    <a:lnTo>
                      <a:pt x="807720" y="668020"/>
                    </a:lnTo>
                    <a:lnTo>
                      <a:pt x="853440" y="713740"/>
                    </a:lnTo>
                    <a:lnTo>
                      <a:pt x="967740" y="698500"/>
                    </a:lnTo>
                    <a:lnTo>
                      <a:pt x="1059180" y="645160"/>
                    </a:lnTo>
                    <a:lnTo>
                      <a:pt x="1051560" y="584200"/>
                    </a:lnTo>
                    <a:lnTo>
                      <a:pt x="1097280" y="546100"/>
                    </a:lnTo>
                    <a:lnTo>
                      <a:pt x="1097280" y="477520"/>
                    </a:lnTo>
                    <a:lnTo>
                      <a:pt x="1059180" y="386080"/>
                    </a:lnTo>
                    <a:lnTo>
                      <a:pt x="1109863" y="291052"/>
                    </a:lnTo>
                    <a:lnTo>
                      <a:pt x="1137920" y="285748"/>
                    </a:lnTo>
                    <a:lnTo>
                      <a:pt x="1290320" y="311148"/>
                    </a:lnTo>
                    <a:lnTo>
                      <a:pt x="1360170" y="406400"/>
                    </a:lnTo>
                    <a:lnTo>
                      <a:pt x="1823720" y="431800"/>
                    </a:lnTo>
                    <a:lnTo>
                      <a:pt x="1849120" y="330200"/>
                    </a:lnTo>
                    <a:lnTo>
                      <a:pt x="1938020" y="285748"/>
                    </a:lnTo>
                    <a:lnTo>
                      <a:pt x="1982470" y="241300"/>
                    </a:lnTo>
                    <a:lnTo>
                      <a:pt x="2020570" y="190500"/>
                    </a:lnTo>
                    <a:lnTo>
                      <a:pt x="2039620" y="146052"/>
                    </a:lnTo>
                    <a:lnTo>
                      <a:pt x="2045970" y="101600"/>
                    </a:lnTo>
                    <a:lnTo>
                      <a:pt x="2153920" y="50800"/>
                    </a:lnTo>
                    <a:lnTo>
                      <a:pt x="2211070" y="38100"/>
                    </a:lnTo>
                    <a:lnTo>
                      <a:pt x="2280920" y="381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44061FFE-9D4E-AABC-A9F6-20E123221F08}"/>
                  </a:ext>
                </a:extLst>
              </p:cNvPr>
              <p:cNvSpPr/>
              <p:nvPr/>
            </p:nvSpPr>
            <p:spPr>
              <a:xfrm>
                <a:off x="451628" y="6394853"/>
                <a:ext cx="33082" cy="35532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FEC67FB5-B618-BEDA-DF67-0411F0EB8813}"/>
                  </a:ext>
                </a:extLst>
              </p:cNvPr>
              <p:cNvSpPr/>
              <p:nvPr/>
            </p:nvSpPr>
            <p:spPr>
              <a:xfrm>
                <a:off x="383014" y="6447539"/>
                <a:ext cx="66164" cy="97408"/>
              </a:xfrm>
              <a:custGeom>
                <a:avLst/>
                <a:gdLst>
                  <a:gd name="connsiteX0" fmla="*/ 215900 w 342900"/>
                  <a:gd name="connsiteY0" fmla="*/ 0 h 504825"/>
                  <a:gd name="connsiteX1" fmla="*/ 171450 w 342900"/>
                  <a:gd name="connsiteY1" fmla="*/ 98425 h 504825"/>
                  <a:gd name="connsiteX2" fmla="*/ 101600 w 342900"/>
                  <a:gd name="connsiteY2" fmla="*/ 79375 h 504825"/>
                  <a:gd name="connsiteX3" fmla="*/ 41275 w 342900"/>
                  <a:gd name="connsiteY3" fmla="*/ 76200 h 504825"/>
                  <a:gd name="connsiteX4" fmla="*/ 53975 w 342900"/>
                  <a:gd name="connsiteY4" fmla="*/ 104775 h 504825"/>
                  <a:gd name="connsiteX5" fmla="*/ 0 w 342900"/>
                  <a:gd name="connsiteY5" fmla="*/ 171450 h 504825"/>
                  <a:gd name="connsiteX6" fmla="*/ 22225 w 342900"/>
                  <a:gd name="connsiteY6" fmla="*/ 222250 h 504825"/>
                  <a:gd name="connsiteX7" fmla="*/ 38100 w 342900"/>
                  <a:gd name="connsiteY7" fmla="*/ 361950 h 504825"/>
                  <a:gd name="connsiteX8" fmla="*/ 95250 w 342900"/>
                  <a:gd name="connsiteY8" fmla="*/ 422275 h 504825"/>
                  <a:gd name="connsiteX9" fmla="*/ 146050 w 342900"/>
                  <a:gd name="connsiteY9" fmla="*/ 463550 h 504825"/>
                  <a:gd name="connsiteX10" fmla="*/ 168275 w 342900"/>
                  <a:gd name="connsiteY10" fmla="*/ 504825 h 504825"/>
                  <a:gd name="connsiteX11" fmla="*/ 231775 w 342900"/>
                  <a:gd name="connsiteY11" fmla="*/ 419100 h 504825"/>
                  <a:gd name="connsiteX12" fmla="*/ 231775 w 342900"/>
                  <a:gd name="connsiteY12" fmla="*/ 368300 h 504825"/>
                  <a:gd name="connsiteX13" fmla="*/ 295275 w 342900"/>
                  <a:gd name="connsiteY13" fmla="*/ 314325 h 504825"/>
                  <a:gd name="connsiteX14" fmla="*/ 342900 w 342900"/>
                  <a:gd name="connsiteY14" fmla="*/ 304800 h 504825"/>
                  <a:gd name="connsiteX15" fmla="*/ 336550 w 342900"/>
                  <a:gd name="connsiteY15" fmla="*/ 222250 h 504825"/>
                  <a:gd name="connsiteX16" fmla="*/ 282575 w 342900"/>
                  <a:gd name="connsiteY16" fmla="*/ 241300 h 504825"/>
                  <a:gd name="connsiteX17" fmla="*/ 266700 w 342900"/>
                  <a:gd name="connsiteY17" fmla="*/ 193675 h 504825"/>
                  <a:gd name="connsiteX18" fmla="*/ 298450 w 342900"/>
                  <a:gd name="connsiteY18" fmla="*/ 146050 h 504825"/>
                  <a:gd name="connsiteX19" fmla="*/ 288925 w 342900"/>
                  <a:gd name="connsiteY19" fmla="*/ 98425 h 504825"/>
                  <a:gd name="connsiteX20" fmla="*/ 215900 w 342900"/>
                  <a:gd name="connsiteY20" fmla="*/ 0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2900" h="504825">
                    <a:moveTo>
                      <a:pt x="215900" y="0"/>
                    </a:moveTo>
                    <a:lnTo>
                      <a:pt x="171450" y="98425"/>
                    </a:lnTo>
                    <a:lnTo>
                      <a:pt x="101600" y="79375"/>
                    </a:lnTo>
                    <a:lnTo>
                      <a:pt x="41275" y="76200"/>
                    </a:lnTo>
                    <a:lnTo>
                      <a:pt x="53975" y="104775"/>
                    </a:lnTo>
                    <a:lnTo>
                      <a:pt x="0" y="171450"/>
                    </a:lnTo>
                    <a:lnTo>
                      <a:pt x="22225" y="222250"/>
                    </a:lnTo>
                    <a:lnTo>
                      <a:pt x="38100" y="361950"/>
                    </a:lnTo>
                    <a:lnTo>
                      <a:pt x="95250" y="422275"/>
                    </a:lnTo>
                    <a:lnTo>
                      <a:pt x="146050" y="463550"/>
                    </a:lnTo>
                    <a:lnTo>
                      <a:pt x="168275" y="504825"/>
                    </a:lnTo>
                    <a:lnTo>
                      <a:pt x="231775" y="419100"/>
                    </a:lnTo>
                    <a:lnTo>
                      <a:pt x="231775" y="368300"/>
                    </a:lnTo>
                    <a:lnTo>
                      <a:pt x="295275" y="314325"/>
                    </a:lnTo>
                    <a:lnTo>
                      <a:pt x="342900" y="304800"/>
                    </a:lnTo>
                    <a:lnTo>
                      <a:pt x="336550" y="222250"/>
                    </a:lnTo>
                    <a:lnTo>
                      <a:pt x="282575" y="241300"/>
                    </a:lnTo>
                    <a:lnTo>
                      <a:pt x="266700" y="193675"/>
                    </a:lnTo>
                    <a:lnTo>
                      <a:pt x="298450" y="146050"/>
                    </a:lnTo>
                    <a:lnTo>
                      <a:pt x="288925" y="98425"/>
                    </a:lnTo>
                    <a:lnTo>
                      <a:pt x="21590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D9930861-4FB4-AAAC-A5C2-E3BAD53BF050}"/>
                  </a:ext>
                </a:extLst>
              </p:cNvPr>
              <p:cNvSpPr/>
              <p:nvPr/>
            </p:nvSpPr>
            <p:spPr>
              <a:xfrm>
                <a:off x="308579" y="6227912"/>
                <a:ext cx="289467" cy="251790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23D02708-1702-733E-1AAA-A80C8F7E6F2F}"/>
                  </a:ext>
                </a:extLst>
              </p:cNvPr>
              <p:cNvSpPr/>
              <p:nvPr/>
            </p:nvSpPr>
            <p:spPr>
              <a:xfrm>
                <a:off x="544135" y="5772423"/>
                <a:ext cx="584692" cy="827729"/>
              </a:xfrm>
              <a:custGeom>
                <a:avLst/>
                <a:gdLst>
                  <a:gd name="connsiteX0" fmla="*/ 1239519 w 3030220"/>
                  <a:gd name="connsiteY0" fmla="*/ 4279900 h 4289784"/>
                  <a:gd name="connsiteX1" fmla="*/ 1243950 w 3030220"/>
                  <a:gd name="connsiteY1" fmla="*/ 4289784 h 4289784"/>
                  <a:gd name="connsiteX2" fmla="*/ 1243950 w 3030220"/>
                  <a:gd name="connsiteY2" fmla="*/ 4289784 h 4289784"/>
                  <a:gd name="connsiteX3" fmla="*/ 3009506 w 3030220"/>
                  <a:gd name="connsiteY3" fmla="*/ 1337272 h 4289784"/>
                  <a:gd name="connsiteX4" fmla="*/ 3022600 w 3030220"/>
                  <a:gd name="connsiteY4" fmla="*/ 1338580 h 4289784"/>
                  <a:gd name="connsiteX5" fmla="*/ 3030220 w 3030220"/>
                  <a:gd name="connsiteY5" fmla="*/ 1407160 h 4289784"/>
                  <a:gd name="connsiteX6" fmla="*/ 3030219 w 3030220"/>
                  <a:gd name="connsiteY6" fmla="*/ 1407160 h 4289784"/>
                  <a:gd name="connsiteX7" fmla="*/ 3022599 w 3030220"/>
                  <a:gd name="connsiteY7" fmla="*/ 1338580 h 4289784"/>
                  <a:gd name="connsiteX8" fmla="*/ 135218 w 3030220"/>
                  <a:gd name="connsiteY8" fmla="*/ 674876 h 4289784"/>
                  <a:gd name="connsiteX9" fmla="*/ 128309 w 3030220"/>
                  <a:gd name="connsiteY9" fmla="*/ 694736 h 4289784"/>
                  <a:gd name="connsiteX10" fmla="*/ 120650 w 3030220"/>
                  <a:gd name="connsiteY10" fmla="*/ 685800 h 4289784"/>
                  <a:gd name="connsiteX11" fmla="*/ 2101850 w 3030220"/>
                  <a:gd name="connsiteY11" fmla="*/ 0 h 4289784"/>
                  <a:gd name="connsiteX12" fmla="*/ 2260600 w 3030220"/>
                  <a:gd name="connsiteY12" fmla="*/ 44452 h 4289784"/>
                  <a:gd name="connsiteX13" fmla="*/ 2305050 w 3030220"/>
                  <a:gd name="connsiteY13" fmla="*/ 107948 h 4289784"/>
                  <a:gd name="connsiteX14" fmla="*/ 2425700 w 3030220"/>
                  <a:gd name="connsiteY14" fmla="*/ 209548 h 4289784"/>
                  <a:gd name="connsiteX15" fmla="*/ 2463800 w 3030220"/>
                  <a:gd name="connsiteY15" fmla="*/ 393700 h 4289784"/>
                  <a:gd name="connsiteX16" fmla="*/ 2597150 w 3030220"/>
                  <a:gd name="connsiteY16" fmla="*/ 520700 h 4289784"/>
                  <a:gd name="connsiteX17" fmla="*/ 2616200 w 3030220"/>
                  <a:gd name="connsiteY17" fmla="*/ 647700 h 4289784"/>
                  <a:gd name="connsiteX18" fmla="*/ 2667000 w 3030220"/>
                  <a:gd name="connsiteY18" fmla="*/ 692148 h 4289784"/>
                  <a:gd name="connsiteX19" fmla="*/ 2673350 w 3030220"/>
                  <a:gd name="connsiteY19" fmla="*/ 749300 h 4289784"/>
                  <a:gd name="connsiteX20" fmla="*/ 2736850 w 3030220"/>
                  <a:gd name="connsiteY20" fmla="*/ 806452 h 4289784"/>
                  <a:gd name="connsiteX21" fmla="*/ 2679700 w 3030220"/>
                  <a:gd name="connsiteY21" fmla="*/ 876300 h 4289784"/>
                  <a:gd name="connsiteX22" fmla="*/ 2705100 w 3030220"/>
                  <a:gd name="connsiteY22" fmla="*/ 1123948 h 4289784"/>
                  <a:gd name="connsiteX23" fmla="*/ 2857500 w 3030220"/>
                  <a:gd name="connsiteY23" fmla="*/ 1225548 h 4289784"/>
                  <a:gd name="connsiteX24" fmla="*/ 2946400 w 3030220"/>
                  <a:gd name="connsiteY24" fmla="*/ 1295400 h 4289784"/>
                  <a:gd name="connsiteX25" fmla="*/ 2951554 w 3030220"/>
                  <a:gd name="connsiteY25" fmla="*/ 1331476 h 4289784"/>
                  <a:gd name="connsiteX26" fmla="*/ 2946399 w 3030220"/>
                  <a:gd name="connsiteY26" fmla="*/ 1330960 h 4289784"/>
                  <a:gd name="connsiteX27" fmla="*/ 2778759 w 3030220"/>
                  <a:gd name="connsiteY27" fmla="*/ 1338580 h 4289784"/>
                  <a:gd name="connsiteX28" fmla="*/ 2733039 w 3030220"/>
                  <a:gd name="connsiteY28" fmla="*/ 1407160 h 4289784"/>
                  <a:gd name="connsiteX29" fmla="*/ 2679699 w 3030220"/>
                  <a:gd name="connsiteY29" fmla="*/ 1475740 h 4289784"/>
                  <a:gd name="connsiteX30" fmla="*/ 2679699 w 3030220"/>
                  <a:gd name="connsiteY30" fmla="*/ 1506220 h 4289784"/>
                  <a:gd name="connsiteX31" fmla="*/ 2710179 w 3030220"/>
                  <a:gd name="connsiteY31" fmla="*/ 1559560 h 4289784"/>
                  <a:gd name="connsiteX32" fmla="*/ 2641599 w 3030220"/>
                  <a:gd name="connsiteY32" fmla="*/ 1666240 h 4289784"/>
                  <a:gd name="connsiteX33" fmla="*/ 2512059 w 3030220"/>
                  <a:gd name="connsiteY33" fmla="*/ 1711960 h 4289784"/>
                  <a:gd name="connsiteX34" fmla="*/ 2489199 w 3030220"/>
                  <a:gd name="connsiteY34" fmla="*/ 1818640 h 4289784"/>
                  <a:gd name="connsiteX35" fmla="*/ 2481579 w 3030220"/>
                  <a:gd name="connsiteY35" fmla="*/ 1879600 h 4289784"/>
                  <a:gd name="connsiteX36" fmla="*/ 2428239 w 3030220"/>
                  <a:gd name="connsiteY36" fmla="*/ 1879600 h 4289784"/>
                  <a:gd name="connsiteX37" fmla="*/ 2344419 w 3030220"/>
                  <a:gd name="connsiteY37" fmla="*/ 1978660 h 4289784"/>
                  <a:gd name="connsiteX38" fmla="*/ 2306319 w 3030220"/>
                  <a:gd name="connsiteY38" fmla="*/ 2054860 h 4289784"/>
                  <a:gd name="connsiteX39" fmla="*/ 2306319 w 3030220"/>
                  <a:gd name="connsiteY39" fmla="*/ 2176780 h 4289784"/>
                  <a:gd name="connsiteX40" fmla="*/ 2245359 w 3030220"/>
                  <a:gd name="connsiteY40" fmla="*/ 2230120 h 4289784"/>
                  <a:gd name="connsiteX41" fmla="*/ 2100579 w 3030220"/>
                  <a:gd name="connsiteY41" fmla="*/ 2199640 h 4289784"/>
                  <a:gd name="connsiteX42" fmla="*/ 2047239 w 3030220"/>
                  <a:gd name="connsiteY42" fmla="*/ 2306320 h 4289784"/>
                  <a:gd name="connsiteX43" fmla="*/ 1993899 w 3030220"/>
                  <a:gd name="connsiteY43" fmla="*/ 2329180 h 4289784"/>
                  <a:gd name="connsiteX44" fmla="*/ 2001519 w 3030220"/>
                  <a:gd name="connsiteY44" fmla="*/ 2428240 h 4289784"/>
                  <a:gd name="connsiteX45" fmla="*/ 1971039 w 3030220"/>
                  <a:gd name="connsiteY45" fmla="*/ 2496820 h 4289784"/>
                  <a:gd name="connsiteX46" fmla="*/ 1993899 w 3030220"/>
                  <a:gd name="connsiteY46" fmla="*/ 2656840 h 4289784"/>
                  <a:gd name="connsiteX47" fmla="*/ 2001519 w 3030220"/>
                  <a:gd name="connsiteY47" fmla="*/ 2748280 h 4289784"/>
                  <a:gd name="connsiteX48" fmla="*/ 2047239 w 3030220"/>
                  <a:gd name="connsiteY48" fmla="*/ 2870200 h 4289784"/>
                  <a:gd name="connsiteX49" fmla="*/ 2115819 w 3030220"/>
                  <a:gd name="connsiteY49" fmla="*/ 2877820 h 4289784"/>
                  <a:gd name="connsiteX50" fmla="*/ 2184399 w 3030220"/>
                  <a:gd name="connsiteY50" fmla="*/ 3014980 h 4289784"/>
                  <a:gd name="connsiteX51" fmla="*/ 2222499 w 3030220"/>
                  <a:gd name="connsiteY51" fmla="*/ 3075940 h 4289784"/>
                  <a:gd name="connsiteX52" fmla="*/ 2260599 w 3030220"/>
                  <a:gd name="connsiteY52" fmla="*/ 3129280 h 4289784"/>
                  <a:gd name="connsiteX53" fmla="*/ 2230119 w 3030220"/>
                  <a:gd name="connsiteY53" fmla="*/ 3258820 h 4289784"/>
                  <a:gd name="connsiteX54" fmla="*/ 2184399 w 3030220"/>
                  <a:gd name="connsiteY54" fmla="*/ 3319780 h 4289784"/>
                  <a:gd name="connsiteX55" fmla="*/ 2108199 w 3030220"/>
                  <a:gd name="connsiteY55" fmla="*/ 3312160 h 4289784"/>
                  <a:gd name="connsiteX56" fmla="*/ 2108199 w 3030220"/>
                  <a:gd name="connsiteY56" fmla="*/ 3365500 h 4289784"/>
                  <a:gd name="connsiteX57" fmla="*/ 2070099 w 3030220"/>
                  <a:gd name="connsiteY57" fmla="*/ 3418840 h 4289784"/>
                  <a:gd name="connsiteX58" fmla="*/ 2123439 w 3030220"/>
                  <a:gd name="connsiteY58" fmla="*/ 3464560 h 4289784"/>
                  <a:gd name="connsiteX59" fmla="*/ 2161539 w 3030220"/>
                  <a:gd name="connsiteY59" fmla="*/ 3556000 h 4289784"/>
                  <a:gd name="connsiteX60" fmla="*/ 2207259 w 3030220"/>
                  <a:gd name="connsiteY60" fmla="*/ 3609340 h 4289784"/>
                  <a:gd name="connsiteX61" fmla="*/ 2230119 w 3030220"/>
                  <a:gd name="connsiteY61" fmla="*/ 3677920 h 4289784"/>
                  <a:gd name="connsiteX62" fmla="*/ 2222499 w 3030220"/>
                  <a:gd name="connsiteY62" fmla="*/ 3769360 h 4289784"/>
                  <a:gd name="connsiteX63" fmla="*/ 2161539 w 3030220"/>
                  <a:gd name="connsiteY63" fmla="*/ 3799840 h 4289784"/>
                  <a:gd name="connsiteX64" fmla="*/ 2024379 w 3030220"/>
                  <a:gd name="connsiteY64" fmla="*/ 3731260 h 4289784"/>
                  <a:gd name="connsiteX65" fmla="*/ 1963419 w 3030220"/>
                  <a:gd name="connsiteY65" fmla="*/ 3700780 h 4289784"/>
                  <a:gd name="connsiteX66" fmla="*/ 1917699 w 3030220"/>
                  <a:gd name="connsiteY66" fmla="*/ 3776980 h 4289784"/>
                  <a:gd name="connsiteX67" fmla="*/ 1902459 w 3030220"/>
                  <a:gd name="connsiteY67" fmla="*/ 3830320 h 4289784"/>
                  <a:gd name="connsiteX68" fmla="*/ 1871979 w 3030220"/>
                  <a:gd name="connsiteY68" fmla="*/ 3876040 h 4289784"/>
                  <a:gd name="connsiteX69" fmla="*/ 1750059 w 3030220"/>
                  <a:gd name="connsiteY69" fmla="*/ 3914140 h 4289784"/>
                  <a:gd name="connsiteX70" fmla="*/ 1643379 w 3030220"/>
                  <a:gd name="connsiteY70" fmla="*/ 3860800 h 4289784"/>
                  <a:gd name="connsiteX71" fmla="*/ 1551939 w 3030220"/>
                  <a:gd name="connsiteY71" fmla="*/ 3898900 h 4289784"/>
                  <a:gd name="connsiteX72" fmla="*/ 1498599 w 3030220"/>
                  <a:gd name="connsiteY72" fmla="*/ 3997960 h 4289784"/>
                  <a:gd name="connsiteX73" fmla="*/ 1452879 w 3030220"/>
                  <a:gd name="connsiteY73" fmla="*/ 3967480 h 4289784"/>
                  <a:gd name="connsiteX74" fmla="*/ 1399539 w 3030220"/>
                  <a:gd name="connsiteY74" fmla="*/ 3990340 h 4289784"/>
                  <a:gd name="connsiteX75" fmla="*/ 1178559 w 3030220"/>
                  <a:gd name="connsiteY75" fmla="*/ 3975100 h 4289784"/>
                  <a:gd name="connsiteX76" fmla="*/ 1109979 w 3030220"/>
                  <a:gd name="connsiteY76" fmla="*/ 3975100 h 4289784"/>
                  <a:gd name="connsiteX77" fmla="*/ 1091691 w 3030220"/>
                  <a:gd name="connsiteY77" fmla="*/ 4011676 h 4289784"/>
                  <a:gd name="connsiteX78" fmla="*/ 1079499 w 3030220"/>
                  <a:gd name="connsiteY78" fmla="*/ 4005580 h 4289784"/>
                  <a:gd name="connsiteX79" fmla="*/ 1092132 w 3030220"/>
                  <a:gd name="connsiteY79" fmla="*/ 4010792 h 4289784"/>
                  <a:gd name="connsiteX80" fmla="*/ 1093235 w 3030220"/>
                  <a:gd name="connsiteY80" fmla="*/ 4008588 h 4289784"/>
                  <a:gd name="connsiteX81" fmla="*/ 904239 w 3030220"/>
                  <a:gd name="connsiteY81" fmla="*/ 3891280 h 4289784"/>
                  <a:gd name="connsiteX82" fmla="*/ 881379 w 3030220"/>
                  <a:gd name="connsiteY82" fmla="*/ 3845560 h 4289784"/>
                  <a:gd name="connsiteX83" fmla="*/ 767079 w 3030220"/>
                  <a:gd name="connsiteY83" fmla="*/ 3792220 h 4289784"/>
                  <a:gd name="connsiteX84" fmla="*/ 744219 w 3030220"/>
                  <a:gd name="connsiteY84" fmla="*/ 3708400 h 4289784"/>
                  <a:gd name="connsiteX85" fmla="*/ 675639 w 3030220"/>
                  <a:gd name="connsiteY85" fmla="*/ 3677920 h 4289784"/>
                  <a:gd name="connsiteX86" fmla="*/ 652779 w 3030220"/>
                  <a:gd name="connsiteY86" fmla="*/ 3784600 h 4289784"/>
                  <a:gd name="connsiteX87" fmla="*/ 530859 w 3030220"/>
                  <a:gd name="connsiteY87" fmla="*/ 3799840 h 4289784"/>
                  <a:gd name="connsiteX88" fmla="*/ 515619 w 3030220"/>
                  <a:gd name="connsiteY88" fmla="*/ 3853180 h 4289784"/>
                  <a:gd name="connsiteX89" fmla="*/ 340359 w 3030220"/>
                  <a:gd name="connsiteY89" fmla="*/ 3822700 h 4289784"/>
                  <a:gd name="connsiteX90" fmla="*/ 332739 w 3030220"/>
                  <a:gd name="connsiteY90" fmla="*/ 3921760 h 4289784"/>
                  <a:gd name="connsiteX91" fmla="*/ 149859 w 3030220"/>
                  <a:gd name="connsiteY91" fmla="*/ 3914140 h 4289784"/>
                  <a:gd name="connsiteX92" fmla="*/ 470 w 3030220"/>
                  <a:gd name="connsiteY92" fmla="*/ 3742344 h 4289784"/>
                  <a:gd name="connsiteX93" fmla="*/ 0 w 3030220"/>
                  <a:gd name="connsiteY93" fmla="*/ 3740148 h 4289784"/>
                  <a:gd name="connsiteX94" fmla="*/ 19050 w 3030220"/>
                  <a:gd name="connsiteY94" fmla="*/ 3606800 h 4289784"/>
                  <a:gd name="connsiteX95" fmla="*/ 95250 w 3030220"/>
                  <a:gd name="connsiteY95" fmla="*/ 3530600 h 4289784"/>
                  <a:gd name="connsiteX96" fmla="*/ 196850 w 3030220"/>
                  <a:gd name="connsiteY96" fmla="*/ 3454400 h 4289784"/>
                  <a:gd name="connsiteX97" fmla="*/ 222250 w 3030220"/>
                  <a:gd name="connsiteY97" fmla="*/ 3346452 h 4289784"/>
                  <a:gd name="connsiteX98" fmla="*/ 361950 w 3030220"/>
                  <a:gd name="connsiteY98" fmla="*/ 3251200 h 4289784"/>
                  <a:gd name="connsiteX99" fmla="*/ 323850 w 3030220"/>
                  <a:gd name="connsiteY99" fmla="*/ 3175000 h 4289784"/>
                  <a:gd name="connsiteX100" fmla="*/ 425450 w 3030220"/>
                  <a:gd name="connsiteY100" fmla="*/ 3028948 h 4289784"/>
                  <a:gd name="connsiteX101" fmla="*/ 406400 w 3030220"/>
                  <a:gd name="connsiteY101" fmla="*/ 3009900 h 4289784"/>
                  <a:gd name="connsiteX102" fmla="*/ 622300 w 3030220"/>
                  <a:gd name="connsiteY102" fmla="*/ 2781300 h 4289784"/>
                  <a:gd name="connsiteX103" fmla="*/ 609600 w 3030220"/>
                  <a:gd name="connsiteY103" fmla="*/ 2641600 h 4289784"/>
                  <a:gd name="connsiteX104" fmla="*/ 546100 w 3030220"/>
                  <a:gd name="connsiteY104" fmla="*/ 2540000 h 4289784"/>
                  <a:gd name="connsiteX105" fmla="*/ 596900 w 3030220"/>
                  <a:gd name="connsiteY105" fmla="*/ 2514600 h 4289784"/>
                  <a:gd name="connsiteX106" fmla="*/ 520700 w 3030220"/>
                  <a:gd name="connsiteY106" fmla="*/ 2387600 h 4289784"/>
                  <a:gd name="connsiteX107" fmla="*/ 571500 w 3030220"/>
                  <a:gd name="connsiteY107" fmla="*/ 2336800 h 4289784"/>
                  <a:gd name="connsiteX108" fmla="*/ 901700 w 3030220"/>
                  <a:gd name="connsiteY108" fmla="*/ 2076452 h 4289784"/>
                  <a:gd name="connsiteX109" fmla="*/ 850900 w 3030220"/>
                  <a:gd name="connsiteY109" fmla="*/ 2044700 h 4289784"/>
                  <a:gd name="connsiteX110" fmla="*/ 717550 w 3030220"/>
                  <a:gd name="connsiteY110" fmla="*/ 2051052 h 4289784"/>
                  <a:gd name="connsiteX111" fmla="*/ 552450 w 3030220"/>
                  <a:gd name="connsiteY111" fmla="*/ 2095500 h 4289784"/>
                  <a:gd name="connsiteX112" fmla="*/ 279400 w 3030220"/>
                  <a:gd name="connsiteY112" fmla="*/ 2159000 h 4289784"/>
                  <a:gd name="connsiteX113" fmla="*/ 266700 w 3030220"/>
                  <a:gd name="connsiteY113" fmla="*/ 2222500 h 4289784"/>
                  <a:gd name="connsiteX114" fmla="*/ 241300 w 3030220"/>
                  <a:gd name="connsiteY114" fmla="*/ 2324100 h 4289784"/>
                  <a:gd name="connsiteX115" fmla="*/ 114300 w 3030220"/>
                  <a:gd name="connsiteY115" fmla="*/ 2343148 h 4289784"/>
                  <a:gd name="connsiteX116" fmla="*/ 146050 w 3030220"/>
                  <a:gd name="connsiteY116" fmla="*/ 2241548 h 4289784"/>
                  <a:gd name="connsiteX117" fmla="*/ 88900 w 3030220"/>
                  <a:gd name="connsiteY117" fmla="*/ 2178052 h 4289784"/>
                  <a:gd name="connsiteX118" fmla="*/ 146050 w 3030220"/>
                  <a:gd name="connsiteY118" fmla="*/ 2133600 h 4289784"/>
                  <a:gd name="connsiteX119" fmla="*/ 241300 w 3030220"/>
                  <a:gd name="connsiteY119" fmla="*/ 2057400 h 4289784"/>
                  <a:gd name="connsiteX120" fmla="*/ 368300 w 3030220"/>
                  <a:gd name="connsiteY120" fmla="*/ 2012948 h 4289784"/>
                  <a:gd name="connsiteX121" fmla="*/ 527050 w 3030220"/>
                  <a:gd name="connsiteY121" fmla="*/ 1924052 h 4289784"/>
                  <a:gd name="connsiteX122" fmla="*/ 615950 w 3030220"/>
                  <a:gd name="connsiteY122" fmla="*/ 1809748 h 4289784"/>
                  <a:gd name="connsiteX123" fmla="*/ 717550 w 3030220"/>
                  <a:gd name="connsiteY123" fmla="*/ 1727200 h 4289784"/>
                  <a:gd name="connsiteX124" fmla="*/ 723900 w 3030220"/>
                  <a:gd name="connsiteY124" fmla="*/ 1543052 h 4289784"/>
                  <a:gd name="connsiteX125" fmla="*/ 768350 w 3030220"/>
                  <a:gd name="connsiteY125" fmla="*/ 1485900 h 4289784"/>
                  <a:gd name="connsiteX126" fmla="*/ 596900 w 3030220"/>
                  <a:gd name="connsiteY126" fmla="*/ 1257300 h 4289784"/>
                  <a:gd name="connsiteX127" fmla="*/ 495300 w 3030220"/>
                  <a:gd name="connsiteY127" fmla="*/ 1257300 h 4289784"/>
                  <a:gd name="connsiteX128" fmla="*/ 469900 w 3030220"/>
                  <a:gd name="connsiteY128" fmla="*/ 1187452 h 4289784"/>
                  <a:gd name="connsiteX129" fmla="*/ 469900 w 3030220"/>
                  <a:gd name="connsiteY129" fmla="*/ 1117600 h 4289784"/>
                  <a:gd name="connsiteX130" fmla="*/ 336550 w 3030220"/>
                  <a:gd name="connsiteY130" fmla="*/ 1047748 h 4289784"/>
                  <a:gd name="connsiteX131" fmla="*/ 260350 w 3030220"/>
                  <a:gd name="connsiteY131" fmla="*/ 1009652 h 4289784"/>
                  <a:gd name="connsiteX132" fmla="*/ 196850 w 3030220"/>
                  <a:gd name="connsiteY132" fmla="*/ 977900 h 4289784"/>
                  <a:gd name="connsiteX133" fmla="*/ 196850 w 3030220"/>
                  <a:gd name="connsiteY133" fmla="*/ 774700 h 4289784"/>
                  <a:gd name="connsiteX134" fmla="*/ 131653 w 3030220"/>
                  <a:gd name="connsiteY134" fmla="*/ 698636 h 4289784"/>
                  <a:gd name="connsiteX135" fmla="*/ 386080 w 3030220"/>
                  <a:gd name="connsiteY135" fmla="*/ 706120 h 4289784"/>
                  <a:gd name="connsiteX136" fmla="*/ 431800 w 3030220"/>
                  <a:gd name="connsiteY136" fmla="*/ 660400 h 4289784"/>
                  <a:gd name="connsiteX137" fmla="*/ 408940 w 3030220"/>
                  <a:gd name="connsiteY137" fmla="*/ 508000 h 4289784"/>
                  <a:gd name="connsiteX138" fmla="*/ 629920 w 3030220"/>
                  <a:gd name="connsiteY138" fmla="*/ 424180 h 4289784"/>
                  <a:gd name="connsiteX139" fmla="*/ 607060 w 3030220"/>
                  <a:gd name="connsiteY139" fmla="*/ 363220 h 4289784"/>
                  <a:gd name="connsiteX140" fmla="*/ 668020 w 3030220"/>
                  <a:gd name="connsiteY140" fmla="*/ 302260 h 4289784"/>
                  <a:gd name="connsiteX141" fmla="*/ 896620 w 3030220"/>
                  <a:gd name="connsiteY141" fmla="*/ 294640 h 4289784"/>
                  <a:gd name="connsiteX142" fmla="*/ 965200 w 3030220"/>
                  <a:gd name="connsiteY142" fmla="*/ 119380 h 4289784"/>
                  <a:gd name="connsiteX143" fmla="*/ 1026160 w 3030220"/>
                  <a:gd name="connsiteY143" fmla="*/ 165100 h 4289784"/>
                  <a:gd name="connsiteX144" fmla="*/ 1125220 w 3030220"/>
                  <a:gd name="connsiteY144" fmla="*/ 127000 h 4289784"/>
                  <a:gd name="connsiteX145" fmla="*/ 1224280 w 3030220"/>
                  <a:gd name="connsiteY145" fmla="*/ 248920 h 4289784"/>
                  <a:gd name="connsiteX146" fmla="*/ 1315720 w 3030220"/>
                  <a:gd name="connsiteY146" fmla="*/ 279400 h 4289784"/>
                  <a:gd name="connsiteX147" fmla="*/ 1460500 w 3030220"/>
                  <a:gd name="connsiteY147" fmla="*/ 325120 h 4289784"/>
                  <a:gd name="connsiteX148" fmla="*/ 1426449 w 3030220"/>
                  <a:gd name="connsiteY148" fmla="*/ 314368 h 4289784"/>
                  <a:gd name="connsiteX149" fmla="*/ 1447800 w 3030220"/>
                  <a:gd name="connsiteY149" fmla="*/ 374652 h 4289784"/>
                  <a:gd name="connsiteX150" fmla="*/ 1587500 w 3030220"/>
                  <a:gd name="connsiteY150" fmla="*/ 387348 h 4289784"/>
                  <a:gd name="connsiteX151" fmla="*/ 1612900 w 3030220"/>
                  <a:gd name="connsiteY151" fmla="*/ 463548 h 4289784"/>
                  <a:gd name="connsiteX152" fmla="*/ 1682750 w 3030220"/>
                  <a:gd name="connsiteY152" fmla="*/ 514348 h 4289784"/>
                  <a:gd name="connsiteX153" fmla="*/ 1746250 w 3030220"/>
                  <a:gd name="connsiteY153" fmla="*/ 501652 h 4289784"/>
                  <a:gd name="connsiteX154" fmla="*/ 1778000 w 3030220"/>
                  <a:gd name="connsiteY154" fmla="*/ 520700 h 4289784"/>
                  <a:gd name="connsiteX155" fmla="*/ 1790700 w 3030220"/>
                  <a:gd name="connsiteY155" fmla="*/ 520700 h 4289784"/>
                  <a:gd name="connsiteX156" fmla="*/ 1828800 w 3030220"/>
                  <a:gd name="connsiteY156" fmla="*/ 615948 h 4289784"/>
                  <a:gd name="connsiteX157" fmla="*/ 1905000 w 3030220"/>
                  <a:gd name="connsiteY157" fmla="*/ 615948 h 4289784"/>
                  <a:gd name="connsiteX158" fmla="*/ 1949450 w 3030220"/>
                  <a:gd name="connsiteY158" fmla="*/ 565148 h 4289784"/>
                  <a:gd name="connsiteX159" fmla="*/ 1993900 w 3030220"/>
                  <a:gd name="connsiteY159" fmla="*/ 520700 h 4289784"/>
                  <a:gd name="connsiteX160" fmla="*/ 1993900 w 3030220"/>
                  <a:gd name="connsiteY160" fmla="*/ 495300 h 4289784"/>
                  <a:gd name="connsiteX161" fmla="*/ 1949450 w 3030220"/>
                  <a:gd name="connsiteY161" fmla="*/ 457200 h 4289784"/>
                  <a:gd name="connsiteX162" fmla="*/ 1987550 w 3030220"/>
                  <a:gd name="connsiteY162" fmla="*/ 406400 h 4289784"/>
                  <a:gd name="connsiteX163" fmla="*/ 1911350 w 3030220"/>
                  <a:gd name="connsiteY163" fmla="*/ 273052 h 4289784"/>
                  <a:gd name="connsiteX164" fmla="*/ 1879600 w 3030220"/>
                  <a:gd name="connsiteY164" fmla="*/ 215900 h 4289784"/>
                  <a:gd name="connsiteX165" fmla="*/ 1873250 w 3030220"/>
                  <a:gd name="connsiteY165" fmla="*/ 63500 h 4289784"/>
                  <a:gd name="connsiteX166" fmla="*/ 1962150 w 3030220"/>
                  <a:gd name="connsiteY166" fmla="*/ 63500 h 4289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</a:cxnLst>
                <a:rect l="l" t="t" r="r" b="b"/>
                <a:pathLst>
                  <a:path w="3030220" h="4289784">
                    <a:moveTo>
                      <a:pt x="1239519" y="4279900"/>
                    </a:moveTo>
                    <a:lnTo>
                      <a:pt x="1243950" y="4289784"/>
                    </a:lnTo>
                    <a:lnTo>
                      <a:pt x="1243950" y="4289784"/>
                    </a:lnTo>
                    <a:close/>
                    <a:moveTo>
                      <a:pt x="3009506" y="1337272"/>
                    </a:moveTo>
                    <a:lnTo>
                      <a:pt x="3022600" y="1338580"/>
                    </a:lnTo>
                    <a:lnTo>
                      <a:pt x="3030220" y="1407160"/>
                    </a:lnTo>
                    <a:lnTo>
                      <a:pt x="3030219" y="1407160"/>
                    </a:lnTo>
                    <a:lnTo>
                      <a:pt x="3022599" y="1338580"/>
                    </a:lnTo>
                    <a:close/>
                    <a:moveTo>
                      <a:pt x="135218" y="674876"/>
                    </a:moveTo>
                    <a:lnTo>
                      <a:pt x="128309" y="694736"/>
                    </a:lnTo>
                    <a:lnTo>
                      <a:pt x="120650" y="685800"/>
                    </a:lnTo>
                    <a:close/>
                    <a:moveTo>
                      <a:pt x="2101850" y="0"/>
                    </a:moveTo>
                    <a:lnTo>
                      <a:pt x="2260600" y="44452"/>
                    </a:lnTo>
                    <a:lnTo>
                      <a:pt x="2305050" y="107948"/>
                    </a:lnTo>
                    <a:lnTo>
                      <a:pt x="2425700" y="209548"/>
                    </a:lnTo>
                    <a:lnTo>
                      <a:pt x="2463800" y="393700"/>
                    </a:lnTo>
                    <a:lnTo>
                      <a:pt x="2597150" y="520700"/>
                    </a:lnTo>
                    <a:lnTo>
                      <a:pt x="2616200" y="647700"/>
                    </a:lnTo>
                    <a:lnTo>
                      <a:pt x="2667000" y="692148"/>
                    </a:lnTo>
                    <a:lnTo>
                      <a:pt x="2673350" y="749300"/>
                    </a:lnTo>
                    <a:lnTo>
                      <a:pt x="2736850" y="806452"/>
                    </a:lnTo>
                    <a:lnTo>
                      <a:pt x="2679700" y="876300"/>
                    </a:lnTo>
                    <a:lnTo>
                      <a:pt x="2705100" y="1123948"/>
                    </a:lnTo>
                    <a:lnTo>
                      <a:pt x="2857500" y="1225548"/>
                    </a:lnTo>
                    <a:lnTo>
                      <a:pt x="2946400" y="1295400"/>
                    </a:lnTo>
                    <a:lnTo>
                      <a:pt x="2951554" y="1331476"/>
                    </a:lnTo>
                    <a:lnTo>
                      <a:pt x="2946399" y="1330960"/>
                    </a:lnTo>
                    <a:lnTo>
                      <a:pt x="2778759" y="1338580"/>
                    </a:lnTo>
                    <a:lnTo>
                      <a:pt x="2733039" y="1407160"/>
                    </a:lnTo>
                    <a:lnTo>
                      <a:pt x="2679699" y="1475740"/>
                    </a:lnTo>
                    <a:lnTo>
                      <a:pt x="2679699" y="1506220"/>
                    </a:lnTo>
                    <a:lnTo>
                      <a:pt x="2710179" y="1559560"/>
                    </a:lnTo>
                    <a:lnTo>
                      <a:pt x="2641599" y="1666240"/>
                    </a:lnTo>
                    <a:lnTo>
                      <a:pt x="2512059" y="1711960"/>
                    </a:lnTo>
                    <a:lnTo>
                      <a:pt x="2489199" y="1818640"/>
                    </a:lnTo>
                    <a:lnTo>
                      <a:pt x="2481579" y="1879600"/>
                    </a:lnTo>
                    <a:lnTo>
                      <a:pt x="2428239" y="1879600"/>
                    </a:lnTo>
                    <a:lnTo>
                      <a:pt x="2344419" y="1978660"/>
                    </a:lnTo>
                    <a:lnTo>
                      <a:pt x="2306319" y="2054860"/>
                    </a:lnTo>
                    <a:lnTo>
                      <a:pt x="2306319" y="2176780"/>
                    </a:lnTo>
                    <a:lnTo>
                      <a:pt x="2245359" y="2230120"/>
                    </a:lnTo>
                    <a:lnTo>
                      <a:pt x="2100579" y="2199640"/>
                    </a:lnTo>
                    <a:lnTo>
                      <a:pt x="2047239" y="2306320"/>
                    </a:lnTo>
                    <a:lnTo>
                      <a:pt x="1993899" y="2329180"/>
                    </a:lnTo>
                    <a:lnTo>
                      <a:pt x="2001519" y="2428240"/>
                    </a:lnTo>
                    <a:lnTo>
                      <a:pt x="1971039" y="2496820"/>
                    </a:lnTo>
                    <a:lnTo>
                      <a:pt x="1993899" y="2656840"/>
                    </a:lnTo>
                    <a:lnTo>
                      <a:pt x="2001519" y="2748280"/>
                    </a:lnTo>
                    <a:lnTo>
                      <a:pt x="2047239" y="2870200"/>
                    </a:lnTo>
                    <a:lnTo>
                      <a:pt x="2115819" y="2877820"/>
                    </a:lnTo>
                    <a:lnTo>
                      <a:pt x="2184399" y="3014980"/>
                    </a:lnTo>
                    <a:lnTo>
                      <a:pt x="2222499" y="3075940"/>
                    </a:lnTo>
                    <a:lnTo>
                      <a:pt x="2260599" y="3129280"/>
                    </a:lnTo>
                    <a:lnTo>
                      <a:pt x="2230119" y="3258820"/>
                    </a:lnTo>
                    <a:lnTo>
                      <a:pt x="2184399" y="3319780"/>
                    </a:lnTo>
                    <a:lnTo>
                      <a:pt x="2108199" y="3312160"/>
                    </a:lnTo>
                    <a:lnTo>
                      <a:pt x="2108199" y="3365500"/>
                    </a:lnTo>
                    <a:lnTo>
                      <a:pt x="2070099" y="3418840"/>
                    </a:lnTo>
                    <a:lnTo>
                      <a:pt x="2123439" y="3464560"/>
                    </a:lnTo>
                    <a:lnTo>
                      <a:pt x="2161539" y="3556000"/>
                    </a:lnTo>
                    <a:lnTo>
                      <a:pt x="2207259" y="3609340"/>
                    </a:lnTo>
                    <a:lnTo>
                      <a:pt x="2230119" y="3677920"/>
                    </a:lnTo>
                    <a:lnTo>
                      <a:pt x="2222499" y="3769360"/>
                    </a:lnTo>
                    <a:lnTo>
                      <a:pt x="2161539" y="3799840"/>
                    </a:lnTo>
                    <a:lnTo>
                      <a:pt x="2024379" y="3731260"/>
                    </a:lnTo>
                    <a:lnTo>
                      <a:pt x="1963419" y="3700780"/>
                    </a:lnTo>
                    <a:lnTo>
                      <a:pt x="1917699" y="3776980"/>
                    </a:lnTo>
                    <a:lnTo>
                      <a:pt x="1902459" y="3830320"/>
                    </a:lnTo>
                    <a:lnTo>
                      <a:pt x="1871979" y="3876040"/>
                    </a:lnTo>
                    <a:lnTo>
                      <a:pt x="1750059" y="3914140"/>
                    </a:lnTo>
                    <a:lnTo>
                      <a:pt x="1643379" y="3860800"/>
                    </a:lnTo>
                    <a:lnTo>
                      <a:pt x="1551939" y="3898900"/>
                    </a:lnTo>
                    <a:lnTo>
                      <a:pt x="1498599" y="3997960"/>
                    </a:lnTo>
                    <a:lnTo>
                      <a:pt x="1452879" y="3967480"/>
                    </a:lnTo>
                    <a:lnTo>
                      <a:pt x="1399539" y="3990340"/>
                    </a:lnTo>
                    <a:lnTo>
                      <a:pt x="1178559" y="3975100"/>
                    </a:lnTo>
                    <a:lnTo>
                      <a:pt x="1109979" y="3975100"/>
                    </a:lnTo>
                    <a:lnTo>
                      <a:pt x="1091691" y="4011676"/>
                    </a:lnTo>
                    <a:lnTo>
                      <a:pt x="1079499" y="4005580"/>
                    </a:lnTo>
                    <a:lnTo>
                      <a:pt x="1092132" y="4010792"/>
                    </a:lnTo>
                    <a:lnTo>
                      <a:pt x="1093235" y="4008588"/>
                    </a:lnTo>
                    <a:lnTo>
                      <a:pt x="904239" y="3891280"/>
                    </a:lnTo>
                    <a:lnTo>
                      <a:pt x="881379" y="3845560"/>
                    </a:lnTo>
                    <a:lnTo>
                      <a:pt x="767079" y="3792220"/>
                    </a:lnTo>
                    <a:lnTo>
                      <a:pt x="744219" y="3708400"/>
                    </a:lnTo>
                    <a:lnTo>
                      <a:pt x="675639" y="3677920"/>
                    </a:lnTo>
                    <a:lnTo>
                      <a:pt x="652779" y="3784600"/>
                    </a:lnTo>
                    <a:lnTo>
                      <a:pt x="530859" y="3799840"/>
                    </a:lnTo>
                    <a:lnTo>
                      <a:pt x="515619" y="3853180"/>
                    </a:lnTo>
                    <a:lnTo>
                      <a:pt x="340359" y="3822700"/>
                    </a:lnTo>
                    <a:lnTo>
                      <a:pt x="332739" y="3921760"/>
                    </a:lnTo>
                    <a:lnTo>
                      <a:pt x="149859" y="3914140"/>
                    </a:lnTo>
                    <a:lnTo>
                      <a:pt x="470" y="3742344"/>
                    </a:lnTo>
                    <a:lnTo>
                      <a:pt x="0" y="3740148"/>
                    </a:lnTo>
                    <a:lnTo>
                      <a:pt x="19050" y="3606800"/>
                    </a:lnTo>
                    <a:lnTo>
                      <a:pt x="95250" y="3530600"/>
                    </a:lnTo>
                    <a:lnTo>
                      <a:pt x="196850" y="3454400"/>
                    </a:lnTo>
                    <a:lnTo>
                      <a:pt x="222250" y="3346452"/>
                    </a:lnTo>
                    <a:lnTo>
                      <a:pt x="361950" y="3251200"/>
                    </a:lnTo>
                    <a:lnTo>
                      <a:pt x="323850" y="3175000"/>
                    </a:lnTo>
                    <a:lnTo>
                      <a:pt x="425450" y="3028948"/>
                    </a:lnTo>
                    <a:lnTo>
                      <a:pt x="406400" y="3009900"/>
                    </a:lnTo>
                    <a:lnTo>
                      <a:pt x="622300" y="2781300"/>
                    </a:lnTo>
                    <a:lnTo>
                      <a:pt x="609600" y="2641600"/>
                    </a:lnTo>
                    <a:lnTo>
                      <a:pt x="546100" y="2540000"/>
                    </a:lnTo>
                    <a:lnTo>
                      <a:pt x="596900" y="2514600"/>
                    </a:lnTo>
                    <a:lnTo>
                      <a:pt x="520700" y="2387600"/>
                    </a:lnTo>
                    <a:lnTo>
                      <a:pt x="571500" y="2336800"/>
                    </a:lnTo>
                    <a:lnTo>
                      <a:pt x="901700" y="2076452"/>
                    </a:lnTo>
                    <a:lnTo>
                      <a:pt x="850900" y="2044700"/>
                    </a:lnTo>
                    <a:lnTo>
                      <a:pt x="717550" y="2051052"/>
                    </a:lnTo>
                    <a:lnTo>
                      <a:pt x="552450" y="2095500"/>
                    </a:lnTo>
                    <a:lnTo>
                      <a:pt x="279400" y="2159000"/>
                    </a:lnTo>
                    <a:lnTo>
                      <a:pt x="266700" y="2222500"/>
                    </a:lnTo>
                    <a:lnTo>
                      <a:pt x="241300" y="2324100"/>
                    </a:lnTo>
                    <a:lnTo>
                      <a:pt x="114300" y="2343148"/>
                    </a:lnTo>
                    <a:lnTo>
                      <a:pt x="146050" y="2241548"/>
                    </a:lnTo>
                    <a:lnTo>
                      <a:pt x="88900" y="2178052"/>
                    </a:lnTo>
                    <a:lnTo>
                      <a:pt x="146050" y="2133600"/>
                    </a:lnTo>
                    <a:lnTo>
                      <a:pt x="241300" y="2057400"/>
                    </a:lnTo>
                    <a:lnTo>
                      <a:pt x="368300" y="2012948"/>
                    </a:lnTo>
                    <a:lnTo>
                      <a:pt x="527050" y="1924052"/>
                    </a:lnTo>
                    <a:lnTo>
                      <a:pt x="615950" y="1809748"/>
                    </a:lnTo>
                    <a:lnTo>
                      <a:pt x="717550" y="1727200"/>
                    </a:lnTo>
                    <a:lnTo>
                      <a:pt x="723900" y="1543052"/>
                    </a:lnTo>
                    <a:lnTo>
                      <a:pt x="768350" y="1485900"/>
                    </a:lnTo>
                    <a:lnTo>
                      <a:pt x="596900" y="1257300"/>
                    </a:lnTo>
                    <a:lnTo>
                      <a:pt x="495300" y="1257300"/>
                    </a:lnTo>
                    <a:lnTo>
                      <a:pt x="469900" y="1187452"/>
                    </a:lnTo>
                    <a:lnTo>
                      <a:pt x="469900" y="1117600"/>
                    </a:lnTo>
                    <a:lnTo>
                      <a:pt x="336550" y="1047748"/>
                    </a:lnTo>
                    <a:lnTo>
                      <a:pt x="260350" y="1009652"/>
                    </a:lnTo>
                    <a:lnTo>
                      <a:pt x="196850" y="977900"/>
                    </a:lnTo>
                    <a:lnTo>
                      <a:pt x="196850" y="774700"/>
                    </a:lnTo>
                    <a:lnTo>
                      <a:pt x="131653" y="698636"/>
                    </a:lnTo>
                    <a:lnTo>
                      <a:pt x="386080" y="706120"/>
                    </a:lnTo>
                    <a:lnTo>
                      <a:pt x="431800" y="660400"/>
                    </a:lnTo>
                    <a:lnTo>
                      <a:pt x="408940" y="508000"/>
                    </a:lnTo>
                    <a:lnTo>
                      <a:pt x="629920" y="424180"/>
                    </a:lnTo>
                    <a:lnTo>
                      <a:pt x="607060" y="363220"/>
                    </a:lnTo>
                    <a:lnTo>
                      <a:pt x="668020" y="302260"/>
                    </a:lnTo>
                    <a:lnTo>
                      <a:pt x="896620" y="294640"/>
                    </a:lnTo>
                    <a:lnTo>
                      <a:pt x="965200" y="119380"/>
                    </a:lnTo>
                    <a:lnTo>
                      <a:pt x="1026160" y="165100"/>
                    </a:lnTo>
                    <a:lnTo>
                      <a:pt x="1125220" y="127000"/>
                    </a:lnTo>
                    <a:lnTo>
                      <a:pt x="1224280" y="248920"/>
                    </a:lnTo>
                    <a:lnTo>
                      <a:pt x="1315720" y="279400"/>
                    </a:lnTo>
                    <a:lnTo>
                      <a:pt x="1460500" y="325120"/>
                    </a:lnTo>
                    <a:lnTo>
                      <a:pt x="1426449" y="314368"/>
                    </a:lnTo>
                    <a:lnTo>
                      <a:pt x="1447800" y="374652"/>
                    </a:lnTo>
                    <a:lnTo>
                      <a:pt x="1587500" y="387348"/>
                    </a:lnTo>
                    <a:lnTo>
                      <a:pt x="1612900" y="463548"/>
                    </a:lnTo>
                    <a:lnTo>
                      <a:pt x="1682750" y="514348"/>
                    </a:lnTo>
                    <a:lnTo>
                      <a:pt x="1746250" y="501652"/>
                    </a:lnTo>
                    <a:lnTo>
                      <a:pt x="1778000" y="520700"/>
                    </a:lnTo>
                    <a:lnTo>
                      <a:pt x="1790700" y="520700"/>
                    </a:lnTo>
                    <a:lnTo>
                      <a:pt x="1828800" y="615948"/>
                    </a:lnTo>
                    <a:lnTo>
                      <a:pt x="1905000" y="615948"/>
                    </a:lnTo>
                    <a:lnTo>
                      <a:pt x="1949450" y="565148"/>
                    </a:lnTo>
                    <a:lnTo>
                      <a:pt x="1993900" y="520700"/>
                    </a:lnTo>
                    <a:lnTo>
                      <a:pt x="1993900" y="495300"/>
                    </a:lnTo>
                    <a:lnTo>
                      <a:pt x="1949450" y="457200"/>
                    </a:lnTo>
                    <a:lnTo>
                      <a:pt x="1987550" y="406400"/>
                    </a:lnTo>
                    <a:lnTo>
                      <a:pt x="1911350" y="273052"/>
                    </a:lnTo>
                    <a:lnTo>
                      <a:pt x="1879600" y="215900"/>
                    </a:lnTo>
                    <a:lnTo>
                      <a:pt x="1873250" y="63500"/>
                    </a:lnTo>
                    <a:lnTo>
                      <a:pt x="1962150" y="63500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AD171425-5A48-7324-FE19-DBFEB293A596}"/>
                  </a:ext>
                </a:extLst>
              </p:cNvPr>
              <p:cNvSpPr/>
              <p:nvPr/>
            </p:nvSpPr>
            <p:spPr>
              <a:xfrm>
                <a:off x="187585" y="5522471"/>
                <a:ext cx="460451" cy="420263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2CF8BB61-660A-8DB7-8FA5-295605E4AF51}"/>
                  </a:ext>
                </a:extLst>
              </p:cNvPr>
              <p:cNvSpPr/>
              <p:nvPr/>
            </p:nvSpPr>
            <p:spPr>
              <a:xfrm>
                <a:off x="-46132" y="5640708"/>
                <a:ext cx="598231" cy="566986"/>
              </a:xfrm>
              <a:custGeom>
                <a:avLst/>
                <a:gdLst>
                  <a:gd name="connsiteX0" fmla="*/ 933450 w 3100387"/>
                  <a:gd name="connsiteY0" fmla="*/ 0 h 2938460"/>
                  <a:gd name="connsiteX1" fmla="*/ 933450 w 3100387"/>
                  <a:gd name="connsiteY1" fmla="*/ 85724 h 2938460"/>
                  <a:gd name="connsiteX2" fmla="*/ 990600 w 3100387"/>
                  <a:gd name="connsiteY2" fmla="*/ 104772 h 2938460"/>
                  <a:gd name="connsiteX3" fmla="*/ 1038225 w 3100387"/>
                  <a:gd name="connsiteY3" fmla="*/ 104772 h 2938460"/>
                  <a:gd name="connsiteX4" fmla="*/ 1057275 w 3100387"/>
                  <a:gd name="connsiteY4" fmla="*/ 123824 h 2938460"/>
                  <a:gd name="connsiteX5" fmla="*/ 1152525 w 3100387"/>
                  <a:gd name="connsiteY5" fmla="*/ 57148 h 2938460"/>
                  <a:gd name="connsiteX6" fmla="*/ 1228725 w 3100387"/>
                  <a:gd name="connsiteY6" fmla="*/ 80964 h 2938460"/>
                  <a:gd name="connsiteX7" fmla="*/ 1285875 w 3100387"/>
                  <a:gd name="connsiteY7" fmla="*/ 85724 h 2938460"/>
                  <a:gd name="connsiteX8" fmla="*/ 1295400 w 3100387"/>
                  <a:gd name="connsiteY8" fmla="*/ 161924 h 2938460"/>
                  <a:gd name="connsiteX9" fmla="*/ 1299210 w 3100387"/>
                  <a:gd name="connsiteY9" fmla="*/ 176076 h 2938460"/>
                  <a:gd name="connsiteX10" fmla="*/ 1217930 w 3100387"/>
                  <a:gd name="connsiteY10" fmla="*/ 327024 h 2938460"/>
                  <a:gd name="connsiteX11" fmla="*/ 1376680 w 3100387"/>
                  <a:gd name="connsiteY11" fmla="*/ 517524 h 2938460"/>
                  <a:gd name="connsiteX12" fmla="*/ 1370330 w 3100387"/>
                  <a:gd name="connsiteY12" fmla="*/ 727076 h 2938460"/>
                  <a:gd name="connsiteX13" fmla="*/ 1465580 w 3100387"/>
                  <a:gd name="connsiteY13" fmla="*/ 777876 h 2938460"/>
                  <a:gd name="connsiteX14" fmla="*/ 1617980 w 3100387"/>
                  <a:gd name="connsiteY14" fmla="*/ 822324 h 2938460"/>
                  <a:gd name="connsiteX15" fmla="*/ 1764030 w 3100387"/>
                  <a:gd name="connsiteY15" fmla="*/ 796924 h 2938460"/>
                  <a:gd name="connsiteX16" fmla="*/ 1814830 w 3100387"/>
                  <a:gd name="connsiteY16" fmla="*/ 974724 h 2938460"/>
                  <a:gd name="connsiteX17" fmla="*/ 1719580 w 3100387"/>
                  <a:gd name="connsiteY17" fmla="*/ 1000124 h 2938460"/>
                  <a:gd name="connsiteX18" fmla="*/ 1757680 w 3100387"/>
                  <a:gd name="connsiteY18" fmla="*/ 1114424 h 2938460"/>
                  <a:gd name="connsiteX19" fmla="*/ 1910080 w 3100387"/>
                  <a:gd name="connsiteY19" fmla="*/ 1209676 h 2938460"/>
                  <a:gd name="connsiteX20" fmla="*/ 1929130 w 3100387"/>
                  <a:gd name="connsiteY20" fmla="*/ 1266824 h 2938460"/>
                  <a:gd name="connsiteX21" fmla="*/ 2024380 w 3100387"/>
                  <a:gd name="connsiteY21" fmla="*/ 1336676 h 2938460"/>
                  <a:gd name="connsiteX22" fmla="*/ 2138680 w 3100387"/>
                  <a:gd name="connsiteY22" fmla="*/ 1431924 h 2938460"/>
                  <a:gd name="connsiteX23" fmla="*/ 2227580 w 3100387"/>
                  <a:gd name="connsiteY23" fmla="*/ 1457324 h 2938460"/>
                  <a:gd name="connsiteX24" fmla="*/ 2259330 w 3100387"/>
                  <a:gd name="connsiteY24" fmla="*/ 1470024 h 2938460"/>
                  <a:gd name="connsiteX25" fmla="*/ 2252980 w 3100387"/>
                  <a:gd name="connsiteY25" fmla="*/ 1514476 h 2938460"/>
                  <a:gd name="connsiteX26" fmla="*/ 2562274 w 3100387"/>
                  <a:gd name="connsiteY26" fmla="*/ 1560296 h 2938460"/>
                  <a:gd name="connsiteX27" fmla="*/ 2543175 w 3100387"/>
                  <a:gd name="connsiteY27" fmla="*/ 1643060 h 2938460"/>
                  <a:gd name="connsiteX28" fmla="*/ 2419350 w 3100387"/>
                  <a:gd name="connsiteY28" fmla="*/ 1719260 h 2938460"/>
                  <a:gd name="connsiteX29" fmla="*/ 2419350 w 3100387"/>
                  <a:gd name="connsiteY29" fmla="*/ 1762124 h 2938460"/>
                  <a:gd name="connsiteX30" fmla="*/ 2514600 w 3100387"/>
                  <a:gd name="connsiteY30" fmla="*/ 1924048 h 2938460"/>
                  <a:gd name="connsiteX31" fmla="*/ 2586037 w 3100387"/>
                  <a:gd name="connsiteY31" fmla="*/ 1928812 h 2938460"/>
                  <a:gd name="connsiteX32" fmla="*/ 2647950 w 3100387"/>
                  <a:gd name="connsiteY32" fmla="*/ 1871660 h 2938460"/>
                  <a:gd name="connsiteX33" fmla="*/ 2876550 w 3100387"/>
                  <a:gd name="connsiteY33" fmla="*/ 1838324 h 2938460"/>
                  <a:gd name="connsiteX34" fmla="*/ 2947987 w 3100387"/>
                  <a:gd name="connsiteY34" fmla="*/ 1914524 h 2938460"/>
                  <a:gd name="connsiteX35" fmla="*/ 3081337 w 3100387"/>
                  <a:gd name="connsiteY35" fmla="*/ 2190748 h 2938460"/>
                  <a:gd name="connsiteX36" fmla="*/ 3071812 w 3100387"/>
                  <a:gd name="connsiteY36" fmla="*/ 2290764 h 2938460"/>
                  <a:gd name="connsiteX37" fmla="*/ 3100387 w 3100387"/>
                  <a:gd name="connsiteY37" fmla="*/ 2333624 h 2938460"/>
                  <a:gd name="connsiteX38" fmla="*/ 2995612 w 3100387"/>
                  <a:gd name="connsiteY38" fmla="*/ 2466972 h 2938460"/>
                  <a:gd name="connsiteX39" fmla="*/ 3028950 w 3100387"/>
                  <a:gd name="connsiteY39" fmla="*/ 2552700 h 2938460"/>
                  <a:gd name="connsiteX40" fmla="*/ 2990850 w 3100387"/>
                  <a:gd name="connsiteY40" fmla="*/ 2605088 h 2938460"/>
                  <a:gd name="connsiteX41" fmla="*/ 2838450 w 3100387"/>
                  <a:gd name="connsiteY41" fmla="*/ 2667000 h 2938460"/>
                  <a:gd name="connsiteX42" fmla="*/ 2738437 w 3100387"/>
                  <a:gd name="connsiteY42" fmla="*/ 2676524 h 2938460"/>
                  <a:gd name="connsiteX43" fmla="*/ 2714625 w 3100387"/>
                  <a:gd name="connsiteY43" fmla="*/ 2767012 h 2938460"/>
                  <a:gd name="connsiteX44" fmla="*/ 2662237 w 3100387"/>
                  <a:gd name="connsiteY44" fmla="*/ 2767012 h 2938460"/>
                  <a:gd name="connsiteX45" fmla="*/ 2638425 w 3100387"/>
                  <a:gd name="connsiteY45" fmla="*/ 2819400 h 2938460"/>
                  <a:gd name="connsiteX46" fmla="*/ 2538412 w 3100387"/>
                  <a:gd name="connsiteY46" fmla="*/ 2819400 h 2938460"/>
                  <a:gd name="connsiteX47" fmla="*/ 2490787 w 3100387"/>
                  <a:gd name="connsiteY47" fmla="*/ 2847972 h 2938460"/>
                  <a:gd name="connsiteX48" fmla="*/ 2447925 w 3100387"/>
                  <a:gd name="connsiteY48" fmla="*/ 2795588 h 2938460"/>
                  <a:gd name="connsiteX49" fmla="*/ 2314575 w 3100387"/>
                  <a:gd name="connsiteY49" fmla="*/ 2724148 h 2938460"/>
                  <a:gd name="connsiteX50" fmla="*/ 2305050 w 3100387"/>
                  <a:gd name="connsiteY50" fmla="*/ 2547936 h 2938460"/>
                  <a:gd name="connsiteX51" fmla="*/ 2381250 w 3100387"/>
                  <a:gd name="connsiteY51" fmla="*/ 2562224 h 2938460"/>
                  <a:gd name="connsiteX52" fmla="*/ 2566987 w 3100387"/>
                  <a:gd name="connsiteY52" fmla="*/ 2400300 h 2938460"/>
                  <a:gd name="connsiteX53" fmla="*/ 2576512 w 3100387"/>
                  <a:gd name="connsiteY53" fmla="*/ 2314572 h 2938460"/>
                  <a:gd name="connsiteX54" fmla="*/ 2528887 w 3100387"/>
                  <a:gd name="connsiteY54" fmla="*/ 2290764 h 2938460"/>
                  <a:gd name="connsiteX55" fmla="*/ 2509837 w 3100387"/>
                  <a:gd name="connsiteY55" fmla="*/ 2238372 h 2938460"/>
                  <a:gd name="connsiteX56" fmla="*/ 2519362 w 3100387"/>
                  <a:gd name="connsiteY56" fmla="*/ 2200276 h 2938460"/>
                  <a:gd name="connsiteX57" fmla="*/ 2481262 w 3100387"/>
                  <a:gd name="connsiteY57" fmla="*/ 2143124 h 2938460"/>
                  <a:gd name="connsiteX58" fmla="*/ 2352675 w 3100387"/>
                  <a:gd name="connsiteY58" fmla="*/ 2166936 h 2938460"/>
                  <a:gd name="connsiteX59" fmla="*/ 2314575 w 3100387"/>
                  <a:gd name="connsiteY59" fmla="*/ 2185988 h 2938460"/>
                  <a:gd name="connsiteX60" fmla="*/ 2266950 w 3100387"/>
                  <a:gd name="connsiteY60" fmla="*/ 2143124 h 2938460"/>
                  <a:gd name="connsiteX61" fmla="*/ 2152650 w 3100387"/>
                  <a:gd name="connsiteY61" fmla="*/ 2152648 h 2938460"/>
                  <a:gd name="connsiteX62" fmla="*/ 2057400 w 3100387"/>
                  <a:gd name="connsiteY62" fmla="*/ 2257424 h 2938460"/>
                  <a:gd name="connsiteX63" fmla="*/ 1885950 w 3100387"/>
                  <a:gd name="connsiteY63" fmla="*/ 2290764 h 2938460"/>
                  <a:gd name="connsiteX64" fmla="*/ 1871662 w 3100387"/>
                  <a:gd name="connsiteY64" fmla="*/ 2257424 h 2938460"/>
                  <a:gd name="connsiteX65" fmla="*/ 1800225 w 3100387"/>
                  <a:gd name="connsiteY65" fmla="*/ 2266948 h 2938460"/>
                  <a:gd name="connsiteX66" fmla="*/ 1795462 w 3100387"/>
                  <a:gd name="connsiteY66" fmla="*/ 2309812 h 2938460"/>
                  <a:gd name="connsiteX67" fmla="*/ 1809750 w 3100387"/>
                  <a:gd name="connsiteY67" fmla="*/ 2343148 h 2938460"/>
                  <a:gd name="connsiteX68" fmla="*/ 1704975 w 3100387"/>
                  <a:gd name="connsiteY68" fmla="*/ 2447924 h 2938460"/>
                  <a:gd name="connsiteX69" fmla="*/ 1600200 w 3100387"/>
                  <a:gd name="connsiteY69" fmla="*/ 2647948 h 2938460"/>
                  <a:gd name="connsiteX70" fmla="*/ 1438275 w 3100387"/>
                  <a:gd name="connsiteY70" fmla="*/ 2719388 h 2938460"/>
                  <a:gd name="connsiteX71" fmla="*/ 1447800 w 3100387"/>
                  <a:gd name="connsiteY71" fmla="*/ 2786060 h 2938460"/>
                  <a:gd name="connsiteX72" fmla="*/ 1304925 w 3100387"/>
                  <a:gd name="connsiteY72" fmla="*/ 2905124 h 2938460"/>
                  <a:gd name="connsiteX73" fmla="*/ 1171575 w 3100387"/>
                  <a:gd name="connsiteY73" fmla="*/ 2938460 h 2938460"/>
                  <a:gd name="connsiteX74" fmla="*/ 1214437 w 3100387"/>
                  <a:gd name="connsiteY74" fmla="*/ 2881312 h 2938460"/>
                  <a:gd name="connsiteX75" fmla="*/ 1323975 w 3100387"/>
                  <a:gd name="connsiteY75" fmla="*/ 2681288 h 2938460"/>
                  <a:gd name="connsiteX76" fmla="*/ 1362075 w 3100387"/>
                  <a:gd name="connsiteY76" fmla="*/ 2657476 h 2938460"/>
                  <a:gd name="connsiteX77" fmla="*/ 1371600 w 3100387"/>
                  <a:gd name="connsiteY77" fmla="*/ 2528888 h 2938460"/>
                  <a:gd name="connsiteX78" fmla="*/ 1419225 w 3100387"/>
                  <a:gd name="connsiteY78" fmla="*/ 2505076 h 2938460"/>
                  <a:gd name="connsiteX79" fmla="*/ 1414462 w 3100387"/>
                  <a:gd name="connsiteY79" fmla="*/ 2366964 h 2938460"/>
                  <a:gd name="connsiteX80" fmla="*/ 1343025 w 3100387"/>
                  <a:gd name="connsiteY80" fmla="*/ 2276476 h 2938460"/>
                  <a:gd name="connsiteX81" fmla="*/ 1338262 w 3100387"/>
                  <a:gd name="connsiteY81" fmla="*/ 2243136 h 2938460"/>
                  <a:gd name="connsiteX82" fmla="*/ 1238250 w 3100387"/>
                  <a:gd name="connsiteY82" fmla="*/ 2138364 h 2938460"/>
                  <a:gd name="connsiteX83" fmla="*/ 1233487 w 3100387"/>
                  <a:gd name="connsiteY83" fmla="*/ 2081212 h 2938460"/>
                  <a:gd name="connsiteX84" fmla="*/ 1195387 w 3100387"/>
                  <a:gd name="connsiteY84" fmla="*/ 2052636 h 2938460"/>
                  <a:gd name="connsiteX85" fmla="*/ 1147762 w 3100387"/>
                  <a:gd name="connsiteY85" fmla="*/ 2071688 h 2938460"/>
                  <a:gd name="connsiteX86" fmla="*/ 1042987 w 3100387"/>
                  <a:gd name="connsiteY86" fmla="*/ 2009772 h 2938460"/>
                  <a:gd name="connsiteX87" fmla="*/ 981075 w 3100387"/>
                  <a:gd name="connsiteY87" fmla="*/ 1914524 h 2938460"/>
                  <a:gd name="connsiteX88" fmla="*/ 938212 w 3100387"/>
                  <a:gd name="connsiteY88" fmla="*/ 1800224 h 2938460"/>
                  <a:gd name="connsiteX89" fmla="*/ 881062 w 3100387"/>
                  <a:gd name="connsiteY89" fmla="*/ 1690688 h 2938460"/>
                  <a:gd name="connsiteX90" fmla="*/ 790575 w 3100387"/>
                  <a:gd name="connsiteY90" fmla="*/ 1562100 h 2938460"/>
                  <a:gd name="connsiteX91" fmla="*/ 795337 w 3100387"/>
                  <a:gd name="connsiteY91" fmla="*/ 1452564 h 2938460"/>
                  <a:gd name="connsiteX92" fmla="*/ 866775 w 3100387"/>
                  <a:gd name="connsiteY92" fmla="*/ 1381124 h 2938460"/>
                  <a:gd name="connsiteX93" fmla="*/ 838200 w 3100387"/>
                  <a:gd name="connsiteY93" fmla="*/ 1281112 h 2938460"/>
                  <a:gd name="connsiteX94" fmla="*/ 919162 w 3100387"/>
                  <a:gd name="connsiteY94" fmla="*/ 1023936 h 2938460"/>
                  <a:gd name="connsiteX95" fmla="*/ 1104900 w 3100387"/>
                  <a:gd name="connsiteY95" fmla="*/ 1128712 h 2938460"/>
                  <a:gd name="connsiteX96" fmla="*/ 1123950 w 3100387"/>
                  <a:gd name="connsiteY96" fmla="*/ 1190624 h 2938460"/>
                  <a:gd name="connsiteX97" fmla="*/ 1162050 w 3100387"/>
                  <a:gd name="connsiteY97" fmla="*/ 1190624 h 2938460"/>
                  <a:gd name="connsiteX98" fmla="*/ 1214437 w 3100387"/>
                  <a:gd name="connsiteY98" fmla="*/ 1219200 h 2938460"/>
                  <a:gd name="connsiteX99" fmla="*/ 1143000 w 3100387"/>
                  <a:gd name="connsiteY99" fmla="*/ 1328736 h 2938460"/>
                  <a:gd name="connsiteX100" fmla="*/ 1138237 w 3100387"/>
                  <a:gd name="connsiteY100" fmla="*/ 1404936 h 2938460"/>
                  <a:gd name="connsiteX101" fmla="*/ 1257300 w 3100387"/>
                  <a:gd name="connsiteY101" fmla="*/ 1352548 h 2938460"/>
                  <a:gd name="connsiteX102" fmla="*/ 1357312 w 3100387"/>
                  <a:gd name="connsiteY102" fmla="*/ 1381124 h 2938460"/>
                  <a:gd name="connsiteX103" fmla="*/ 1366837 w 3100387"/>
                  <a:gd name="connsiteY103" fmla="*/ 1500188 h 2938460"/>
                  <a:gd name="connsiteX104" fmla="*/ 1352550 w 3100387"/>
                  <a:gd name="connsiteY104" fmla="*/ 1528764 h 2938460"/>
                  <a:gd name="connsiteX105" fmla="*/ 1338262 w 3100387"/>
                  <a:gd name="connsiteY105" fmla="*/ 1652588 h 2938460"/>
                  <a:gd name="connsiteX106" fmla="*/ 1290637 w 3100387"/>
                  <a:gd name="connsiteY106" fmla="*/ 1647824 h 2938460"/>
                  <a:gd name="connsiteX107" fmla="*/ 1276350 w 3100387"/>
                  <a:gd name="connsiteY107" fmla="*/ 1747836 h 2938460"/>
                  <a:gd name="connsiteX108" fmla="*/ 1343025 w 3100387"/>
                  <a:gd name="connsiteY108" fmla="*/ 1790700 h 2938460"/>
                  <a:gd name="connsiteX109" fmla="*/ 1323975 w 3100387"/>
                  <a:gd name="connsiteY109" fmla="*/ 1862136 h 2938460"/>
                  <a:gd name="connsiteX110" fmla="*/ 1452562 w 3100387"/>
                  <a:gd name="connsiteY110" fmla="*/ 2000248 h 2938460"/>
                  <a:gd name="connsiteX111" fmla="*/ 1600200 w 3100387"/>
                  <a:gd name="connsiteY111" fmla="*/ 1857372 h 2938460"/>
                  <a:gd name="connsiteX112" fmla="*/ 1719262 w 3100387"/>
                  <a:gd name="connsiteY112" fmla="*/ 1885948 h 2938460"/>
                  <a:gd name="connsiteX113" fmla="*/ 1900237 w 3100387"/>
                  <a:gd name="connsiteY113" fmla="*/ 2000248 h 2938460"/>
                  <a:gd name="connsiteX114" fmla="*/ 1943100 w 3100387"/>
                  <a:gd name="connsiteY114" fmla="*/ 1971676 h 2938460"/>
                  <a:gd name="connsiteX115" fmla="*/ 1824037 w 3100387"/>
                  <a:gd name="connsiteY115" fmla="*/ 1838324 h 2938460"/>
                  <a:gd name="connsiteX116" fmla="*/ 1828800 w 3100387"/>
                  <a:gd name="connsiteY116" fmla="*/ 1785936 h 2938460"/>
                  <a:gd name="connsiteX117" fmla="*/ 1709737 w 3100387"/>
                  <a:gd name="connsiteY117" fmla="*/ 1685924 h 2938460"/>
                  <a:gd name="connsiteX118" fmla="*/ 1704975 w 3100387"/>
                  <a:gd name="connsiteY118" fmla="*/ 1547812 h 2938460"/>
                  <a:gd name="connsiteX119" fmla="*/ 1785937 w 3100387"/>
                  <a:gd name="connsiteY119" fmla="*/ 1462088 h 2938460"/>
                  <a:gd name="connsiteX120" fmla="*/ 1757362 w 3100387"/>
                  <a:gd name="connsiteY120" fmla="*/ 1328736 h 2938460"/>
                  <a:gd name="connsiteX121" fmla="*/ 1571625 w 3100387"/>
                  <a:gd name="connsiteY121" fmla="*/ 1176336 h 2938460"/>
                  <a:gd name="connsiteX122" fmla="*/ 1490662 w 3100387"/>
                  <a:gd name="connsiteY122" fmla="*/ 1190624 h 2938460"/>
                  <a:gd name="connsiteX123" fmla="*/ 1443037 w 3100387"/>
                  <a:gd name="connsiteY123" fmla="*/ 1204912 h 2938460"/>
                  <a:gd name="connsiteX124" fmla="*/ 1371600 w 3100387"/>
                  <a:gd name="connsiteY124" fmla="*/ 1133476 h 2938460"/>
                  <a:gd name="connsiteX125" fmla="*/ 1309687 w 3100387"/>
                  <a:gd name="connsiteY125" fmla="*/ 1143000 h 2938460"/>
                  <a:gd name="connsiteX126" fmla="*/ 1295400 w 3100387"/>
                  <a:gd name="connsiteY126" fmla="*/ 1085848 h 2938460"/>
                  <a:gd name="connsiteX127" fmla="*/ 1300162 w 3100387"/>
                  <a:gd name="connsiteY127" fmla="*/ 909636 h 2938460"/>
                  <a:gd name="connsiteX128" fmla="*/ 1133475 w 3100387"/>
                  <a:gd name="connsiteY128" fmla="*/ 900112 h 2938460"/>
                  <a:gd name="connsiteX129" fmla="*/ 1104900 w 3100387"/>
                  <a:gd name="connsiteY129" fmla="*/ 819148 h 2938460"/>
                  <a:gd name="connsiteX130" fmla="*/ 1071562 w 3100387"/>
                  <a:gd name="connsiteY130" fmla="*/ 814388 h 2938460"/>
                  <a:gd name="connsiteX131" fmla="*/ 1023937 w 3100387"/>
                  <a:gd name="connsiteY131" fmla="*/ 885824 h 2938460"/>
                  <a:gd name="connsiteX132" fmla="*/ 923925 w 3100387"/>
                  <a:gd name="connsiteY132" fmla="*/ 904876 h 2938460"/>
                  <a:gd name="connsiteX133" fmla="*/ 866775 w 3100387"/>
                  <a:gd name="connsiteY133" fmla="*/ 800100 h 2938460"/>
                  <a:gd name="connsiteX134" fmla="*/ 800100 w 3100387"/>
                  <a:gd name="connsiteY134" fmla="*/ 800100 h 2938460"/>
                  <a:gd name="connsiteX135" fmla="*/ 823912 w 3100387"/>
                  <a:gd name="connsiteY135" fmla="*/ 652460 h 2938460"/>
                  <a:gd name="connsiteX136" fmla="*/ 747712 w 3100387"/>
                  <a:gd name="connsiteY136" fmla="*/ 704848 h 2938460"/>
                  <a:gd name="connsiteX137" fmla="*/ 719137 w 3100387"/>
                  <a:gd name="connsiteY137" fmla="*/ 657224 h 2938460"/>
                  <a:gd name="connsiteX138" fmla="*/ 652462 w 3100387"/>
                  <a:gd name="connsiteY138" fmla="*/ 642936 h 2938460"/>
                  <a:gd name="connsiteX139" fmla="*/ 642937 w 3100387"/>
                  <a:gd name="connsiteY139" fmla="*/ 609600 h 2938460"/>
                  <a:gd name="connsiteX140" fmla="*/ 604837 w 3100387"/>
                  <a:gd name="connsiteY140" fmla="*/ 600076 h 2938460"/>
                  <a:gd name="connsiteX141" fmla="*/ 576262 w 3100387"/>
                  <a:gd name="connsiteY141" fmla="*/ 566736 h 2938460"/>
                  <a:gd name="connsiteX142" fmla="*/ 600075 w 3100387"/>
                  <a:gd name="connsiteY142" fmla="*/ 519112 h 2938460"/>
                  <a:gd name="connsiteX143" fmla="*/ 595312 w 3100387"/>
                  <a:gd name="connsiteY143" fmla="*/ 471488 h 2938460"/>
                  <a:gd name="connsiteX144" fmla="*/ 652462 w 3100387"/>
                  <a:gd name="connsiteY144" fmla="*/ 414336 h 2938460"/>
                  <a:gd name="connsiteX145" fmla="*/ 671512 w 3100387"/>
                  <a:gd name="connsiteY145" fmla="*/ 342900 h 2938460"/>
                  <a:gd name="connsiteX146" fmla="*/ 695325 w 3100387"/>
                  <a:gd name="connsiteY146" fmla="*/ 285748 h 2938460"/>
                  <a:gd name="connsiteX147" fmla="*/ 642937 w 3100387"/>
                  <a:gd name="connsiteY147" fmla="*/ 280988 h 2938460"/>
                  <a:gd name="connsiteX148" fmla="*/ 614362 w 3100387"/>
                  <a:gd name="connsiteY148" fmla="*/ 214312 h 2938460"/>
                  <a:gd name="connsiteX149" fmla="*/ 614362 w 3100387"/>
                  <a:gd name="connsiteY149" fmla="*/ 123824 h 2938460"/>
                  <a:gd name="connsiteX150" fmla="*/ 571500 w 3100387"/>
                  <a:gd name="connsiteY150" fmla="*/ 123824 h 2938460"/>
                  <a:gd name="connsiteX151" fmla="*/ 523875 w 3100387"/>
                  <a:gd name="connsiteY151" fmla="*/ 176212 h 2938460"/>
                  <a:gd name="connsiteX152" fmla="*/ 485775 w 3100387"/>
                  <a:gd name="connsiteY152" fmla="*/ 195260 h 2938460"/>
                  <a:gd name="connsiteX153" fmla="*/ 500062 w 3100387"/>
                  <a:gd name="connsiteY153" fmla="*/ 252412 h 2938460"/>
                  <a:gd name="connsiteX154" fmla="*/ 438150 w 3100387"/>
                  <a:gd name="connsiteY154" fmla="*/ 290512 h 2938460"/>
                  <a:gd name="connsiteX155" fmla="*/ 447675 w 3100387"/>
                  <a:gd name="connsiteY155" fmla="*/ 357188 h 2938460"/>
                  <a:gd name="connsiteX156" fmla="*/ 409575 w 3100387"/>
                  <a:gd name="connsiteY156" fmla="*/ 361948 h 2938460"/>
                  <a:gd name="connsiteX157" fmla="*/ 419100 w 3100387"/>
                  <a:gd name="connsiteY157" fmla="*/ 419100 h 2938460"/>
                  <a:gd name="connsiteX158" fmla="*/ 309562 w 3100387"/>
                  <a:gd name="connsiteY158" fmla="*/ 609600 h 2938460"/>
                  <a:gd name="connsiteX159" fmla="*/ 200025 w 3100387"/>
                  <a:gd name="connsiteY159" fmla="*/ 695324 h 2938460"/>
                  <a:gd name="connsiteX160" fmla="*/ 104775 w 3100387"/>
                  <a:gd name="connsiteY160" fmla="*/ 738188 h 2938460"/>
                  <a:gd name="connsiteX161" fmla="*/ 90487 w 3100387"/>
                  <a:gd name="connsiteY161" fmla="*/ 676276 h 2938460"/>
                  <a:gd name="connsiteX162" fmla="*/ 52387 w 3100387"/>
                  <a:gd name="connsiteY162" fmla="*/ 647700 h 2938460"/>
                  <a:gd name="connsiteX163" fmla="*/ 0 w 3100387"/>
                  <a:gd name="connsiteY163" fmla="*/ 566736 h 2938460"/>
                  <a:gd name="connsiteX164" fmla="*/ 80962 w 3100387"/>
                  <a:gd name="connsiteY164" fmla="*/ 514348 h 2938460"/>
                  <a:gd name="connsiteX165" fmla="*/ 157162 w 3100387"/>
                  <a:gd name="connsiteY165" fmla="*/ 542924 h 2938460"/>
                  <a:gd name="connsiteX166" fmla="*/ 171450 w 3100387"/>
                  <a:gd name="connsiteY166" fmla="*/ 481012 h 2938460"/>
                  <a:gd name="connsiteX167" fmla="*/ 138112 w 3100387"/>
                  <a:gd name="connsiteY167" fmla="*/ 457200 h 2938460"/>
                  <a:gd name="connsiteX168" fmla="*/ 142875 w 3100387"/>
                  <a:gd name="connsiteY168" fmla="*/ 376236 h 2938460"/>
                  <a:gd name="connsiteX169" fmla="*/ 223837 w 3100387"/>
                  <a:gd name="connsiteY169" fmla="*/ 357188 h 2938460"/>
                  <a:gd name="connsiteX170" fmla="*/ 209550 w 3100387"/>
                  <a:gd name="connsiteY170" fmla="*/ 161924 h 2938460"/>
                  <a:gd name="connsiteX171" fmla="*/ 242887 w 3100387"/>
                  <a:gd name="connsiteY171" fmla="*/ 128588 h 2938460"/>
                  <a:gd name="connsiteX172" fmla="*/ 371475 w 3100387"/>
                  <a:gd name="connsiteY172" fmla="*/ 109536 h 2938460"/>
                  <a:gd name="connsiteX173" fmla="*/ 442912 w 3100387"/>
                  <a:gd name="connsiteY173" fmla="*/ 52388 h 2938460"/>
                  <a:gd name="connsiteX174" fmla="*/ 461962 w 3100387"/>
                  <a:gd name="connsiteY174" fmla="*/ 38100 h 2938460"/>
                  <a:gd name="connsiteX175" fmla="*/ 504825 w 3100387"/>
                  <a:gd name="connsiteY175" fmla="*/ 9524 h 2938460"/>
                  <a:gd name="connsiteX176" fmla="*/ 600075 w 3100387"/>
                  <a:gd name="connsiteY176" fmla="*/ 66676 h 2938460"/>
                  <a:gd name="connsiteX177" fmla="*/ 647700 w 3100387"/>
                  <a:gd name="connsiteY177" fmla="*/ 23812 h 2938460"/>
                  <a:gd name="connsiteX178" fmla="*/ 728662 w 3100387"/>
                  <a:gd name="connsiteY178" fmla="*/ 66676 h 2938460"/>
                  <a:gd name="connsiteX179" fmla="*/ 790575 w 3100387"/>
                  <a:gd name="connsiteY179" fmla="*/ 57148 h 2938460"/>
                  <a:gd name="connsiteX180" fmla="*/ 857250 w 3100387"/>
                  <a:gd name="connsiteY180" fmla="*/ 66676 h 293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3100387" h="2938460">
                    <a:moveTo>
                      <a:pt x="933450" y="0"/>
                    </a:moveTo>
                    <a:lnTo>
                      <a:pt x="933450" y="85724"/>
                    </a:lnTo>
                    <a:lnTo>
                      <a:pt x="990600" y="104772"/>
                    </a:lnTo>
                    <a:lnTo>
                      <a:pt x="1038225" y="104772"/>
                    </a:lnTo>
                    <a:lnTo>
                      <a:pt x="1057275" y="123824"/>
                    </a:lnTo>
                    <a:lnTo>
                      <a:pt x="1152525" y="57148"/>
                    </a:lnTo>
                    <a:lnTo>
                      <a:pt x="1228725" y="80964"/>
                    </a:lnTo>
                    <a:lnTo>
                      <a:pt x="1285875" y="85724"/>
                    </a:lnTo>
                    <a:lnTo>
                      <a:pt x="1295400" y="161924"/>
                    </a:lnTo>
                    <a:lnTo>
                      <a:pt x="1299210" y="176076"/>
                    </a:lnTo>
                    <a:lnTo>
                      <a:pt x="1217930" y="327024"/>
                    </a:lnTo>
                    <a:lnTo>
                      <a:pt x="1376680" y="517524"/>
                    </a:lnTo>
                    <a:lnTo>
                      <a:pt x="1370330" y="727076"/>
                    </a:lnTo>
                    <a:lnTo>
                      <a:pt x="1465580" y="777876"/>
                    </a:lnTo>
                    <a:lnTo>
                      <a:pt x="1617980" y="822324"/>
                    </a:lnTo>
                    <a:lnTo>
                      <a:pt x="1764030" y="796924"/>
                    </a:lnTo>
                    <a:lnTo>
                      <a:pt x="1814830" y="974724"/>
                    </a:lnTo>
                    <a:lnTo>
                      <a:pt x="1719580" y="1000124"/>
                    </a:lnTo>
                    <a:lnTo>
                      <a:pt x="1757680" y="1114424"/>
                    </a:lnTo>
                    <a:lnTo>
                      <a:pt x="1910080" y="1209676"/>
                    </a:lnTo>
                    <a:lnTo>
                      <a:pt x="1929130" y="1266824"/>
                    </a:lnTo>
                    <a:lnTo>
                      <a:pt x="2024380" y="1336676"/>
                    </a:lnTo>
                    <a:lnTo>
                      <a:pt x="2138680" y="1431924"/>
                    </a:lnTo>
                    <a:lnTo>
                      <a:pt x="2227580" y="1457324"/>
                    </a:lnTo>
                    <a:lnTo>
                      <a:pt x="2259330" y="1470024"/>
                    </a:lnTo>
                    <a:lnTo>
                      <a:pt x="2252980" y="1514476"/>
                    </a:lnTo>
                    <a:lnTo>
                      <a:pt x="2562274" y="1560296"/>
                    </a:lnTo>
                    <a:lnTo>
                      <a:pt x="2543175" y="1643060"/>
                    </a:lnTo>
                    <a:lnTo>
                      <a:pt x="2419350" y="1719260"/>
                    </a:lnTo>
                    <a:lnTo>
                      <a:pt x="2419350" y="1762124"/>
                    </a:lnTo>
                    <a:lnTo>
                      <a:pt x="2514600" y="1924048"/>
                    </a:lnTo>
                    <a:lnTo>
                      <a:pt x="2586037" y="1928812"/>
                    </a:lnTo>
                    <a:lnTo>
                      <a:pt x="2647950" y="1871660"/>
                    </a:lnTo>
                    <a:lnTo>
                      <a:pt x="2876550" y="1838324"/>
                    </a:lnTo>
                    <a:lnTo>
                      <a:pt x="2947987" y="1914524"/>
                    </a:lnTo>
                    <a:lnTo>
                      <a:pt x="3081337" y="2190748"/>
                    </a:lnTo>
                    <a:lnTo>
                      <a:pt x="3071812" y="2290764"/>
                    </a:lnTo>
                    <a:lnTo>
                      <a:pt x="3100387" y="2333624"/>
                    </a:lnTo>
                    <a:lnTo>
                      <a:pt x="2995612" y="2466972"/>
                    </a:lnTo>
                    <a:lnTo>
                      <a:pt x="3028950" y="2552700"/>
                    </a:lnTo>
                    <a:lnTo>
                      <a:pt x="2990850" y="2605088"/>
                    </a:lnTo>
                    <a:lnTo>
                      <a:pt x="2838450" y="2667000"/>
                    </a:lnTo>
                    <a:lnTo>
                      <a:pt x="2738437" y="2676524"/>
                    </a:lnTo>
                    <a:lnTo>
                      <a:pt x="2714625" y="2767012"/>
                    </a:lnTo>
                    <a:lnTo>
                      <a:pt x="2662237" y="2767012"/>
                    </a:lnTo>
                    <a:lnTo>
                      <a:pt x="2638425" y="2819400"/>
                    </a:lnTo>
                    <a:lnTo>
                      <a:pt x="2538412" y="2819400"/>
                    </a:lnTo>
                    <a:lnTo>
                      <a:pt x="2490787" y="2847972"/>
                    </a:lnTo>
                    <a:lnTo>
                      <a:pt x="2447925" y="2795588"/>
                    </a:lnTo>
                    <a:lnTo>
                      <a:pt x="2314575" y="2724148"/>
                    </a:lnTo>
                    <a:lnTo>
                      <a:pt x="2305050" y="2547936"/>
                    </a:lnTo>
                    <a:lnTo>
                      <a:pt x="2381250" y="2562224"/>
                    </a:lnTo>
                    <a:lnTo>
                      <a:pt x="2566987" y="2400300"/>
                    </a:lnTo>
                    <a:lnTo>
                      <a:pt x="2576512" y="2314572"/>
                    </a:lnTo>
                    <a:lnTo>
                      <a:pt x="2528887" y="2290764"/>
                    </a:lnTo>
                    <a:lnTo>
                      <a:pt x="2509837" y="2238372"/>
                    </a:lnTo>
                    <a:lnTo>
                      <a:pt x="2519362" y="2200276"/>
                    </a:lnTo>
                    <a:lnTo>
                      <a:pt x="2481262" y="2143124"/>
                    </a:lnTo>
                    <a:lnTo>
                      <a:pt x="2352675" y="2166936"/>
                    </a:lnTo>
                    <a:lnTo>
                      <a:pt x="2314575" y="2185988"/>
                    </a:lnTo>
                    <a:lnTo>
                      <a:pt x="2266950" y="2143124"/>
                    </a:lnTo>
                    <a:lnTo>
                      <a:pt x="2152650" y="2152648"/>
                    </a:lnTo>
                    <a:lnTo>
                      <a:pt x="2057400" y="2257424"/>
                    </a:lnTo>
                    <a:lnTo>
                      <a:pt x="1885950" y="2290764"/>
                    </a:lnTo>
                    <a:lnTo>
                      <a:pt x="1871662" y="2257424"/>
                    </a:lnTo>
                    <a:lnTo>
                      <a:pt x="1800225" y="2266948"/>
                    </a:lnTo>
                    <a:lnTo>
                      <a:pt x="1795462" y="2309812"/>
                    </a:lnTo>
                    <a:lnTo>
                      <a:pt x="1809750" y="2343148"/>
                    </a:lnTo>
                    <a:lnTo>
                      <a:pt x="1704975" y="2447924"/>
                    </a:lnTo>
                    <a:lnTo>
                      <a:pt x="1600200" y="2647948"/>
                    </a:lnTo>
                    <a:lnTo>
                      <a:pt x="1438275" y="2719388"/>
                    </a:lnTo>
                    <a:lnTo>
                      <a:pt x="1447800" y="2786060"/>
                    </a:lnTo>
                    <a:lnTo>
                      <a:pt x="1304925" y="2905124"/>
                    </a:lnTo>
                    <a:lnTo>
                      <a:pt x="1171575" y="2938460"/>
                    </a:lnTo>
                    <a:lnTo>
                      <a:pt x="1214437" y="2881312"/>
                    </a:lnTo>
                    <a:lnTo>
                      <a:pt x="1323975" y="2681288"/>
                    </a:lnTo>
                    <a:lnTo>
                      <a:pt x="1362075" y="2657476"/>
                    </a:lnTo>
                    <a:lnTo>
                      <a:pt x="1371600" y="2528888"/>
                    </a:lnTo>
                    <a:lnTo>
                      <a:pt x="1419225" y="2505076"/>
                    </a:lnTo>
                    <a:lnTo>
                      <a:pt x="1414462" y="2366964"/>
                    </a:lnTo>
                    <a:lnTo>
                      <a:pt x="1343025" y="2276476"/>
                    </a:lnTo>
                    <a:lnTo>
                      <a:pt x="1338262" y="2243136"/>
                    </a:lnTo>
                    <a:lnTo>
                      <a:pt x="1238250" y="2138364"/>
                    </a:lnTo>
                    <a:lnTo>
                      <a:pt x="1233487" y="2081212"/>
                    </a:lnTo>
                    <a:lnTo>
                      <a:pt x="1195387" y="2052636"/>
                    </a:lnTo>
                    <a:lnTo>
                      <a:pt x="1147762" y="2071688"/>
                    </a:lnTo>
                    <a:lnTo>
                      <a:pt x="1042987" y="2009772"/>
                    </a:lnTo>
                    <a:lnTo>
                      <a:pt x="981075" y="1914524"/>
                    </a:lnTo>
                    <a:lnTo>
                      <a:pt x="938212" y="1800224"/>
                    </a:lnTo>
                    <a:lnTo>
                      <a:pt x="881062" y="1690688"/>
                    </a:lnTo>
                    <a:lnTo>
                      <a:pt x="790575" y="1562100"/>
                    </a:lnTo>
                    <a:lnTo>
                      <a:pt x="795337" y="1452564"/>
                    </a:lnTo>
                    <a:lnTo>
                      <a:pt x="866775" y="1381124"/>
                    </a:lnTo>
                    <a:lnTo>
                      <a:pt x="838200" y="1281112"/>
                    </a:lnTo>
                    <a:lnTo>
                      <a:pt x="919162" y="1023936"/>
                    </a:lnTo>
                    <a:lnTo>
                      <a:pt x="1104900" y="1128712"/>
                    </a:lnTo>
                    <a:lnTo>
                      <a:pt x="1123950" y="1190624"/>
                    </a:lnTo>
                    <a:lnTo>
                      <a:pt x="1162050" y="1190624"/>
                    </a:lnTo>
                    <a:lnTo>
                      <a:pt x="1214437" y="1219200"/>
                    </a:lnTo>
                    <a:lnTo>
                      <a:pt x="1143000" y="1328736"/>
                    </a:lnTo>
                    <a:lnTo>
                      <a:pt x="1138237" y="1404936"/>
                    </a:lnTo>
                    <a:lnTo>
                      <a:pt x="1257300" y="1352548"/>
                    </a:lnTo>
                    <a:lnTo>
                      <a:pt x="1357312" y="1381124"/>
                    </a:lnTo>
                    <a:lnTo>
                      <a:pt x="1366837" y="1500188"/>
                    </a:lnTo>
                    <a:lnTo>
                      <a:pt x="1352550" y="1528764"/>
                    </a:lnTo>
                    <a:lnTo>
                      <a:pt x="1338262" y="1652588"/>
                    </a:lnTo>
                    <a:lnTo>
                      <a:pt x="1290637" y="1647824"/>
                    </a:lnTo>
                    <a:lnTo>
                      <a:pt x="1276350" y="1747836"/>
                    </a:lnTo>
                    <a:lnTo>
                      <a:pt x="1343025" y="1790700"/>
                    </a:lnTo>
                    <a:lnTo>
                      <a:pt x="1323975" y="1862136"/>
                    </a:lnTo>
                    <a:lnTo>
                      <a:pt x="1452562" y="2000248"/>
                    </a:lnTo>
                    <a:lnTo>
                      <a:pt x="1600200" y="1857372"/>
                    </a:lnTo>
                    <a:lnTo>
                      <a:pt x="1719262" y="1885948"/>
                    </a:lnTo>
                    <a:lnTo>
                      <a:pt x="1900237" y="2000248"/>
                    </a:lnTo>
                    <a:lnTo>
                      <a:pt x="1943100" y="1971676"/>
                    </a:lnTo>
                    <a:lnTo>
                      <a:pt x="1824037" y="1838324"/>
                    </a:lnTo>
                    <a:lnTo>
                      <a:pt x="1828800" y="1785936"/>
                    </a:lnTo>
                    <a:lnTo>
                      <a:pt x="1709737" y="1685924"/>
                    </a:lnTo>
                    <a:lnTo>
                      <a:pt x="1704975" y="1547812"/>
                    </a:lnTo>
                    <a:lnTo>
                      <a:pt x="1785937" y="1462088"/>
                    </a:lnTo>
                    <a:lnTo>
                      <a:pt x="1757362" y="1328736"/>
                    </a:lnTo>
                    <a:lnTo>
                      <a:pt x="1571625" y="1176336"/>
                    </a:lnTo>
                    <a:lnTo>
                      <a:pt x="1490662" y="1190624"/>
                    </a:lnTo>
                    <a:lnTo>
                      <a:pt x="1443037" y="1204912"/>
                    </a:lnTo>
                    <a:lnTo>
                      <a:pt x="1371600" y="1133476"/>
                    </a:lnTo>
                    <a:lnTo>
                      <a:pt x="1309687" y="1143000"/>
                    </a:lnTo>
                    <a:lnTo>
                      <a:pt x="1295400" y="1085848"/>
                    </a:lnTo>
                    <a:lnTo>
                      <a:pt x="1300162" y="909636"/>
                    </a:lnTo>
                    <a:lnTo>
                      <a:pt x="1133475" y="900112"/>
                    </a:lnTo>
                    <a:lnTo>
                      <a:pt x="1104900" y="819148"/>
                    </a:lnTo>
                    <a:lnTo>
                      <a:pt x="1071562" y="814388"/>
                    </a:lnTo>
                    <a:lnTo>
                      <a:pt x="1023937" y="885824"/>
                    </a:lnTo>
                    <a:lnTo>
                      <a:pt x="923925" y="904876"/>
                    </a:lnTo>
                    <a:lnTo>
                      <a:pt x="866775" y="800100"/>
                    </a:lnTo>
                    <a:lnTo>
                      <a:pt x="800100" y="800100"/>
                    </a:lnTo>
                    <a:lnTo>
                      <a:pt x="823912" y="652460"/>
                    </a:lnTo>
                    <a:lnTo>
                      <a:pt x="747712" y="704848"/>
                    </a:lnTo>
                    <a:lnTo>
                      <a:pt x="719137" y="657224"/>
                    </a:lnTo>
                    <a:lnTo>
                      <a:pt x="652462" y="642936"/>
                    </a:lnTo>
                    <a:lnTo>
                      <a:pt x="642937" y="609600"/>
                    </a:lnTo>
                    <a:lnTo>
                      <a:pt x="604837" y="600076"/>
                    </a:lnTo>
                    <a:lnTo>
                      <a:pt x="576262" y="566736"/>
                    </a:lnTo>
                    <a:lnTo>
                      <a:pt x="600075" y="519112"/>
                    </a:lnTo>
                    <a:lnTo>
                      <a:pt x="595312" y="471488"/>
                    </a:lnTo>
                    <a:lnTo>
                      <a:pt x="652462" y="414336"/>
                    </a:lnTo>
                    <a:lnTo>
                      <a:pt x="671512" y="342900"/>
                    </a:lnTo>
                    <a:lnTo>
                      <a:pt x="695325" y="285748"/>
                    </a:lnTo>
                    <a:lnTo>
                      <a:pt x="642937" y="280988"/>
                    </a:lnTo>
                    <a:lnTo>
                      <a:pt x="614362" y="214312"/>
                    </a:lnTo>
                    <a:lnTo>
                      <a:pt x="614362" y="123824"/>
                    </a:lnTo>
                    <a:lnTo>
                      <a:pt x="571500" y="123824"/>
                    </a:lnTo>
                    <a:lnTo>
                      <a:pt x="523875" y="176212"/>
                    </a:lnTo>
                    <a:lnTo>
                      <a:pt x="485775" y="195260"/>
                    </a:lnTo>
                    <a:lnTo>
                      <a:pt x="500062" y="252412"/>
                    </a:lnTo>
                    <a:lnTo>
                      <a:pt x="438150" y="290512"/>
                    </a:lnTo>
                    <a:lnTo>
                      <a:pt x="447675" y="357188"/>
                    </a:lnTo>
                    <a:lnTo>
                      <a:pt x="409575" y="361948"/>
                    </a:lnTo>
                    <a:lnTo>
                      <a:pt x="419100" y="419100"/>
                    </a:lnTo>
                    <a:lnTo>
                      <a:pt x="309562" y="609600"/>
                    </a:lnTo>
                    <a:lnTo>
                      <a:pt x="200025" y="695324"/>
                    </a:lnTo>
                    <a:lnTo>
                      <a:pt x="104775" y="738188"/>
                    </a:lnTo>
                    <a:lnTo>
                      <a:pt x="90487" y="676276"/>
                    </a:lnTo>
                    <a:lnTo>
                      <a:pt x="52387" y="647700"/>
                    </a:lnTo>
                    <a:lnTo>
                      <a:pt x="0" y="566736"/>
                    </a:lnTo>
                    <a:lnTo>
                      <a:pt x="80962" y="514348"/>
                    </a:lnTo>
                    <a:lnTo>
                      <a:pt x="157162" y="542924"/>
                    </a:lnTo>
                    <a:lnTo>
                      <a:pt x="171450" y="481012"/>
                    </a:lnTo>
                    <a:lnTo>
                      <a:pt x="138112" y="457200"/>
                    </a:lnTo>
                    <a:lnTo>
                      <a:pt x="142875" y="376236"/>
                    </a:lnTo>
                    <a:lnTo>
                      <a:pt x="223837" y="357188"/>
                    </a:lnTo>
                    <a:lnTo>
                      <a:pt x="209550" y="161924"/>
                    </a:lnTo>
                    <a:lnTo>
                      <a:pt x="242887" y="128588"/>
                    </a:lnTo>
                    <a:lnTo>
                      <a:pt x="371475" y="109536"/>
                    </a:lnTo>
                    <a:lnTo>
                      <a:pt x="442912" y="52388"/>
                    </a:lnTo>
                    <a:lnTo>
                      <a:pt x="461962" y="38100"/>
                    </a:lnTo>
                    <a:lnTo>
                      <a:pt x="504825" y="9524"/>
                    </a:lnTo>
                    <a:lnTo>
                      <a:pt x="600075" y="66676"/>
                    </a:lnTo>
                    <a:lnTo>
                      <a:pt x="647700" y="23812"/>
                    </a:lnTo>
                    <a:lnTo>
                      <a:pt x="728662" y="66676"/>
                    </a:lnTo>
                    <a:lnTo>
                      <a:pt x="790575" y="57148"/>
                    </a:lnTo>
                    <a:lnTo>
                      <a:pt x="857250" y="66676"/>
                    </a:lnTo>
                    <a:close/>
                  </a:path>
                </a:pathLst>
              </a:custGeom>
              <a:solidFill>
                <a:srgbClr val="92D05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9ACE0266-0797-5D49-F881-408F0DD47FF5}"/>
                </a:ext>
              </a:extLst>
            </p:cNvPr>
            <p:cNvGrpSpPr/>
            <p:nvPr/>
          </p:nvGrpSpPr>
          <p:grpSpPr>
            <a:xfrm>
              <a:off x="1536510" y="1238925"/>
              <a:ext cx="2693033" cy="4045854"/>
              <a:chOff x="3405188" y="576263"/>
              <a:chExt cx="3559968" cy="5348287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939C1F2D-EFD7-3B33-3EE7-4697D4C1114A}"/>
                  </a:ext>
                </a:extLst>
              </p:cNvPr>
              <p:cNvSpPr/>
              <p:nvPr/>
            </p:nvSpPr>
            <p:spPr>
              <a:xfrm>
                <a:off x="5019675" y="5698331"/>
                <a:ext cx="309563" cy="226219"/>
              </a:xfrm>
              <a:custGeom>
                <a:avLst/>
                <a:gdLst>
                  <a:gd name="connsiteX0" fmla="*/ 309563 w 309563"/>
                  <a:gd name="connsiteY0" fmla="*/ 219075 h 226219"/>
                  <a:gd name="connsiteX1" fmla="*/ 214313 w 309563"/>
                  <a:gd name="connsiteY1" fmla="*/ 209550 h 226219"/>
                  <a:gd name="connsiteX2" fmla="*/ 119063 w 309563"/>
                  <a:gd name="connsiteY2" fmla="*/ 207169 h 226219"/>
                  <a:gd name="connsiteX3" fmla="*/ 100013 w 309563"/>
                  <a:gd name="connsiteY3" fmla="*/ 226219 h 226219"/>
                  <a:gd name="connsiteX4" fmla="*/ 26194 w 309563"/>
                  <a:gd name="connsiteY4" fmla="*/ 195263 h 226219"/>
                  <a:gd name="connsiteX5" fmla="*/ 33338 w 309563"/>
                  <a:gd name="connsiteY5" fmla="*/ 142875 h 226219"/>
                  <a:gd name="connsiteX6" fmla="*/ 0 w 309563"/>
                  <a:gd name="connsiteY6" fmla="*/ 102394 h 226219"/>
                  <a:gd name="connsiteX7" fmla="*/ 21431 w 309563"/>
                  <a:gd name="connsiteY7" fmla="*/ 80963 h 226219"/>
                  <a:gd name="connsiteX8" fmla="*/ 30956 w 309563"/>
                  <a:gd name="connsiteY8" fmla="*/ 0 h 22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9563" h="226219">
                    <a:moveTo>
                      <a:pt x="309563" y="219075"/>
                    </a:moveTo>
                    <a:lnTo>
                      <a:pt x="214313" y="209550"/>
                    </a:lnTo>
                    <a:lnTo>
                      <a:pt x="119063" y="207169"/>
                    </a:lnTo>
                    <a:lnTo>
                      <a:pt x="100013" y="226219"/>
                    </a:lnTo>
                    <a:lnTo>
                      <a:pt x="26194" y="195263"/>
                    </a:lnTo>
                    <a:lnTo>
                      <a:pt x="33338" y="142875"/>
                    </a:lnTo>
                    <a:lnTo>
                      <a:pt x="0" y="102394"/>
                    </a:lnTo>
                    <a:lnTo>
                      <a:pt x="21431" y="80963"/>
                    </a:lnTo>
                    <a:lnTo>
                      <a:pt x="30956" y="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6A925313-B2CE-AAAB-8C5B-465B271F23C0}"/>
                  </a:ext>
                </a:extLst>
              </p:cNvPr>
              <p:cNvSpPr/>
              <p:nvPr/>
            </p:nvSpPr>
            <p:spPr>
              <a:xfrm>
                <a:off x="5312569" y="4660107"/>
                <a:ext cx="778669" cy="714375"/>
              </a:xfrm>
              <a:custGeom>
                <a:avLst/>
                <a:gdLst>
                  <a:gd name="connsiteX0" fmla="*/ 83344 w 778669"/>
                  <a:gd name="connsiteY0" fmla="*/ 714375 h 714375"/>
                  <a:gd name="connsiteX1" fmla="*/ 0 w 778669"/>
                  <a:gd name="connsiteY1" fmla="*/ 638175 h 714375"/>
                  <a:gd name="connsiteX2" fmla="*/ 11906 w 778669"/>
                  <a:gd name="connsiteY2" fmla="*/ 609600 h 714375"/>
                  <a:gd name="connsiteX3" fmla="*/ 11906 w 778669"/>
                  <a:gd name="connsiteY3" fmla="*/ 561975 h 714375"/>
                  <a:gd name="connsiteX4" fmla="*/ 73819 w 778669"/>
                  <a:gd name="connsiteY4" fmla="*/ 531019 h 714375"/>
                  <a:gd name="connsiteX5" fmla="*/ 64294 w 778669"/>
                  <a:gd name="connsiteY5" fmla="*/ 483394 h 714375"/>
                  <a:gd name="connsiteX6" fmla="*/ 90487 w 778669"/>
                  <a:gd name="connsiteY6" fmla="*/ 447675 h 714375"/>
                  <a:gd name="connsiteX7" fmla="*/ 88106 w 778669"/>
                  <a:gd name="connsiteY7" fmla="*/ 400050 h 714375"/>
                  <a:gd name="connsiteX8" fmla="*/ 107156 w 778669"/>
                  <a:gd name="connsiteY8" fmla="*/ 359569 h 714375"/>
                  <a:gd name="connsiteX9" fmla="*/ 195262 w 778669"/>
                  <a:gd name="connsiteY9" fmla="*/ 304800 h 714375"/>
                  <a:gd name="connsiteX10" fmla="*/ 169069 w 778669"/>
                  <a:gd name="connsiteY10" fmla="*/ 238125 h 714375"/>
                  <a:gd name="connsiteX11" fmla="*/ 221456 w 778669"/>
                  <a:gd name="connsiteY11" fmla="*/ 142875 h 714375"/>
                  <a:gd name="connsiteX12" fmla="*/ 204787 w 778669"/>
                  <a:gd name="connsiteY12" fmla="*/ 100012 h 714375"/>
                  <a:gd name="connsiteX13" fmla="*/ 252412 w 778669"/>
                  <a:gd name="connsiteY13" fmla="*/ 47625 h 714375"/>
                  <a:gd name="connsiteX14" fmla="*/ 326231 w 778669"/>
                  <a:gd name="connsiteY14" fmla="*/ 45244 h 714375"/>
                  <a:gd name="connsiteX15" fmla="*/ 350044 w 778669"/>
                  <a:gd name="connsiteY15" fmla="*/ 78581 h 714375"/>
                  <a:gd name="connsiteX16" fmla="*/ 385762 w 778669"/>
                  <a:gd name="connsiteY16" fmla="*/ 85725 h 714375"/>
                  <a:gd name="connsiteX17" fmla="*/ 435769 w 778669"/>
                  <a:gd name="connsiteY17" fmla="*/ 45244 h 714375"/>
                  <a:gd name="connsiteX18" fmla="*/ 473869 w 778669"/>
                  <a:gd name="connsiteY18" fmla="*/ 54769 h 714375"/>
                  <a:gd name="connsiteX19" fmla="*/ 497681 w 778669"/>
                  <a:gd name="connsiteY19" fmla="*/ 23812 h 714375"/>
                  <a:gd name="connsiteX20" fmla="*/ 569119 w 778669"/>
                  <a:gd name="connsiteY20" fmla="*/ 45244 h 714375"/>
                  <a:gd name="connsiteX21" fmla="*/ 673894 w 778669"/>
                  <a:gd name="connsiteY21" fmla="*/ 0 h 714375"/>
                  <a:gd name="connsiteX22" fmla="*/ 695325 w 778669"/>
                  <a:gd name="connsiteY22" fmla="*/ 40481 h 714375"/>
                  <a:gd name="connsiteX23" fmla="*/ 690562 w 778669"/>
                  <a:gd name="connsiteY23" fmla="*/ 80962 h 714375"/>
                  <a:gd name="connsiteX24" fmla="*/ 778669 w 778669"/>
                  <a:gd name="connsiteY24" fmla="*/ 142875 h 71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8669" h="714375">
                    <a:moveTo>
                      <a:pt x="83344" y="714375"/>
                    </a:moveTo>
                    <a:lnTo>
                      <a:pt x="0" y="638175"/>
                    </a:lnTo>
                    <a:lnTo>
                      <a:pt x="11906" y="609600"/>
                    </a:lnTo>
                    <a:lnTo>
                      <a:pt x="11906" y="561975"/>
                    </a:lnTo>
                    <a:lnTo>
                      <a:pt x="73819" y="531019"/>
                    </a:lnTo>
                    <a:lnTo>
                      <a:pt x="64294" y="483394"/>
                    </a:lnTo>
                    <a:lnTo>
                      <a:pt x="90487" y="447675"/>
                    </a:lnTo>
                    <a:lnTo>
                      <a:pt x="88106" y="400050"/>
                    </a:lnTo>
                    <a:lnTo>
                      <a:pt x="107156" y="359569"/>
                    </a:lnTo>
                    <a:lnTo>
                      <a:pt x="195262" y="304800"/>
                    </a:lnTo>
                    <a:lnTo>
                      <a:pt x="169069" y="238125"/>
                    </a:lnTo>
                    <a:lnTo>
                      <a:pt x="221456" y="142875"/>
                    </a:lnTo>
                    <a:lnTo>
                      <a:pt x="204787" y="100012"/>
                    </a:lnTo>
                    <a:lnTo>
                      <a:pt x="252412" y="47625"/>
                    </a:lnTo>
                    <a:lnTo>
                      <a:pt x="326231" y="45244"/>
                    </a:lnTo>
                    <a:lnTo>
                      <a:pt x="350044" y="78581"/>
                    </a:lnTo>
                    <a:lnTo>
                      <a:pt x="385762" y="85725"/>
                    </a:lnTo>
                    <a:lnTo>
                      <a:pt x="435769" y="45244"/>
                    </a:lnTo>
                    <a:lnTo>
                      <a:pt x="473869" y="54769"/>
                    </a:lnTo>
                    <a:lnTo>
                      <a:pt x="497681" y="23812"/>
                    </a:lnTo>
                    <a:lnTo>
                      <a:pt x="569119" y="45244"/>
                    </a:lnTo>
                    <a:lnTo>
                      <a:pt x="673894" y="0"/>
                    </a:lnTo>
                    <a:lnTo>
                      <a:pt x="695325" y="40481"/>
                    </a:lnTo>
                    <a:lnTo>
                      <a:pt x="690562" y="80962"/>
                    </a:lnTo>
                    <a:lnTo>
                      <a:pt x="778669" y="142875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DB9DE83-03BD-CB41-8B24-EC970147C69B}"/>
                  </a:ext>
                </a:extLst>
              </p:cNvPr>
              <p:cNvSpPr/>
              <p:nvPr/>
            </p:nvSpPr>
            <p:spPr>
              <a:xfrm>
                <a:off x="3869531" y="4457700"/>
                <a:ext cx="1257300" cy="504825"/>
              </a:xfrm>
              <a:custGeom>
                <a:avLst/>
                <a:gdLst>
                  <a:gd name="connsiteX0" fmla="*/ 0 w 1257300"/>
                  <a:gd name="connsiteY0" fmla="*/ 438150 h 504825"/>
                  <a:gd name="connsiteX1" fmla="*/ 42863 w 1257300"/>
                  <a:gd name="connsiteY1" fmla="*/ 483394 h 504825"/>
                  <a:gd name="connsiteX2" fmla="*/ 100013 w 1257300"/>
                  <a:gd name="connsiteY2" fmla="*/ 481013 h 504825"/>
                  <a:gd name="connsiteX3" fmla="*/ 200025 w 1257300"/>
                  <a:gd name="connsiteY3" fmla="*/ 504825 h 504825"/>
                  <a:gd name="connsiteX4" fmla="*/ 235744 w 1257300"/>
                  <a:gd name="connsiteY4" fmla="*/ 447675 h 504825"/>
                  <a:gd name="connsiteX5" fmla="*/ 235744 w 1257300"/>
                  <a:gd name="connsiteY5" fmla="*/ 416719 h 504825"/>
                  <a:gd name="connsiteX6" fmla="*/ 264319 w 1257300"/>
                  <a:gd name="connsiteY6" fmla="*/ 416719 h 504825"/>
                  <a:gd name="connsiteX7" fmla="*/ 288132 w 1257300"/>
                  <a:gd name="connsiteY7" fmla="*/ 442913 h 504825"/>
                  <a:gd name="connsiteX8" fmla="*/ 311944 w 1257300"/>
                  <a:gd name="connsiteY8" fmla="*/ 433388 h 504825"/>
                  <a:gd name="connsiteX9" fmla="*/ 357188 w 1257300"/>
                  <a:gd name="connsiteY9" fmla="*/ 416719 h 504825"/>
                  <a:gd name="connsiteX10" fmla="*/ 381000 w 1257300"/>
                  <a:gd name="connsiteY10" fmla="*/ 438150 h 504825"/>
                  <a:gd name="connsiteX11" fmla="*/ 416719 w 1257300"/>
                  <a:gd name="connsiteY11" fmla="*/ 414338 h 504825"/>
                  <a:gd name="connsiteX12" fmla="*/ 440532 w 1257300"/>
                  <a:gd name="connsiteY12" fmla="*/ 321469 h 504825"/>
                  <a:gd name="connsiteX13" fmla="*/ 466725 w 1257300"/>
                  <a:gd name="connsiteY13" fmla="*/ 321469 h 504825"/>
                  <a:gd name="connsiteX14" fmla="*/ 492919 w 1257300"/>
                  <a:gd name="connsiteY14" fmla="*/ 276225 h 504825"/>
                  <a:gd name="connsiteX15" fmla="*/ 476250 w 1257300"/>
                  <a:gd name="connsiteY15" fmla="*/ 240506 h 504825"/>
                  <a:gd name="connsiteX16" fmla="*/ 488157 w 1257300"/>
                  <a:gd name="connsiteY16" fmla="*/ 223838 h 504825"/>
                  <a:gd name="connsiteX17" fmla="*/ 531019 w 1257300"/>
                  <a:gd name="connsiteY17" fmla="*/ 223838 h 504825"/>
                  <a:gd name="connsiteX18" fmla="*/ 554832 w 1257300"/>
                  <a:gd name="connsiteY18" fmla="*/ 192881 h 504825"/>
                  <a:gd name="connsiteX19" fmla="*/ 523875 w 1257300"/>
                  <a:gd name="connsiteY19" fmla="*/ 145256 h 504825"/>
                  <a:gd name="connsiteX20" fmla="*/ 559594 w 1257300"/>
                  <a:gd name="connsiteY20" fmla="*/ 114300 h 504825"/>
                  <a:gd name="connsiteX21" fmla="*/ 638175 w 1257300"/>
                  <a:gd name="connsiteY21" fmla="*/ 121444 h 504825"/>
                  <a:gd name="connsiteX22" fmla="*/ 683419 w 1257300"/>
                  <a:gd name="connsiteY22" fmla="*/ 92869 h 504825"/>
                  <a:gd name="connsiteX23" fmla="*/ 762000 w 1257300"/>
                  <a:gd name="connsiteY23" fmla="*/ 92869 h 504825"/>
                  <a:gd name="connsiteX24" fmla="*/ 826294 w 1257300"/>
                  <a:gd name="connsiteY24" fmla="*/ 159544 h 504825"/>
                  <a:gd name="connsiteX25" fmla="*/ 897732 w 1257300"/>
                  <a:gd name="connsiteY25" fmla="*/ 200025 h 504825"/>
                  <a:gd name="connsiteX26" fmla="*/ 907257 w 1257300"/>
                  <a:gd name="connsiteY26" fmla="*/ 228600 h 504825"/>
                  <a:gd name="connsiteX27" fmla="*/ 954882 w 1257300"/>
                  <a:gd name="connsiteY27" fmla="*/ 207169 h 504825"/>
                  <a:gd name="connsiteX28" fmla="*/ 981075 w 1257300"/>
                  <a:gd name="connsiteY28" fmla="*/ 150019 h 504825"/>
                  <a:gd name="connsiteX29" fmla="*/ 964407 w 1257300"/>
                  <a:gd name="connsiteY29" fmla="*/ 57150 h 504825"/>
                  <a:gd name="connsiteX30" fmla="*/ 995363 w 1257300"/>
                  <a:gd name="connsiteY30" fmla="*/ 45244 h 504825"/>
                  <a:gd name="connsiteX31" fmla="*/ 1012032 w 1257300"/>
                  <a:gd name="connsiteY31" fmla="*/ 7144 h 504825"/>
                  <a:gd name="connsiteX32" fmla="*/ 1054894 w 1257300"/>
                  <a:gd name="connsiteY32" fmla="*/ 0 h 504825"/>
                  <a:gd name="connsiteX33" fmla="*/ 1164432 w 1257300"/>
                  <a:gd name="connsiteY33" fmla="*/ 52388 h 504825"/>
                  <a:gd name="connsiteX34" fmla="*/ 1178719 w 1257300"/>
                  <a:gd name="connsiteY34" fmla="*/ 26194 h 504825"/>
                  <a:gd name="connsiteX35" fmla="*/ 1252538 w 1257300"/>
                  <a:gd name="connsiteY35" fmla="*/ 28575 h 504825"/>
                  <a:gd name="connsiteX36" fmla="*/ 1257300 w 1257300"/>
                  <a:gd name="connsiteY36" fmla="*/ 4763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257300" h="504825">
                    <a:moveTo>
                      <a:pt x="0" y="438150"/>
                    </a:moveTo>
                    <a:lnTo>
                      <a:pt x="42863" y="483394"/>
                    </a:lnTo>
                    <a:lnTo>
                      <a:pt x="100013" y="481013"/>
                    </a:lnTo>
                    <a:lnTo>
                      <a:pt x="200025" y="504825"/>
                    </a:lnTo>
                    <a:lnTo>
                      <a:pt x="235744" y="447675"/>
                    </a:lnTo>
                    <a:lnTo>
                      <a:pt x="235744" y="416719"/>
                    </a:lnTo>
                    <a:lnTo>
                      <a:pt x="264319" y="416719"/>
                    </a:lnTo>
                    <a:lnTo>
                      <a:pt x="288132" y="442913"/>
                    </a:lnTo>
                    <a:lnTo>
                      <a:pt x="311944" y="433388"/>
                    </a:lnTo>
                    <a:lnTo>
                      <a:pt x="357188" y="416719"/>
                    </a:lnTo>
                    <a:lnTo>
                      <a:pt x="381000" y="438150"/>
                    </a:lnTo>
                    <a:lnTo>
                      <a:pt x="416719" y="414338"/>
                    </a:lnTo>
                    <a:lnTo>
                      <a:pt x="440532" y="321469"/>
                    </a:lnTo>
                    <a:lnTo>
                      <a:pt x="466725" y="321469"/>
                    </a:lnTo>
                    <a:lnTo>
                      <a:pt x="492919" y="276225"/>
                    </a:lnTo>
                    <a:lnTo>
                      <a:pt x="476250" y="240506"/>
                    </a:lnTo>
                    <a:lnTo>
                      <a:pt x="488157" y="223838"/>
                    </a:lnTo>
                    <a:lnTo>
                      <a:pt x="531019" y="223838"/>
                    </a:lnTo>
                    <a:lnTo>
                      <a:pt x="554832" y="192881"/>
                    </a:lnTo>
                    <a:lnTo>
                      <a:pt x="523875" y="145256"/>
                    </a:lnTo>
                    <a:lnTo>
                      <a:pt x="559594" y="114300"/>
                    </a:lnTo>
                    <a:lnTo>
                      <a:pt x="638175" y="121444"/>
                    </a:lnTo>
                    <a:lnTo>
                      <a:pt x="683419" y="92869"/>
                    </a:lnTo>
                    <a:lnTo>
                      <a:pt x="762000" y="92869"/>
                    </a:lnTo>
                    <a:lnTo>
                      <a:pt x="826294" y="159544"/>
                    </a:lnTo>
                    <a:lnTo>
                      <a:pt x="897732" y="200025"/>
                    </a:lnTo>
                    <a:lnTo>
                      <a:pt x="907257" y="228600"/>
                    </a:lnTo>
                    <a:lnTo>
                      <a:pt x="954882" y="207169"/>
                    </a:lnTo>
                    <a:lnTo>
                      <a:pt x="981075" y="150019"/>
                    </a:lnTo>
                    <a:lnTo>
                      <a:pt x="964407" y="57150"/>
                    </a:lnTo>
                    <a:lnTo>
                      <a:pt x="995363" y="45244"/>
                    </a:lnTo>
                    <a:lnTo>
                      <a:pt x="1012032" y="7144"/>
                    </a:lnTo>
                    <a:lnTo>
                      <a:pt x="1054894" y="0"/>
                    </a:lnTo>
                    <a:lnTo>
                      <a:pt x="1164432" y="52388"/>
                    </a:lnTo>
                    <a:lnTo>
                      <a:pt x="1178719" y="26194"/>
                    </a:lnTo>
                    <a:lnTo>
                      <a:pt x="1252538" y="28575"/>
                    </a:lnTo>
                    <a:lnTo>
                      <a:pt x="1257300" y="4763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152DAAAD-FF14-800A-475F-CC0671E2B249}"/>
                  </a:ext>
                </a:extLst>
              </p:cNvPr>
              <p:cNvSpPr/>
              <p:nvPr/>
            </p:nvSpPr>
            <p:spPr>
              <a:xfrm>
                <a:off x="4536281" y="3548063"/>
                <a:ext cx="800100" cy="614362"/>
              </a:xfrm>
              <a:custGeom>
                <a:avLst/>
                <a:gdLst>
                  <a:gd name="connsiteX0" fmla="*/ 0 w 800100"/>
                  <a:gd name="connsiteY0" fmla="*/ 45243 h 614362"/>
                  <a:gd name="connsiteX1" fmla="*/ 42863 w 800100"/>
                  <a:gd name="connsiteY1" fmla="*/ 9525 h 614362"/>
                  <a:gd name="connsiteX2" fmla="*/ 100013 w 800100"/>
                  <a:gd name="connsiteY2" fmla="*/ 0 h 614362"/>
                  <a:gd name="connsiteX3" fmla="*/ 100013 w 800100"/>
                  <a:gd name="connsiteY3" fmla="*/ 40481 h 614362"/>
                  <a:gd name="connsiteX4" fmla="*/ 161925 w 800100"/>
                  <a:gd name="connsiteY4" fmla="*/ 85725 h 614362"/>
                  <a:gd name="connsiteX5" fmla="*/ 159544 w 800100"/>
                  <a:gd name="connsiteY5" fmla="*/ 133350 h 614362"/>
                  <a:gd name="connsiteX6" fmla="*/ 119063 w 800100"/>
                  <a:gd name="connsiteY6" fmla="*/ 142875 h 614362"/>
                  <a:gd name="connsiteX7" fmla="*/ 159544 w 800100"/>
                  <a:gd name="connsiteY7" fmla="*/ 233362 h 614362"/>
                  <a:gd name="connsiteX8" fmla="*/ 145257 w 800100"/>
                  <a:gd name="connsiteY8" fmla="*/ 288131 h 614362"/>
                  <a:gd name="connsiteX9" fmla="*/ 64294 w 800100"/>
                  <a:gd name="connsiteY9" fmla="*/ 321468 h 614362"/>
                  <a:gd name="connsiteX10" fmla="*/ 71438 w 800100"/>
                  <a:gd name="connsiteY10" fmla="*/ 383381 h 614362"/>
                  <a:gd name="connsiteX11" fmla="*/ 45244 w 800100"/>
                  <a:gd name="connsiteY11" fmla="*/ 431006 h 614362"/>
                  <a:gd name="connsiteX12" fmla="*/ 54769 w 800100"/>
                  <a:gd name="connsiteY12" fmla="*/ 442912 h 614362"/>
                  <a:gd name="connsiteX13" fmla="*/ 78582 w 800100"/>
                  <a:gd name="connsiteY13" fmla="*/ 452437 h 614362"/>
                  <a:gd name="connsiteX14" fmla="*/ 66675 w 800100"/>
                  <a:gd name="connsiteY14" fmla="*/ 473868 h 614362"/>
                  <a:gd name="connsiteX15" fmla="*/ 159544 w 800100"/>
                  <a:gd name="connsiteY15" fmla="*/ 519112 h 614362"/>
                  <a:gd name="connsiteX16" fmla="*/ 161925 w 800100"/>
                  <a:gd name="connsiteY16" fmla="*/ 538162 h 614362"/>
                  <a:gd name="connsiteX17" fmla="*/ 209550 w 800100"/>
                  <a:gd name="connsiteY17" fmla="*/ 533400 h 614362"/>
                  <a:gd name="connsiteX18" fmla="*/ 295275 w 800100"/>
                  <a:gd name="connsiteY18" fmla="*/ 614362 h 614362"/>
                  <a:gd name="connsiteX19" fmla="*/ 371475 w 800100"/>
                  <a:gd name="connsiteY19" fmla="*/ 590550 h 614362"/>
                  <a:gd name="connsiteX20" fmla="*/ 385763 w 800100"/>
                  <a:gd name="connsiteY20" fmla="*/ 614362 h 614362"/>
                  <a:gd name="connsiteX21" fmla="*/ 431007 w 800100"/>
                  <a:gd name="connsiteY21" fmla="*/ 614362 h 614362"/>
                  <a:gd name="connsiteX22" fmla="*/ 528638 w 800100"/>
                  <a:gd name="connsiteY22" fmla="*/ 538162 h 614362"/>
                  <a:gd name="connsiteX23" fmla="*/ 571500 w 800100"/>
                  <a:gd name="connsiteY23" fmla="*/ 542925 h 614362"/>
                  <a:gd name="connsiteX24" fmla="*/ 569119 w 800100"/>
                  <a:gd name="connsiteY24" fmla="*/ 504825 h 614362"/>
                  <a:gd name="connsiteX25" fmla="*/ 631032 w 800100"/>
                  <a:gd name="connsiteY25" fmla="*/ 476250 h 614362"/>
                  <a:gd name="connsiteX26" fmla="*/ 659607 w 800100"/>
                  <a:gd name="connsiteY26" fmla="*/ 476250 h 614362"/>
                  <a:gd name="connsiteX27" fmla="*/ 728663 w 800100"/>
                  <a:gd name="connsiteY27" fmla="*/ 440531 h 614362"/>
                  <a:gd name="connsiteX28" fmla="*/ 778669 w 800100"/>
                  <a:gd name="connsiteY28" fmla="*/ 364331 h 614362"/>
                  <a:gd name="connsiteX29" fmla="*/ 781050 w 800100"/>
                  <a:gd name="connsiteY29" fmla="*/ 309562 h 614362"/>
                  <a:gd name="connsiteX30" fmla="*/ 800100 w 800100"/>
                  <a:gd name="connsiteY30" fmla="*/ 254793 h 614362"/>
                  <a:gd name="connsiteX31" fmla="*/ 776288 w 800100"/>
                  <a:gd name="connsiteY31" fmla="*/ 20955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00100" h="614362">
                    <a:moveTo>
                      <a:pt x="0" y="45243"/>
                    </a:moveTo>
                    <a:lnTo>
                      <a:pt x="42863" y="9525"/>
                    </a:lnTo>
                    <a:lnTo>
                      <a:pt x="100013" y="0"/>
                    </a:lnTo>
                    <a:lnTo>
                      <a:pt x="100013" y="40481"/>
                    </a:lnTo>
                    <a:lnTo>
                      <a:pt x="161925" y="85725"/>
                    </a:lnTo>
                    <a:lnTo>
                      <a:pt x="159544" y="133350"/>
                    </a:lnTo>
                    <a:lnTo>
                      <a:pt x="119063" y="142875"/>
                    </a:lnTo>
                    <a:lnTo>
                      <a:pt x="159544" y="233362"/>
                    </a:lnTo>
                    <a:lnTo>
                      <a:pt x="145257" y="288131"/>
                    </a:lnTo>
                    <a:lnTo>
                      <a:pt x="64294" y="321468"/>
                    </a:lnTo>
                    <a:lnTo>
                      <a:pt x="71438" y="383381"/>
                    </a:lnTo>
                    <a:lnTo>
                      <a:pt x="45244" y="431006"/>
                    </a:lnTo>
                    <a:lnTo>
                      <a:pt x="54769" y="442912"/>
                    </a:lnTo>
                    <a:lnTo>
                      <a:pt x="78582" y="452437"/>
                    </a:lnTo>
                    <a:lnTo>
                      <a:pt x="66675" y="473868"/>
                    </a:lnTo>
                    <a:lnTo>
                      <a:pt x="159544" y="519112"/>
                    </a:lnTo>
                    <a:lnTo>
                      <a:pt x="161925" y="538162"/>
                    </a:lnTo>
                    <a:lnTo>
                      <a:pt x="209550" y="533400"/>
                    </a:lnTo>
                    <a:lnTo>
                      <a:pt x="295275" y="614362"/>
                    </a:lnTo>
                    <a:lnTo>
                      <a:pt x="371475" y="590550"/>
                    </a:lnTo>
                    <a:lnTo>
                      <a:pt x="385763" y="614362"/>
                    </a:lnTo>
                    <a:lnTo>
                      <a:pt x="431007" y="614362"/>
                    </a:lnTo>
                    <a:lnTo>
                      <a:pt x="528638" y="538162"/>
                    </a:lnTo>
                    <a:lnTo>
                      <a:pt x="571500" y="542925"/>
                    </a:lnTo>
                    <a:lnTo>
                      <a:pt x="569119" y="504825"/>
                    </a:lnTo>
                    <a:lnTo>
                      <a:pt x="631032" y="476250"/>
                    </a:lnTo>
                    <a:lnTo>
                      <a:pt x="659607" y="476250"/>
                    </a:lnTo>
                    <a:lnTo>
                      <a:pt x="728663" y="440531"/>
                    </a:lnTo>
                    <a:lnTo>
                      <a:pt x="778669" y="364331"/>
                    </a:lnTo>
                    <a:cubicBezTo>
                      <a:pt x="779463" y="346075"/>
                      <a:pt x="780256" y="327818"/>
                      <a:pt x="781050" y="309562"/>
                    </a:cubicBezTo>
                    <a:lnTo>
                      <a:pt x="800100" y="254793"/>
                    </a:lnTo>
                    <a:lnTo>
                      <a:pt x="776288" y="20955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4197390-48DD-0A05-B4A1-7720C4DA3CB6}"/>
                  </a:ext>
                </a:extLst>
              </p:cNvPr>
              <p:cNvSpPr/>
              <p:nvPr/>
            </p:nvSpPr>
            <p:spPr>
              <a:xfrm>
                <a:off x="5795964" y="3752850"/>
                <a:ext cx="419100" cy="557213"/>
              </a:xfrm>
              <a:custGeom>
                <a:avLst/>
                <a:gdLst>
                  <a:gd name="connsiteX0" fmla="*/ 433387 w 433387"/>
                  <a:gd name="connsiteY0" fmla="*/ 566738 h 566738"/>
                  <a:gd name="connsiteX1" fmla="*/ 402431 w 433387"/>
                  <a:gd name="connsiteY1" fmla="*/ 526256 h 566738"/>
                  <a:gd name="connsiteX2" fmla="*/ 371475 w 433387"/>
                  <a:gd name="connsiteY2" fmla="*/ 523875 h 566738"/>
                  <a:gd name="connsiteX3" fmla="*/ 330993 w 433387"/>
                  <a:gd name="connsiteY3" fmla="*/ 490538 h 566738"/>
                  <a:gd name="connsiteX4" fmla="*/ 266700 w 433387"/>
                  <a:gd name="connsiteY4" fmla="*/ 476250 h 566738"/>
                  <a:gd name="connsiteX5" fmla="*/ 250031 w 433387"/>
                  <a:gd name="connsiteY5" fmla="*/ 497681 h 566738"/>
                  <a:gd name="connsiteX6" fmla="*/ 214312 w 433387"/>
                  <a:gd name="connsiteY6" fmla="*/ 438150 h 566738"/>
                  <a:gd name="connsiteX7" fmla="*/ 238125 w 433387"/>
                  <a:gd name="connsiteY7" fmla="*/ 383381 h 566738"/>
                  <a:gd name="connsiteX8" fmla="*/ 233362 w 433387"/>
                  <a:gd name="connsiteY8" fmla="*/ 359569 h 566738"/>
                  <a:gd name="connsiteX9" fmla="*/ 180975 w 433387"/>
                  <a:gd name="connsiteY9" fmla="*/ 347663 h 566738"/>
                  <a:gd name="connsiteX10" fmla="*/ 195262 w 433387"/>
                  <a:gd name="connsiteY10" fmla="*/ 316706 h 566738"/>
                  <a:gd name="connsiteX11" fmla="*/ 169068 w 433387"/>
                  <a:gd name="connsiteY11" fmla="*/ 278606 h 566738"/>
                  <a:gd name="connsiteX12" fmla="*/ 135731 w 433387"/>
                  <a:gd name="connsiteY12" fmla="*/ 188119 h 566738"/>
                  <a:gd name="connsiteX13" fmla="*/ 157162 w 433387"/>
                  <a:gd name="connsiteY13" fmla="*/ 171450 h 566738"/>
                  <a:gd name="connsiteX14" fmla="*/ 188118 w 433387"/>
                  <a:gd name="connsiteY14" fmla="*/ 152400 h 566738"/>
                  <a:gd name="connsiteX15" fmla="*/ 197643 w 433387"/>
                  <a:gd name="connsiteY15" fmla="*/ 97631 h 566738"/>
                  <a:gd name="connsiteX16" fmla="*/ 169068 w 433387"/>
                  <a:gd name="connsiteY16" fmla="*/ 71438 h 566738"/>
                  <a:gd name="connsiteX17" fmla="*/ 171450 w 433387"/>
                  <a:gd name="connsiteY17" fmla="*/ 52388 h 566738"/>
                  <a:gd name="connsiteX18" fmla="*/ 100012 w 433387"/>
                  <a:gd name="connsiteY18" fmla="*/ 52388 h 566738"/>
                  <a:gd name="connsiteX19" fmla="*/ 61912 w 433387"/>
                  <a:gd name="connsiteY19" fmla="*/ 0 h 566738"/>
                  <a:gd name="connsiteX20" fmla="*/ 35718 w 433387"/>
                  <a:gd name="connsiteY20" fmla="*/ 38100 h 566738"/>
                  <a:gd name="connsiteX21" fmla="*/ 0 w 433387"/>
                  <a:gd name="connsiteY21" fmla="*/ 4763 h 566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33387" h="566738">
                    <a:moveTo>
                      <a:pt x="433387" y="566738"/>
                    </a:moveTo>
                    <a:lnTo>
                      <a:pt x="402431" y="526256"/>
                    </a:lnTo>
                    <a:lnTo>
                      <a:pt x="371475" y="523875"/>
                    </a:lnTo>
                    <a:lnTo>
                      <a:pt x="330993" y="490538"/>
                    </a:lnTo>
                    <a:lnTo>
                      <a:pt x="266700" y="476250"/>
                    </a:lnTo>
                    <a:lnTo>
                      <a:pt x="250031" y="497681"/>
                    </a:lnTo>
                    <a:lnTo>
                      <a:pt x="214312" y="438150"/>
                    </a:lnTo>
                    <a:lnTo>
                      <a:pt x="238125" y="383381"/>
                    </a:lnTo>
                    <a:lnTo>
                      <a:pt x="233362" y="359569"/>
                    </a:lnTo>
                    <a:lnTo>
                      <a:pt x="180975" y="347663"/>
                    </a:lnTo>
                    <a:lnTo>
                      <a:pt x="195262" y="316706"/>
                    </a:lnTo>
                    <a:lnTo>
                      <a:pt x="169068" y="278606"/>
                    </a:lnTo>
                    <a:lnTo>
                      <a:pt x="135731" y="188119"/>
                    </a:lnTo>
                    <a:lnTo>
                      <a:pt x="157162" y="171450"/>
                    </a:lnTo>
                    <a:lnTo>
                      <a:pt x="188118" y="152400"/>
                    </a:lnTo>
                    <a:lnTo>
                      <a:pt x="197643" y="97631"/>
                    </a:lnTo>
                    <a:lnTo>
                      <a:pt x="169068" y="71438"/>
                    </a:lnTo>
                    <a:lnTo>
                      <a:pt x="171450" y="52388"/>
                    </a:lnTo>
                    <a:lnTo>
                      <a:pt x="100012" y="52388"/>
                    </a:lnTo>
                    <a:lnTo>
                      <a:pt x="61912" y="0"/>
                    </a:lnTo>
                    <a:lnTo>
                      <a:pt x="35718" y="38100"/>
                    </a:lnTo>
                    <a:lnTo>
                      <a:pt x="0" y="4763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C41E7266-9347-0082-052E-353A02AB92B3}"/>
                  </a:ext>
                </a:extLst>
              </p:cNvPr>
              <p:cNvSpPr/>
              <p:nvPr/>
            </p:nvSpPr>
            <p:spPr>
              <a:xfrm>
                <a:off x="4591050" y="3048000"/>
                <a:ext cx="828675" cy="240506"/>
              </a:xfrm>
              <a:custGeom>
                <a:avLst/>
                <a:gdLst>
                  <a:gd name="connsiteX0" fmla="*/ 0 w 828675"/>
                  <a:gd name="connsiteY0" fmla="*/ 26194 h 240506"/>
                  <a:gd name="connsiteX1" fmla="*/ 66675 w 828675"/>
                  <a:gd name="connsiteY1" fmla="*/ 59531 h 240506"/>
                  <a:gd name="connsiteX2" fmla="*/ 80963 w 828675"/>
                  <a:gd name="connsiteY2" fmla="*/ 23813 h 240506"/>
                  <a:gd name="connsiteX3" fmla="*/ 142875 w 828675"/>
                  <a:gd name="connsiteY3" fmla="*/ 23813 h 240506"/>
                  <a:gd name="connsiteX4" fmla="*/ 159544 w 828675"/>
                  <a:gd name="connsiteY4" fmla="*/ 2381 h 240506"/>
                  <a:gd name="connsiteX5" fmla="*/ 264319 w 828675"/>
                  <a:gd name="connsiteY5" fmla="*/ 0 h 240506"/>
                  <a:gd name="connsiteX6" fmla="*/ 280988 w 828675"/>
                  <a:gd name="connsiteY6" fmla="*/ 57150 h 240506"/>
                  <a:gd name="connsiteX7" fmla="*/ 371475 w 828675"/>
                  <a:gd name="connsiteY7" fmla="*/ 128588 h 240506"/>
                  <a:gd name="connsiteX8" fmla="*/ 352425 w 828675"/>
                  <a:gd name="connsiteY8" fmla="*/ 180975 h 240506"/>
                  <a:gd name="connsiteX9" fmla="*/ 395288 w 828675"/>
                  <a:gd name="connsiteY9" fmla="*/ 209550 h 240506"/>
                  <a:gd name="connsiteX10" fmla="*/ 442913 w 828675"/>
                  <a:gd name="connsiteY10" fmla="*/ 173831 h 240506"/>
                  <a:gd name="connsiteX11" fmla="*/ 454819 w 828675"/>
                  <a:gd name="connsiteY11" fmla="*/ 178594 h 240506"/>
                  <a:gd name="connsiteX12" fmla="*/ 473869 w 828675"/>
                  <a:gd name="connsiteY12" fmla="*/ 204788 h 240506"/>
                  <a:gd name="connsiteX13" fmla="*/ 538163 w 828675"/>
                  <a:gd name="connsiteY13" fmla="*/ 240506 h 240506"/>
                  <a:gd name="connsiteX14" fmla="*/ 564356 w 828675"/>
                  <a:gd name="connsiteY14" fmla="*/ 209550 h 240506"/>
                  <a:gd name="connsiteX15" fmla="*/ 683419 w 828675"/>
                  <a:gd name="connsiteY15" fmla="*/ 219075 h 240506"/>
                  <a:gd name="connsiteX16" fmla="*/ 716756 w 828675"/>
                  <a:gd name="connsiteY16" fmla="*/ 161925 h 240506"/>
                  <a:gd name="connsiteX17" fmla="*/ 785813 w 828675"/>
                  <a:gd name="connsiteY17" fmla="*/ 145256 h 240506"/>
                  <a:gd name="connsiteX18" fmla="*/ 828675 w 828675"/>
                  <a:gd name="connsiteY18" fmla="*/ 152400 h 240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675" h="240506">
                    <a:moveTo>
                      <a:pt x="0" y="26194"/>
                    </a:moveTo>
                    <a:lnTo>
                      <a:pt x="66675" y="59531"/>
                    </a:lnTo>
                    <a:lnTo>
                      <a:pt x="80963" y="23813"/>
                    </a:lnTo>
                    <a:lnTo>
                      <a:pt x="142875" y="23813"/>
                    </a:lnTo>
                    <a:lnTo>
                      <a:pt x="159544" y="2381"/>
                    </a:lnTo>
                    <a:lnTo>
                      <a:pt x="264319" y="0"/>
                    </a:lnTo>
                    <a:lnTo>
                      <a:pt x="280988" y="57150"/>
                    </a:lnTo>
                    <a:lnTo>
                      <a:pt x="371475" y="128588"/>
                    </a:lnTo>
                    <a:lnTo>
                      <a:pt x="352425" y="180975"/>
                    </a:lnTo>
                    <a:lnTo>
                      <a:pt x="395288" y="209550"/>
                    </a:lnTo>
                    <a:lnTo>
                      <a:pt x="442913" y="173831"/>
                    </a:lnTo>
                    <a:lnTo>
                      <a:pt x="454819" y="178594"/>
                    </a:lnTo>
                    <a:lnTo>
                      <a:pt x="473869" y="204788"/>
                    </a:lnTo>
                    <a:lnTo>
                      <a:pt x="538163" y="240506"/>
                    </a:lnTo>
                    <a:lnTo>
                      <a:pt x="564356" y="209550"/>
                    </a:lnTo>
                    <a:lnTo>
                      <a:pt x="683419" y="219075"/>
                    </a:lnTo>
                    <a:lnTo>
                      <a:pt x="716756" y="161925"/>
                    </a:lnTo>
                    <a:lnTo>
                      <a:pt x="785813" y="145256"/>
                    </a:lnTo>
                    <a:lnTo>
                      <a:pt x="828675" y="15240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C74F815D-2AC6-797F-60BE-71BC805DE03B}"/>
                  </a:ext>
                </a:extLst>
              </p:cNvPr>
              <p:cNvSpPr/>
              <p:nvPr/>
            </p:nvSpPr>
            <p:spPr>
              <a:xfrm>
                <a:off x="5557838" y="3033713"/>
                <a:ext cx="978693" cy="390525"/>
              </a:xfrm>
              <a:custGeom>
                <a:avLst/>
                <a:gdLst>
                  <a:gd name="connsiteX0" fmla="*/ 978693 w 978693"/>
                  <a:gd name="connsiteY0" fmla="*/ 323850 h 390525"/>
                  <a:gd name="connsiteX1" fmla="*/ 854868 w 978693"/>
                  <a:gd name="connsiteY1" fmla="*/ 326231 h 390525"/>
                  <a:gd name="connsiteX2" fmla="*/ 819150 w 978693"/>
                  <a:gd name="connsiteY2" fmla="*/ 359568 h 390525"/>
                  <a:gd name="connsiteX3" fmla="*/ 711993 w 978693"/>
                  <a:gd name="connsiteY3" fmla="*/ 373856 h 390525"/>
                  <a:gd name="connsiteX4" fmla="*/ 673893 w 978693"/>
                  <a:gd name="connsiteY4" fmla="*/ 390525 h 390525"/>
                  <a:gd name="connsiteX5" fmla="*/ 659606 w 978693"/>
                  <a:gd name="connsiteY5" fmla="*/ 373856 h 390525"/>
                  <a:gd name="connsiteX6" fmla="*/ 638175 w 978693"/>
                  <a:gd name="connsiteY6" fmla="*/ 366712 h 390525"/>
                  <a:gd name="connsiteX7" fmla="*/ 626268 w 978693"/>
                  <a:gd name="connsiteY7" fmla="*/ 335756 h 390525"/>
                  <a:gd name="connsiteX8" fmla="*/ 607218 w 978693"/>
                  <a:gd name="connsiteY8" fmla="*/ 300037 h 390525"/>
                  <a:gd name="connsiteX9" fmla="*/ 466725 w 978693"/>
                  <a:gd name="connsiteY9" fmla="*/ 257175 h 390525"/>
                  <a:gd name="connsiteX10" fmla="*/ 364331 w 978693"/>
                  <a:gd name="connsiteY10" fmla="*/ 138112 h 390525"/>
                  <a:gd name="connsiteX11" fmla="*/ 321468 w 978693"/>
                  <a:gd name="connsiteY11" fmla="*/ 130968 h 390525"/>
                  <a:gd name="connsiteX12" fmla="*/ 311943 w 978693"/>
                  <a:gd name="connsiteY12" fmla="*/ 109537 h 390525"/>
                  <a:gd name="connsiteX13" fmla="*/ 273843 w 978693"/>
                  <a:gd name="connsiteY13" fmla="*/ 80962 h 390525"/>
                  <a:gd name="connsiteX14" fmla="*/ 264318 w 978693"/>
                  <a:gd name="connsiteY14" fmla="*/ 52387 h 390525"/>
                  <a:gd name="connsiteX15" fmla="*/ 235743 w 978693"/>
                  <a:gd name="connsiteY15" fmla="*/ 19050 h 390525"/>
                  <a:gd name="connsiteX16" fmla="*/ 207168 w 978693"/>
                  <a:gd name="connsiteY16" fmla="*/ 16668 h 390525"/>
                  <a:gd name="connsiteX17" fmla="*/ 171450 w 978693"/>
                  <a:gd name="connsiteY17" fmla="*/ 0 h 390525"/>
                  <a:gd name="connsiteX18" fmla="*/ 66675 w 978693"/>
                  <a:gd name="connsiteY18" fmla="*/ 40481 h 390525"/>
                  <a:gd name="connsiteX19" fmla="*/ 0 w 978693"/>
                  <a:gd name="connsiteY19" fmla="*/ 102393 h 390525"/>
                  <a:gd name="connsiteX20" fmla="*/ 23812 w 978693"/>
                  <a:gd name="connsiteY20" fmla="*/ 133350 h 390525"/>
                  <a:gd name="connsiteX21" fmla="*/ 28575 w 978693"/>
                  <a:gd name="connsiteY21" fmla="*/ 173831 h 390525"/>
                  <a:gd name="connsiteX22" fmla="*/ 40481 w 978693"/>
                  <a:gd name="connsiteY22" fmla="*/ 192881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78693" h="390525">
                    <a:moveTo>
                      <a:pt x="978693" y="323850"/>
                    </a:moveTo>
                    <a:lnTo>
                      <a:pt x="854868" y="326231"/>
                    </a:lnTo>
                    <a:lnTo>
                      <a:pt x="819150" y="359568"/>
                    </a:lnTo>
                    <a:lnTo>
                      <a:pt x="711993" y="373856"/>
                    </a:lnTo>
                    <a:lnTo>
                      <a:pt x="673893" y="390525"/>
                    </a:lnTo>
                    <a:lnTo>
                      <a:pt x="659606" y="373856"/>
                    </a:lnTo>
                    <a:lnTo>
                      <a:pt x="638175" y="366712"/>
                    </a:lnTo>
                    <a:lnTo>
                      <a:pt x="626268" y="335756"/>
                    </a:lnTo>
                    <a:lnTo>
                      <a:pt x="607218" y="300037"/>
                    </a:lnTo>
                    <a:lnTo>
                      <a:pt x="466725" y="257175"/>
                    </a:lnTo>
                    <a:lnTo>
                      <a:pt x="364331" y="138112"/>
                    </a:lnTo>
                    <a:lnTo>
                      <a:pt x="321468" y="130968"/>
                    </a:lnTo>
                    <a:lnTo>
                      <a:pt x="311943" y="109537"/>
                    </a:lnTo>
                    <a:lnTo>
                      <a:pt x="273843" y="80962"/>
                    </a:lnTo>
                    <a:lnTo>
                      <a:pt x="264318" y="52387"/>
                    </a:lnTo>
                    <a:lnTo>
                      <a:pt x="235743" y="19050"/>
                    </a:lnTo>
                    <a:lnTo>
                      <a:pt x="207168" y="16668"/>
                    </a:lnTo>
                    <a:lnTo>
                      <a:pt x="171450" y="0"/>
                    </a:lnTo>
                    <a:lnTo>
                      <a:pt x="66675" y="40481"/>
                    </a:lnTo>
                    <a:lnTo>
                      <a:pt x="0" y="102393"/>
                    </a:lnTo>
                    <a:lnTo>
                      <a:pt x="23812" y="133350"/>
                    </a:lnTo>
                    <a:lnTo>
                      <a:pt x="28575" y="173831"/>
                    </a:lnTo>
                    <a:lnTo>
                      <a:pt x="40481" y="192881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0C39AA2D-995E-B547-245B-B7DE4D77DA0F}"/>
                  </a:ext>
                </a:extLst>
              </p:cNvPr>
              <p:cNvSpPr/>
              <p:nvPr/>
            </p:nvSpPr>
            <p:spPr>
              <a:xfrm>
                <a:off x="4600575" y="2755106"/>
                <a:ext cx="650081" cy="221457"/>
              </a:xfrm>
              <a:custGeom>
                <a:avLst/>
                <a:gdLst>
                  <a:gd name="connsiteX0" fmla="*/ 0 w 650081"/>
                  <a:gd name="connsiteY0" fmla="*/ 211932 h 221457"/>
                  <a:gd name="connsiteX1" fmla="*/ 150019 w 650081"/>
                  <a:gd name="connsiteY1" fmla="*/ 221457 h 221457"/>
                  <a:gd name="connsiteX2" fmla="*/ 150019 w 650081"/>
                  <a:gd name="connsiteY2" fmla="*/ 171450 h 221457"/>
                  <a:gd name="connsiteX3" fmla="*/ 195263 w 650081"/>
                  <a:gd name="connsiteY3" fmla="*/ 135732 h 221457"/>
                  <a:gd name="connsiteX4" fmla="*/ 238125 w 650081"/>
                  <a:gd name="connsiteY4" fmla="*/ 138113 h 221457"/>
                  <a:gd name="connsiteX5" fmla="*/ 285750 w 650081"/>
                  <a:gd name="connsiteY5" fmla="*/ 97632 h 221457"/>
                  <a:gd name="connsiteX6" fmla="*/ 285750 w 650081"/>
                  <a:gd name="connsiteY6" fmla="*/ 61913 h 221457"/>
                  <a:gd name="connsiteX7" fmla="*/ 326231 w 650081"/>
                  <a:gd name="connsiteY7" fmla="*/ 35719 h 221457"/>
                  <a:gd name="connsiteX8" fmla="*/ 445294 w 650081"/>
                  <a:gd name="connsiteY8" fmla="*/ 50007 h 221457"/>
                  <a:gd name="connsiteX9" fmla="*/ 490538 w 650081"/>
                  <a:gd name="connsiteY9" fmla="*/ 21432 h 221457"/>
                  <a:gd name="connsiteX10" fmla="*/ 650081 w 650081"/>
                  <a:gd name="connsiteY10" fmla="*/ 0 h 221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081" h="221457">
                    <a:moveTo>
                      <a:pt x="0" y="211932"/>
                    </a:moveTo>
                    <a:lnTo>
                      <a:pt x="150019" y="221457"/>
                    </a:lnTo>
                    <a:lnTo>
                      <a:pt x="150019" y="171450"/>
                    </a:lnTo>
                    <a:lnTo>
                      <a:pt x="195263" y="135732"/>
                    </a:lnTo>
                    <a:lnTo>
                      <a:pt x="238125" y="138113"/>
                    </a:lnTo>
                    <a:lnTo>
                      <a:pt x="285750" y="97632"/>
                    </a:lnTo>
                    <a:lnTo>
                      <a:pt x="285750" y="61913"/>
                    </a:lnTo>
                    <a:lnTo>
                      <a:pt x="326231" y="35719"/>
                    </a:lnTo>
                    <a:lnTo>
                      <a:pt x="445294" y="50007"/>
                    </a:lnTo>
                    <a:lnTo>
                      <a:pt x="490538" y="21432"/>
                    </a:lnTo>
                    <a:lnTo>
                      <a:pt x="650081" y="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63A39CF7-AADF-D3A0-A1B1-E2108E0C2AFA}"/>
                  </a:ext>
                </a:extLst>
              </p:cNvPr>
              <p:cNvSpPr/>
              <p:nvPr/>
            </p:nvSpPr>
            <p:spPr>
              <a:xfrm>
                <a:off x="4452938" y="2445544"/>
                <a:ext cx="664368" cy="309562"/>
              </a:xfrm>
              <a:custGeom>
                <a:avLst/>
                <a:gdLst>
                  <a:gd name="connsiteX0" fmla="*/ 0 w 664368"/>
                  <a:gd name="connsiteY0" fmla="*/ 309562 h 309562"/>
                  <a:gd name="connsiteX1" fmla="*/ 30956 w 664368"/>
                  <a:gd name="connsiteY1" fmla="*/ 247650 h 309562"/>
                  <a:gd name="connsiteX2" fmla="*/ 26193 w 664368"/>
                  <a:gd name="connsiteY2" fmla="*/ 226219 h 309562"/>
                  <a:gd name="connsiteX3" fmla="*/ 61912 w 664368"/>
                  <a:gd name="connsiteY3" fmla="*/ 200025 h 309562"/>
                  <a:gd name="connsiteX4" fmla="*/ 95250 w 664368"/>
                  <a:gd name="connsiteY4" fmla="*/ 200025 h 309562"/>
                  <a:gd name="connsiteX5" fmla="*/ 92868 w 664368"/>
                  <a:gd name="connsiteY5" fmla="*/ 161925 h 309562"/>
                  <a:gd name="connsiteX6" fmla="*/ 152400 w 664368"/>
                  <a:gd name="connsiteY6" fmla="*/ 92869 h 309562"/>
                  <a:gd name="connsiteX7" fmla="*/ 130968 w 664368"/>
                  <a:gd name="connsiteY7" fmla="*/ 76200 h 309562"/>
                  <a:gd name="connsiteX8" fmla="*/ 147637 w 664368"/>
                  <a:gd name="connsiteY8" fmla="*/ 54769 h 309562"/>
                  <a:gd name="connsiteX9" fmla="*/ 138112 w 664368"/>
                  <a:gd name="connsiteY9" fmla="*/ 21431 h 309562"/>
                  <a:gd name="connsiteX10" fmla="*/ 166687 w 664368"/>
                  <a:gd name="connsiteY10" fmla="*/ 0 h 309562"/>
                  <a:gd name="connsiteX11" fmla="*/ 228600 w 664368"/>
                  <a:gd name="connsiteY11" fmla="*/ 45244 h 309562"/>
                  <a:gd name="connsiteX12" fmla="*/ 254793 w 664368"/>
                  <a:gd name="connsiteY12" fmla="*/ 21431 h 309562"/>
                  <a:gd name="connsiteX13" fmla="*/ 376237 w 664368"/>
                  <a:gd name="connsiteY13" fmla="*/ 76200 h 309562"/>
                  <a:gd name="connsiteX14" fmla="*/ 383381 w 664368"/>
                  <a:gd name="connsiteY14" fmla="*/ 133350 h 309562"/>
                  <a:gd name="connsiteX15" fmla="*/ 461962 w 664368"/>
                  <a:gd name="connsiteY15" fmla="*/ 147637 h 309562"/>
                  <a:gd name="connsiteX16" fmla="*/ 592931 w 664368"/>
                  <a:gd name="connsiteY16" fmla="*/ 45244 h 309562"/>
                  <a:gd name="connsiteX17" fmla="*/ 611981 w 664368"/>
                  <a:gd name="connsiteY17" fmla="*/ 47625 h 309562"/>
                  <a:gd name="connsiteX18" fmla="*/ 638175 w 664368"/>
                  <a:gd name="connsiteY18" fmla="*/ 19050 h 309562"/>
                  <a:gd name="connsiteX19" fmla="*/ 664368 w 664368"/>
                  <a:gd name="connsiteY19" fmla="*/ 1905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64368" h="309562">
                    <a:moveTo>
                      <a:pt x="0" y="309562"/>
                    </a:moveTo>
                    <a:lnTo>
                      <a:pt x="30956" y="247650"/>
                    </a:lnTo>
                    <a:lnTo>
                      <a:pt x="26193" y="226219"/>
                    </a:lnTo>
                    <a:lnTo>
                      <a:pt x="61912" y="200025"/>
                    </a:lnTo>
                    <a:lnTo>
                      <a:pt x="95250" y="200025"/>
                    </a:lnTo>
                    <a:lnTo>
                      <a:pt x="92868" y="161925"/>
                    </a:lnTo>
                    <a:lnTo>
                      <a:pt x="152400" y="92869"/>
                    </a:lnTo>
                    <a:lnTo>
                      <a:pt x="130968" y="76200"/>
                    </a:lnTo>
                    <a:lnTo>
                      <a:pt x="147637" y="54769"/>
                    </a:lnTo>
                    <a:lnTo>
                      <a:pt x="138112" y="21431"/>
                    </a:lnTo>
                    <a:lnTo>
                      <a:pt x="166687" y="0"/>
                    </a:lnTo>
                    <a:lnTo>
                      <a:pt x="228600" y="45244"/>
                    </a:lnTo>
                    <a:lnTo>
                      <a:pt x="254793" y="21431"/>
                    </a:lnTo>
                    <a:lnTo>
                      <a:pt x="376237" y="76200"/>
                    </a:lnTo>
                    <a:lnTo>
                      <a:pt x="383381" y="133350"/>
                    </a:lnTo>
                    <a:lnTo>
                      <a:pt x="461962" y="147637"/>
                    </a:lnTo>
                    <a:lnTo>
                      <a:pt x="592931" y="45244"/>
                    </a:lnTo>
                    <a:lnTo>
                      <a:pt x="611981" y="47625"/>
                    </a:lnTo>
                    <a:lnTo>
                      <a:pt x="638175" y="19050"/>
                    </a:lnTo>
                    <a:lnTo>
                      <a:pt x="664368" y="1905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CF70A6D6-D34F-B409-C467-296C50D94DEC}"/>
                  </a:ext>
                </a:extLst>
              </p:cNvPr>
              <p:cNvSpPr/>
              <p:nvPr/>
            </p:nvSpPr>
            <p:spPr>
              <a:xfrm>
                <a:off x="6546056" y="2564606"/>
                <a:ext cx="419100" cy="95250"/>
              </a:xfrm>
              <a:custGeom>
                <a:avLst/>
                <a:gdLst>
                  <a:gd name="connsiteX0" fmla="*/ 419100 w 419100"/>
                  <a:gd name="connsiteY0" fmla="*/ 19050 h 95250"/>
                  <a:gd name="connsiteX1" fmla="*/ 311944 w 419100"/>
                  <a:gd name="connsiteY1" fmla="*/ 16669 h 95250"/>
                  <a:gd name="connsiteX2" fmla="*/ 273844 w 419100"/>
                  <a:gd name="connsiteY2" fmla="*/ 30957 h 95250"/>
                  <a:gd name="connsiteX3" fmla="*/ 221457 w 419100"/>
                  <a:gd name="connsiteY3" fmla="*/ 0 h 95250"/>
                  <a:gd name="connsiteX4" fmla="*/ 135732 w 419100"/>
                  <a:gd name="connsiteY4" fmla="*/ 52388 h 95250"/>
                  <a:gd name="connsiteX5" fmla="*/ 35719 w 419100"/>
                  <a:gd name="connsiteY5" fmla="*/ 42863 h 95250"/>
                  <a:gd name="connsiteX6" fmla="*/ 0 w 419100"/>
                  <a:gd name="connsiteY6" fmla="*/ 952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95250">
                    <a:moveTo>
                      <a:pt x="419100" y="19050"/>
                    </a:moveTo>
                    <a:lnTo>
                      <a:pt x="311944" y="16669"/>
                    </a:lnTo>
                    <a:lnTo>
                      <a:pt x="273844" y="30957"/>
                    </a:lnTo>
                    <a:lnTo>
                      <a:pt x="221457" y="0"/>
                    </a:lnTo>
                    <a:lnTo>
                      <a:pt x="135732" y="52388"/>
                    </a:lnTo>
                    <a:lnTo>
                      <a:pt x="35719" y="42863"/>
                    </a:lnTo>
                    <a:lnTo>
                      <a:pt x="0" y="9525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B885A66B-090E-2480-BC6F-E09B155E73A5}"/>
                  </a:ext>
                </a:extLst>
              </p:cNvPr>
              <p:cNvSpPr/>
              <p:nvPr/>
            </p:nvSpPr>
            <p:spPr>
              <a:xfrm>
                <a:off x="5786438" y="1933575"/>
                <a:ext cx="741362" cy="816769"/>
              </a:xfrm>
              <a:custGeom>
                <a:avLst/>
                <a:gdLst>
                  <a:gd name="connsiteX0" fmla="*/ 742950 w 747712"/>
                  <a:gd name="connsiteY0" fmla="*/ 0 h 835819"/>
                  <a:gd name="connsiteX1" fmla="*/ 735806 w 747712"/>
                  <a:gd name="connsiteY1" fmla="*/ 109538 h 835819"/>
                  <a:gd name="connsiteX2" fmla="*/ 747712 w 747712"/>
                  <a:gd name="connsiteY2" fmla="*/ 150019 h 835819"/>
                  <a:gd name="connsiteX3" fmla="*/ 728662 w 747712"/>
                  <a:gd name="connsiteY3" fmla="*/ 166688 h 835819"/>
                  <a:gd name="connsiteX4" fmla="*/ 726281 w 747712"/>
                  <a:gd name="connsiteY4" fmla="*/ 185738 h 835819"/>
                  <a:gd name="connsiteX5" fmla="*/ 647700 w 747712"/>
                  <a:gd name="connsiteY5" fmla="*/ 245269 h 835819"/>
                  <a:gd name="connsiteX6" fmla="*/ 659606 w 747712"/>
                  <a:gd name="connsiteY6" fmla="*/ 276225 h 835819"/>
                  <a:gd name="connsiteX7" fmla="*/ 659606 w 747712"/>
                  <a:gd name="connsiteY7" fmla="*/ 357188 h 835819"/>
                  <a:gd name="connsiteX8" fmla="*/ 633412 w 747712"/>
                  <a:gd name="connsiteY8" fmla="*/ 395288 h 835819"/>
                  <a:gd name="connsiteX9" fmla="*/ 647700 w 747712"/>
                  <a:gd name="connsiteY9" fmla="*/ 445294 h 835819"/>
                  <a:gd name="connsiteX10" fmla="*/ 604837 w 747712"/>
                  <a:gd name="connsiteY10" fmla="*/ 516731 h 835819"/>
                  <a:gd name="connsiteX11" fmla="*/ 554831 w 747712"/>
                  <a:gd name="connsiteY11" fmla="*/ 519113 h 835819"/>
                  <a:gd name="connsiteX12" fmla="*/ 504825 w 747712"/>
                  <a:gd name="connsiteY12" fmla="*/ 609600 h 835819"/>
                  <a:gd name="connsiteX13" fmla="*/ 481012 w 747712"/>
                  <a:gd name="connsiteY13" fmla="*/ 607219 h 835819"/>
                  <a:gd name="connsiteX14" fmla="*/ 438150 w 747712"/>
                  <a:gd name="connsiteY14" fmla="*/ 616744 h 835819"/>
                  <a:gd name="connsiteX15" fmla="*/ 402431 w 747712"/>
                  <a:gd name="connsiteY15" fmla="*/ 619125 h 835819"/>
                  <a:gd name="connsiteX16" fmla="*/ 376237 w 747712"/>
                  <a:gd name="connsiteY16" fmla="*/ 619125 h 835819"/>
                  <a:gd name="connsiteX17" fmla="*/ 326231 w 747712"/>
                  <a:gd name="connsiteY17" fmla="*/ 619125 h 835819"/>
                  <a:gd name="connsiteX18" fmla="*/ 288131 w 747712"/>
                  <a:gd name="connsiteY18" fmla="*/ 592931 h 835819"/>
                  <a:gd name="connsiteX19" fmla="*/ 221456 w 747712"/>
                  <a:gd name="connsiteY19" fmla="*/ 659606 h 835819"/>
                  <a:gd name="connsiteX20" fmla="*/ 116681 w 747712"/>
                  <a:gd name="connsiteY20" fmla="*/ 747713 h 835819"/>
                  <a:gd name="connsiteX21" fmla="*/ 76200 w 747712"/>
                  <a:gd name="connsiteY21" fmla="*/ 790575 h 835819"/>
                  <a:gd name="connsiteX22" fmla="*/ 0 w 747712"/>
                  <a:gd name="connsiteY22" fmla="*/ 835819 h 835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47712" h="835819">
                    <a:moveTo>
                      <a:pt x="742950" y="0"/>
                    </a:moveTo>
                    <a:lnTo>
                      <a:pt x="735806" y="109538"/>
                    </a:lnTo>
                    <a:lnTo>
                      <a:pt x="747712" y="150019"/>
                    </a:lnTo>
                    <a:lnTo>
                      <a:pt x="728662" y="166688"/>
                    </a:lnTo>
                    <a:lnTo>
                      <a:pt x="726281" y="185738"/>
                    </a:lnTo>
                    <a:lnTo>
                      <a:pt x="647700" y="245269"/>
                    </a:lnTo>
                    <a:lnTo>
                      <a:pt x="659606" y="276225"/>
                    </a:lnTo>
                    <a:lnTo>
                      <a:pt x="659606" y="357188"/>
                    </a:lnTo>
                    <a:lnTo>
                      <a:pt x="633412" y="395288"/>
                    </a:lnTo>
                    <a:lnTo>
                      <a:pt x="647700" y="445294"/>
                    </a:lnTo>
                    <a:lnTo>
                      <a:pt x="604837" y="516731"/>
                    </a:lnTo>
                    <a:lnTo>
                      <a:pt x="554831" y="519113"/>
                    </a:lnTo>
                    <a:lnTo>
                      <a:pt x="504825" y="609600"/>
                    </a:lnTo>
                    <a:lnTo>
                      <a:pt x="481012" y="607219"/>
                    </a:lnTo>
                    <a:lnTo>
                      <a:pt x="438150" y="616744"/>
                    </a:lnTo>
                    <a:lnTo>
                      <a:pt x="402431" y="619125"/>
                    </a:lnTo>
                    <a:lnTo>
                      <a:pt x="376237" y="619125"/>
                    </a:lnTo>
                    <a:lnTo>
                      <a:pt x="326231" y="619125"/>
                    </a:lnTo>
                    <a:lnTo>
                      <a:pt x="288131" y="592931"/>
                    </a:lnTo>
                    <a:lnTo>
                      <a:pt x="221456" y="659606"/>
                    </a:lnTo>
                    <a:lnTo>
                      <a:pt x="116681" y="747713"/>
                    </a:lnTo>
                    <a:lnTo>
                      <a:pt x="76200" y="790575"/>
                    </a:lnTo>
                    <a:lnTo>
                      <a:pt x="0" y="835819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5BBBC4E7-AD88-E2BF-47DB-8FEEC5990F71}"/>
                  </a:ext>
                </a:extLst>
              </p:cNvPr>
              <p:cNvSpPr/>
              <p:nvPr/>
            </p:nvSpPr>
            <p:spPr>
              <a:xfrm>
                <a:off x="5874544" y="1955800"/>
                <a:ext cx="516731" cy="158750"/>
              </a:xfrm>
              <a:custGeom>
                <a:avLst/>
                <a:gdLst>
                  <a:gd name="connsiteX0" fmla="*/ 519112 w 526256"/>
                  <a:gd name="connsiteY0" fmla="*/ 16668 h 176212"/>
                  <a:gd name="connsiteX1" fmla="*/ 526256 w 526256"/>
                  <a:gd name="connsiteY1" fmla="*/ 102393 h 176212"/>
                  <a:gd name="connsiteX2" fmla="*/ 485775 w 526256"/>
                  <a:gd name="connsiteY2" fmla="*/ 145256 h 176212"/>
                  <a:gd name="connsiteX3" fmla="*/ 464344 w 526256"/>
                  <a:gd name="connsiteY3" fmla="*/ 119062 h 176212"/>
                  <a:gd name="connsiteX4" fmla="*/ 433387 w 526256"/>
                  <a:gd name="connsiteY4" fmla="*/ 119062 h 176212"/>
                  <a:gd name="connsiteX5" fmla="*/ 409575 w 526256"/>
                  <a:gd name="connsiteY5" fmla="*/ 159543 h 176212"/>
                  <a:gd name="connsiteX6" fmla="*/ 376237 w 526256"/>
                  <a:gd name="connsiteY6" fmla="*/ 159543 h 176212"/>
                  <a:gd name="connsiteX7" fmla="*/ 347662 w 526256"/>
                  <a:gd name="connsiteY7" fmla="*/ 145256 h 176212"/>
                  <a:gd name="connsiteX8" fmla="*/ 304800 w 526256"/>
                  <a:gd name="connsiteY8" fmla="*/ 145256 h 176212"/>
                  <a:gd name="connsiteX9" fmla="*/ 285750 w 526256"/>
                  <a:gd name="connsiteY9" fmla="*/ 166687 h 176212"/>
                  <a:gd name="connsiteX10" fmla="*/ 271462 w 526256"/>
                  <a:gd name="connsiteY10" fmla="*/ 147637 h 176212"/>
                  <a:gd name="connsiteX11" fmla="*/ 233362 w 526256"/>
                  <a:gd name="connsiteY11" fmla="*/ 171450 h 176212"/>
                  <a:gd name="connsiteX12" fmla="*/ 173831 w 526256"/>
                  <a:gd name="connsiteY12" fmla="*/ 161925 h 176212"/>
                  <a:gd name="connsiteX13" fmla="*/ 145256 w 526256"/>
                  <a:gd name="connsiteY13" fmla="*/ 176212 h 176212"/>
                  <a:gd name="connsiteX14" fmla="*/ 54769 w 526256"/>
                  <a:gd name="connsiteY14" fmla="*/ 145256 h 176212"/>
                  <a:gd name="connsiteX15" fmla="*/ 16669 w 526256"/>
                  <a:gd name="connsiteY15" fmla="*/ 119062 h 176212"/>
                  <a:gd name="connsiteX16" fmla="*/ 0 w 526256"/>
                  <a:gd name="connsiteY16" fmla="*/ 47625 h 176212"/>
                  <a:gd name="connsiteX17" fmla="*/ 35719 w 526256"/>
                  <a:gd name="connsiteY17" fmla="*/ 30956 h 176212"/>
                  <a:gd name="connsiteX18" fmla="*/ 64294 w 526256"/>
                  <a:gd name="connsiteY18" fmla="*/ 0 h 176212"/>
                  <a:gd name="connsiteX19" fmla="*/ 90487 w 526256"/>
                  <a:gd name="connsiteY19" fmla="*/ 0 h 17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26256" h="176212">
                    <a:moveTo>
                      <a:pt x="519112" y="16668"/>
                    </a:moveTo>
                    <a:lnTo>
                      <a:pt x="526256" y="102393"/>
                    </a:lnTo>
                    <a:lnTo>
                      <a:pt x="485775" y="145256"/>
                    </a:lnTo>
                    <a:lnTo>
                      <a:pt x="464344" y="119062"/>
                    </a:lnTo>
                    <a:lnTo>
                      <a:pt x="433387" y="119062"/>
                    </a:lnTo>
                    <a:lnTo>
                      <a:pt x="409575" y="159543"/>
                    </a:lnTo>
                    <a:lnTo>
                      <a:pt x="376237" y="159543"/>
                    </a:lnTo>
                    <a:lnTo>
                      <a:pt x="347662" y="145256"/>
                    </a:lnTo>
                    <a:lnTo>
                      <a:pt x="304800" y="145256"/>
                    </a:lnTo>
                    <a:lnTo>
                      <a:pt x="285750" y="166687"/>
                    </a:lnTo>
                    <a:lnTo>
                      <a:pt x="271462" y="147637"/>
                    </a:lnTo>
                    <a:lnTo>
                      <a:pt x="233362" y="171450"/>
                    </a:lnTo>
                    <a:lnTo>
                      <a:pt x="173831" y="161925"/>
                    </a:lnTo>
                    <a:lnTo>
                      <a:pt x="145256" y="176212"/>
                    </a:lnTo>
                    <a:lnTo>
                      <a:pt x="54769" y="145256"/>
                    </a:lnTo>
                    <a:lnTo>
                      <a:pt x="16669" y="119062"/>
                    </a:lnTo>
                    <a:lnTo>
                      <a:pt x="0" y="47625"/>
                    </a:lnTo>
                    <a:lnTo>
                      <a:pt x="35719" y="30956"/>
                    </a:lnTo>
                    <a:lnTo>
                      <a:pt x="64294" y="0"/>
                    </a:lnTo>
                    <a:lnTo>
                      <a:pt x="90487" y="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007030DE-908D-215A-47BA-4854FAA69E4D}"/>
                  </a:ext>
                </a:extLst>
              </p:cNvPr>
              <p:cNvSpPr/>
              <p:nvPr/>
            </p:nvSpPr>
            <p:spPr>
              <a:xfrm>
                <a:off x="4255294" y="2035969"/>
                <a:ext cx="771525" cy="276225"/>
              </a:xfrm>
              <a:custGeom>
                <a:avLst/>
                <a:gdLst>
                  <a:gd name="connsiteX0" fmla="*/ 0 w 771525"/>
                  <a:gd name="connsiteY0" fmla="*/ 276225 h 276225"/>
                  <a:gd name="connsiteX1" fmla="*/ 66675 w 771525"/>
                  <a:gd name="connsiteY1" fmla="*/ 202406 h 276225"/>
                  <a:gd name="connsiteX2" fmla="*/ 66675 w 771525"/>
                  <a:gd name="connsiteY2" fmla="*/ 147637 h 276225"/>
                  <a:gd name="connsiteX3" fmla="*/ 107156 w 771525"/>
                  <a:gd name="connsiteY3" fmla="*/ 135731 h 276225"/>
                  <a:gd name="connsiteX4" fmla="*/ 138112 w 771525"/>
                  <a:gd name="connsiteY4" fmla="*/ 76200 h 276225"/>
                  <a:gd name="connsiteX5" fmla="*/ 238125 w 771525"/>
                  <a:gd name="connsiteY5" fmla="*/ 76200 h 276225"/>
                  <a:gd name="connsiteX6" fmla="*/ 335756 w 771525"/>
                  <a:gd name="connsiteY6" fmla="*/ 0 h 276225"/>
                  <a:gd name="connsiteX7" fmla="*/ 433387 w 771525"/>
                  <a:gd name="connsiteY7" fmla="*/ 23812 h 276225"/>
                  <a:gd name="connsiteX8" fmla="*/ 459581 w 771525"/>
                  <a:gd name="connsiteY8" fmla="*/ 11906 h 276225"/>
                  <a:gd name="connsiteX9" fmla="*/ 538162 w 771525"/>
                  <a:gd name="connsiteY9" fmla="*/ 33337 h 276225"/>
                  <a:gd name="connsiteX10" fmla="*/ 538162 w 771525"/>
                  <a:gd name="connsiteY10" fmla="*/ 69056 h 276225"/>
                  <a:gd name="connsiteX11" fmla="*/ 616744 w 771525"/>
                  <a:gd name="connsiteY11" fmla="*/ 71437 h 276225"/>
                  <a:gd name="connsiteX12" fmla="*/ 671512 w 771525"/>
                  <a:gd name="connsiteY12" fmla="*/ 107156 h 276225"/>
                  <a:gd name="connsiteX13" fmla="*/ 683419 w 771525"/>
                  <a:gd name="connsiteY13" fmla="*/ 140494 h 276225"/>
                  <a:gd name="connsiteX14" fmla="*/ 771525 w 771525"/>
                  <a:gd name="connsiteY14" fmla="*/ 164306 h 276225"/>
                  <a:gd name="connsiteX15" fmla="*/ 769144 w 771525"/>
                  <a:gd name="connsiteY15" fmla="*/ 22621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1525" h="276225">
                    <a:moveTo>
                      <a:pt x="0" y="276225"/>
                    </a:moveTo>
                    <a:lnTo>
                      <a:pt x="66675" y="202406"/>
                    </a:lnTo>
                    <a:lnTo>
                      <a:pt x="66675" y="147637"/>
                    </a:lnTo>
                    <a:lnTo>
                      <a:pt x="107156" y="135731"/>
                    </a:lnTo>
                    <a:lnTo>
                      <a:pt x="138112" y="76200"/>
                    </a:lnTo>
                    <a:lnTo>
                      <a:pt x="238125" y="76200"/>
                    </a:lnTo>
                    <a:lnTo>
                      <a:pt x="335756" y="0"/>
                    </a:lnTo>
                    <a:lnTo>
                      <a:pt x="433387" y="23812"/>
                    </a:lnTo>
                    <a:lnTo>
                      <a:pt x="459581" y="11906"/>
                    </a:lnTo>
                    <a:lnTo>
                      <a:pt x="538162" y="33337"/>
                    </a:lnTo>
                    <a:lnTo>
                      <a:pt x="538162" y="69056"/>
                    </a:lnTo>
                    <a:lnTo>
                      <a:pt x="616744" y="71437"/>
                    </a:lnTo>
                    <a:lnTo>
                      <a:pt x="671512" y="107156"/>
                    </a:lnTo>
                    <a:lnTo>
                      <a:pt x="683419" y="140494"/>
                    </a:lnTo>
                    <a:lnTo>
                      <a:pt x="771525" y="164306"/>
                    </a:lnTo>
                    <a:cubicBezTo>
                      <a:pt x="770731" y="184944"/>
                      <a:pt x="769938" y="205581"/>
                      <a:pt x="769144" y="226219"/>
                    </a:cubicBez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80E248A9-007A-E80A-E443-7883F144B720}"/>
                  </a:ext>
                </a:extLst>
              </p:cNvPr>
              <p:cNvSpPr/>
              <p:nvPr/>
            </p:nvSpPr>
            <p:spPr>
              <a:xfrm>
                <a:off x="4150519" y="1719263"/>
                <a:ext cx="1440656" cy="595312"/>
              </a:xfrm>
              <a:custGeom>
                <a:avLst/>
                <a:gdLst>
                  <a:gd name="connsiteX0" fmla="*/ 1440656 w 1440656"/>
                  <a:gd name="connsiteY0" fmla="*/ 583406 h 595312"/>
                  <a:gd name="connsiteX1" fmla="*/ 1326356 w 1440656"/>
                  <a:gd name="connsiteY1" fmla="*/ 595312 h 595312"/>
                  <a:gd name="connsiteX2" fmla="*/ 1302544 w 1440656"/>
                  <a:gd name="connsiteY2" fmla="*/ 533400 h 595312"/>
                  <a:gd name="connsiteX3" fmla="*/ 1245394 w 1440656"/>
                  <a:gd name="connsiteY3" fmla="*/ 521493 h 595312"/>
                  <a:gd name="connsiteX4" fmla="*/ 1200150 w 1440656"/>
                  <a:gd name="connsiteY4" fmla="*/ 392906 h 595312"/>
                  <a:gd name="connsiteX5" fmla="*/ 1143000 w 1440656"/>
                  <a:gd name="connsiteY5" fmla="*/ 390525 h 595312"/>
                  <a:gd name="connsiteX6" fmla="*/ 1054894 w 1440656"/>
                  <a:gd name="connsiteY6" fmla="*/ 188118 h 595312"/>
                  <a:gd name="connsiteX7" fmla="*/ 1071562 w 1440656"/>
                  <a:gd name="connsiteY7" fmla="*/ 211931 h 595312"/>
                  <a:gd name="connsiteX8" fmla="*/ 1064419 w 1440656"/>
                  <a:gd name="connsiteY8" fmla="*/ 135731 h 595312"/>
                  <a:gd name="connsiteX9" fmla="*/ 997744 w 1440656"/>
                  <a:gd name="connsiteY9" fmla="*/ 104775 h 595312"/>
                  <a:gd name="connsiteX10" fmla="*/ 959644 w 1440656"/>
                  <a:gd name="connsiteY10" fmla="*/ 107156 h 595312"/>
                  <a:gd name="connsiteX11" fmla="*/ 909637 w 1440656"/>
                  <a:gd name="connsiteY11" fmla="*/ 114300 h 595312"/>
                  <a:gd name="connsiteX12" fmla="*/ 812006 w 1440656"/>
                  <a:gd name="connsiteY12" fmla="*/ 16668 h 595312"/>
                  <a:gd name="connsiteX13" fmla="*/ 771525 w 1440656"/>
                  <a:gd name="connsiteY13" fmla="*/ 28575 h 595312"/>
                  <a:gd name="connsiteX14" fmla="*/ 719137 w 1440656"/>
                  <a:gd name="connsiteY14" fmla="*/ 0 h 595312"/>
                  <a:gd name="connsiteX15" fmla="*/ 642937 w 1440656"/>
                  <a:gd name="connsiteY15" fmla="*/ 0 h 595312"/>
                  <a:gd name="connsiteX16" fmla="*/ 528637 w 1440656"/>
                  <a:gd name="connsiteY16" fmla="*/ 4762 h 595312"/>
                  <a:gd name="connsiteX17" fmla="*/ 395287 w 1440656"/>
                  <a:gd name="connsiteY17" fmla="*/ 80962 h 595312"/>
                  <a:gd name="connsiteX18" fmla="*/ 254794 w 1440656"/>
                  <a:gd name="connsiteY18" fmla="*/ 73818 h 595312"/>
                  <a:gd name="connsiteX19" fmla="*/ 247650 w 1440656"/>
                  <a:gd name="connsiteY19" fmla="*/ 140493 h 595312"/>
                  <a:gd name="connsiteX20" fmla="*/ 178594 w 1440656"/>
                  <a:gd name="connsiteY20" fmla="*/ 150018 h 595312"/>
                  <a:gd name="connsiteX21" fmla="*/ 157162 w 1440656"/>
                  <a:gd name="connsiteY21" fmla="*/ 197643 h 595312"/>
                  <a:gd name="connsiteX22" fmla="*/ 88106 w 1440656"/>
                  <a:gd name="connsiteY22" fmla="*/ 235743 h 595312"/>
                  <a:gd name="connsiteX23" fmla="*/ 78581 w 1440656"/>
                  <a:gd name="connsiteY23" fmla="*/ 273843 h 595312"/>
                  <a:gd name="connsiteX24" fmla="*/ 38100 w 1440656"/>
                  <a:gd name="connsiteY24" fmla="*/ 302418 h 595312"/>
                  <a:gd name="connsiteX25" fmla="*/ 11906 w 1440656"/>
                  <a:gd name="connsiteY25" fmla="*/ 326231 h 595312"/>
                  <a:gd name="connsiteX26" fmla="*/ 0 w 1440656"/>
                  <a:gd name="connsiteY26" fmla="*/ 457200 h 595312"/>
                  <a:gd name="connsiteX0" fmla="*/ 1440656 w 1440656"/>
                  <a:gd name="connsiteY0" fmla="*/ 583406 h 595312"/>
                  <a:gd name="connsiteX1" fmla="*/ 1326356 w 1440656"/>
                  <a:gd name="connsiteY1" fmla="*/ 595312 h 595312"/>
                  <a:gd name="connsiteX2" fmla="*/ 1302544 w 1440656"/>
                  <a:gd name="connsiteY2" fmla="*/ 533400 h 595312"/>
                  <a:gd name="connsiteX3" fmla="*/ 1245394 w 1440656"/>
                  <a:gd name="connsiteY3" fmla="*/ 521493 h 595312"/>
                  <a:gd name="connsiteX4" fmla="*/ 1200150 w 1440656"/>
                  <a:gd name="connsiteY4" fmla="*/ 392906 h 595312"/>
                  <a:gd name="connsiteX5" fmla="*/ 1143000 w 1440656"/>
                  <a:gd name="connsiteY5" fmla="*/ 390525 h 595312"/>
                  <a:gd name="connsiteX6" fmla="*/ 1064419 w 1440656"/>
                  <a:gd name="connsiteY6" fmla="*/ 250031 h 595312"/>
                  <a:gd name="connsiteX7" fmla="*/ 1071562 w 1440656"/>
                  <a:gd name="connsiteY7" fmla="*/ 211931 h 595312"/>
                  <a:gd name="connsiteX8" fmla="*/ 1064419 w 1440656"/>
                  <a:gd name="connsiteY8" fmla="*/ 135731 h 595312"/>
                  <a:gd name="connsiteX9" fmla="*/ 997744 w 1440656"/>
                  <a:gd name="connsiteY9" fmla="*/ 104775 h 595312"/>
                  <a:gd name="connsiteX10" fmla="*/ 959644 w 1440656"/>
                  <a:gd name="connsiteY10" fmla="*/ 107156 h 595312"/>
                  <a:gd name="connsiteX11" fmla="*/ 909637 w 1440656"/>
                  <a:gd name="connsiteY11" fmla="*/ 114300 h 595312"/>
                  <a:gd name="connsiteX12" fmla="*/ 812006 w 1440656"/>
                  <a:gd name="connsiteY12" fmla="*/ 16668 h 595312"/>
                  <a:gd name="connsiteX13" fmla="*/ 771525 w 1440656"/>
                  <a:gd name="connsiteY13" fmla="*/ 28575 h 595312"/>
                  <a:gd name="connsiteX14" fmla="*/ 719137 w 1440656"/>
                  <a:gd name="connsiteY14" fmla="*/ 0 h 595312"/>
                  <a:gd name="connsiteX15" fmla="*/ 642937 w 1440656"/>
                  <a:gd name="connsiteY15" fmla="*/ 0 h 595312"/>
                  <a:gd name="connsiteX16" fmla="*/ 528637 w 1440656"/>
                  <a:gd name="connsiteY16" fmla="*/ 4762 h 595312"/>
                  <a:gd name="connsiteX17" fmla="*/ 395287 w 1440656"/>
                  <a:gd name="connsiteY17" fmla="*/ 80962 h 595312"/>
                  <a:gd name="connsiteX18" fmla="*/ 254794 w 1440656"/>
                  <a:gd name="connsiteY18" fmla="*/ 73818 h 595312"/>
                  <a:gd name="connsiteX19" fmla="*/ 247650 w 1440656"/>
                  <a:gd name="connsiteY19" fmla="*/ 140493 h 595312"/>
                  <a:gd name="connsiteX20" fmla="*/ 178594 w 1440656"/>
                  <a:gd name="connsiteY20" fmla="*/ 150018 h 595312"/>
                  <a:gd name="connsiteX21" fmla="*/ 157162 w 1440656"/>
                  <a:gd name="connsiteY21" fmla="*/ 197643 h 595312"/>
                  <a:gd name="connsiteX22" fmla="*/ 88106 w 1440656"/>
                  <a:gd name="connsiteY22" fmla="*/ 235743 h 595312"/>
                  <a:gd name="connsiteX23" fmla="*/ 78581 w 1440656"/>
                  <a:gd name="connsiteY23" fmla="*/ 273843 h 595312"/>
                  <a:gd name="connsiteX24" fmla="*/ 38100 w 1440656"/>
                  <a:gd name="connsiteY24" fmla="*/ 302418 h 595312"/>
                  <a:gd name="connsiteX25" fmla="*/ 11906 w 1440656"/>
                  <a:gd name="connsiteY25" fmla="*/ 326231 h 595312"/>
                  <a:gd name="connsiteX26" fmla="*/ 0 w 1440656"/>
                  <a:gd name="connsiteY26" fmla="*/ 457200 h 595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40656" h="595312">
                    <a:moveTo>
                      <a:pt x="1440656" y="583406"/>
                    </a:moveTo>
                    <a:lnTo>
                      <a:pt x="1326356" y="595312"/>
                    </a:lnTo>
                    <a:lnTo>
                      <a:pt x="1302544" y="533400"/>
                    </a:lnTo>
                    <a:lnTo>
                      <a:pt x="1245394" y="521493"/>
                    </a:lnTo>
                    <a:lnTo>
                      <a:pt x="1200150" y="392906"/>
                    </a:lnTo>
                    <a:lnTo>
                      <a:pt x="1143000" y="390525"/>
                    </a:lnTo>
                    <a:lnTo>
                      <a:pt x="1064419" y="250031"/>
                    </a:lnTo>
                    <a:lnTo>
                      <a:pt x="1071562" y="211931"/>
                    </a:lnTo>
                    <a:lnTo>
                      <a:pt x="1064419" y="135731"/>
                    </a:lnTo>
                    <a:lnTo>
                      <a:pt x="997744" y="104775"/>
                    </a:lnTo>
                    <a:lnTo>
                      <a:pt x="959644" y="107156"/>
                    </a:lnTo>
                    <a:lnTo>
                      <a:pt x="909637" y="114300"/>
                    </a:lnTo>
                    <a:lnTo>
                      <a:pt x="812006" y="16668"/>
                    </a:lnTo>
                    <a:lnTo>
                      <a:pt x="771525" y="28575"/>
                    </a:lnTo>
                    <a:lnTo>
                      <a:pt x="719137" y="0"/>
                    </a:lnTo>
                    <a:lnTo>
                      <a:pt x="642937" y="0"/>
                    </a:lnTo>
                    <a:lnTo>
                      <a:pt x="528637" y="4762"/>
                    </a:lnTo>
                    <a:lnTo>
                      <a:pt x="395287" y="80962"/>
                    </a:lnTo>
                    <a:lnTo>
                      <a:pt x="254794" y="73818"/>
                    </a:lnTo>
                    <a:lnTo>
                      <a:pt x="247650" y="140493"/>
                    </a:lnTo>
                    <a:lnTo>
                      <a:pt x="178594" y="150018"/>
                    </a:lnTo>
                    <a:lnTo>
                      <a:pt x="157162" y="197643"/>
                    </a:lnTo>
                    <a:lnTo>
                      <a:pt x="88106" y="235743"/>
                    </a:lnTo>
                    <a:lnTo>
                      <a:pt x="78581" y="273843"/>
                    </a:lnTo>
                    <a:lnTo>
                      <a:pt x="38100" y="302418"/>
                    </a:lnTo>
                    <a:cubicBezTo>
                      <a:pt x="11481" y="318390"/>
                      <a:pt x="16532" y="307725"/>
                      <a:pt x="11906" y="326231"/>
                    </a:cubicBezTo>
                    <a:lnTo>
                      <a:pt x="0" y="45720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5751A296-8758-85AE-7901-8529AC0E8480}"/>
                  </a:ext>
                </a:extLst>
              </p:cNvPr>
              <p:cNvSpPr/>
              <p:nvPr/>
            </p:nvSpPr>
            <p:spPr>
              <a:xfrm>
                <a:off x="5238750" y="1185863"/>
                <a:ext cx="392906" cy="461962"/>
              </a:xfrm>
              <a:custGeom>
                <a:avLst/>
                <a:gdLst>
                  <a:gd name="connsiteX0" fmla="*/ 392906 w 392906"/>
                  <a:gd name="connsiteY0" fmla="*/ 0 h 461962"/>
                  <a:gd name="connsiteX1" fmla="*/ 366713 w 392906"/>
                  <a:gd name="connsiteY1" fmla="*/ 26193 h 461962"/>
                  <a:gd name="connsiteX2" fmla="*/ 347663 w 392906"/>
                  <a:gd name="connsiteY2" fmla="*/ 66675 h 461962"/>
                  <a:gd name="connsiteX3" fmla="*/ 383381 w 392906"/>
                  <a:gd name="connsiteY3" fmla="*/ 104775 h 461962"/>
                  <a:gd name="connsiteX4" fmla="*/ 378619 w 392906"/>
                  <a:gd name="connsiteY4" fmla="*/ 159543 h 461962"/>
                  <a:gd name="connsiteX5" fmla="*/ 340519 w 392906"/>
                  <a:gd name="connsiteY5" fmla="*/ 185737 h 461962"/>
                  <a:gd name="connsiteX6" fmla="*/ 357188 w 392906"/>
                  <a:gd name="connsiteY6" fmla="*/ 240506 h 461962"/>
                  <a:gd name="connsiteX7" fmla="*/ 347663 w 392906"/>
                  <a:gd name="connsiteY7" fmla="*/ 280987 h 461962"/>
                  <a:gd name="connsiteX8" fmla="*/ 307181 w 392906"/>
                  <a:gd name="connsiteY8" fmla="*/ 302418 h 461962"/>
                  <a:gd name="connsiteX9" fmla="*/ 297656 w 392906"/>
                  <a:gd name="connsiteY9" fmla="*/ 328612 h 461962"/>
                  <a:gd name="connsiteX10" fmla="*/ 250031 w 392906"/>
                  <a:gd name="connsiteY10" fmla="*/ 347662 h 461962"/>
                  <a:gd name="connsiteX11" fmla="*/ 233363 w 392906"/>
                  <a:gd name="connsiteY11" fmla="*/ 404812 h 461962"/>
                  <a:gd name="connsiteX12" fmla="*/ 197644 w 392906"/>
                  <a:gd name="connsiteY12" fmla="*/ 402431 h 461962"/>
                  <a:gd name="connsiteX13" fmla="*/ 171450 w 392906"/>
                  <a:gd name="connsiteY13" fmla="*/ 457200 h 461962"/>
                  <a:gd name="connsiteX14" fmla="*/ 130969 w 392906"/>
                  <a:gd name="connsiteY14" fmla="*/ 461962 h 461962"/>
                  <a:gd name="connsiteX15" fmla="*/ 38100 w 392906"/>
                  <a:gd name="connsiteY15" fmla="*/ 385762 h 461962"/>
                  <a:gd name="connsiteX16" fmla="*/ 54769 w 392906"/>
                  <a:gd name="connsiteY16" fmla="*/ 352425 h 461962"/>
                  <a:gd name="connsiteX17" fmla="*/ 26194 w 392906"/>
                  <a:gd name="connsiteY17" fmla="*/ 323850 h 461962"/>
                  <a:gd name="connsiteX18" fmla="*/ 59531 w 392906"/>
                  <a:gd name="connsiteY18" fmla="*/ 288131 h 461962"/>
                  <a:gd name="connsiteX19" fmla="*/ 0 w 392906"/>
                  <a:gd name="connsiteY19" fmla="*/ 252412 h 461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2906" h="461962">
                    <a:moveTo>
                      <a:pt x="392906" y="0"/>
                    </a:moveTo>
                    <a:lnTo>
                      <a:pt x="366713" y="26193"/>
                    </a:lnTo>
                    <a:lnTo>
                      <a:pt x="347663" y="66675"/>
                    </a:lnTo>
                    <a:lnTo>
                      <a:pt x="383381" y="104775"/>
                    </a:lnTo>
                    <a:lnTo>
                      <a:pt x="378619" y="159543"/>
                    </a:lnTo>
                    <a:lnTo>
                      <a:pt x="340519" y="185737"/>
                    </a:lnTo>
                    <a:lnTo>
                      <a:pt x="357188" y="240506"/>
                    </a:lnTo>
                    <a:lnTo>
                      <a:pt x="347663" y="280987"/>
                    </a:lnTo>
                    <a:lnTo>
                      <a:pt x="307181" y="302418"/>
                    </a:lnTo>
                    <a:lnTo>
                      <a:pt x="297656" y="328612"/>
                    </a:lnTo>
                    <a:lnTo>
                      <a:pt x="250031" y="347662"/>
                    </a:lnTo>
                    <a:lnTo>
                      <a:pt x="233363" y="404812"/>
                    </a:lnTo>
                    <a:lnTo>
                      <a:pt x="197644" y="402431"/>
                    </a:lnTo>
                    <a:lnTo>
                      <a:pt x="171450" y="457200"/>
                    </a:lnTo>
                    <a:lnTo>
                      <a:pt x="130969" y="461962"/>
                    </a:lnTo>
                    <a:lnTo>
                      <a:pt x="38100" y="385762"/>
                    </a:lnTo>
                    <a:lnTo>
                      <a:pt x="54769" y="352425"/>
                    </a:lnTo>
                    <a:lnTo>
                      <a:pt x="26194" y="323850"/>
                    </a:lnTo>
                    <a:lnTo>
                      <a:pt x="59531" y="288131"/>
                    </a:lnTo>
                    <a:lnTo>
                      <a:pt x="0" y="252412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AFAC7971-D9B0-00BC-8457-93C518522059}"/>
                  </a:ext>
                </a:extLst>
              </p:cNvPr>
              <p:cNvSpPr/>
              <p:nvPr/>
            </p:nvSpPr>
            <p:spPr>
              <a:xfrm>
                <a:off x="4686300" y="576263"/>
                <a:ext cx="252413" cy="912018"/>
              </a:xfrm>
              <a:custGeom>
                <a:avLst/>
                <a:gdLst>
                  <a:gd name="connsiteX0" fmla="*/ 0 w 252413"/>
                  <a:gd name="connsiteY0" fmla="*/ 0 h 912018"/>
                  <a:gd name="connsiteX1" fmla="*/ 35719 w 252413"/>
                  <a:gd name="connsiteY1" fmla="*/ 38100 h 912018"/>
                  <a:gd name="connsiteX2" fmla="*/ 47625 w 252413"/>
                  <a:gd name="connsiteY2" fmla="*/ 133350 h 912018"/>
                  <a:gd name="connsiteX3" fmla="*/ 83344 w 252413"/>
                  <a:gd name="connsiteY3" fmla="*/ 164306 h 912018"/>
                  <a:gd name="connsiteX4" fmla="*/ 80963 w 252413"/>
                  <a:gd name="connsiteY4" fmla="*/ 226218 h 912018"/>
                  <a:gd name="connsiteX5" fmla="*/ 135731 w 252413"/>
                  <a:gd name="connsiteY5" fmla="*/ 333375 h 912018"/>
                  <a:gd name="connsiteX6" fmla="*/ 88106 w 252413"/>
                  <a:gd name="connsiteY6" fmla="*/ 395287 h 912018"/>
                  <a:gd name="connsiteX7" fmla="*/ 90488 w 252413"/>
                  <a:gd name="connsiteY7" fmla="*/ 483393 h 912018"/>
                  <a:gd name="connsiteX8" fmla="*/ 54769 w 252413"/>
                  <a:gd name="connsiteY8" fmla="*/ 521493 h 912018"/>
                  <a:gd name="connsiteX9" fmla="*/ 52388 w 252413"/>
                  <a:gd name="connsiteY9" fmla="*/ 557212 h 912018"/>
                  <a:gd name="connsiteX10" fmla="*/ 116681 w 252413"/>
                  <a:gd name="connsiteY10" fmla="*/ 631031 h 912018"/>
                  <a:gd name="connsiteX11" fmla="*/ 119063 w 252413"/>
                  <a:gd name="connsiteY11" fmla="*/ 661987 h 912018"/>
                  <a:gd name="connsiteX12" fmla="*/ 88106 w 252413"/>
                  <a:gd name="connsiteY12" fmla="*/ 692943 h 912018"/>
                  <a:gd name="connsiteX13" fmla="*/ 88106 w 252413"/>
                  <a:gd name="connsiteY13" fmla="*/ 716756 h 912018"/>
                  <a:gd name="connsiteX14" fmla="*/ 147638 w 252413"/>
                  <a:gd name="connsiteY14" fmla="*/ 762000 h 912018"/>
                  <a:gd name="connsiteX15" fmla="*/ 178594 w 252413"/>
                  <a:gd name="connsiteY15" fmla="*/ 802481 h 912018"/>
                  <a:gd name="connsiteX16" fmla="*/ 216694 w 252413"/>
                  <a:gd name="connsiteY16" fmla="*/ 823912 h 912018"/>
                  <a:gd name="connsiteX17" fmla="*/ 252413 w 252413"/>
                  <a:gd name="connsiteY17" fmla="*/ 912018 h 91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2413" h="912018">
                    <a:moveTo>
                      <a:pt x="0" y="0"/>
                    </a:moveTo>
                    <a:lnTo>
                      <a:pt x="35719" y="38100"/>
                    </a:lnTo>
                    <a:lnTo>
                      <a:pt x="47625" y="133350"/>
                    </a:lnTo>
                    <a:lnTo>
                      <a:pt x="83344" y="164306"/>
                    </a:lnTo>
                    <a:cubicBezTo>
                      <a:pt x="82550" y="184943"/>
                      <a:pt x="81757" y="205581"/>
                      <a:pt x="80963" y="226218"/>
                    </a:cubicBezTo>
                    <a:lnTo>
                      <a:pt x="135731" y="333375"/>
                    </a:lnTo>
                    <a:lnTo>
                      <a:pt x="88106" y="395287"/>
                    </a:lnTo>
                    <a:lnTo>
                      <a:pt x="90488" y="483393"/>
                    </a:lnTo>
                    <a:lnTo>
                      <a:pt x="54769" y="521493"/>
                    </a:lnTo>
                    <a:lnTo>
                      <a:pt x="52388" y="557212"/>
                    </a:lnTo>
                    <a:lnTo>
                      <a:pt x="116681" y="631031"/>
                    </a:lnTo>
                    <a:lnTo>
                      <a:pt x="119063" y="661987"/>
                    </a:lnTo>
                    <a:lnTo>
                      <a:pt x="88106" y="692943"/>
                    </a:lnTo>
                    <a:lnTo>
                      <a:pt x="88106" y="716756"/>
                    </a:lnTo>
                    <a:lnTo>
                      <a:pt x="147638" y="762000"/>
                    </a:lnTo>
                    <a:lnTo>
                      <a:pt x="178594" y="802481"/>
                    </a:lnTo>
                    <a:lnTo>
                      <a:pt x="216694" y="823912"/>
                    </a:lnTo>
                    <a:lnTo>
                      <a:pt x="252413" y="912018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08A3694A-08A1-ED98-C071-1985AEEDAC02}"/>
                  </a:ext>
                </a:extLst>
              </p:cNvPr>
              <p:cNvSpPr/>
              <p:nvPr/>
            </p:nvSpPr>
            <p:spPr>
              <a:xfrm>
                <a:off x="3445669" y="2021681"/>
                <a:ext cx="495300" cy="190500"/>
              </a:xfrm>
              <a:custGeom>
                <a:avLst/>
                <a:gdLst>
                  <a:gd name="connsiteX0" fmla="*/ 0 w 495300"/>
                  <a:gd name="connsiteY0" fmla="*/ 164307 h 190500"/>
                  <a:gd name="connsiteX1" fmla="*/ 33337 w 495300"/>
                  <a:gd name="connsiteY1" fmla="*/ 178594 h 190500"/>
                  <a:gd name="connsiteX2" fmla="*/ 57150 w 495300"/>
                  <a:gd name="connsiteY2" fmla="*/ 190500 h 190500"/>
                  <a:gd name="connsiteX3" fmla="*/ 109537 w 495300"/>
                  <a:gd name="connsiteY3" fmla="*/ 114300 h 190500"/>
                  <a:gd name="connsiteX4" fmla="*/ 169069 w 495300"/>
                  <a:gd name="connsiteY4" fmla="*/ 114300 h 190500"/>
                  <a:gd name="connsiteX5" fmla="*/ 188119 w 495300"/>
                  <a:gd name="connsiteY5" fmla="*/ 19050 h 190500"/>
                  <a:gd name="connsiteX6" fmla="*/ 233362 w 495300"/>
                  <a:gd name="connsiteY6" fmla="*/ 0 h 190500"/>
                  <a:gd name="connsiteX7" fmla="*/ 280987 w 495300"/>
                  <a:gd name="connsiteY7" fmla="*/ 57150 h 190500"/>
                  <a:gd name="connsiteX8" fmla="*/ 304800 w 495300"/>
                  <a:gd name="connsiteY8" fmla="*/ 42863 h 190500"/>
                  <a:gd name="connsiteX9" fmla="*/ 369094 w 495300"/>
                  <a:gd name="connsiteY9" fmla="*/ 78582 h 190500"/>
                  <a:gd name="connsiteX10" fmla="*/ 392906 w 495300"/>
                  <a:gd name="connsiteY10" fmla="*/ 45244 h 190500"/>
                  <a:gd name="connsiteX11" fmla="*/ 435769 w 495300"/>
                  <a:gd name="connsiteY11" fmla="*/ 42863 h 190500"/>
                  <a:gd name="connsiteX12" fmla="*/ 457200 w 495300"/>
                  <a:gd name="connsiteY12" fmla="*/ 69057 h 190500"/>
                  <a:gd name="connsiteX13" fmla="*/ 481012 w 495300"/>
                  <a:gd name="connsiteY13" fmla="*/ 64294 h 190500"/>
                  <a:gd name="connsiteX14" fmla="*/ 495300 w 495300"/>
                  <a:gd name="connsiteY14" fmla="*/ 73819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5300" h="190500">
                    <a:moveTo>
                      <a:pt x="0" y="164307"/>
                    </a:moveTo>
                    <a:lnTo>
                      <a:pt x="33337" y="178594"/>
                    </a:lnTo>
                    <a:lnTo>
                      <a:pt x="57150" y="190500"/>
                    </a:lnTo>
                    <a:lnTo>
                      <a:pt x="109537" y="114300"/>
                    </a:lnTo>
                    <a:lnTo>
                      <a:pt x="169069" y="114300"/>
                    </a:lnTo>
                    <a:lnTo>
                      <a:pt x="188119" y="19050"/>
                    </a:lnTo>
                    <a:lnTo>
                      <a:pt x="233362" y="0"/>
                    </a:lnTo>
                    <a:lnTo>
                      <a:pt x="280987" y="57150"/>
                    </a:lnTo>
                    <a:lnTo>
                      <a:pt x="304800" y="42863"/>
                    </a:lnTo>
                    <a:lnTo>
                      <a:pt x="369094" y="78582"/>
                    </a:lnTo>
                    <a:lnTo>
                      <a:pt x="392906" y="45244"/>
                    </a:lnTo>
                    <a:lnTo>
                      <a:pt x="435769" y="42863"/>
                    </a:lnTo>
                    <a:lnTo>
                      <a:pt x="457200" y="69057"/>
                    </a:lnTo>
                    <a:lnTo>
                      <a:pt x="481012" y="64294"/>
                    </a:lnTo>
                    <a:lnTo>
                      <a:pt x="495300" y="73819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26151F60-3D35-F2A8-29D5-C488D4D07CF8}"/>
                  </a:ext>
                </a:extLst>
              </p:cNvPr>
              <p:cNvSpPr/>
              <p:nvPr/>
            </p:nvSpPr>
            <p:spPr>
              <a:xfrm>
                <a:off x="3900488" y="1571625"/>
                <a:ext cx="235743" cy="526256"/>
              </a:xfrm>
              <a:custGeom>
                <a:avLst/>
                <a:gdLst>
                  <a:gd name="connsiteX0" fmla="*/ 235743 w 235743"/>
                  <a:gd name="connsiteY0" fmla="*/ 2381 h 526256"/>
                  <a:gd name="connsiteX1" fmla="*/ 95250 w 235743"/>
                  <a:gd name="connsiteY1" fmla="*/ 35719 h 526256"/>
                  <a:gd name="connsiteX2" fmla="*/ 80962 w 235743"/>
                  <a:gd name="connsiteY2" fmla="*/ 0 h 526256"/>
                  <a:gd name="connsiteX3" fmla="*/ 45243 w 235743"/>
                  <a:gd name="connsiteY3" fmla="*/ 9525 h 526256"/>
                  <a:gd name="connsiteX4" fmla="*/ 23812 w 235743"/>
                  <a:gd name="connsiteY4" fmla="*/ 54769 h 526256"/>
                  <a:gd name="connsiteX5" fmla="*/ 35718 w 235743"/>
                  <a:gd name="connsiteY5" fmla="*/ 83344 h 526256"/>
                  <a:gd name="connsiteX6" fmla="*/ 0 w 235743"/>
                  <a:gd name="connsiteY6" fmla="*/ 145256 h 526256"/>
                  <a:gd name="connsiteX7" fmla="*/ 71437 w 235743"/>
                  <a:gd name="connsiteY7" fmla="*/ 145256 h 526256"/>
                  <a:gd name="connsiteX8" fmla="*/ 97631 w 235743"/>
                  <a:gd name="connsiteY8" fmla="*/ 166688 h 526256"/>
                  <a:gd name="connsiteX9" fmla="*/ 85725 w 235743"/>
                  <a:gd name="connsiteY9" fmla="*/ 192881 h 526256"/>
                  <a:gd name="connsiteX10" fmla="*/ 111918 w 235743"/>
                  <a:gd name="connsiteY10" fmla="*/ 228600 h 526256"/>
                  <a:gd name="connsiteX11" fmla="*/ 126206 w 235743"/>
                  <a:gd name="connsiteY11" fmla="*/ 290513 h 526256"/>
                  <a:gd name="connsiteX12" fmla="*/ 61912 w 235743"/>
                  <a:gd name="connsiteY12" fmla="*/ 366713 h 526256"/>
                  <a:gd name="connsiteX13" fmla="*/ 83343 w 235743"/>
                  <a:gd name="connsiteY13" fmla="*/ 457200 h 526256"/>
                  <a:gd name="connsiteX14" fmla="*/ 76200 w 235743"/>
                  <a:gd name="connsiteY14" fmla="*/ 495300 h 526256"/>
                  <a:gd name="connsiteX15" fmla="*/ 61912 w 235743"/>
                  <a:gd name="connsiteY15" fmla="*/ 526256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5743" h="526256">
                    <a:moveTo>
                      <a:pt x="235743" y="2381"/>
                    </a:moveTo>
                    <a:lnTo>
                      <a:pt x="95250" y="35719"/>
                    </a:lnTo>
                    <a:lnTo>
                      <a:pt x="80962" y="0"/>
                    </a:lnTo>
                    <a:lnTo>
                      <a:pt x="45243" y="9525"/>
                    </a:lnTo>
                    <a:lnTo>
                      <a:pt x="23812" y="54769"/>
                    </a:lnTo>
                    <a:lnTo>
                      <a:pt x="35718" y="83344"/>
                    </a:lnTo>
                    <a:lnTo>
                      <a:pt x="0" y="145256"/>
                    </a:lnTo>
                    <a:lnTo>
                      <a:pt x="71437" y="145256"/>
                    </a:lnTo>
                    <a:lnTo>
                      <a:pt x="97631" y="166688"/>
                    </a:lnTo>
                    <a:lnTo>
                      <a:pt x="85725" y="192881"/>
                    </a:lnTo>
                    <a:lnTo>
                      <a:pt x="111918" y="228600"/>
                    </a:lnTo>
                    <a:lnTo>
                      <a:pt x="126206" y="290513"/>
                    </a:lnTo>
                    <a:lnTo>
                      <a:pt x="61912" y="366713"/>
                    </a:lnTo>
                    <a:lnTo>
                      <a:pt x="83343" y="457200"/>
                    </a:lnTo>
                    <a:lnTo>
                      <a:pt x="76200" y="495300"/>
                    </a:lnTo>
                    <a:lnTo>
                      <a:pt x="61912" y="526256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307E9280-75C8-4FBF-665E-C0C3833C73D4}"/>
                  </a:ext>
                </a:extLst>
              </p:cNvPr>
              <p:cNvSpPr/>
              <p:nvPr/>
            </p:nvSpPr>
            <p:spPr>
              <a:xfrm>
                <a:off x="3405188" y="1533525"/>
                <a:ext cx="130968" cy="552450"/>
              </a:xfrm>
              <a:custGeom>
                <a:avLst/>
                <a:gdLst>
                  <a:gd name="connsiteX0" fmla="*/ 102393 w 130968"/>
                  <a:gd name="connsiteY0" fmla="*/ 0 h 552450"/>
                  <a:gd name="connsiteX1" fmla="*/ 123825 w 130968"/>
                  <a:gd name="connsiteY1" fmla="*/ 50006 h 552450"/>
                  <a:gd name="connsiteX2" fmla="*/ 109537 w 130968"/>
                  <a:gd name="connsiteY2" fmla="*/ 83344 h 552450"/>
                  <a:gd name="connsiteX3" fmla="*/ 78581 w 130968"/>
                  <a:gd name="connsiteY3" fmla="*/ 102394 h 552450"/>
                  <a:gd name="connsiteX4" fmla="*/ 80962 w 130968"/>
                  <a:gd name="connsiteY4" fmla="*/ 138113 h 552450"/>
                  <a:gd name="connsiteX5" fmla="*/ 126206 w 130968"/>
                  <a:gd name="connsiteY5" fmla="*/ 169069 h 552450"/>
                  <a:gd name="connsiteX6" fmla="*/ 130968 w 130968"/>
                  <a:gd name="connsiteY6" fmla="*/ 209550 h 552450"/>
                  <a:gd name="connsiteX7" fmla="*/ 109537 w 130968"/>
                  <a:gd name="connsiteY7" fmla="*/ 233363 h 552450"/>
                  <a:gd name="connsiteX8" fmla="*/ 104775 w 130968"/>
                  <a:gd name="connsiteY8" fmla="*/ 254794 h 552450"/>
                  <a:gd name="connsiteX9" fmla="*/ 71437 w 130968"/>
                  <a:gd name="connsiteY9" fmla="*/ 254794 h 552450"/>
                  <a:gd name="connsiteX10" fmla="*/ 80962 w 130968"/>
                  <a:gd name="connsiteY10" fmla="*/ 297656 h 552450"/>
                  <a:gd name="connsiteX11" fmla="*/ 61912 w 130968"/>
                  <a:gd name="connsiteY11" fmla="*/ 326231 h 552450"/>
                  <a:gd name="connsiteX12" fmla="*/ 45243 w 130968"/>
                  <a:gd name="connsiteY12" fmla="*/ 423863 h 552450"/>
                  <a:gd name="connsiteX13" fmla="*/ 78581 w 130968"/>
                  <a:gd name="connsiteY13" fmla="*/ 438150 h 552450"/>
                  <a:gd name="connsiteX14" fmla="*/ 61912 w 130968"/>
                  <a:gd name="connsiteY14" fmla="*/ 507206 h 552450"/>
                  <a:gd name="connsiteX15" fmla="*/ 23812 w 130968"/>
                  <a:gd name="connsiteY15" fmla="*/ 511969 h 552450"/>
                  <a:gd name="connsiteX16" fmla="*/ 0 w 130968"/>
                  <a:gd name="connsiteY16" fmla="*/ 552450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0968" h="552450">
                    <a:moveTo>
                      <a:pt x="102393" y="0"/>
                    </a:moveTo>
                    <a:lnTo>
                      <a:pt x="123825" y="50006"/>
                    </a:lnTo>
                    <a:lnTo>
                      <a:pt x="109537" y="83344"/>
                    </a:lnTo>
                    <a:lnTo>
                      <a:pt x="78581" y="102394"/>
                    </a:lnTo>
                    <a:lnTo>
                      <a:pt x="80962" y="138113"/>
                    </a:lnTo>
                    <a:lnTo>
                      <a:pt x="126206" y="169069"/>
                    </a:lnTo>
                    <a:lnTo>
                      <a:pt x="130968" y="209550"/>
                    </a:lnTo>
                    <a:lnTo>
                      <a:pt x="109537" y="233363"/>
                    </a:lnTo>
                    <a:lnTo>
                      <a:pt x="104775" y="254794"/>
                    </a:lnTo>
                    <a:lnTo>
                      <a:pt x="71437" y="254794"/>
                    </a:lnTo>
                    <a:lnTo>
                      <a:pt x="80962" y="297656"/>
                    </a:lnTo>
                    <a:lnTo>
                      <a:pt x="61912" y="326231"/>
                    </a:lnTo>
                    <a:lnTo>
                      <a:pt x="45243" y="423863"/>
                    </a:lnTo>
                    <a:lnTo>
                      <a:pt x="78581" y="438150"/>
                    </a:lnTo>
                    <a:lnTo>
                      <a:pt x="61912" y="507206"/>
                    </a:lnTo>
                    <a:lnTo>
                      <a:pt x="23812" y="511969"/>
                    </a:lnTo>
                    <a:lnTo>
                      <a:pt x="0" y="552450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62DEE5EE-6651-ED20-FD3B-4A3E8071336C}"/>
                  </a:ext>
                </a:extLst>
              </p:cNvPr>
              <p:cNvSpPr/>
              <p:nvPr/>
            </p:nvSpPr>
            <p:spPr>
              <a:xfrm>
                <a:off x="3569494" y="2655094"/>
                <a:ext cx="242887" cy="166687"/>
              </a:xfrm>
              <a:custGeom>
                <a:avLst/>
                <a:gdLst>
                  <a:gd name="connsiteX0" fmla="*/ 14287 w 242887"/>
                  <a:gd name="connsiteY0" fmla="*/ 0 h 166687"/>
                  <a:gd name="connsiteX1" fmla="*/ 0 w 242887"/>
                  <a:gd name="connsiteY1" fmla="*/ 100012 h 166687"/>
                  <a:gd name="connsiteX2" fmla="*/ 50006 w 242887"/>
                  <a:gd name="connsiteY2" fmla="*/ 133350 h 166687"/>
                  <a:gd name="connsiteX3" fmla="*/ 52387 w 242887"/>
                  <a:gd name="connsiteY3" fmla="*/ 166687 h 166687"/>
                  <a:gd name="connsiteX4" fmla="*/ 95250 w 242887"/>
                  <a:gd name="connsiteY4" fmla="*/ 164306 h 166687"/>
                  <a:gd name="connsiteX5" fmla="*/ 123825 w 242887"/>
                  <a:gd name="connsiteY5" fmla="*/ 104775 h 166687"/>
                  <a:gd name="connsiteX6" fmla="*/ 242887 w 242887"/>
                  <a:gd name="connsiteY6" fmla="*/ 45244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2887" h="166687">
                    <a:moveTo>
                      <a:pt x="14287" y="0"/>
                    </a:moveTo>
                    <a:lnTo>
                      <a:pt x="0" y="100012"/>
                    </a:lnTo>
                    <a:lnTo>
                      <a:pt x="50006" y="133350"/>
                    </a:lnTo>
                    <a:lnTo>
                      <a:pt x="52387" y="166687"/>
                    </a:lnTo>
                    <a:lnTo>
                      <a:pt x="95250" y="164306"/>
                    </a:lnTo>
                    <a:lnTo>
                      <a:pt x="123825" y="104775"/>
                    </a:lnTo>
                    <a:lnTo>
                      <a:pt x="242887" y="45244"/>
                    </a:lnTo>
                  </a:path>
                </a:pathLst>
              </a:custGeom>
              <a:noFill/>
              <a:ln w="12700" cap="rnd">
                <a:solidFill>
                  <a:srgbClr val="0070C0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4D6F90E8-41E3-3135-28C1-F98B82F5B1B5}"/>
                </a:ext>
              </a:extLst>
            </p:cNvPr>
            <p:cNvGrpSpPr/>
            <p:nvPr/>
          </p:nvGrpSpPr>
          <p:grpSpPr>
            <a:xfrm>
              <a:off x="995871" y="1626169"/>
              <a:ext cx="2625254" cy="3364667"/>
              <a:chOff x="2690507" y="1088167"/>
              <a:chExt cx="3470369" cy="4447814"/>
            </a:xfrm>
          </p:grpSpPr>
          <p:sp>
            <p:nvSpPr>
              <p:cNvPr id="242" name="テキスト ボックス 241">
                <a:extLst>
                  <a:ext uri="{FF2B5EF4-FFF2-40B4-BE49-F238E27FC236}">
                    <a16:creationId xmlns:a16="http://schemas.microsoft.com/office/drawing/2014/main" id="{F66DFF2E-4D7E-45C4-7E2A-F59A3AD1291C}"/>
                  </a:ext>
                </a:extLst>
              </p:cNvPr>
              <p:cNvSpPr txBox="1"/>
              <p:nvPr/>
            </p:nvSpPr>
            <p:spPr>
              <a:xfrm>
                <a:off x="5509907" y="3356251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宮崎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0" name="テキスト ボックス 249">
                <a:extLst>
                  <a:ext uri="{FF2B5EF4-FFF2-40B4-BE49-F238E27FC236}">
                    <a16:creationId xmlns:a16="http://schemas.microsoft.com/office/drawing/2014/main" id="{281D0798-3AD1-819D-15EB-0EEFE5EECC52}"/>
                  </a:ext>
                </a:extLst>
              </p:cNvPr>
              <p:cNvSpPr txBox="1"/>
              <p:nvPr/>
            </p:nvSpPr>
            <p:spPr>
              <a:xfrm>
                <a:off x="4257572" y="5169811"/>
                <a:ext cx="854396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鹿児島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1" name="テキスト ボックス 250">
                <a:extLst>
                  <a:ext uri="{FF2B5EF4-FFF2-40B4-BE49-F238E27FC236}">
                    <a16:creationId xmlns:a16="http://schemas.microsoft.com/office/drawing/2014/main" id="{CC0C03B1-C8A4-998D-2EDC-F09A2A6DBCBA}"/>
                  </a:ext>
                </a:extLst>
              </p:cNvPr>
              <p:cNvSpPr txBox="1"/>
              <p:nvPr/>
            </p:nvSpPr>
            <p:spPr>
              <a:xfrm>
                <a:off x="5311703" y="1728090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大分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2" name="テキスト ボックス 251">
                <a:extLst>
                  <a:ext uri="{FF2B5EF4-FFF2-40B4-BE49-F238E27FC236}">
                    <a16:creationId xmlns:a16="http://schemas.microsoft.com/office/drawing/2014/main" id="{DD00CBE3-9887-278D-4445-F9B863C7B876}"/>
                  </a:ext>
                </a:extLst>
              </p:cNvPr>
              <p:cNvSpPr txBox="1"/>
              <p:nvPr/>
            </p:nvSpPr>
            <p:spPr>
              <a:xfrm>
                <a:off x="4116606" y="1088167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3" name="テキスト ボックス 252">
                <a:extLst>
                  <a:ext uri="{FF2B5EF4-FFF2-40B4-BE49-F238E27FC236}">
                    <a16:creationId xmlns:a16="http://schemas.microsoft.com/office/drawing/2014/main" id="{D1D3F06A-71AD-88E3-BF00-643C5409C878}"/>
                  </a:ext>
                </a:extLst>
              </p:cNvPr>
              <p:cNvSpPr txBox="1"/>
              <p:nvPr/>
            </p:nvSpPr>
            <p:spPr>
              <a:xfrm>
                <a:off x="2862426" y="1500174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佐賀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4" name="テキスト ボックス 253">
                <a:extLst>
                  <a:ext uri="{FF2B5EF4-FFF2-40B4-BE49-F238E27FC236}">
                    <a16:creationId xmlns:a16="http://schemas.microsoft.com/office/drawing/2014/main" id="{7B87BF62-6EC9-4CC8-B01E-2D764DD6C0DE}"/>
                  </a:ext>
                </a:extLst>
              </p:cNvPr>
              <p:cNvSpPr txBox="1"/>
              <p:nvPr/>
            </p:nvSpPr>
            <p:spPr>
              <a:xfrm>
                <a:off x="2690507" y="2373271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長崎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5" name="テキスト ボックス 254">
                <a:extLst>
                  <a:ext uri="{FF2B5EF4-FFF2-40B4-BE49-F238E27FC236}">
                    <a16:creationId xmlns:a16="http://schemas.microsoft.com/office/drawing/2014/main" id="{6E786A8B-FD0B-8547-8BE7-9DE065686444}"/>
                  </a:ext>
                </a:extLst>
              </p:cNvPr>
              <p:cNvSpPr txBox="1"/>
              <p:nvPr/>
            </p:nvSpPr>
            <p:spPr>
              <a:xfrm>
                <a:off x="4686946" y="3333391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熊本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FA8708AE-68CD-A472-BBDE-A8F01EF55530}"/>
                </a:ext>
              </a:extLst>
            </p:cNvPr>
            <p:cNvGrpSpPr/>
            <p:nvPr/>
          </p:nvGrpSpPr>
          <p:grpSpPr>
            <a:xfrm>
              <a:off x="1364304" y="1034729"/>
              <a:ext cx="3352761" cy="4485606"/>
              <a:chOff x="3177547" y="306332"/>
              <a:chExt cx="4432076" cy="5929603"/>
            </a:xfrm>
          </p:grpSpPr>
          <p:sp>
            <p:nvSpPr>
              <p:cNvPr id="256" name="テキスト ボックス 255">
                <a:extLst>
                  <a:ext uri="{FF2B5EF4-FFF2-40B4-BE49-F238E27FC236}">
                    <a16:creationId xmlns:a16="http://schemas.microsoft.com/office/drawing/2014/main" id="{4360FBD8-B981-3B56-1579-D7907E3918FD}"/>
                  </a:ext>
                </a:extLst>
              </p:cNvPr>
              <p:cNvSpPr txBox="1"/>
              <p:nvPr/>
            </p:nvSpPr>
            <p:spPr>
              <a:xfrm>
                <a:off x="4251484" y="306332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おんががわ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遠賀川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7" name="テキスト ボックス 256">
                <a:extLst>
                  <a:ext uri="{FF2B5EF4-FFF2-40B4-BE49-F238E27FC236}">
                    <a16:creationId xmlns:a16="http://schemas.microsoft.com/office/drawing/2014/main" id="{DF6B13E0-9C65-2FBB-6BE0-4F0ACED13451}"/>
                  </a:ext>
                </a:extLst>
              </p:cNvPr>
              <p:cNvSpPr txBox="1"/>
              <p:nvPr/>
            </p:nvSpPr>
            <p:spPr>
              <a:xfrm>
                <a:off x="5428917" y="916203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やまくにがわ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山国川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8" name="テキスト ボックス 257">
                <a:extLst>
                  <a:ext uri="{FF2B5EF4-FFF2-40B4-BE49-F238E27FC236}">
                    <a16:creationId xmlns:a16="http://schemas.microsoft.com/office/drawing/2014/main" id="{89DB50E0-2789-0F91-6F73-CE4BA104DF86}"/>
                  </a:ext>
                </a:extLst>
              </p:cNvPr>
              <p:cNvSpPr txBox="1"/>
              <p:nvPr/>
            </p:nvSpPr>
            <p:spPr>
              <a:xfrm>
                <a:off x="3781183" y="2072498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ちくごがわ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筑後川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9" name="テキスト ボックス 258">
                <a:extLst>
                  <a:ext uri="{FF2B5EF4-FFF2-40B4-BE49-F238E27FC236}">
                    <a16:creationId xmlns:a16="http://schemas.microsoft.com/office/drawing/2014/main" id="{E8A5AAEE-0ABB-3CC0-B1E4-7058110EA02C}"/>
                  </a:ext>
                </a:extLst>
              </p:cNvPr>
              <p:cNvSpPr txBox="1"/>
              <p:nvPr/>
            </p:nvSpPr>
            <p:spPr>
              <a:xfrm>
                <a:off x="3871424" y="2284340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やべがわ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矢部川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0" name="テキスト ボックス 259">
                <a:extLst>
                  <a:ext uri="{FF2B5EF4-FFF2-40B4-BE49-F238E27FC236}">
                    <a16:creationId xmlns:a16="http://schemas.microsoft.com/office/drawing/2014/main" id="{C3F00138-28EF-960B-2408-468BB955DF43}"/>
                  </a:ext>
                </a:extLst>
              </p:cNvPr>
              <p:cNvSpPr txBox="1"/>
              <p:nvPr/>
            </p:nvSpPr>
            <p:spPr>
              <a:xfrm>
                <a:off x="3177547" y="1254786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まつうらがわ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松浦川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1" name="テキスト ボックス 260">
                <a:extLst>
                  <a:ext uri="{FF2B5EF4-FFF2-40B4-BE49-F238E27FC236}">
                    <a16:creationId xmlns:a16="http://schemas.microsoft.com/office/drawing/2014/main" id="{5CFD4E02-C173-4960-2CF1-060E66AD4E3F}"/>
                  </a:ext>
                </a:extLst>
              </p:cNvPr>
              <p:cNvSpPr txBox="1"/>
              <p:nvPr/>
            </p:nvSpPr>
            <p:spPr>
              <a:xfrm>
                <a:off x="3390373" y="2142550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ろっかくがわ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六角川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2" name="テキスト ボックス 261">
                <a:extLst>
                  <a:ext uri="{FF2B5EF4-FFF2-40B4-BE49-F238E27FC236}">
                    <a16:creationId xmlns:a16="http://schemas.microsoft.com/office/drawing/2014/main" id="{7734347F-40D4-00D9-9F84-E05B42A9B6D6}"/>
                  </a:ext>
                </a:extLst>
              </p:cNvPr>
              <p:cNvSpPr txBox="1"/>
              <p:nvPr/>
            </p:nvSpPr>
            <p:spPr>
              <a:xfrm>
                <a:off x="3515725" y="1742207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かせがわ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嘉瀬川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4" name="テキスト ボックス 273">
                <a:extLst>
                  <a:ext uri="{FF2B5EF4-FFF2-40B4-BE49-F238E27FC236}">
                    <a16:creationId xmlns:a16="http://schemas.microsoft.com/office/drawing/2014/main" id="{08A3D49E-B632-9876-BD4F-71635F76D258}"/>
                  </a:ext>
                </a:extLst>
              </p:cNvPr>
              <p:cNvSpPr txBox="1"/>
              <p:nvPr/>
            </p:nvSpPr>
            <p:spPr>
              <a:xfrm>
                <a:off x="3700871" y="2529835"/>
                <a:ext cx="718778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ほんみょうがわ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本明川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5" name="テキスト ボックス 274">
                <a:extLst>
                  <a:ext uri="{FF2B5EF4-FFF2-40B4-BE49-F238E27FC236}">
                    <a16:creationId xmlns:a16="http://schemas.microsoft.com/office/drawing/2014/main" id="{1FDD7E04-6766-DF9E-E1FE-04EA445D51B2}"/>
                  </a:ext>
                </a:extLst>
              </p:cNvPr>
              <p:cNvSpPr txBox="1"/>
              <p:nvPr/>
            </p:nvSpPr>
            <p:spPr>
              <a:xfrm>
                <a:off x="3942314" y="2709548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きくちがわ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菊池川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6" name="テキスト ボックス 275">
                <a:extLst>
                  <a:ext uri="{FF2B5EF4-FFF2-40B4-BE49-F238E27FC236}">
                    <a16:creationId xmlns:a16="http://schemas.microsoft.com/office/drawing/2014/main" id="{C5A8CDE9-7A86-DD3B-0766-47BAEFC1F040}"/>
                  </a:ext>
                </a:extLst>
              </p:cNvPr>
              <p:cNvSpPr txBox="1"/>
              <p:nvPr/>
            </p:nvSpPr>
            <p:spPr>
              <a:xfrm>
                <a:off x="4412700" y="2709548"/>
                <a:ext cx="515350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しらかわ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7" name="テキスト ボックス 276">
                <a:extLst>
                  <a:ext uri="{FF2B5EF4-FFF2-40B4-BE49-F238E27FC236}">
                    <a16:creationId xmlns:a16="http://schemas.microsoft.com/office/drawing/2014/main" id="{25645667-922C-B8FD-9A6E-619DF0A68C36}"/>
                  </a:ext>
                </a:extLst>
              </p:cNvPr>
              <p:cNvSpPr txBox="1"/>
              <p:nvPr/>
            </p:nvSpPr>
            <p:spPr>
              <a:xfrm>
                <a:off x="4101317" y="3018148"/>
                <a:ext cx="58315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みどりかわ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8" name="テキスト ボックス 277">
                <a:extLst>
                  <a:ext uri="{FF2B5EF4-FFF2-40B4-BE49-F238E27FC236}">
                    <a16:creationId xmlns:a16="http://schemas.microsoft.com/office/drawing/2014/main" id="{05CD6DA4-2052-AB4A-8510-BE95061DA74C}"/>
                  </a:ext>
                </a:extLst>
              </p:cNvPr>
              <p:cNvSpPr txBox="1"/>
              <p:nvPr/>
            </p:nvSpPr>
            <p:spPr>
              <a:xfrm>
                <a:off x="3998247" y="3492668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くまがわ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球磨川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9" name="テキスト ボックス 278">
                <a:extLst>
                  <a:ext uri="{FF2B5EF4-FFF2-40B4-BE49-F238E27FC236}">
                    <a16:creationId xmlns:a16="http://schemas.microsoft.com/office/drawing/2014/main" id="{516960C0-9151-A74A-43E6-6136B5230F01}"/>
                  </a:ext>
                </a:extLst>
              </p:cNvPr>
              <p:cNvSpPr txBox="1"/>
              <p:nvPr/>
            </p:nvSpPr>
            <p:spPr>
              <a:xfrm>
                <a:off x="5944927" y="1721135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おおいたがわ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大分川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0" name="テキスト ボックス 279">
                <a:extLst>
                  <a:ext uri="{FF2B5EF4-FFF2-40B4-BE49-F238E27FC236}">
                    <a16:creationId xmlns:a16="http://schemas.microsoft.com/office/drawing/2014/main" id="{5F5B13E7-6D8B-A51A-888F-E936EAFD720A}"/>
                  </a:ext>
                </a:extLst>
              </p:cNvPr>
              <p:cNvSpPr txBox="1"/>
              <p:nvPr/>
            </p:nvSpPr>
            <p:spPr>
              <a:xfrm>
                <a:off x="6398012" y="1676730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おおのがわ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大野川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1" name="テキスト ボックス 280">
                <a:extLst>
                  <a:ext uri="{FF2B5EF4-FFF2-40B4-BE49-F238E27FC236}">
                    <a16:creationId xmlns:a16="http://schemas.microsoft.com/office/drawing/2014/main" id="{6234F83C-0A60-CD38-05C4-D57EA47D42F0}"/>
                  </a:ext>
                </a:extLst>
              </p:cNvPr>
              <p:cNvSpPr txBox="1"/>
              <p:nvPr/>
            </p:nvSpPr>
            <p:spPr>
              <a:xfrm>
                <a:off x="6890844" y="2376970"/>
                <a:ext cx="71877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ばんじょうがわ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番匠川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2" name="テキスト ボックス 281">
                <a:extLst>
                  <a:ext uri="{FF2B5EF4-FFF2-40B4-BE49-F238E27FC236}">
                    <a16:creationId xmlns:a16="http://schemas.microsoft.com/office/drawing/2014/main" id="{5246E782-8E07-8A86-C4D8-D0A0E249940A}"/>
                  </a:ext>
                </a:extLst>
              </p:cNvPr>
              <p:cNvSpPr txBox="1"/>
              <p:nvPr/>
            </p:nvSpPr>
            <p:spPr>
              <a:xfrm>
                <a:off x="6475929" y="3231919"/>
                <a:ext cx="786588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ごかせがわ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五ヶ瀬川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3" name="テキスト ボックス 282">
                <a:extLst>
                  <a:ext uri="{FF2B5EF4-FFF2-40B4-BE49-F238E27FC236}">
                    <a16:creationId xmlns:a16="http://schemas.microsoft.com/office/drawing/2014/main" id="{D1DDC3FE-98BF-FB9E-40AC-C3233C922806}"/>
                  </a:ext>
                </a:extLst>
              </p:cNvPr>
              <p:cNvSpPr txBox="1"/>
              <p:nvPr/>
            </p:nvSpPr>
            <p:spPr>
              <a:xfrm>
                <a:off x="6146533" y="4162425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おまるがわ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小丸川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4" name="テキスト ボックス 283">
                <a:extLst>
                  <a:ext uri="{FF2B5EF4-FFF2-40B4-BE49-F238E27FC236}">
                    <a16:creationId xmlns:a16="http://schemas.microsoft.com/office/drawing/2014/main" id="{4C53DE06-2038-50C0-64AC-9D4AAF62FD83}"/>
                  </a:ext>
                </a:extLst>
              </p:cNvPr>
              <p:cNvSpPr txBox="1"/>
              <p:nvPr/>
            </p:nvSpPr>
            <p:spPr>
              <a:xfrm>
                <a:off x="6013115" y="4666357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おおよどがわ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大淀川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5" name="テキスト ボックス 284">
                <a:extLst>
                  <a:ext uri="{FF2B5EF4-FFF2-40B4-BE49-F238E27FC236}">
                    <a16:creationId xmlns:a16="http://schemas.microsoft.com/office/drawing/2014/main" id="{44BC296B-EE6E-A0F5-BCBE-DED460F38B27}"/>
                  </a:ext>
                </a:extLst>
              </p:cNvPr>
              <p:cNvSpPr txBox="1"/>
              <p:nvPr/>
            </p:nvSpPr>
            <p:spPr>
              <a:xfrm>
                <a:off x="3319870" y="4726489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せんだいがわ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川内川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6" name="テキスト ボックス 285">
                <a:extLst>
                  <a:ext uri="{FF2B5EF4-FFF2-40B4-BE49-F238E27FC236}">
                    <a16:creationId xmlns:a16="http://schemas.microsoft.com/office/drawing/2014/main" id="{319C8A2D-5E30-F5EF-CA43-491F2573CC46}"/>
                  </a:ext>
                </a:extLst>
              </p:cNvPr>
              <p:cNvSpPr txBox="1"/>
              <p:nvPr/>
            </p:nvSpPr>
            <p:spPr>
              <a:xfrm>
                <a:off x="5357637" y="5869765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きもつきがわ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肝属川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287" name="テキスト ボックス 286">
            <a:extLst>
              <a:ext uri="{FF2B5EF4-FFF2-40B4-BE49-F238E27FC236}">
                <a16:creationId xmlns:a16="http://schemas.microsoft.com/office/drawing/2014/main" id="{44B2CBB9-C737-9B54-061F-F3AC2A2BEF39}"/>
              </a:ext>
            </a:extLst>
          </p:cNvPr>
          <p:cNvSpPr txBox="1"/>
          <p:nvPr/>
        </p:nvSpPr>
        <p:spPr>
          <a:xfrm>
            <a:off x="276046" y="232912"/>
            <a:ext cx="226215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九州</a:t>
            </a:r>
            <a:r>
              <a:rPr kumimoji="1" lang="ja-JP" altLang="en-US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地方の一級河川</a:t>
            </a:r>
          </a:p>
        </p:txBody>
      </p:sp>
      <p:grpSp>
        <p:nvGrpSpPr>
          <p:cNvPr id="319" name="グループ化 318">
            <a:extLst>
              <a:ext uri="{FF2B5EF4-FFF2-40B4-BE49-F238E27FC236}">
                <a16:creationId xmlns:a16="http://schemas.microsoft.com/office/drawing/2014/main" id="{F85B562F-9D2C-5996-28E2-799F13FEF3A2}"/>
              </a:ext>
            </a:extLst>
          </p:cNvPr>
          <p:cNvGrpSpPr/>
          <p:nvPr/>
        </p:nvGrpSpPr>
        <p:grpSpPr>
          <a:xfrm>
            <a:off x="5215304" y="1034729"/>
            <a:ext cx="3929645" cy="4788541"/>
            <a:chOff x="5215304" y="1034729"/>
            <a:chExt cx="3929645" cy="478854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2869DEF-1CA8-6785-8AFB-2C7FF5FD6C1F}"/>
                </a:ext>
              </a:extLst>
            </p:cNvPr>
            <p:cNvGrpSpPr/>
            <p:nvPr/>
          </p:nvGrpSpPr>
          <p:grpSpPr>
            <a:xfrm>
              <a:off x="5215304" y="1143579"/>
              <a:ext cx="3547294" cy="4679691"/>
              <a:chOff x="-46132" y="5227919"/>
              <a:chExt cx="1569246" cy="2070192"/>
            </a:xfrm>
            <a:solidFill>
              <a:schemeClr val="bg1">
                <a:lumMod val="85000"/>
                <a:alpha val="50000"/>
              </a:schemeClr>
            </a:solidFill>
          </p:grpSpPr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5D4ABB50-DFA6-887B-FBC9-FC602AB05366}"/>
                  </a:ext>
                </a:extLst>
              </p:cNvPr>
              <p:cNvSpPr/>
              <p:nvPr/>
            </p:nvSpPr>
            <p:spPr>
              <a:xfrm>
                <a:off x="351034" y="5227919"/>
                <a:ext cx="682222" cy="680752"/>
              </a:xfrm>
              <a:custGeom>
                <a:avLst/>
                <a:gdLst>
                  <a:gd name="connsiteX0" fmla="*/ 3535680 w 3535680"/>
                  <a:gd name="connsiteY0" fmla="*/ 1264920 h 3528060"/>
                  <a:gd name="connsiteX1" fmla="*/ 3474720 w 3535680"/>
                  <a:gd name="connsiteY1" fmla="*/ 1379220 h 3528060"/>
                  <a:gd name="connsiteX2" fmla="*/ 3512820 w 3535680"/>
                  <a:gd name="connsiteY2" fmla="*/ 1470660 h 3528060"/>
                  <a:gd name="connsiteX3" fmla="*/ 3512820 w 3535680"/>
                  <a:gd name="connsiteY3" fmla="*/ 1539240 h 3528060"/>
                  <a:gd name="connsiteX4" fmla="*/ 3467100 w 3535680"/>
                  <a:gd name="connsiteY4" fmla="*/ 1577340 h 3528060"/>
                  <a:gd name="connsiteX5" fmla="*/ 3474720 w 3535680"/>
                  <a:gd name="connsiteY5" fmla="*/ 1638300 h 3528060"/>
                  <a:gd name="connsiteX6" fmla="*/ 3383280 w 3535680"/>
                  <a:gd name="connsiteY6" fmla="*/ 1691640 h 3528060"/>
                  <a:gd name="connsiteX7" fmla="*/ 3268980 w 3535680"/>
                  <a:gd name="connsiteY7" fmla="*/ 1706880 h 3528060"/>
                  <a:gd name="connsiteX8" fmla="*/ 3223260 w 3535680"/>
                  <a:gd name="connsiteY8" fmla="*/ 1661160 h 3528060"/>
                  <a:gd name="connsiteX9" fmla="*/ 3101340 w 3535680"/>
                  <a:gd name="connsiteY9" fmla="*/ 1699260 h 3528060"/>
                  <a:gd name="connsiteX10" fmla="*/ 3017520 w 3535680"/>
                  <a:gd name="connsiteY10" fmla="*/ 1638300 h 3528060"/>
                  <a:gd name="connsiteX11" fmla="*/ 2933700 w 3535680"/>
                  <a:gd name="connsiteY11" fmla="*/ 1684020 h 3528060"/>
                  <a:gd name="connsiteX12" fmla="*/ 2773680 w 3535680"/>
                  <a:gd name="connsiteY12" fmla="*/ 1737360 h 3528060"/>
                  <a:gd name="connsiteX13" fmla="*/ 2705100 w 3535680"/>
                  <a:gd name="connsiteY13" fmla="*/ 1859280 h 3528060"/>
                  <a:gd name="connsiteX14" fmla="*/ 2659380 w 3535680"/>
                  <a:gd name="connsiteY14" fmla="*/ 1889760 h 3528060"/>
                  <a:gd name="connsiteX15" fmla="*/ 2598420 w 3535680"/>
                  <a:gd name="connsiteY15" fmla="*/ 1988820 h 3528060"/>
                  <a:gd name="connsiteX16" fmla="*/ 2598420 w 3535680"/>
                  <a:gd name="connsiteY16" fmla="*/ 2141220 h 3528060"/>
                  <a:gd name="connsiteX17" fmla="*/ 2537460 w 3535680"/>
                  <a:gd name="connsiteY17" fmla="*/ 2148840 h 3528060"/>
                  <a:gd name="connsiteX18" fmla="*/ 2522220 w 3535680"/>
                  <a:gd name="connsiteY18" fmla="*/ 2194560 h 3528060"/>
                  <a:gd name="connsiteX19" fmla="*/ 2446020 w 3535680"/>
                  <a:gd name="connsiteY19" fmla="*/ 2270760 h 3528060"/>
                  <a:gd name="connsiteX20" fmla="*/ 2484120 w 3535680"/>
                  <a:gd name="connsiteY20" fmla="*/ 2301240 h 3528060"/>
                  <a:gd name="connsiteX21" fmla="*/ 2514600 w 3535680"/>
                  <a:gd name="connsiteY21" fmla="*/ 2468880 h 3528060"/>
                  <a:gd name="connsiteX22" fmla="*/ 2499360 w 3535680"/>
                  <a:gd name="connsiteY22" fmla="*/ 2499360 h 3528060"/>
                  <a:gd name="connsiteX23" fmla="*/ 2522220 w 3535680"/>
                  <a:gd name="connsiteY23" fmla="*/ 2583180 h 3528060"/>
                  <a:gd name="connsiteX24" fmla="*/ 2415540 w 3535680"/>
                  <a:gd name="connsiteY24" fmla="*/ 2583180 h 3528060"/>
                  <a:gd name="connsiteX25" fmla="*/ 2415540 w 3535680"/>
                  <a:gd name="connsiteY25" fmla="*/ 2644140 h 3528060"/>
                  <a:gd name="connsiteX26" fmla="*/ 2476500 w 3535680"/>
                  <a:gd name="connsiteY26" fmla="*/ 2667000 h 3528060"/>
                  <a:gd name="connsiteX27" fmla="*/ 2453640 w 3535680"/>
                  <a:gd name="connsiteY27" fmla="*/ 2735580 h 3528060"/>
                  <a:gd name="connsiteX28" fmla="*/ 2560320 w 3535680"/>
                  <a:gd name="connsiteY28" fmla="*/ 2857500 h 3528060"/>
                  <a:gd name="connsiteX29" fmla="*/ 2529840 w 3535680"/>
                  <a:gd name="connsiteY29" fmla="*/ 3086100 h 3528060"/>
                  <a:gd name="connsiteX30" fmla="*/ 2461260 w 3535680"/>
                  <a:gd name="connsiteY30" fmla="*/ 3147060 h 3528060"/>
                  <a:gd name="connsiteX31" fmla="*/ 2316480 w 3535680"/>
                  <a:gd name="connsiteY31" fmla="*/ 3101340 h 3528060"/>
                  <a:gd name="connsiteX32" fmla="*/ 2225040 w 3535680"/>
                  <a:gd name="connsiteY32" fmla="*/ 3070860 h 3528060"/>
                  <a:gd name="connsiteX33" fmla="*/ 2125980 w 3535680"/>
                  <a:gd name="connsiteY33" fmla="*/ 2948940 h 3528060"/>
                  <a:gd name="connsiteX34" fmla="*/ 2026920 w 3535680"/>
                  <a:gd name="connsiteY34" fmla="*/ 2987040 h 3528060"/>
                  <a:gd name="connsiteX35" fmla="*/ 1965960 w 3535680"/>
                  <a:gd name="connsiteY35" fmla="*/ 2941320 h 3528060"/>
                  <a:gd name="connsiteX36" fmla="*/ 1897380 w 3535680"/>
                  <a:gd name="connsiteY36" fmla="*/ 3116580 h 3528060"/>
                  <a:gd name="connsiteX37" fmla="*/ 1668780 w 3535680"/>
                  <a:gd name="connsiteY37" fmla="*/ 3124200 h 3528060"/>
                  <a:gd name="connsiteX38" fmla="*/ 1607820 w 3535680"/>
                  <a:gd name="connsiteY38" fmla="*/ 3185160 h 3528060"/>
                  <a:gd name="connsiteX39" fmla="*/ 1630680 w 3535680"/>
                  <a:gd name="connsiteY39" fmla="*/ 3246120 h 3528060"/>
                  <a:gd name="connsiteX40" fmla="*/ 1409700 w 3535680"/>
                  <a:gd name="connsiteY40" fmla="*/ 3329940 h 3528060"/>
                  <a:gd name="connsiteX41" fmla="*/ 1432560 w 3535680"/>
                  <a:gd name="connsiteY41" fmla="*/ 3482340 h 3528060"/>
                  <a:gd name="connsiteX42" fmla="*/ 1386840 w 3535680"/>
                  <a:gd name="connsiteY42" fmla="*/ 3528060 h 3528060"/>
                  <a:gd name="connsiteX43" fmla="*/ 1127760 w 3535680"/>
                  <a:gd name="connsiteY43" fmla="*/ 3520440 h 3528060"/>
                  <a:gd name="connsiteX44" fmla="*/ 1188720 w 3535680"/>
                  <a:gd name="connsiteY44" fmla="*/ 3345180 h 3528060"/>
                  <a:gd name="connsiteX45" fmla="*/ 1158240 w 3535680"/>
                  <a:gd name="connsiteY45" fmla="*/ 3268980 h 3528060"/>
                  <a:gd name="connsiteX46" fmla="*/ 1074420 w 3535680"/>
                  <a:gd name="connsiteY46" fmla="*/ 3169920 h 3528060"/>
                  <a:gd name="connsiteX47" fmla="*/ 990600 w 3535680"/>
                  <a:gd name="connsiteY47" fmla="*/ 3032760 h 3528060"/>
                  <a:gd name="connsiteX48" fmla="*/ 914400 w 3535680"/>
                  <a:gd name="connsiteY48" fmla="*/ 2781300 h 3528060"/>
                  <a:gd name="connsiteX49" fmla="*/ 1013460 w 3535680"/>
                  <a:gd name="connsiteY49" fmla="*/ 2735580 h 3528060"/>
                  <a:gd name="connsiteX50" fmla="*/ 1036320 w 3535680"/>
                  <a:gd name="connsiteY50" fmla="*/ 2667000 h 3528060"/>
                  <a:gd name="connsiteX51" fmla="*/ 1074420 w 3535680"/>
                  <a:gd name="connsiteY51" fmla="*/ 2606040 h 3528060"/>
                  <a:gd name="connsiteX52" fmla="*/ 1074420 w 3535680"/>
                  <a:gd name="connsiteY52" fmla="*/ 2606040 h 3528060"/>
                  <a:gd name="connsiteX53" fmla="*/ 1150620 w 3535680"/>
                  <a:gd name="connsiteY53" fmla="*/ 2575560 h 3528060"/>
                  <a:gd name="connsiteX54" fmla="*/ 1188720 w 3535680"/>
                  <a:gd name="connsiteY54" fmla="*/ 2537460 h 3528060"/>
                  <a:gd name="connsiteX55" fmla="*/ 1203960 w 3535680"/>
                  <a:gd name="connsiteY55" fmla="*/ 2461260 h 3528060"/>
                  <a:gd name="connsiteX56" fmla="*/ 1280160 w 3535680"/>
                  <a:gd name="connsiteY56" fmla="*/ 2453640 h 3528060"/>
                  <a:gd name="connsiteX57" fmla="*/ 1318260 w 3535680"/>
                  <a:gd name="connsiteY57" fmla="*/ 2385060 h 3528060"/>
                  <a:gd name="connsiteX58" fmla="*/ 1371600 w 3535680"/>
                  <a:gd name="connsiteY58" fmla="*/ 2377440 h 3528060"/>
                  <a:gd name="connsiteX59" fmla="*/ 1371600 w 3535680"/>
                  <a:gd name="connsiteY59" fmla="*/ 2308860 h 3528060"/>
                  <a:gd name="connsiteX60" fmla="*/ 1432560 w 3535680"/>
                  <a:gd name="connsiteY60" fmla="*/ 2308860 h 3528060"/>
                  <a:gd name="connsiteX61" fmla="*/ 1493520 w 3535680"/>
                  <a:gd name="connsiteY61" fmla="*/ 2255520 h 3528060"/>
                  <a:gd name="connsiteX62" fmla="*/ 1539240 w 3535680"/>
                  <a:gd name="connsiteY62" fmla="*/ 2148840 h 3528060"/>
                  <a:gd name="connsiteX63" fmla="*/ 1531620 w 3535680"/>
                  <a:gd name="connsiteY63" fmla="*/ 1965960 h 3528060"/>
                  <a:gd name="connsiteX64" fmla="*/ 1470660 w 3535680"/>
                  <a:gd name="connsiteY64" fmla="*/ 1889760 h 3528060"/>
                  <a:gd name="connsiteX65" fmla="*/ 1333500 w 3535680"/>
                  <a:gd name="connsiteY65" fmla="*/ 1927860 h 3528060"/>
                  <a:gd name="connsiteX66" fmla="*/ 1203960 w 3535680"/>
                  <a:gd name="connsiteY66" fmla="*/ 2065020 h 3528060"/>
                  <a:gd name="connsiteX67" fmla="*/ 1150620 w 3535680"/>
                  <a:gd name="connsiteY67" fmla="*/ 2072640 h 3528060"/>
                  <a:gd name="connsiteX68" fmla="*/ 1104900 w 3535680"/>
                  <a:gd name="connsiteY68" fmla="*/ 1988820 h 3528060"/>
                  <a:gd name="connsiteX69" fmla="*/ 929640 w 3535680"/>
                  <a:gd name="connsiteY69" fmla="*/ 1920240 h 3528060"/>
                  <a:gd name="connsiteX70" fmla="*/ 723900 w 3535680"/>
                  <a:gd name="connsiteY70" fmla="*/ 1798320 h 3528060"/>
                  <a:gd name="connsiteX71" fmla="*/ 647700 w 3535680"/>
                  <a:gd name="connsiteY71" fmla="*/ 1805940 h 3528060"/>
                  <a:gd name="connsiteX72" fmla="*/ 510540 w 3535680"/>
                  <a:gd name="connsiteY72" fmla="*/ 1783080 h 3528060"/>
                  <a:gd name="connsiteX73" fmla="*/ 457200 w 3535680"/>
                  <a:gd name="connsiteY73" fmla="*/ 1821180 h 3528060"/>
                  <a:gd name="connsiteX74" fmla="*/ 327660 w 3535680"/>
                  <a:gd name="connsiteY74" fmla="*/ 1783080 h 3528060"/>
                  <a:gd name="connsiteX75" fmla="*/ 228600 w 3535680"/>
                  <a:gd name="connsiteY75" fmla="*/ 1805940 h 3528060"/>
                  <a:gd name="connsiteX76" fmla="*/ 190500 w 3535680"/>
                  <a:gd name="connsiteY76" fmla="*/ 1836420 h 3528060"/>
                  <a:gd name="connsiteX77" fmla="*/ 0 w 3535680"/>
                  <a:gd name="connsiteY77" fmla="*/ 1821180 h 3528060"/>
                  <a:gd name="connsiteX78" fmla="*/ 30480 w 3535680"/>
                  <a:gd name="connsiteY78" fmla="*/ 1744980 h 3528060"/>
                  <a:gd name="connsiteX79" fmla="*/ 114300 w 3535680"/>
                  <a:gd name="connsiteY79" fmla="*/ 1691640 h 3528060"/>
                  <a:gd name="connsiteX80" fmla="*/ 228600 w 3535680"/>
                  <a:gd name="connsiteY80" fmla="*/ 1691640 h 3528060"/>
                  <a:gd name="connsiteX81" fmla="*/ 274320 w 3535680"/>
                  <a:gd name="connsiteY81" fmla="*/ 1653540 h 3528060"/>
                  <a:gd name="connsiteX82" fmla="*/ 342900 w 3535680"/>
                  <a:gd name="connsiteY82" fmla="*/ 1615440 h 3528060"/>
                  <a:gd name="connsiteX83" fmla="*/ 373380 w 3535680"/>
                  <a:gd name="connsiteY83" fmla="*/ 1524000 h 3528060"/>
                  <a:gd name="connsiteX84" fmla="*/ 304800 w 3535680"/>
                  <a:gd name="connsiteY84" fmla="*/ 1516380 h 3528060"/>
                  <a:gd name="connsiteX85" fmla="*/ 289560 w 3535680"/>
                  <a:gd name="connsiteY85" fmla="*/ 1478280 h 3528060"/>
                  <a:gd name="connsiteX86" fmla="*/ 251460 w 3535680"/>
                  <a:gd name="connsiteY86" fmla="*/ 1440180 h 3528060"/>
                  <a:gd name="connsiteX87" fmla="*/ 190500 w 3535680"/>
                  <a:gd name="connsiteY87" fmla="*/ 1455420 h 3528060"/>
                  <a:gd name="connsiteX88" fmla="*/ 167640 w 3535680"/>
                  <a:gd name="connsiteY88" fmla="*/ 1409700 h 3528060"/>
                  <a:gd name="connsiteX89" fmla="*/ 236220 w 3535680"/>
                  <a:gd name="connsiteY89" fmla="*/ 1356360 h 3528060"/>
                  <a:gd name="connsiteX90" fmla="*/ 335280 w 3535680"/>
                  <a:gd name="connsiteY90" fmla="*/ 1348740 h 3528060"/>
                  <a:gd name="connsiteX91" fmla="*/ 365760 w 3535680"/>
                  <a:gd name="connsiteY91" fmla="*/ 1257300 h 3528060"/>
                  <a:gd name="connsiteX92" fmla="*/ 449580 w 3535680"/>
                  <a:gd name="connsiteY92" fmla="*/ 1196340 h 3528060"/>
                  <a:gd name="connsiteX93" fmla="*/ 510540 w 3535680"/>
                  <a:gd name="connsiteY93" fmla="*/ 1104900 h 3528060"/>
                  <a:gd name="connsiteX94" fmla="*/ 594360 w 3535680"/>
                  <a:gd name="connsiteY94" fmla="*/ 1150620 h 3528060"/>
                  <a:gd name="connsiteX95" fmla="*/ 579120 w 3535680"/>
                  <a:gd name="connsiteY95" fmla="*/ 1264920 h 3528060"/>
                  <a:gd name="connsiteX96" fmla="*/ 670560 w 3535680"/>
                  <a:gd name="connsiteY96" fmla="*/ 1295400 h 3528060"/>
                  <a:gd name="connsiteX97" fmla="*/ 655320 w 3535680"/>
                  <a:gd name="connsiteY97" fmla="*/ 1402080 h 3528060"/>
                  <a:gd name="connsiteX98" fmla="*/ 784860 w 3535680"/>
                  <a:gd name="connsiteY98" fmla="*/ 1440180 h 3528060"/>
                  <a:gd name="connsiteX99" fmla="*/ 830580 w 3535680"/>
                  <a:gd name="connsiteY99" fmla="*/ 1371600 h 3528060"/>
                  <a:gd name="connsiteX100" fmla="*/ 960120 w 3535680"/>
                  <a:gd name="connsiteY100" fmla="*/ 1356360 h 3528060"/>
                  <a:gd name="connsiteX101" fmla="*/ 1051560 w 3535680"/>
                  <a:gd name="connsiteY101" fmla="*/ 1363980 h 3528060"/>
                  <a:gd name="connsiteX102" fmla="*/ 1051560 w 3535680"/>
                  <a:gd name="connsiteY102" fmla="*/ 1303020 h 3528060"/>
                  <a:gd name="connsiteX103" fmla="*/ 1097280 w 3535680"/>
                  <a:gd name="connsiteY103" fmla="*/ 1272540 h 3528060"/>
                  <a:gd name="connsiteX104" fmla="*/ 1089660 w 3535680"/>
                  <a:gd name="connsiteY104" fmla="*/ 1196340 h 3528060"/>
                  <a:gd name="connsiteX105" fmla="*/ 1135380 w 3535680"/>
                  <a:gd name="connsiteY105" fmla="*/ 1135380 h 3528060"/>
                  <a:gd name="connsiteX106" fmla="*/ 1112520 w 3535680"/>
                  <a:gd name="connsiteY106" fmla="*/ 1074420 h 3528060"/>
                  <a:gd name="connsiteX107" fmla="*/ 1112520 w 3535680"/>
                  <a:gd name="connsiteY107" fmla="*/ 1074420 h 3528060"/>
                  <a:gd name="connsiteX108" fmla="*/ 1143000 w 3535680"/>
                  <a:gd name="connsiteY108" fmla="*/ 914400 h 3528060"/>
                  <a:gd name="connsiteX109" fmla="*/ 1257300 w 3535680"/>
                  <a:gd name="connsiteY109" fmla="*/ 861060 h 3528060"/>
                  <a:gd name="connsiteX110" fmla="*/ 1325880 w 3535680"/>
                  <a:gd name="connsiteY110" fmla="*/ 754380 h 3528060"/>
                  <a:gd name="connsiteX111" fmla="*/ 1325880 w 3535680"/>
                  <a:gd name="connsiteY111" fmla="*/ 678180 h 3528060"/>
                  <a:gd name="connsiteX112" fmla="*/ 1264920 w 3535680"/>
                  <a:gd name="connsiteY112" fmla="*/ 624840 h 3528060"/>
                  <a:gd name="connsiteX113" fmla="*/ 1264920 w 3535680"/>
                  <a:gd name="connsiteY113" fmla="*/ 563880 h 3528060"/>
                  <a:gd name="connsiteX114" fmla="*/ 1363980 w 3535680"/>
                  <a:gd name="connsiteY114" fmla="*/ 510540 h 3528060"/>
                  <a:gd name="connsiteX115" fmla="*/ 1363980 w 3535680"/>
                  <a:gd name="connsiteY115" fmla="*/ 411480 h 3528060"/>
                  <a:gd name="connsiteX116" fmla="*/ 1478280 w 3535680"/>
                  <a:gd name="connsiteY116" fmla="*/ 396240 h 3528060"/>
                  <a:gd name="connsiteX117" fmla="*/ 1493520 w 3535680"/>
                  <a:gd name="connsiteY117" fmla="*/ 289560 h 3528060"/>
                  <a:gd name="connsiteX118" fmla="*/ 1584960 w 3535680"/>
                  <a:gd name="connsiteY118" fmla="*/ 281940 h 3528060"/>
                  <a:gd name="connsiteX119" fmla="*/ 1661160 w 3535680"/>
                  <a:gd name="connsiteY119" fmla="*/ 335280 h 3528060"/>
                  <a:gd name="connsiteX120" fmla="*/ 1790700 w 3535680"/>
                  <a:gd name="connsiteY120" fmla="*/ 335280 h 3528060"/>
                  <a:gd name="connsiteX121" fmla="*/ 1958340 w 3535680"/>
                  <a:gd name="connsiteY121" fmla="*/ 106680 h 3528060"/>
                  <a:gd name="connsiteX122" fmla="*/ 2080260 w 3535680"/>
                  <a:gd name="connsiteY122" fmla="*/ 106680 h 3528060"/>
                  <a:gd name="connsiteX123" fmla="*/ 2125980 w 3535680"/>
                  <a:gd name="connsiteY123" fmla="*/ 137160 h 3528060"/>
                  <a:gd name="connsiteX124" fmla="*/ 2316480 w 3535680"/>
                  <a:gd name="connsiteY124" fmla="*/ 114300 h 3528060"/>
                  <a:gd name="connsiteX125" fmla="*/ 2415540 w 3535680"/>
                  <a:gd name="connsiteY125" fmla="*/ 129540 h 3528060"/>
                  <a:gd name="connsiteX126" fmla="*/ 2522220 w 3535680"/>
                  <a:gd name="connsiteY126" fmla="*/ 190500 h 3528060"/>
                  <a:gd name="connsiteX127" fmla="*/ 2560320 w 3535680"/>
                  <a:gd name="connsiteY127" fmla="*/ 228600 h 3528060"/>
                  <a:gd name="connsiteX128" fmla="*/ 2590800 w 3535680"/>
                  <a:gd name="connsiteY128" fmla="*/ 266700 h 3528060"/>
                  <a:gd name="connsiteX129" fmla="*/ 2682240 w 3535680"/>
                  <a:gd name="connsiteY129" fmla="*/ 274320 h 3528060"/>
                  <a:gd name="connsiteX130" fmla="*/ 2705100 w 3535680"/>
                  <a:gd name="connsiteY130" fmla="*/ 190500 h 3528060"/>
                  <a:gd name="connsiteX131" fmla="*/ 2758440 w 3535680"/>
                  <a:gd name="connsiteY131" fmla="*/ 114300 h 3528060"/>
                  <a:gd name="connsiteX132" fmla="*/ 2766060 w 3535680"/>
                  <a:gd name="connsiteY132" fmla="*/ 60960 h 3528060"/>
                  <a:gd name="connsiteX133" fmla="*/ 2857500 w 3535680"/>
                  <a:gd name="connsiteY133" fmla="*/ 30480 h 3528060"/>
                  <a:gd name="connsiteX134" fmla="*/ 2933700 w 3535680"/>
                  <a:gd name="connsiteY134" fmla="*/ 0 h 3528060"/>
                  <a:gd name="connsiteX135" fmla="*/ 2971800 w 3535680"/>
                  <a:gd name="connsiteY135" fmla="*/ 0 h 3528060"/>
                  <a:gd name="connsiteX136" fmla="*/ 2987040 w 3535680"/>
                  <a:gd name="connsiteY136" fmla="*/ 30480 h 3528060"/>
                  <a:gd name="connsiteX137" fmla="*/ 2926080 w 3535680"/>
                  <a:gd name="connsiteY137" fmla="*/ 251460 h 3528060"/>
                  <a:gd name="connsiteX138" fmla="*/ 2926080 w 3535680"/>
                  <a:gd name="connsiteY138" fmla="*/ 388620 h 3528060"/>
                  <a:gd name="connsiteX139" fmla="*/ 2910840 w 3535680"/>
                  <a:gd name="connsiteY139" fmla="*/ 457200 h 3528060"/>
                  <a:gd name="connsiteX140" fmla="*/ 2857500 w 3535680"/>
                  <a:gd name="connsiteY140" fmla="*/ 525780 h 3528060"/>
                  <a:gd name="connsiteX141" fmla="*/ 2849880 w 3535680"/>
                  <a:gd name="connsiteY141" fmla="*/ 563880 h 3528060"/>
                  <a:gd name="connsiteX142" fmla="*/ 2857500 w 3535680"/>
                  <a:gd name="connsiteY142" fmla="*/ 594360 h 3528060"/>
                  <a:gd name="connsiteX143" fmla="*/ 2933700 w 3535680"/>
                  <a:gd name="connsiteY143" fmla="*/ 594360 h 3528060"/>
                  <a:gd name="connsiteX144" fmla="*/ 2933700 w 3535680"/>
                  <a:gd name="connsiteY144" fmla="*/ 594360 h 3528060"/>
                  <a:gd name="connsiteX145" fmla="*/ 2910840 w 3535680"/>
                  <a:gd name="connsiteY145" fmla="*/ 685800 h 3528060"/>
                  <a:gd name="connsiteX146" fmla="*/ 3009900 w 3535680"/>
                  <a:gd name="connsiteY146" fmla="*/ 754380 h 3528060"/>
                  <a:gd name="connsiteX147" fmla="*/ 2994660 w 3535680"/>
                  <a:gd name="connsiteY147" fmla="*/ 830580 h 3528060"/>
                  <a:gd name="connsiteX148" fmla="*/ 3070860 w 3535680"/>
                  <a:gd name="connsiteY148" fmla="*/ 1051560 h 3528060"/>
                  <a:gd name="connsiteX149" fmla="*/ 3192780 w 3535680"/>
                  <a:gd name="connsiteY149" fmla="*/ 1181100 h 3528060"/>
                  <a:gd name="connsiteX150" fmla="*/ 3246120 w 3535680"/>
                  <a:gd name="connsiteY150" fmla="*/ 1264920 h 3528060"/>
                  <a:gd name="connsiteX151" fmla="*/ 3337560 w 3535680"/>
                  <a:gd name="connsiteY151" fmla="*/ 1234440 h 3528060"/>
                  <a:gd name="connsiteX152" fmla="*/ 3535680 w 3535680"/>
                  <a:gd name="connsiteY152" fmla="*/ 1264920 h 3528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</a:cxnLst>
                <a:rect l="l" t="t" r="r" b="b"/>
                <a:pathLst>
                  <a:path w="3535680" h="3528060">
                    <a:moveTo>
                      <a:pt x="3535680" y="1264920"/>
                    </a:moveTo>
                    <a:lnTo>
                      <a:pt x="3474720" y="1379220"/>
                    </a:lnTo>
                    <a:lnTo>
                      <a:pt x="3512820" y="1470660"/>
                    </a:lnTo>
                    <a:lnTo>
                      <a:pt x="3512820" y="1539240"/>
                    </a:lnTo>
                    <a:lnTo>
                      <a:pt x="3467100" y="1577340"/>
                    </a:lnTo>
                    <a:lnTo>
                      <a:pt x="3474720" y="1638300"/>
                    </a:lnTo>
                    <a:lnTo>
                      <a:pt x="3383280" y="1691640"/>
                    </a:lnTo>
                    <a:lnTo>
                      <a:pt x="3268980" y="1706880"/>
                    </a:lnTo>
                    <a:lnTo>
                      <a:pt x="3223260" y="1661160"/>
                    </a:lnTo>
                    <a:lnTo>
                      <a:pt x="3101340" y="1699260"/>
                    </a:lnTo>
                    <a:lnTo>
                      <a:pt x="3017520" y="1638300"/>
                    </a:lnTo>
                    <a:lnTo>
                      <a:pt x="2933700" y="1684020"/>
                    </a:lnTo>
                    <a:lnTo>
                      <a:pt x="2773680" y="1737360"/>
                    </a:lnTo>
                    <a:lnTo>
                      <a:pt x="2705100" y="1859280"/>
                    </a:lnTo>
                    <a:lnTo>
                      <a:pt x="2659380" y="1889760"/>
                    </a:lnTo>
                    <a:lnTo>
                      <a:pt x="2598420" y="1988820"/>
                    </a:lnTo>
                    <a:lnTo>
                      <a:pt x="2598420" y="2141220"/>
                    </a:lnTo>
                    <a:lnTo>
                      <a:pt x="2537460" y="2148840"/>
                    </a:lnTo>
                    <a:lnTo>
                      <a:pt x="2522220" y="2194560"/>
                    </a:lnTo>
                    <a:lnTo>
                      <a:pt x="2446020" y="2270760"/>
                    </a:lnTo>
                    <a:lnTo>
                      <a:pt x="2484120" y="2301240"/>
                    </a:lnTo>
                    <a:lnTo>
                      <a:pt x="2514600" y="2468880"/>
                    </a:lnTo>
                    <a:lnTo>
                      <a:pt x="2499360" y="2499360"/>
                    </a:lnTo>
                    <a:lnTo>
                      <a:pt x="2522220" y="2583180"/>
                    </a:lnTo>
                    <a:lnTo>
                      <a:pt x="2415540" y="2583180"/>
                    </a:lnTo>
                    <a:lnTo>
                      <a:pt x="2415540" y="2644140"/>
                    </a:lnTo>
                    <a:lnTo>
                      <a:pt x="2476500" y="2667000"/>
                    </a:lnTo>
                    <a:lnTo>
                      <a:pt x="2453640" y="2735580"/>
                    </a:lnTo>
                    <a:lnTo>
                      <a:pt x="2560320" y="2857500"/>
                    </a:lnTo>
                    <a:lnTo>
                      <a:pt x="2529840" y="3086100"/>
                    </a:lnTo>
                    <a:lnTo>
                      <a:pt x="2461260" y="3147060"/>
                    </a:lnTo>
                    <a:lnTo>
                      <a:pt x="2316480" y="3101340"/>
                    </a:lnTo>
                    <a:lnTo>
                      <a:pt x="2225040" y="3070860"/>
                    </a:lnTo>
                    <a:lnTo>
                      <a:pt x="2125980" y="2948940"/>
                    </a:lnTo>
                    <a:lnTo>
                      <a:pt x="2026920" y="2987040"/>
                    </a:lnTo>
                    <a:lnTo>
                      <a:pt x="1965960" y="2941320"/>
                    </a:lnTo>
                    <a:lnTo>
                      <a:pt x="1897380" y="3116580"/>
                    </a:lnTo>
                    <a:lnTo>
                      <a:pt x="1668780" y="3124200"/>
                    </a:lnTo>
                    <a:lnTo>
                      <a:pt x="1607820" y="3185160"/>
                    </a:lnTo>
                    <a:lnTo>
                      <a:pt x="1630680" y="3246120"/>
                    </a:lnTo>
                    <a:lnTo>
                      <a:pt x="1409700" y="3329940"/>
                    </a:lnTo>
                    <a:lnTo>
                      <a:pt x="1432560" y="3482340"/>
                    </a:lnTo>
                    <a:lnTo>
                      <a:pt x="1386840" y="3528060"/>
                    </a:lnTo>
                    <a:lnTo>
                      <a:pt x="1127760" y="3520440"/>
                    </a:lnTo>
                    <a:lnTo>
                      <a:pt x="1188720" y="3345180"/>
                    </a:lnTo>
                    <a:lnTo>
                      <a:pt x="1158240" y="3268980"/>
                    </a:lnTo>
                    <a:lnTo>
                      <a:pt x="1074420" y="3169920"/>
                    </a:lnTo>
                    <a:lnTo>
                      <a:pt x="990600" y="3032760"/>
                    </a:lnTo>
                    <a:lnTo>
                      <a:pt x="914400" y="2781300"/>
                    </a:lnTo>
                    <a:lnTo>
                      <a:pt x="1013460" y="2735580"/>
                    </a:lnTo>
                    <a:lnTo>
                      <a:pt x="1036320" y="2667000"/>
                    </a:lnTo>
                    <a:lnTo>
                      <a:pt x="1074420" y="2606040"/>
                    </a:lnTo>
                    <a:lnTo>
                      <a:pt x="1074420" y="2606040"/>
                    </a:lnTo>
                    <a:lnTo>
                      <a:pt x="1150620" y="2575560"/>
                    </a:lnTo>
                    <a:lnTo>
                      <a:pt x="1188720" y="2537460"/>
                    </a:lnTo>
                    <a:lnTo>
                      <a:pt x="1203960" y="2461260"/>
                    </a:lnTo>
                    <a:lnTo>
                      <a:pt x="1280160" y="2453640"/>
                    </a:lnTo>
                    <a:lnTo>
                      <a:pt x="1318260" y="2385060"/>
                    </a:lnTo>
                    <a:lnTo>
                      <a:pt x="1371600" y="2377440"/>
                    </a:lnTo>
                    <a:lnTo>
                      <a:pt x="1371600" y="2308860"/>
                    </a:lnTo>
                    <a:lnTo>
                      <a:pt x="1432560" y="2308860"/>
                    </a:lnTo>
                    <a:lnTo>
                      <a:pt x="1493520" y="2255520"/>
                    </a:lnTo>
                    <a:lnTo>
                      <a:pt x="1539240" y="2148840"/>
                    </a:lnTo>
                    <a:lnTo>
                      <a:pt x="1531620" y="1965960"/>
                    </a:lnTo>
                    <a:lnTo>
                      <a:pt x="1470660" y="1889760"/>
                    </a:lnTo>
                    <a:lnTo>
                      <a:pt x="1333500" y="1927860"/>
                    </a:lnTo>
                    <a:lnTo>
                      <a:pt x="1203960" y="2065020"/>
                    </a:lnTo>
                    <a:lnTo>
                      <a:pt x="1150620" y="2072640"/>
                    </a:lnTo>
                    <a:lnTo>
                      <a:pt x="1104900" y="1988820"/>
                    </a:lnTo>
                    <a:lnTo>
                      <a:pt x="929640" y="1920240"/>
                    </a:lnTo>
                    <a:lnTo>
                      <a:pt x="723900" y="1798320"/>
                    </a:lnTo>
                    <a:lnTo>
                      <a:pt x="647700" y="1805940"/>
                    </a:lnTo>
                    <a:lnTo>
                      <a:pt x="510540" y="1783080"/>
                    </a:lnTo>
                    <a:lnTo>
                      <a:pt x="457200" y="1821180"/>
                    </a:lnTo>
                    <a:lnTo>
                      <a:pt x="327660" y="1783080"/>
                    </a:lnTo>
                    <a:lnTo>
                      <a:pt x="228600" y="1805940"/>
                    </a:lnTo>
                    <a:lnTo>
                      <a:pt x="190500" y="1836420"/>
                    </a:lnTo>
                    <a:lnTo>
                      <a:pt x="0" y="1821180"/>
                    </a:lnTo>
                    <a:lnTo>
                      <a:pt x="30480" y="1744980"/>
                    </a:lnTo>
                    <a:lnTo>
                      <a:pt x="114300" y="1691640"/>
                    </a:lnTo>
                    <a:lnTo>
                      <a:pt x="228600" y="1691640"/>
                    </a:lnTo>
                    <a:lnTo>
                      <a:pt x="274320" y="1653540"/>
                    </a:lnTo>
                    <a:lnTo>
                      <a:pt x="342900" y="1615440"/>
                    </a:lnTo>
                    <a:lnTo>
                      <a:pt x="373380" y="1524000"/>
                    </a:lnTo>
                    <a:lnTo>
                      <a:pt x="304800" y="1516380"/>
                    </a:lnTo>
                    <a:lnTo>
                      <a:pt x="289560" y="1478280"/>
                    </a:lnTo>
                    <a:lnTo>
                      <a:pt x="251460" y="1440180"/>
                    </a:lnTo>
                    <a:lnTo>
                      <a:pt x="190500" y="1455420"/>
                    </a:lnTo>
                    <a:lnTo>
                      <a:pt x="167640" y="1409700"/>
                    </a:lnTo>
                    <a:lnTo>
                      <a:pt x="236220" y="1356360"/>
                    </a:lnTo>
                    <a:lnTo>
                      <a:pt x="335280" y="1348740"/>
                    </a:lnTo>
                    <a:lnTo>
                      <a:pt x="365760" y="1257300"/>
                    </a:lnTo>
                    <a:lnTo>
                      <a:pt x="449580" y="1196340"/>
                    </a:lnTo>
                    <a:lnTo>
                      <a:pt x="510540" y="1104900"/>
                    </a:lnTo>
                    <a:lnTo>
                      <a:pt x="594360" y="1150620"/>
                    </a:lnTo>
                    <a:lnTo>
                      <a:pt x="579120" y="1264920"/>
                    </a:lnTo>
                    <a:lnTo>
                      <a:pt x="670560" y="1295400"/>
                    </a:lnTo>
                    <a:lnTo>
                      <a:pt x="655320" y="1402080"/>
                    </a:lnTo>
                    <a:lnTo>
                      <a:pt x="784860" y="1440180"/>
                    </a:lnTo>
                    <a:lnTo>
                      <a:pt x="830580" y="1371600"/>
                    </a:lnTo>
                    <a:lnTo>
                      <a:pt x="960120" y="1356360"/>
                    </a:lnTo>
                    <a:lnTo>
                      <a:pt x="1051560" y="1363980"/>
                    </a:lnTo>
                    <a:lnTo>
                      <a:pt x="1051560" y="1303020"/>
                    </a:lnTo>
                    <a:lnTo>
                      <a:pt x="1097280" y="1272540"/>
                    </a:lnTo>
                    <a:lnTo>
                      <a:pt x="1089660" y="1196340"/>
                    </a:lnTo>
                    <a:lnTo>
                      <a:pt x="1135380" y="1135380"/>
                    </a:lnTo>
                    <a:lnTo>
                      <a:pt x="1112520" y="1074420"/>
                    </a:lnTo>
                    <a:lnTo>
                      <a:pt x="1112520" y="1074420"/>
                    </a:lnTo>
                    <a:lnTo>
                      <a:pt x="1143000" y="914400"/>
                    </a:lnTo>
                    <a:lnTo>
                      <a:pt x="1257300" y="861060"/>
                    </a:lnTo>
                    <a:lnTo>
                      <a:pt x="1325880" y="754380"/>
                    </a:lnTo>
                    <a:lnTo>
                      <a:pt x="1325880" y="678180"/>
                    </a:lnTo>
                    <a:lnTo>
                      <a:pt x="1264920" y="624840"/>
                    </a:lnTo>
                    <a:lnTo>
                      <a:pt x="1264920" y="563880"/>
                    </a:lnTo>
                    <a:lnTo>
                      <a:pt x="1363980" y="510540"/>
                    </a:lnTo>
                    <a:lnTo>
                      <a:pt x="1363980" y="411480"/>
                    </a:lnTo>
                    <a:lnTo>
                      <a:pt x="1478280" y="396240"/>
                    </a:lnTo>
                    <a:lnTo>
                      <a:pt x="1493520" y="289560"/>
                    </a:lnTo>
                    <a:lnTo>
                      <a:pt x="1584960" y="281940"/>
                    </a:lnTo>
                    <a:lnTo>
                      <a:pt x="1661160" y="335280"/>
                    </a:lnTo>
                    <a:lnTo>
                      <a:pt x="1790700" y="335280"/>
                    </a:lnTo>
                    <a:lnTo>
                      <a:pt x="1958340" y="106680"/>
                    </a:lnTo>
                    <a:lnTo>
                      <a:pt x="2080260" y="106680"/>
                    </a:lnTo>
                    <a:lnTo>
                      <a:pt x="2125980" y="137160"/>
                    </a:lnTo>
                    <a:lnTo>
                      <a:pt x="2316480" y="114300"/>
                    </a:lnTo>
                    <a:lnTo>
                      <a:pt x="2415540" y="129540"/>
                    </a:lnTo>
                    <a:lnTo>
                      <a:pt x="2522220" y="190500"/>
                    </a:lnTo>
                    <a:lnTo>
                      <a:pt x="2560320" y="228600"/>
                    </a:lnTo>
                    <a:lnTo>
                      <a:pt x="2590800" y="266700"/>
                    </a:lnTo>
                    <a:lnTo>
                      <a:pt x="2682240" y="274320"/>
                    </a:lnTo>
                    <a:lnTo>
                      <a:pt x="2705100" y="190500"/>
                    </a:lnTo>
                    <a:lnTo>
                      <a:pt x="2758440" y="114300"/>
                    </a:lnTo>
                    <a:lnTo>
                      <a:pt x="2766060" y="60960"/>
                    </a:lnTo>
                    <a:lnTo>
                      <a:pt x="2857500" y="30480"/>
                    </a:lnTo>
                    <a:lnTo>
                      <a:pt x="2933700" y="0"/>
                    </a:lnTo>
                    <a:lnTo>
                      <a:pt x="2971800" y="0"/>
                    </a:lnTo>
                    <a:lnTo>
                      <a:pt x="2987040" y="30480"/>
                    </a:lnTo>
                    <a:lnTo>
                      <a:pt x="2926080" y="251460"/>
                    </a:lnTo>
                    <a:lnTo>
                      <a:pt x="2926080" y="388620"/>
                    </a:lnTo>
                    <a:lnTo>
                      <a:pt x="2910840" y="457200"/>
                    </a:lnTo>
                    <a:lnTo>
                      <a:pt x="2857500" y="525780"/>
                    </a:lnTo>
                    <a:lnTo>
                      <a:pt x="2849880" y="563880"/>
                    </a:lnTo>
                    <a:lnTo>
                      <a:pt x="2857500" y="594360"/>
                    </a:lnTo>
                    <a:lnTo>
                      <a:pt x="2933700" y="594360"/>
                    </a:lnTo>
                    <a:lnTo>
                      <a:pt x="2933700" y="594360"/>
                    </a:lnTo>
                    <a:lnTo>
                      <a:pt x="2910840" y="685800"/>
                    </a:lnTo>
                    <a:lnTo>
                      <a:pt x="3009900" y="754380"/>
                    </a:lnTo>
                    <a:lnTo>
                      <a:pt x="2994660" y="830580"/>
                    </a:lnTo>
                    <a:lnTo>
                      <a:pt x="3070860" y="1051560"/>
                    </a:lnTo>
                    <a:lnTo>
                      <a:pt x="3192780" y="1181100"/>
                    </a:lnTo>
                    <a:lnTo>
                      <a:pt x="3246120" y="1264920"/>
                    </a:lnTo>
                    <a:lnTo>
                      <a:pt x="3337560" y="1234440"/>
                    </a:lnTo>
                    <a:lnTo>
                      <a:pt x="3535680" y="126492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C05160A6-7931-AB96-A311-6278C733D333}"/>
                  </a:ext>
                </a:extLst>
              </p:cNvPr>
              <p:cNvSpPr/>
              <p:nvPr/>
            </p:nvSpPr>
            <p:spPr>
              <a:xfrm>
                <a:off x="746547" y="6021885"/>
                <a:ext cx="679282" cy="1027744"/>
              </a:xfrm>
              <a:custGeom>
                <a:avLst/>
                <a:gdLst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55270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  <a:gd name="connsiteX0" fmla="*/ 3512820 w 3520440"/>
                  <a:gd name="connsiteY0" fmla="*/ 403860 h 5326380"/>
                  <a:gd name="connsiteX1" fmla="*/ 3459480 w 3520440"/>
                  <a:gd name="connsiteY1" fmla="*/ 365760 h 5326380"/>
                  <a:gd name="connsiteX2" fmla="*/ 3459480 w 3520440"/>
                  <a:gd name="connsiteY2" fmla="*/ 198120 h 5326380"/>
                  <a:gd name="connsiteX3" fmla="*/ 3520440 w 3520440"/>
                  <a:gd name="connsiteY3" fmla="*/ 83820 h 5326380"/>
                  <a:gd name="connsiteX4" fmla="*/ 3451860 w 3520440"/>
                  <a:gd name="connsiteY4" fmla="*/ 76200 h 5326380"/>
                  <a:gd name="connsiteX5" fmla="*/ 3383280 w 3520440"/>
                  <a:gd name="connsiteY5" fmla="*/ 53340 h 5326380"/>
                  <a:gd name="connsiteX6" fmla="*/ 3307080 w 3520440"/>
                  <a:gd name="connsiteY6" fmla="*/ 60960 h 5326380"/>
                  <a:gd name="connsiteX7" fmla="*/ 3261360 w 3520440"/>
                  <a:gd name="connsiteY7" fmla="*/ 30480 h 5326380"/>
                  <a:gd name="connsiteX8" fmla="*/ 3139440 w 3520440"/>
                  <a:gd name="connsiteY8" fmla="*/ 38100 h 5326380"/>
                  <a:gd name="connsiteX9" fmla="*/ 3086100 w 3520440"/>
                  <a:gd name="connsiteY9" fmla="*/ 182880 h 5326380"/>
                  <a:gd name="connsiteX10" fmla="*/ 3032760 w 3520440"/>
                  <a:gd name="connsiteY10" fmla="*/ 259080 h 5326380"/>
                  <a:gd name="connsiteX11" fmla="*/ 2926080 w 3520440"/>
                  <a:gd name="connsiteY11" fmla="*/ 259080 h 5326380"/>
                  <a:gd name="connsiteX12" fmla="*/ 2766060 w 3520440"/>
                  <a:gd name="connsiteY12" fmla="*/ 259080 h 5326380"/>
                  <a:gd name="connsiteX13" fmla="*/ 2697480 w 3520440"/>
                  <a:gd name="connsiteY13" fmla="*/ 259080 h 5326380"/>
                  <a:gd name="connsiteX14" fmla="*/ 2659380 w 3520440"/>
                  <a:gd name="connsiteY14" fmla="*/ 327660 h 5326380"/>
                  <a:gd name="connsiteX15" fmla="*/ 2537460 w 3520440"/>
                  <a:gd name="connsiteY15" fmla="*/ 289560 h 5326380"/>
                  <a:gd name="connsiteX16" fmla="*/ 2438400 w 3520440"/>
                  <a:gd name="connsiteY16" fmla="*/ 236220 h 5326380"/>
                  <a:gd name="connsiteX17" fmla="*/ 2476500 w 3520440"/>
                  <a:gd name="connsiteY17" fmla="*/ 175260 h 5326380"/>
                  <a:gd name="connsiteX18" fmla="*/ 2407920 w 3520440"/>
                  <a:gd name="connsiteY18" fmla="*/ 99060 h 5326380"/>
                  <a:gd name="connsiteX19" fmla="*/ 2346960 w 3520440"/>
                  <a:gd name="connsiteY19" fmla="*/ 0 h 5326380"/>
                  <a:gd name="connsiteX20" fmla="*/ 2255520 w 3520440"/>
                  <a:gd name="connsiteY20" fmla="*/ 38100 h 5326380"/>
                  <a:gd name="connsiteX21" fmla="*/ 2225040 w 3520440"/>
                  <a:gd name="connsiteY21" fmla="*/ 83820 h 5326380"/>
                  <a:gd name="connsiteX22" fmla="*/ 2186940 w 3520440"/>
                  <a:gd name="connsiteY22" fmla="*/ 114300 h 5326380"/>
                  <a:gd name="connsiteX23" fmla="*/ 2065020 w 3520440"/>
                  <a:gd name="connsiteY23" fmla="*/ 114300 h 5326380"/>
                  <a:gd name="connsiteX24" fmla="*/ 1981200 w 3520440"/>
                  <a:gd name="connsiteY24" fmla="*/ 114300 h 5326380"/>
                  <a:gd name="connsiteX25" fmla="*/ 1973580 w 3520440"/>
                  <a:gd name="connsiteY25" fmla="*/ 45720 h 5326380"/>
                  <a:gd name="connsiteX26" fmla="*/ 1897380 w 3520440"/>
                  <a:gd name="connsiteY26" fmla="*/ 38100 h 5326380"/>
                  <a:gd name="connsiteX27" fmla="*/ 1729740 w 3520440"/>
                  <a:gd name="connsiteY27" fmla="*/ 45720 h 5326380"/>
                  <a:gd name="connsiteX28" fmla="*/ 1684020 w 3520440"/>
                  <a:gd name="connsiteY28" fmla="*/ 114300 h 5326380"/>
                  <a:gd name="connsiteX29" fmla="*/ 1630680 w 3520440"/>
                  <a:gd name="connsiteY29" fmla="*/ 182880 h 5326380"/>
                  <a:gd name="connsiteX30" fmla="*/ 1630680 w 3520440"/>
                  <a:gd name="connsiteY30" fmla="*/ 213360 h 5326380"/>
                  <a:gd name="connsiteX31" fmla="*/ 1661160 w 3520440"/>
                  <a:gd name="connsiteY31" fmla="*/ 266700 h 5326380"/>
                  <a:gd name="connsiteX32" fmla="*/ 1592580 w 3520440"/>
                  <a:gd name="connsiteY32" fmla="*/ 373380 h 5326380"/>
                  <a:gd name="connsiteX33" fmla="*/ 1463040 w 3520440"/>
                  <a:gd name="connsiteY33" fmla="*/ 419100 h 5326380"/>
                  <a:gd name="connsiteX34" fmla="*/ 1440180 w 3520440"/>
                  <a:gd name="connsiteY34" fmla="*/ 525780 h 5326380"/>
                  <a:gd name="connsiteX35" fmla="*/ 1432560 w 3520440"/>
                  <a:gd name="connsiteY35" fmla="*/ 586740 h 5326380"/>
                  <a:gd name="connsiteX36" fmla="*/ 1379220 w 3520440"/>
                  <a:gd name="connsiteY36" fmla="*/ 586740 h 5326380"/>
                  <a:gd name="connsiteX37" fmla="*/ 1295400 w 3520440"/>
                  <a:gd name="connsiteY37" fmla="*/ 685800 h 5326380"/>
                  <a:gd name="connsiteX38" fmla="*/ 1257300 w 3520440"/>
                  <a:gd name="connsiteY38" fmla="*/ 762000 h 5326380"/>
                  <a:gd name="connsiteX39" fmla="*/ 1257300 w 3520440"/>
                  <a:gd name="connsiteY39" fmla="*/ 762000 h 5326380"/>
                  <a:gd name="connsiteX40" fmla="*/ 1257300 w 3520440"/>
                  <a:gd name="connsiteY40" fmla="*/ 883920 h 5326380"/>
                  <a:gd name="connsiteX41" fmla="*/ 1196340 w 3520440"/>
                  <a:gd name="connsiteY41" fmla="*/ 937260 h 5326380"/>
                  <a:gd name="connsiteX42" fmla="*/ 1051560 w 3520440"/>
                  <a:gd name="connsiteY42" fmla="*/ 906780 h 5326380"/>
                  <a:gd name="connsiteX43" fmla="*/ 998220 w 3520440"/>
                  <a:gd name="connsiteY43" fmla="*/ 1013460 h 5326380"/>
                  <a:gd name="connsiteX44" fmla="*/ 944880 w 3520440"/>
                  <a:gd name="connsiteY44" fmla="*/ 1036320 h 5326380"/>
                  <a:gd name="connsiteX45" fmla="*/ 952500 w 3520440"/>
                  <a:gd name="connsiteY45" fmla="*/ 1135380 h 5326380"/>
                  <a:gd name="connsiteX46" fmla="*/ 922020 w 3520440"/>
                  <a:gd name="connsiteY46" fmla="*/ 1203960 h 5326380"/>
                  <a:gd name="connsiteX47" fmla="*/ 944880 w 3520440"/>
                  <a:gd name="connsiteY47" fmla="*/ 1363980 h 5326380"/>
                  <a:gd name="connsiteX48" fmla="*/ 952500 w 3520440"/>
                  <a:gd name="connsiteY48" fmla="*/ 1455420 h 5326380"/>
                  <a:gd name="connsiteX49" fmla="*/ 998220 w 3520440"/>
                  <a:gd name="connsiteY49" fmla="*/ 1577340 h 5326380"/>
                  <a:gd name="connsiteX50" fmla="*/ 1066800 w 3520440"/>
                  <a:gd name="connsiteY50" fmla="*/ 1584960 h 5326380"/>
                  <a:gd name="connsiteX51" fmla="*/ 1135380 w 3520440"/>
                  <a:gd name="connsiteY51" fmla="*/ 1722120 h 5326380"/>
                  <a:gd name="connsiteX52" fmla="*/ 1173480 w 3520440"/>
                  <a:gd name="connsiteY52" fmla="*/ 1783080 h 5326380"/>
                  <a:gd name="connsiteX53" fmla="*/ 1211580 w 3520440"/>
                  <a:gd name="connsiteY53" fmla="*/ 1836420 h 5326380"/>
                  <a:gd name="connsiteX54" fmla="*/ 1181100 w 3520440"/>
                  <a:gd name="connsiteY54" fmla="*/ 1965960 h 5326380"/>
                  <a:gd name="connsiteX55" fmla="*/ 1135380 w 3520440"/>
                  <a:gd name="connsiteY55" fmla="*/ 2026920 h 5326380"/>
                  <a:gd name="connsiteX56" fmla="*/ 1059180 w 3520440"/>
                  <a:gd name="connsiteY56" fmla="*/ 2019300 h 5326380"/>
                  <a:gd name="connsiteX57" fmla="*/ 1059180 w 3520440"/>
                  <a:gd name="connsiteY57" fmla="*/ 2072640 h 5326380"/>
                  <a:gd name="connsiteX58" fmla="*/ 1021080 w 3520440"/>
                  <a:gd name="connsiteY58" fmla="*/ 2125980 h 5326380"/>
                  <a:gd name="connsiteX59" fmla="*/ 1021080 w 3520440"/>
                  <a:gd name="connsiteY59" fmla="*/ 2125980 h 5326380"/>
                  <a:gd name="connsiteX60" fmla="*/ 1074420 w 3520440"/>
                  <a:gd name="connsiteY60" fmla="*/ 2171700 h 5326380"/>
                  <a:gd name="connsiteX61" fmla="*/ 1112520 w 3520440"/>
                  <a:gd name="connsiteY61" fmla="*/ 2263140 h 5326380"/>
                  <a:gd name="connsiteX62" fmla="*/ 1158240 w 3520440"/>
                  <a:gd name="connsiteY62" fmla="*/ 2316480 h 5326380"/>
                  <a:gd name="connsiteX63" fmla="*/ 1181100 w 3520440"/>
                  <a:gd name="connsiteY63" fmla="*/ 2385060 h 5326380"/>
                  <a:gd name="connsiteX64" fmla="*/ 1173480 w 3520440"/>
                  <a:gd name="connsiteY64" fmla="*/ 2476500 h 5326380"/>
                  <a:gd name="connsiteX65" fmla="*/ 1112520 w 3520440"/>
                  <a:gd name="connsiteY65" fmla="*/ 2506980 h 5326380"/>
                  <a:gd name="connsiteX66" fmla="*/ 1112520 w 3520440"/>
                  <a:gd name="connsiteY66" fmla="*/ 2506980 h 5326380"/>
                  <a:gd name="connsiteX67" fmla="*/ 975360 w 3520440"/>
                  <a:gd name="connsiteY67" fmla="*/ 2438400 h 5326380"/>
                  <a:gd name="connsiteX68" fmla="*/ 914400 w 3520440"/>
                  <a:gd name="connsiteY68" fmla="*/ 2407920 h 5326380"/>
                  <a:gd name="connsiteX69" fmla="*/ 868680 w 3520440"/>
                  <a:gd name="connsiteY69" fmla="*/ 2484120 h 5326380"/>
                  <a:gd name="connsiteX70" fmla="*/ 853440 w 3520440"/>
                  <a:gd name="connsiteY70" fmla="*/ 2537460 h 5326380"/>
                  <a:gd name="connsiteX71" fmla="*/ 822960 w 3520440"/>
                  <a:gd name="connsiteY71" fmla="*/ 2583180 h 5326380"/>
                  <a:gd name="connsiteX72" fmla="*/ 822960 w 3520440"/>
                  <a:gd name="connsiteY72" fmla="*/ 2583180 h 5326380"/>
                  <a:gd name="connsiteX73" fmla="*/ 701040 w 3520440"/>
                  <a:gd name="connsiteY73" fmla="*/ 2621280 h 5326380"/>
                  <a:gd name="connsiteX74" fmla="*/ 594360 w 3520440"/>
                  <a:gd name="connsiteY74" fmla="*/ 2567940 h 5326380"/>
                  <a:gd name="connsiteX75" fmla="*/ 502920 w 3520440"/>
                  <a:gd name="connsiteY75" fmla="*/ 2606040 h 5326380"/>
                  <a:gd name="connsiteX76" fmla="*/ 449580 w 3520440"/>
                  <a:gd name="connsiteY76" fmla="*/ 2705100 h 5326380"/>
                  <a:gd name="connsiteX77" fmla="*/ 403860 w 3520440"/>
                  <a:gd name="connsiteY77" fmla="*/ 2674620 h 5326380"/>
                  <a:gd name="connsiteX78" fmla="*/ 350520 w 3520440"/>
                  <a:gd name="connsiteY78" fmla="*/ 2697480 h 5326380"/>
                  <a:gd name="connsiteX79" fmla="*/ 129540 w 3520440"/>
                  <a:gd name="connsiteY79" fmla="*/ 2682240 h 5326380"/>
                  <a:gd name="connsiteX80" fmla="*/ 60960 w 3520440"/>
                  <a:gd name="connsiteY80" fmla="*/ 2682240 h 5326380"/>
                  <a:gd name="connsiteX81" fmla="*/ 0 w 3520440"/>
                  <a:gd name="connsiteY81" fmla="*/ 2804160 h 5326380"/>
                  <a:gd name="connsiteX82" fmla="*/ 0 w 3520440"/>
                  <a:gd name="connsiteY82" fmla="*/ 2834640 h 5326380"/>
                  <a:gd name="connsiteX83" fmla="*/ 106680 w 3520440"/>
                  <a:gd name="connsiteY83" fmla="*/ 2895600 h 5326380"/>
                  <a:gd name="connsiteX84" fmla="*/ 190500 w 3520440"/>
                  <a:gd name="connsiteY84" fmla="*/ 2987040 h 5326380"/>
                  <a:gd name="connsiteX85" fmla="*/ 289560 w 3520440"/>
                  <a:gd name="connsiteY85" fmla="*/ 3208020 h 5326380"/>
                  <a:gd name="connsiteX86" fmla="*/ 426720 w 3520440"/>
                  <a:gd name="connsiteY86" fmla="*/ 3261360 h 5326380"/>
                  <a:gd name="connsiteX87" fmla="*/ 510540 w 3520440"/>
                  <a:gd name="connsiteY87" fmla="*/ 3314700 h 5326380"/>
                  <a:gd name="connsiteX88" fmla="*/ 594360 w 3520440"/>
                  <a:gd name="connsiteY88" fmla="*/ 3482340 h 5326380"/>
                  <a:gd name="connsiteX89" fmla="*/ 510540 w 3520440"/>
                  <a:gd name="connsiteY89" fmla="*/ 3634740 h 5326380"/>
                  <a:gd name="connsiteX90" fmla="*/ 502920 w 3520440"/>
                  <a:gd name="connsiteY90" fmla="*/ 3710940 h 5326380"/>
                  <a:gd name="connsiteX91" fmla="*/ 632460 w 3520440"/>
                  <a:gd name="connsiteY91" fmla="*/ 3771900 h 5326380"/>
                  <a:gd name="connsiteX92" fmla="*/ 693420 w 3520440"/>
                  <a:gd name="connsiteY92" fmla="*/ 3832860 h 5326380"/>
                  <a:gd name="connsiteX93" fmla="*/ 792480 w 3520440"/>
                  <a:gd name="connsiteY93" fmla="*/ 3802380 h 5326380"/>
                  <a:gd name="connsiteX94" fmla="*/ 838200 w 3520440"/>
                  <a:gd name="connsiteY94" fmla="*/ 3863340 h 5326380"/>
                  <a:gd name="connsiteX95" fmla="*/ 830580 w 3520440"/>
                  <a:gd name="connsiteY95" fmla="*/ 3916680 h 5326380"/>
                  <a:gd name="connsiteX96" fmla="*/ 929640 w 3520440"/>
                  <a:gd name="connsiteY96" fmla="*/ 3947160 h 5326380"/>
                  <a:gd name="connsiteX97" fmla="*/ 960120 w 3520440"/>
                  <a:gd name="connsiteY97" fmla="*/ 4145280 h 5326380"/>
                  <a:gd name="connsiteX98" fmla="*/ 975360 w 3520440"/>
                  <a:gd name="connsiteY98" fmla="*/ 4221480 h 5326380"/>
                  <a:gd name="connsiteX99" fmla="*/ 998220 w 3520440"/>
                  <a:gd name="connsiteY99" fmla="*/ 4282440 h 5326380"/>
                  <a:gd name="connsiteX100" fmla="*/ 1021080 w 3520440"/>
                  <a:gd name="connsiteY100" fmla="*/ 4335780 h 5326380"/>
                  <a:gd name="connsiteX101" fmla="*/ 1112520 w 3520440"/>
                  <a:gd name="connsiteY101" fmla="*/ 4290060 h 5326380"/>
                  <a:gd name="connsiteX102" fmla="*/ 1272540 w 3520440"/>
                  <a:gd name="connsiteY102" fmla="*/ 4366260 h 5326380"/>
                  <a:gd name="connsiteX103" fmla="*/ 1379220 w 3520440"/>
                  <a:gd name="connsiteY103" fmla="*/ 4351020 h 5326380"/>
                  <a:gd name="connsiteX104" fmla="*/ 1440180 w 3520440"/>
                  <a:gd name="connsiteY104" fmla="*/ 4404360 h 5326380"/>
                  <a:gd name="connsiteX105" fmla="*/ 1463040 w 3520440"/>
                  <a:gd name="connsiteY105" fmla="*/ 4488180 h 5326380"/>
                  <a:gd name="connsiteX106" fmla="*/ 1463040 w 3520440"/>
                  <a:gd name="connsiteY106" fmla="*/ 4488180 h 5326380"/>
                  <a:gd name="connsiteX107" fmla="*/ 1501140 w 3520440"/>
                  <a:gd name="connsiteY107" fmla="*/ 4594860 h 5326380"/>
                  <a:gd name="connsiteX108" fmla="*/ 1463040 w 3520440"/>
                  <a:gd name="connsiteY108" fmla="*/ 4625340 h 5326380"/>
                  <a:gd name="connsiteX109" fmla="*/ 1501140 w 3520440"/>
                  <a:gd name="connsiteY109" fmla="*/ 4739640 h 5326380"/>
                  <a:gd name="connsiteX110" fmla="*/ 1447800 w 3520440"/>
                  <a:gd name="connsiteY110" fmla="*/ 4808220 h 5326380"/>
                  <a:gd name="connsiteX111" fmla="*/ 1394460 w 3520440"/>
                  <a:gd name="connsiteY111" fmla="*/ 4892040 h 5326380"/>
                  <a:gd name="connsiteX112" fmla="*/ 1386840 w 3520440"/>
                  <a:gd name="connsiteY112" fmla="*/ 4991100 h 5326380"/>
                  <a:gd name="connsiteX113" fmla="*/ 1478280 w 3520440"/>
                  <a:gd name="connsiteY113" fmla="*/ 4991100 h 5326380"/>
                  <a:gd name="connsiteX114" fmla="*/ 1508760 w 3520440"/>
                  <a:gd name="connsiteY114" fmla="*/ 5059680 h 5326380"/>
                  <a:gd name="connsiteX115" fmla="*/ 1600200 w 3520440"/>
                  <a:gd name="connsiteY115" fmla="*/ 5097780 h 5326380"/>
                  <a:gd name="connsiteX116" fmla="*/ 1630680 w 3520440"/>
                  <a:gd name="connsiteY116" fmla="*/ 5257800 h 5326380"/>
                  <a:gd name="connsiteX117" fmla="*/ 1722120 w 3520440"/>
                  <a:gd name="connsiteY117" fmla="*/ 5273040 h 5326380"/>
                  <a:gd name="connsiteX118" fmla="*/ 1828800 w 3520440"/>
                  <a:gd name="connsiteY118" fmla="*/ 5242560 h 5326380"/>
                  <a:gd name="connsiteX119" fmla="*/ 1866900 w 3520440"/>
                  <a:gd name="connsiteY119" fmla="*/ 5318760 h 5326380"/>
                  <a:gd name="connsiteX120" fmla="*/ 1943100 w 3520440"/>
                  <a:gd name="connsiteY120" fmla="*/ 5326380 h 5326380"/>
                  <a:gd name="connsiteX121" fmla="*/ 1912620 w 3520440"/>
                  <a:gd name="connsiteY121" fmla="*/ 5227320 h 5326380"/>
                  <a:gd name="connsiteX122" fmla="*/ 1988820 w 3520440"/>
                  <a:gd name="connsiteY122" fmla="*/ 5128260 h 5326380"/>
                  <a:gd name="connsiteX123" fmla="*/ 2057400 w 3520440"/>
                  <a:gd name="connsiteY123" fmla="*/ 5036820 h 5326380"/>
                  <a:gd name="connsiteX124" fmla="*/ 2034540 w 3520440"/>
                  <a:gd name="connsiteY124" fmla="*/ 4869180 h 5326380"/>
                  <a:gd name="connsiteX125" fmla="*/ 2026920 w 3520440"/>
                  <a:gd name="connsiteY125" fmla="*/ 4716780 h 5326380"/>
                  <a:gd name="connsiteX126" fmla="*/ 2110740 w 3520440"/>
                  <a:gd name="connsiteY126" fmla="*/ 4602480 h 5326380"/>
                  <a:gd name="connsiteX127" fmla="*/ 2232660 w 3520440"/>
                  <a:gd name="connsiteY127" fmla="*/ 4442460 h 5326380"/>
                  <a:gd name="connsiteX128" fmla="*/ 2331720 w 3520440"/>
                  <a:gd name="connsiteY128" fmla="*/ 4411980 h 5326380"/>
                  <a:gd name="connsiteX129" fmla="*/ 2308860 w 3520440"/>
                  <a:gd name="connsiteY129" fmla="*/ 4290060 h 5326380"/>
                  <a:gd name="connsiteX130" fmla="*/ 2301240 w 3520440"/>
                  <a:gd name="connsiteY130" fmla="*/ 4145280 h 5326380"/>
                  <a:gd name="connsiteX131" fmla="*/ 2346960 w 3520440"/>
                  <a:gd name="connsiteY131" fmla="*/ 4008120 h 5326380"/>
                  <a:gd name="connsiteX132" fmla="*/ 2377440 w 3520440"/>
                  <a:gd name="connsiteY132" fmla="*/ 3848100 h 5326380"/>
                  <a:gd name="connsiteX133" fmla="*/ 2293620 w 3520440"/>
                  <a:gd name="connsiteY133" fmla="*/ 3718560 h 5326380"/>
                  <a:gd name="connsiteX134" fmla="*/ 2255520 w 3520440"/>
                  <a:gd name="connsiteY134" fmla="*/ 3619500 h 5326380"/>
                  <a:gd name="connsiteX135" fmla="*/ 2316480 w 3520440"/>
                  <a:gd name="connsiteY135" fmla="*/ 3253740 h 5326380"/>
                  <a:gd name="connsiteX136" fmla="*/ 2484120 w 3520440"/>
                  <a:gd name="connsiteY136" fmla="*/ 2628900 h 5326380"/>
                  <a:gd name="connsiteX137" fmla="*/ 2659380 w 3520440"/>
                  <a:gd name="connsiteY137" fmla="*/ 2080260 h 5326380"/>
                  <a:gd name="connsiteX138" fmla="*/ 2788920 w 3520440"/>
                  <a:gd name="connsiteY138" fmla="*/ 1821180 h 5326380"/>
                  <a:gd name="connsiteX139" fmla="*/ 2796540 w 3520440"/>
                  <a:gd name="connsiteY139" fmla="*/ 1729740 h 5326380"/>
                  <a:gd name="connsiteX140" fmla="*/ 2865120 w 3520440"/>
                  <a:gd name="connsiteY140" fmla="*/ 1584960 h 5326380"/>
                  <a:gd name="connsiteX141" fmla="*/ 2979420 w 3520440"/>
                  <a:gd name="connsiteY141" fmla="*/ 1508760 h 5326380"/>
                  <a:gd name="connsiteX142" fmla="*/ 2910840 w 3520440"/>
                  <a:gd name="connsiteY142" fmla="*/ 1394460 h 5326380"/>
                  <a:gd name="connsiteX143" fmla="*/ 2918460 w 3520440"/>
                  <a:gd name="connsiteY143" fmla="*/ 1363980 h 5326380"/>
                  <a:gd name="connsiteX144" fmla="*/ 3017520 w 3520440"/>
                  <a:gd name="connsiteY144" fmla="*/ 1341120 h 5326380"/>
                  <a:gd name="connsiteX145" fmla="*/ 3101340 w 3520440"/>
                  <a:gd name="connsiteY145" fmla="*/ 1272540 h 5326380"/>
                  <a:gd name="connsiteX146" fmla="*/ 3078480 w 3520440"/>
                  <a:gd name="connsiteY146" fmla="*/ 1203960 h 5326380"/>
                  <a:gd name="connsiteX147" fmla="*/ 3002280 w 3520440"/>
                  <a:gd name="connsiteY147" fmla="*/ 1150620 h 5326380"/>
                  <a:gd name="connsiteX148" fmla="*/ 3002280 w 3520440"/>
                  <a:gd name="connsiteY148" fmla="*/ 1021080 h 5326380"/>
                  <a:gd name="connsiteX149" fmla="*/ 3032760 w 3520440"/>
                  <a:gd name="connsiteY149" fmla="*/ 944880 h 5326380"/>
                  <a:gd name="connsiteX150" fmla="*/ 3139440 w 3520440"/>
                  <a:gd name="connsiteY150" fmla="*/ 914400 h 5326380"/>
                  <a:gd name="connsiteX151" fmla="*/ 3246120 w 3520440"/>
                  <a:gd name="connsiteY151" fmla="*/ 708660 h 5326380"/>
                  <a:gd name="connsiteX152" fmla="*/ 3246120 w 3520440"/>
                  <a:gd name="connsiteY152" fmla="*/ 632460 h 5326380"/>
                  <a:gd name="connsiteX153" fmla="*/ 3329940 w 3520440"/>
                  <a:gd name="connsiteY153" fmla="*/ 624840 h 5326380"/>
                  <a:gd name="connsiteX154" fmla="*/ 3360420 w 3520440"/>
                  <a:gd name="connsiteY154" fmla="*/ 571500 h 5326380"/>
                  <a:gd name="connsiteX155" fmla="*/ 3390900 w 3520440"/>
                  <a:gd name="connsiteY155" fmla="*/ 525780 h 5326380"/>
                  <a:gd name="connsiteX156" fmla="*/ 3459480 w 3520440"/>
                  <a:gd name="connsiteY156" fmla="*/ 541020 h 5326380"/>
                  <a:gd name="connsiteX157" fmla="*/ 3467100 w 3520440"/>
                  <a:gd name="connsiteY157" fmla="*/ 441960 h 5326380"/>
                  <a:gd name="connsiteX158" fmla="*/ 3512820 w 3520440"/>
                  <a:gd name="connsiteY158" fmla="*/ 403860 h 532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</a:cxnLst>
                <a:rect l="l" t="t" r="r" b="b"/>
                <a:pathLst>
                  <a:path w="3520440" h="5326380">
                    <a:moveTo>
                      <a:pt x="3512820" y="403860"/>
                    </a:moveTo>
                    <a:lnTo>
                      <a:pt x="3459480" y="365760"/>
                    </a:lnTo>
                    <a:lnTo>
                      <a:pt x="3459480" y="198120"/>
                    </a:lnTo>
                    <a:lnTo>
                      <a:pt x="3520440" y="83820"/>
                    </a:lnTo>
                    <a:lnTo>
                      <a:pt x="3451860" y="76200"/>
                    </a:lnTo>
                    <a:lnTo>
                      <a:pt x="3383280" y="53340"/>
                    </a:lnTo>
                    <a:lnTo>
                      <a:pt x="3307080" y="60960"/>
                    </a:lnTo>
                    <a:lnTo>
                      <a:pt x="3261360" y="30480"/>
                    </a:lnTo>
                    <a:lnTo>
                      <a:pt x="3139440" y="38100"/>
                    </a:lnTo>
                    <a:lnTo>
                      <a:pt x="3086100" y="182880"/>
                    </a:lnTo>
                    <a:lnTo>
                      <a:pt x="3032760" y="259080"/>
                    </a:lnTo>
                    <a:lnTo>
                      <a:pt x="2926080" y="259080"/>
                    </a:lnTo>
                    <a:lnTo>
                      <a:pt x="2766060" y="259080"/>
                    </a:lnTo>
                    <a:lnTo>
                      <a:pt x="2697480" y="259080"/>
                    </a:lnTo>
                    <a:lnTo>
                      <a:pt x="2659380" y="327660"/>
                    </a:lnTo>
                    <a:lnTo>
                      <a:pt x="2537460" y="289560"/>
                    </a:lnTo>
                    <a:lnTo>
                      <a:pt x="2438400" y="236220"/>
                    </a:lnTo>
                    <a:lnTo>
                      <a:pt x="2476500" y="175260"/>
                    </a:lnTo>
                    <a:lnTo>
                      <a:pt x="2407920" y="99060"/>
                    </a:lnTo>
                    <a:lnTo>
                      <a:pt x="2346960" y="0"/>
                    </a:lnTo>
                    <a:lnTo>
                      <a:pt x="2255520" y="38100"/>
                    </a:lnTo>
                    <a:lnTo>
                      <a:pt x="2225040" y="83820"/>
                    </a:lnTo>
                    <a:lnTo>
                      <a:pt x="2186940" y="114300"/>
                    </a:lnTo>
                    <a:lnTo>
                      <a:pt x="2065020" y="114300"/>
                    </a:lnTo>
                    <a:lnTo>
                      <a:pt x="1981200" y="114300"/>
                    </a:lnTo>
                    <a:lnTo>
                      <a:pt x="1973580" y="45720"/>
                    </a:lnTo>
                    <a:lnTo>
                      <a:pt x="1897380" y="38100"/>
                    </a:lnTo>
                    <a:lnTo>
                      <a:pt x="1729740" y="45720"/>
                    </a:lnTo>
                    <a:lnTo>
                      <a:pt x="1684020" y="114300"/>
                    </a:lnTo>
                    <a:lnTo>
                      <a:pt x="1630680" y="182880"/>
                    </a:lnTo>
                    <a:lnTo>
                      <a:pt x="1630680" y="213360"/>
                    </a:lnTo>
                    <a:lnTo>
                      <a:pt x="1661160" y="266700"/>
                    </a:lnTo>
                    <a:lnTo>
                      <a:pt x="1592580" y="373380"/>
                    </a:lnTo>
                    <a:lnTo>
                      <a:pt x="1463040" y="419100"/>
                    </a:lnTo>
                    <a:lnTo>
                      <a:pt x="1440180" y="525780"/>
                    </a:lnTo>
                    <a:lnTo>
                      <a:pt x="1432560" y="586740"/>
                    </a:lnTo>
                    <a:lnTo>
                      <a:pt x="1379220" y="586740"/>
                    </a:lnTo>
                    <a:lnTo>
                      <a:pt x="1295400" y="685800"/>
                    </a:lnTo>
                    <a:lnTo>
                      <a:pt x="1257300" y="762000"/>
                    </a:lnTo>
                    <a:lnTo>
                      <a:pt x="1257300" y="762000"/>
                    </a:lnTo>
                    <a:lnTo>
                      <a:pt x="1257300" y="883920"/>
                    </a:lnTo>
                    <a:lnTo>
                      <a:pt x="1196340" y="937260"/>
                    </a:lnTo>
                    <a:lnTo>
                      <a:pt x="1051560" y="906780"/>
                    </a:lnTo>
                    <a:lnTo>
                      <a:pt x="998220" y="1013460"/>
                    </a:lnTo>
                    <a:lnTo>
                      <a:pt x="944880" y="1036320"/>
                    </a:lnTo>
                    <a:lnTo>
                      <a:pt x="952500" y="1135380"/>
                    </a:lnTo>
                    <a:lnTo>
                      <a:pt x="922020" y="1203960"/>
                    </a:lnTo>
                    <a:lnTo>
                      <a:pt x="944880" y="1363980"/>
                    </a:lnTo>
                    <a:lnTo>
                      <a:pt x="952500" y="1455420"/>
                    </a:lnTo>
                    <a:lnTo>
                      <a:pt x="998220" y="1577340"/>
                    </a:lnTo>
                    <a:lnTo>
                      <a:pt x="1066800" y="1584960"/>
                    </a:lnTo>
                    <a:lnTo>
                      <a:pt x="1135380" y="1722120"/>
                    </a:lnTo>
                    <a:lnTo>
                      <a:pt x="1173480" y="1783080"/>
                    </a:lnTo>
                    <a:lnTo>
                      <a:pt x="1211580" y="1836420"/>
                    </a:lnTo>
                    <a:lnTo>
                      <a:pt x="1181100" y="1965960"/>
                    </a:lnTo>
                    <a:lnTo>
                      <a:pt x="1135380" y="2026920"/>
                    </a:lnTo>
                    <a:lnTo>
                      <a:pt x="1059180" y="2019300"/>
                    </a:lnTo>
                    <a:lnTo>
                      <a:pt x="1059180" y="2072640"/>
                    </a:lnTo>
                    <a:lnTo>
                      <a:pt x="1021080" y="2125980"/>
                    </a:lnTo>
                    <a:lnTo>
                      <a:pt x="1021080" y="2125980"/>
                    </a:lnTo>
                    <a:lnTo>
                      <a:pt x="1074420" y="2171700"/>
                    </a:lnTo>
                    <a:lnTo>
                      <a:pt x="1112520" y="2263140"/>
                    </a:lnTo>
                    <a:lnTo>
                      <a:pt x="1158240" y="2316480"/>
                    </a:lnTo>
                    <a:lnTo>
                      <a:pt x="1181100" y="2385060"/>
                    </a:lnTo>
                    <a:lnTo>
                      <a:pt x="1173480" y="2476500"/>
                    </a:lnTo>
                    <a:lnTo>
                      <a:pt x="1112520" y="2506980"/>
                    </a:lnTo>
                    <a:lnTo>
                      <a:pt x="1112520" y="2506980"/>
                    </a:lnTo>
                    <a:lnTo>
                      <a:pt x="975360" y="2438400"/>
                    </a:lnTo>
                    <a:lnTo>
                      <a:pt x="914400" y="2407920"/>
                    </a:lnTo>
                    <a:lnTo>
                      <a:pt x="868680" y="2484120"/>
                    </a:lnTo>
                    <a:lnTo>
                      <a:pt x="853440" y="2537460"/>
                    </a:lnTo>
                    <a:lnTo>
                      <a:pt x="822960" y="2583180"/>
                    </a:lnTo>
                    <a:lnTo>
                      <a:pt x="822960" y="2583180"/>
                    </a:lnTo>
                    <a:lnTo>
                      <a:pt x="701040" y="2621280"/>
                    </a:lnTo>
                    <a:lnTo>
                      <a:pt x="594360" y="2567940"/>
                    </a:lnTo>
                    <a:lnTo>
                      <a:pt x="502920" y="2606040"/>
                    </a:lnTo>
                    <a:lnTo>
                      <a:pt x="449580" y="2705100"/>
                    </a:lnTo>
                    <a:lnTo>
                      <a:pt x="403860" y="2674620"/>
                    </a:lnTo>
                    <a:lnTo>
                      <a:pt x="350520" y="2697480"/>
                    </a:lnTo>
                    <a:lnTo>
                      <a:pt x="129540" y="2682240"/>
                    </a:lnTo>
                    <a:lnTo>
                      <a:pt x="60960" y="2682240"/>
                    </a:lnTo>
                    <a:lnTo>
                      <a:pt x="0" y="2804160"/>
                    </a:lnTo>
                    <a:lnTo>
                      <a:pt x="0" y="2834640"/>
                    </a:lnTo>
                    <a:lnTo>
                      <a:pt x="106680" y="2895600"/>
                    </a:lnTo>
                    <a:lnTo>
                      <a:pt x="190500" y="2987040"/>
                    </a:lnTo>
                    <a:lnTo>
                      <a:pt x="289560" y="3208020"/>
                    </a:lnTo>
                    <a:lnTo>
                      <a:pt x="426720" y="3261360"/>
                    </a:lnTo>
                    <a:lnTo>
                      <a:pt x="510540" y="3314700"/>
                    </a:lnTo>
                    <a:lnTo>
                      <a:pt x="594360" y="3482340"/>
                    </a:lnTo>
                    <a:lnTo>
                      <a:pt x="510540" y="3634740"/>
                    </a:lnTo>
                    <a:lnTo>
                      <a:pt x="502920" y="3710940"/>
                    </a:lnTo>
                    <a:lnTo>
                      <a:pt x="632460" y="3771900"/>
                    </a:lnTo>
                    <a:lnTo>
                      <a:pt x="693420" y="3832860"/>
                    </a:lnTo>
                    <a:lnTo>
                      <a:pt x="792480" y="3802380"/>
                    </a:lnTo>
                    <a:lnTo>
                      <a:pt x="838200" y="3863340"/>
                    </a:lnTo>
                    <a:lnTo>
                      <a:pt x="830580" y="3916680"/>
                    </a:lnTo>
                    <a:lnTo>
                      <a:pt x="929640" y="3947160"/>
                    </a:lnTo>
                    <a:lnTo>
                      <a:pt x="960120" y="4145280"/>
                    </a:lnTo>
                    <a:lnTo>
                      <a:pt x="975360" y="4221480"/>
                    </a:lnTo>
                    <a:lnTo>
                      <a:pt x="998220" y="4282440"/>
                    </a:lnTo>
                    <a:lnTo>
                      <a:pt x="1021080" y="4335780"/>
                    </a:lnTo>
                    <a:lnTo>
                      <a:pt x="1112520" y="4290060"/>
                    </a:lnTo>
                    <a:lnTo>
                      <a:pt x="1272540" y="4366260"/>
                    </a:lnTo>
                    <a:lnTo>
                      <a:pt x="1379220" y="4351020"/>
                    </a:lnTo>
                    <a:lnTo>
                      <a:pt x="1440180" y="4404360"/>
                    </a:lnTo>
                    <a:lnTo>
                      <a:pt x="1463040" y="4488180"/>
                    </a:lnTo>
                    <a:lnTo>
                      <a:pt x="1463040" y="4488180"/>
                    </a:lnTo>
                    <a:lnTo>
                      <a:pt x="1501140" y="4594860"/>
                    </a:lnTo>
                    <a:lnTo>
                      <a:pt x="1463040" y="4625340"/>
                    </a:lnTo>
                    <a:lnTo>
                      <a:pt x="1501140" y="4739640"/>
                    </a:lnTo>
                    <a:lnTo>
                      <a:pt x="1447800" y="4808220"/>
                    </a:lnTo>
                    <a:lnTo>
                      <a:pt x="1394460" y="4892040"/>
                    </a:lnTo>
                    <a:lnTo>
                      <a:pt x="1386840" y="4991100"/>
                    </a:lnTo>
                    <a:lnTo>
                      <a:pt x="1478280" y="4991100"/>
                    </a:lnTo>
                    <a:lnTo>
                      <a:pt x="1508760" y="5059680"/>
                    </a:lnTo>
                    <a:lnTo>
                      <a:pt x="1600200" y="5097780"/>
                    </a:lnTo>
                    <a:lnTo>
                      <a:pt x="1630680" y="5257800"/>
                    </a:lnTo>
                    <a:lnTo>
                      <a:pt x="1722120" y="5273040"/>
                    </a:lnTo>
                    <a:lnTo>
                      <a:pt x="1828800" y="5242560"/>
                    </a:lnTo>
                    <a:lnTo>
                      <a:pt x="1866900" y="5318760"/>
                    </a:lnTo>
                    <a:lnTo>
                      <a:pt x="1943100" y="5326380"/>
                    </a:lnTo>
                    <a:lnTo>
                      <a:pt x="1912620" y="5227320"/>
                    </a:lnTo>
                    <a:lnTo>
                      <a:pt x="1988820" y="5128260"/>
                    </a:lnTo>
                    <a:lnTo>
                      <a:pt x="2057400" y="5036820"/>
                    </a:lnTo>
                    <a:lnTo>
                      <a:pt x="2034540" y="4869180"/>
                    </a:lnTo>
                    <a:lnTo>
                      <a:pt x="2026920" y="4716780"/>
                    </a:lnTo>
                    <a:lnTo>
                      <a:pt x="2110740" y="4602480"/>
                    </a:lnTo>
                    <a:lnTo>
                      <a:pt x="2232660" y="4442460"/>
                    </a:lnTo>
                    <a:lnTo>
                      <a:pt x="2331720" y="4411980"/>
                    </a:lnTo>
                    <a:lnTo>
                      <a:pt x="2308860" y="4290060"/>
                    </a:lnTo>
                    <a:lnTo>
                      <a:pt x="2301240" y="4145280"/>
                    </a:lnTo>
                    <a:lnTo>
                      <a:pt x="2346960" y="4008120"/>
                    </a:lnTo>
                    <a:lnTo>
                      <a:pt x="2377440" y="3848100"/>
                    </a:lnTo>
                    <a:lnTo>
                      <a:pt x="2293620" y="3718560"/>
                    </a:lnTo>
                    <a:lnTo>
                      <a:pt x="2255520" y="3619500"/>
                    </a:lnTo>
                    <a:lnTo>
                      <a:pt x="2316480" y="3253740"/>
                    </a:lnTo>
                    <a:lnTo>
                      <a:pt x="2484120" y="2628900"/>
                    </a:lnTo>
                    <a:lnTo>
                      <a:pt x="2659380" y="2080260"/>
                    </a:lnTo>
                    <a:lnTo>
                      <a:pt x="2788920" y="1821180"/>
                    </a:lnTo>
                    <a:lnTo>
                      <a:pt x="2796540" y="1729740"/>
                    </a:lnTo>
                    <a:lnTo>
                      <a:pt x="2865120" y="1584960"/>
                    </a:lnTo>
                    <a:lnTo>
                      <a:pt x="2979420" y="1508760"/>
                    </a:lnTo>
                    <a:lnTo>
                      <a:pt x="2910840" y="1394460"/>
                    </a:lnTo>
                    <a:lnTo>
                      <a:pt x="2918460" y="1363980"/>
                    </a:lnTo>
                    <a:lnTo>
                      <a:pt x="3017520" y="1341120"/>
                    </a:lnTo>
                    <a:lnTo>
                      <a:pt x="3101340" y="1272540"/>
                    </a:lnTo>
                    <a:lnTo>
                      <a:pt x="3078480" y="1203960"/>
                    </a:lnTo>
                    <a:lnTo>
                      <a:pt x="3002280" y="1150620"/>
                    </a:lnTo>
                    <a:lnTo>
                      <a:pt x="3002280" y="1021080"/>
                    </a:lnTo>
                    <a:lnTo>
                      <a:pt x="3032760" y="944880"/>
                    </a:lnTo>
                    <a:lnTo>
                      <a:pt x="3139440" y="914400"/>
                    </a:lnTo>
                    <a:lnTo>
                      <a:pt x="3246120" y="708660"/>
                    </a:lnTo>
                    <a:lnTo>
                      <a:pt x="3246120" y="632460"/>
                    </a:lnTo>
                    <a:lnTo>
                      <a:pt x="3329940" y="624840"/>
                    </a:lnTo>
                    <a:lnTo>
                      <a:pt x="3360420" y="571500"/>
                    </a:lnTo>
                    <a:lnTo>
                      <a:pt x="3390900" y="525780"/>
                    </a:lnTo>
                    <a:lnTo>
                      <a:pt x="3459480" y="541020"/>
                    </a:lnTo>
                    <a:lnTo>
                      <a:pt x="3467100" y="441960"/>
                    </a:lnTo>
                    <a:lnTo>
                      <a:pt x="3512820" y="40386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20AD47B2-D43B-2D87-B09B-7D8FF1E38688}"/>
                  </a:ext>
                </a:extLst>
              </p:cNvPr>
              <p:cNvSpPr/>
              <p:nvPr/>
            </p:nvSpPr>
            <p:spPr>
              <a:xfrm>
                <a:off x="403965" y="6482091"/>
                <a:ext cx="632232" cy="816020"/>
              </a:xfrm>
              <a:custGeom>
                <a:avLst/>
                <a:gdLst>
                  <a:gd name="connsiteX0" fmla="*/ 1402080 w 3276600"/>
                  <a:gd name="connsiteY0" fmla="*/ 0 h 4229100"/>
                  <a:gd name="connsiteX1" fmla="*/ 1470660 w 3276600"/>
                  <a:gd name="connsiteY1" fmla="*/ 30480 h 4229100"/>
                  <a:gd name="connsiteX2" fmla="*/ 1493520 w 3276600"/>
                  <a:gd name="connsiteY2" fmla="*/ 114300 h 4229100"/>
                  <a:gd name="connsiteX3" fmla="*/ 1607820 w 3276600"/>
                  <a:gd name="connsiteY3" fmla="*/ 167640 h 4229100"/>
                  <a:gd name="connsiteX4" fmla="*/ 1630680 w 3276600"/>
                  <a:gd name="connsiteY4" fmla="*/ 213360 h 4229100"/>
                  <a:gd name="connsiteX5" fmla="*/ 1819676 w 3276600"/>
                  <a:gd name="connsiteY5" fmla="*/ 330668 h 4229100"/>
                  <a:gd name="connsiteX6" fmla="*/ 1818573 w 3276600"/>
                  <a:gd name="connsiteY6" fmla="*/ 332872 h 4229100"/>
                  <a:gd name="connsiteX7" fmla="*/ 1805940 w 3276600"/>
                  <a:gd name="connsiteY7" fmla="*/ 327660 h 4229100"/>
                  <a:gd name="connsiteX8" fmla="*/ 1818132 w 3276600"/>
                  <a:gd name="connsiteY8" fmla="*/ 333756 h 4229100"/>
                  <a:gd name="connsiteX9" fmla="*/ 1775460 w 3276600"/>
                  <a:gd name="connsiteY9" fmla="*/ 419100 h 4229100"/>
                  <a:gd name="connsiteX10" fmla="*/ 1775460 w 3276600"/>
                  <a:gd name="connsiteY10" fmla="*/ 449580 h 4229100"/>
                  <a:gd name="connsiteX11" fmla="*/ 1882140 w 3276600"/>
                  <a:gd name="connsiteY11" fmla="*/ 510540 h 4229100"/>
                  <a:gd name="connsiteX12" fmla="*/ 1965960 w 3276600"/>
                  <a:gd name="connsiteY12" fmla="*/ 601980 h 4229100"/>
                  <a:gd name="connsiteX13" fmla="*/ 2065020 w 3276600"/>
                  <a:gd name="connsiteY13" fmla="*/ 822960 h 4229100"/>
                  <a:gd name="connsiteX14" fmla="*/ 2202180 w 3276600"/>
                  <a:gd name="connsiteY14" fmla="*/ 876300 h 4229100"/>
                  <a:gd name="connsiteX15" fmla="*/ 2286000 w 3276600"/>
                  <a:gd name="connsiteY15" fmla="*/ 929640 h 4229100"/>
                  <a:gd name="connsiteX16" fmla="*/ 2369820 w 3276600"/>
                  <a:gd name="connsiteY16" fmla="*/ 1097280 h 4229100"/>
                  <a:gd name="connsiteX17" fmla="*/ 2286000 w 3276600"/>
                  <a:gd name="connsiteY17" fmla="*/ 1249680 h 4229100"/>
                  <a:gd name="connsiteX18" fmla="*/ 2278380 w 3276600"/>
                  <a:gd name="connsiteY18" fmla="*/ 1325880 h 4229100"/>
                  <a:gd name="connsiteX19" fmla="*/ 2407920 w 3276600"/>
                  <a:gd name="connsiteY19" fmla="*/ 1386840 h 4229100"/>
                  <a:gd name="connsiteX20" fmla="*/ 2468880 w 3276600"/>
                  <a:gd name="connsiteY20" fmla="*/ 1447800 h 4229100"/>
                  <a:gd name="connsiteX21" fmla="*/ 2567940 w 3276600"/>
                  <a:gd name="connsiteY21" fmla="*/ 1417320 h 4229100"/>
                  <a:gd name="connsiteX22" fmla="*/ 2613660 w 3276600"/>
                  <a:gd name="connsiteY22" fmla="*/ 1478280 h 4229100"/>
                  <a:gd name="connsiteX23" fmla="*/ 2606040 w 3276600"/>
                  <a:gd name="connsiteY23" fmla="*/ 1531620 h 4229100"/>
                  <a:gd name="connsiteX24" fmla="*/ 2705100 w 3276600"/>
                  <a:gd name="connsiteY24" fmla="*/ 1562100 h 4229100"/>
                  <a:gd name="connsiteX25" fmla="*/ 2735580 w 3276600"/>
                  <a:gd name="connsiteY25" fmla="*/ 1760220 h 4229100"/>
                  <a:gd name="connsiteX26" fmla="*/ 2750820 w 3276600"/>
                  <a:gd name="connsiteY26" fmla="*/ 1836420 h 4229100"/>
                  <a:gd name="connsiteX27" fmla="*/ 2773680 w 3276600"/>
                  <a:gd name="connsiteY27" fmla="*/ 1897380 h 4229100"/>
                  <a:gd name="connsiteX28" fmla="*/ 2796540 w 3276600"/>
                  <a:gd name="connsiteY28" fmla="*/ 1950720 h 4229100"/>
                  <a:gd name="connsiteX29" fmla="*/ 2887980 w 3276600"/>
                  <a:gd name="connsiteY29" fmla="*/ 1905000 h 4229100"/>
                  <a:gd name="connsiteX30" fmla="*/ 3048000 w 3276600"/>
                  <a:gd name="connsiteY30" fmla="*/ 1981200 h 4229100"/>
                  <a:gd name="connsiteX31" fmla="*/ 3154680 w 3276600"/>
                  <a:gd name="connsiteY31" fmla="*/ 1965960 h 4229100"/>
                  <a:gd name="connsiteX32" fmla="*/ 3215640 w 3276600"/>
                  <a:gd name="connsiteY32" fmla="*/ 2019300 h 4229100"/>
                  <a:gd name="connsiteX33" fmla="*/ 3238500 w 3276600"/>
                  <a:gd name="connsiteY33" fmla="*/ 2103120 h 4229100"/>
                  <a:gd name="connsiteX34" fmla="*/ 3276600 w 3276600"/>
                  <a:gd name="connsiteY34" fmla="*/ 2209800 h 4229100"/>
                  <a:gd name="connsiteX35" fmla="*/ 3238500 w 3276600"/>
                  <a:gd name="connsiteY35" fmla="*/ 2240280 h 4229100"/>
                  <a:gd name="connsiteX36" fmla="*/ 3276600 w 3276600"/>
                  <a:gd name="connsiteY36" fmla="*/ 2354580 h 4229100"/>
                  <a:gd name="connsiteX37" fmla="*/ 3223260 w 3276600"/>
                  <a:gd name="connsiteY37" fmla="*/ 2423160 h 4229100"/>
                  <a:gd name="connsiteX38" fmla="*/ 3169920 w 3276600"/>
                  <a:gd name="connsiteY38" fmla="*/ 2506980 h 4229100"/>
                  <a:gd name="connsiteX39" fmla="*/ 3163606 w 3276600"/>
                  <a:gd name="connsiteY39" fmla="*/ 2589060 h 4229100"/>
                  <a:gd name="connsiteX40" fmla="*/ 3116580 w 3276600"/>
                  <a:gd name="connsiteY40" fmla="*/ 2583180 h 4229100"/>
                  <a:gd name="connsiteX41" fmla="*/ 2987040 w 3276600"/>
                  <a:gd name="connsiteY41" fmla="*/ 2545080 h 4229100"/>
                  <a:gd name="connsiteX42" fmla="*/ 2948940 w 3276600"/>
                  <a:gd name="connsiteY42" fmla="*/ 2606040 h 4229100"/>
                  <a:gd name="connsiteX43" fmla="*/ 2910840 w 3276600"/>
                  <a:gd name="connsiteY43" fmla="*/ 2606040 h 4229100"/>
                  <a:gd name="connsiteX44" fmla="*/ 2857500 w 3276600"/>
                  <a:gd name="connsiteY44" fmla="*/ 2628900 h 4229100"/>
                  <a:gd name="connsiteX45" fmla="*/ 2811780 w 3276600"/>
                  <a:gd name="connsiteY45" fmla="*/ 2712720 h 4229100"/>
                  <a:gd name="connsiteX46" fmla="*/ 2735580 w 3276600"/>
                  <a:gd name="connsiteY46" fmla="*/ 2788920 h 4229100"/>
                  <a:gd name="connsiteX47" fmla="*/ 2720340 w 3276600"/>
                  <a:gd name="connsiteY47" fmla="*/ 2964180 h 4229100"/>
                  <a:gd name="connsiteX48" fmla="*/ 2766060 w 3276600"/>
                  <a:gd name="connsiteY48" fmla="*/ 2987040 h 4229100"/>
                  <a:gd name="connsiteX49" fmla="*/ 2948940 w 3276600"/>
                  <a:gd name="connsiteY49" fmla="*/ 3040380 h 4229100"/>
                  <a:gd name="connsiteX50" fmla="*/ 2994660 w 3276600"/>
                  <a:gd name="connsiteY50" fmla="*/ 3108960 h 4229100"/>
                  <a:gd name="connsiteX51" fmla="*/ 2994660 w 3276600"/>
                  <a:gd name="connsiteY51" fmla="*/ 3154680 h 4229100"/>
                  <a:gd name="connsiteX52" fmla="*/ 2887980 w 3276600"/>
                  <a:gd name="connsiteY52" fmla="*/ 3253740 h 4229100"/>
                  <a:gd name="connsiteX53" fmla="*/ 3040380 w 3276600"/>
                  <a:gd name="connsiteY53" fmla="*/ 3238500 h 4229100"/>
                  <a:gd name="connsiteX54" fmla="*/ 3063240 w 3276600"/>
                  <a:gd name="connsiteY54" fmla="*/ 3268980 h 4229100"/>
                  <a:gd name="connsiteX55" fmla="*/ 2857500 w 3276600"/>
                  <a:gd name="connsiteY55" fmla="*/ 3421380 h 4229100"/>
                  <a:gd name="connsiteX56" fmla="*/ 2705100 w 3276600"/>
                  <a:gd name="connsiteY56" fmla="*/ 3451860 h 4229100"/>
                  <a:gd name="connsiteX57" fmla="*/ 2667000 w 3276600"/>
                  <a:gd name="connsiteY57" fmla="*/ 3550920 h 4229100"/>
                  <a:gd name="connsiteX58" fmla="*/ 2644140 w 3276600"/>
                  <a:gd name="connsiteY58" fmla="*/ 3596640 h 4229100"/>
                  <a:gd name="connsiteX59" fmla="*/ 2606040 w 3276600"/>
                  <a:gd name="connsiteY59" fmla="*/ 3680460 h 4229100"/>
                  <a:gd name="connsiteX60" fmla="*/ 2598420 w 3276600"/>
                  <a:gd name="connsiteY60" fmla="*/ 3718560 h 4229100"/>
                  <a:gd name="connsiteX61" fmla="*/ 2232660 w 3276600"/>
                  <a:gd name="connsiteY61" fmla="*/ 3924300 h 4229100"/>
                  <a:gd name="connsiteX62" fmla="*/ 2042160 w 3276600"/>
                  <a:gd name="connsiteY62" fmla="*/ 3962400 h 4229100"/>
                  <a:gd name="connsiteX63" fmla="*/ 1661160 w 3276600"/>
                  <a:gd name="connsiteY63" fmla="*/ 4229100 h 4229100"/>
                  <a:gd name="connsiteX64" fmla="*/ 1684020 w 3276600"/>
                  <a:gd name="connsiteY64" fmla="*/ 4046220 h 4229100"/>
                  <a:gd name="connsiteX65" fmla="*/ 1600200 w 3276600"/>
                  <a:gd name="connsiteY65" fmla="*/ 3985260 h 4229100"/>
                  <a:gd name="connsiteX66" fmla="*/ 1851660 w 3276600"/>
                  <a:gd name="connsiteY66" fmla="*/ 3832860 h 4229100"/>
                  <a:gd name="connsiteX67" fmla="*/ 1965960 w 3276600"/>
                  <a:gd name="connsiteY67" fmla="*/ 3604260 h 4229100"/>
                  <a:gd name="connsiteX68" fmla="*/ 1935480 w 3276600"/>
                  <a:gd name="connsiteY68" fmla="*/ 3497580 h 4229100"/>
                  <a:gd name="connsiteX69" fmla="*/ 1981200 w 3276600"/>
                  <a:gd name="connsiteY69" fmla="*/ 3413760 h 4229100"/>
                  <a:gd name="connsiteX70" fmla="*/ 2026920 w 3276600"/>
                  <a:gd name="connsiteY70" fmla="*/ 3307080 h 4229100"/>
                  <a:gd name="connsiteX71" fmla="*/ 2042160 w 3276600"/>
                  <a:gd name="connsiteY71" fmla="*/ 3025140 h 4229100"/>
                  <a:gd name="connsiteX72" fmla="*/ 1912620 w 3276600"/>
                  <a:gd name="connsiteY72" fmla="*/ 2750820 h 4229100"/>
                  <a:gd name="connsiteX73" fmla="*/ 1859280 w 3276600"/>
                  <a:gd name="connsiteY73" fmla="*/ 2667000 h 4229100"/>
                  <a:gd name="connsiteX74" fmla="*/ 1752600 w 3276600"/>
                  <a:gd name="connsiteY74" fmla="*/ 2628900 h 4229100"/>
                  <a:gd name="connsiteX75" fmla="*/ 1729740 w 3276600"/>
                  <a:gd name="connsiteY75" fmla="*/ 2575560 h 4229100"/>
                  <a:gd name="connsiteX76" fmla="*/ 1744980 w 3276600"/>
                  <a:gd name="connsiteY76" fmla="*/ 2301240 h 4229100"/>
                  <a:gd name="connsiteX77" fmla="*/ 1714500 w 3276600"/>
                  <a:gd name="connsiteY77" fmla="*/ 2286000 h 4229100"/>
                  <a:gd name="connsiteX78" fmla="*/ 1653540 w 3276600"/>
                  <a:gd name="connsiteY78" fmla="*/ 2286000 h 4229100"/>
                  <a:gd name="connsiteX79" fmla="*/ 1516380 w 3276600"/>
                  <a:gd name="connsiteY79" fmla="*/ 2286000 h 4229100"/>
                  <a:gd name="connsiteX80" fmla="*/ 1478280 w 3276600"/>
                  <a:gd name="connsiteY80" fmla="*/ 2225040 h 4229100"/>
                  <a:gd name="connsiteX81" fmla="*/ 1447800 w 3276600"/>
                  <a:gd name="connsiteY81" fmla="*/ 2110740 h 4229100"/>
                  <a:gd name="connsiteX82" fmla="*/ 1478280 w 3276600"/>
                  <a:gd name="connsiteY82" fmla="*/ 2072640 h 4229100"/>
                  <a:gd name="connsiteX83" fmla="*/ 1562100 w 3276600"/>
                  <a:gd name="connsiteY83" fmla="*/ 2004060 h 4229100"/>
                  <a:gd name="connsiteX84" fmla="*/ 1684020 w 3276600"/>
                  <a:gd name="connsiteY84" fmla="*/ 2011680 h 4229100"/>
                  <a:gd name="connsiteX85" fmla="*/ 1798320 w 3276600"/>
                  <a:gd name="connsiteY85" fmla="*/ 2095500 h 4229100"/>
                  <a:gd name="connsiteX86" fmla="*/ 1798320 w 3276600"/>
                  <a:gd name="connsiteY86" fmla="*/ 2255520 h 4229100"/>
                  <a:gd name="connsiteX87" fmla="*/ 1851660 w 3276600"/>
                  <a:gd name="connsiteY87" fmla="*/ 2255520 h 4229100"/>
                  <a:gd name="connsiteX88" fmla="*/ 1981200 w 3276600"/>
                  <a:gd name="connsiteY88" fmla="*/ 2225040 h 4229100"/>
                  <a:gd name="connsiteX89" fmla="*/ 2042160 w 3276600"/>
                  <a:gd name="connsiteY89" fmla="*/ 2133600 h 4229100"/>
                  <a:gd name="connsiteX90" fmla="*/ 2065020 w 3276600"/>
                  <a:gd name="connsiteY90" fmla="*/ 1958340 h 4229100"/>
                  <a:gd name="connsiteX91" fmla="*/ 2110740 w 3276600"/>
                  <a:gd name="connsiteY91" fmla="*/ 1874520 h 4229100"/>
                  <a:gd name="connsiteX92" fmla="*/ 2034540 w 3276600"/>
                  <a:gd name="connsiteY92" fmla="*/ 1744980 h 4229100"/>
                  <a:gd name="connsiteX93" fmla="*/ 1965960 w 3276600"/>
                  <a:gd name="connsiteY93" fmla="*/ 1722120 h 4229100"/>
                  <a:gd name="connsiteX94" fmla="*/ 1859280 w 3276600"/>
                  <a:gd name="connsiteY94" fmla="*/ 1722120 h 4229100"/>
                  <a:gd name="connsiteX95" fmla="*/ 1798320 w 3276600"/>
                  <a:gd name="connsiteY95" fmla="*/ 1653540 h 4229100"/>
                  <a:gd name="connsiteX96" fmla="*/ 1691640 w 3276600"/>
                  <a:gd name="connsiteY96" fmla="*/ 1600200 h 4229100"/>
                  <a:gd name="connsiteX97" fmla="*/ 1478280 w 3276600"/>
                  <a:gd name="connsiteY97" fmla="*/ 1729740 h 4229100"/>
                  <a:gd name="connsiteX98" fmla="*/ 1470660 w 3276600"/>
                  <a:gd name="connsiteY98" fmla="*/ 1798320 h 4229100"/>
                  <a:gd name="connsiteX99" fmla="*/ 1478280 w 3276600"/>
                  <a:gd name="connsiteY99" fmla="*/ 1920240 h 4229100"/>
                  <a:gd name="connsiteX100" fmla="*/ 1432560 w 3276600"/>
                  <a:gd name="connsiteY100" fmla="*/ 2004060 h 4229100"/>
                  <a:gd name="connsiteX101" fmla="*/ 1356360 w 3276600"/>
                  <a:gd name="connsiteY101" fmla="*/ 2065020 h 4229100"/>
                  <a:gd name="connsiteX102" fmla="*/ 1318260 w 3276600"/>
                  <a:gd name="connsiteY102" fmla="*/ 2316480 h 4229100"/>
                  <a:gd name="connsiteX103" fmla="*/ 1196340 w 3276600"/>
                  <a:gd name="connsiteY103" fmla="*/ 2476500 h 4229100"/>
                  <a:gd name="connsiteX104" fmla="*/ 1219200 w 3276600"/>
                  <a:gd name="connsiteY104" fmla="*/ 2827020 h 4229100"/>
                  <a:gd name="connsiteX105" fmla="*/ 1272540 w 3276600"/>
                  <a:gd name="connsiteY105" fmla="*/ 3025140 h 4229100"/>
                  <a:gd name="connsiteX106" fmla="*/ 1356360 w 3276600"/>
                  <a:gd name="connsiteY106" fmla="*/ 3131820 h 4229100"/>
                  <a:gd name="connsiteX107" fmla="*/ 1562100 w 3276600"/>
                  <a:gd name="connsiteY107" fmla="*/ 3268980 h 4229100"/>
                  <a:gd name="connsiteX108" fmla="*/ 1676400 w 3276600"/>
                  <a:gd name="connsiteY108" fmla="*/ 3268980 h 4229100"/>
                  <a:gd name="connsiteX109" fmla="*/ 1630680 w 3276600"/>
                  <a:gd name="connsiteY109" fmla="*/ 3368040 h 4229100"/>
                  <a:gd name="connsiteX110" fmla="*/ 1524000 w 3276600"/>
                  <a:gd name="connsiteY110" fmla="*/ 3604260 h 4229100"/>
                  <a:gd name="connsiteX111" fmla="*/ 1463040 w 3276600"/>
                  <a:gd name="connsiteY111" fmla="*/ 3611880 h 4229100"/>
                  <a:gd name="connsiteX112" fmla="*/ 1402080 w 3276600"/>
                  <a:gd name="connsiteY112" fmla="*/ 3665220 h 4229100"/>
                  <a:gd name="connsiteX113" fmla="*/ 1333500 w 3276600"/>
                  <a:gd name="connsiteY113" fmla="*/ 3611880 h 4229100"/>
                  <a:gd name="connsiteX114" fmla="*/ 1219200 w 3276600"/>
                  <a:gd name="connsiteY114" fmla="*/ 3642360 h 4229100"/>
                  <a:gd name="connsiteX115" fmla="*/ 1158240 w 3276600"/>
                  <a:gd name="connsiteY115" fmla="*/ 3596640 h 4229100"/>
                  <a:gd name="connsiteX116" fmla="*/ 1181100 w 3276600"/>
                  <a:gd name="connsiteY116" fmla="*/ 3474720 h 4229100"/>
                  <a:gd name="connsiteX117" fmla="*/ 1036320 w 3276600"/>
                  <a:gd name="connsiteY117" fmla="*/ 3352800 h 4229100"/>
                  <a:gd name="connsiteX118" fmla="*/ 853440 w 3276600"/>
                  <a:gd name="connsiteY118" fmla="*/ 3345180 h 4229100"/>
                  <a:gd name="connsiteX119" fmla="*/ 601980 w 3276600"/>
                  <a:gd name="connsiteY119" fmla="*/ 3337560 h 4229100"/>
                  <a:gd name="connsiteX120" fmla="*/ 518160 w 3276600"/>
                  <a:gd name="connsiteY120" fmla="*/ 3299460 h 4229100"/>
                  <a:gd name="connsiteX121" fmla="*/ 480060 w 3276600"/>
                  <a:gd name="connsiteY121" fmla="*/ 3345180 h 4229100"/>
                  <a:gd name="connsiteX122" fmla="*/ 304800 w 3276600"/>
                  <a:gd name="connsiteY122" fmla="*/ 3368040 h 4229100"/>
                  <a:gd name="connsiteX123" fmla="*/ 297180 w 3276600"/>
                  <a:gd name="connsiteY123" fmla="*/ 3314700 h 4229100"/>
                  <a:gd name="connsiteX124" fmla="*/ 259080 w 3276600"/>
                  <a:gd name="connsiteY124" fmla="*/ 3268980 h 4229100"/>
                  <a:gd name="connsiteX125" fmla="*/ 236220 w 3276600"/>
                  <a:gd name="connsiteY125" fmla="*/ 3208020 h 4229100"/>
                  <a:gd name="connsiteX126" fmla="*/ 251460 w 3276600"/>
                  <a:gd name="connsiteY126" fmla="*/ 3139440 h 4229100"/>
                  <a:gd name="connsiteX127" fmla="*/ 152400 w 3276600"/>
                  <a:gd name="connsiteY127" fmla="*/ 3101340 h 4229100"/>
                  <a:gd name="connsiteX128" fmla="*/ 220980 w 3276600"/>
                  <a:gd name="connsiteY128" fmla="*/ 3040380 h 4229100"/>
                  <a:gd name="connsiteX129" fmla="*/ 182880 w 3276600"/>
                  <a:gd name="connsiteY129" fmla="*/ 2971800 h 4229100"/>
                  <a:gd name="connsiteX130" fmla="*/ 114300 w 3276600"/>
                  <a:gd name="connsiteY130" fmla="*/ 2903220 h 4229100"/>
                  <a:gd name="connsiteX131" fmla="*/ 0 w 3276600"/>
                  <a:gd name="connsiteY131" fmla="*/ 2788920 h 4229100"/>
                  <a:gd name="connsiteX132" fmla="*/ 0 w 3276600"/>
                  <a:gd name="connsiteY132" fmla="*/ 2727960 h 4229100"/>
                  <a:gd name="connsiteX133" fmla="*/ 106680 w 3276600"/>
                  <a:gd name="connsiteY133" fmla="*/ 2689860 h 4229100"/>
                  <a:gd name="connsiteX134" fmla="*/ 182880 w 3276600"/>
                  <a:gd name="connsiteY134" fmla="*/ 2766060 h 4229100"/>
                  <a:gd name="connsiteX135" fmla="*/ 297180 w 3276600"/>
                  <a:gd name="connsiteY135" fmla="*/ 2819400 h 4229100"/>
                  <a:gd name="connsiteX136" fmla="*/ 457200 w 3276600"/>
                  <a:gd name="connsiteY136" fmla="*/ 2720340 h 4229100"/>
                  <a:gd name="connsiteX137" fmla="*/ 579120 w 3276600"/>
                  <a:gd name="connsiteY137" fmla="*/ 2499360 h 4229100"/>
                  <a:gd name="connsiteX138" fmla="*/ 640080 w 3276600"/>
                  <a:gd name="connsiteY138" fmla="*/ 2164080 h 4229100"/>
                  <a:gd name="connsiteX139" fmla="*/ 601980 w 3276600"/>
                  <a:gd name="connsiteY139" fmla="*/ 1943100 h 4229100"/>
                  <a:gd name="connsiteX140" fmla="*/ 327660 w 3276600"/>
                  <a:gd name="connsiteY140" fmla="*/ 1592580 h 4229100"/>
                  <a:gd name="connsiteX141" fmla="*/ 220980 w 3276600"/>
                  <a:gd name="connsiteY141" fmla="*/ 1569720 h 4229100"/>
                  <a:gd name="connsiteX142" fmla="*/ 167640 w 3276600"/>
                  <a:gd name="connsiteY142" fmla="*/ 1577340 h 4229100"/>
                  <a:gd name="connsiteX143" fmla="*/ 167640 w 3276600"/>
                  <a:gd name="connsiteY143" fmla="*/ 1546860 h 4229100"/>
                  <a:gd name="connsiteX144" fmla="*/ 129540 w 3276600"/>
                  <a:gd name="connsiteY144" fmla="*/ 1432560 h 4229100"/>
                  <a:gd name="connsiteX145" fmla="*/ 167640 w 3276600"/>
                  <a:gd name="connsiteY145" fmla="*/ 1211580 h 4229100"/>
                  <a:gd name="connsiteX146" fmla="*/ 297180 w 3276600"/>
                  <a:gd name="connsiteY146" fmla="*/ 1005840 h 4229100"/>
                  <a:gd name="connsiteX147" fmla="*/ 243840 w 3276600"/>
                  <a:gd name="connsiteY147" fmla="*/ 807720 h 4229100"/>
                  <a:gd name="connsiteX148" fmla="*/ 144780 w 3276600"/>
                  <a:gd name="connsiteY148" fmla="*/ 609600 h 4229100"/>
                  <a:gd name="connsiteX149" fmla="*/ 236220 w 3276600"/>
                  <a:gd name="connsiteY149" fmla="*/ 403860 h 4229100"/>
                  <a:gd name="connsiteX150" fmla="*/ 129540 w 3276600"/>
                  <a:gd name="connsiteY150" fmla="*/ 342900 h 4229100"/>
                  <a:gd name="connsiteX151" fmla="*/ 121920 w 3276600"/>
                  <a:gd name="connsiteY151" fmla="*/ 274320 h 4229100"/>
                  <a:gd name="connsiteX152" fmla="*/ 198120 w 3276600"/>
                  <a:gd name="connsiteY152" fmla="*/ 213360 h 4229100"/>
                  <a:gd name="connsiteX153" fmla="*/ 358140 w 3276600"/>
                  <a:gd name="connsiteY153" fmla="*/ 198120 h 4229100"/>
                  <a:gd name="connsiteX154" fmla="*/ 563880 w 3276600"/>
                  <a:gd name="connsiteY154" fmla="*/ 266700 h 4229100"/>
                  <a:gd name="connsiteX155" fmla="*/ 647700 w 3276600"/>
                  <a:gd name="connsiteY155" fmla="*/ 220980 h 4229100"/>
                  <a:gd name="connsiteX156" fmla="*/ 723900 w 3276600"/>
                  <a:gd name="connsiteY156" fmla="*/ 60960 h 4229100"/>
                  <a:gd name="connsiteX157" fmla="*/ 876300 w 3276600"/>
                  <a:gd name="connsiteY157" fmla="*/ 236220 h 4229100"/>
                  <a:gd name="connsiteX158" fmla="*/ 1059180 w 3276600"/>
                  <a:gd name="connsiteY158" fmla="*/ 243840 h 4229100"/>
                  <a:gd name="connsiteX159" fmla="*/ 1066800 w 3276600"/>
                  <a:gd name="connsiteY159" fmla="*/ 144780 h 4229100"/>
                  <a:gd name="connsiteX160" fmla="*/ 1242060 w 3276600"/>
                  <a:gd name="connsiteY160" fmla="*/ 175260 h 4229100"/>
                  <a:gd name="connsiteX161" fmla="*/ 1257300 w 3276600"/>
                  <a:gd name="connsiteY161" fmla="*/ 121920 h 4229100"/>
                  <a:gd name="connsiteX162" fmla="*/ 1379220 w 3276600"/>
                  <a:gd name="connsiteY162" fmla="*/ 106680 h 422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</a:cxnLst>
                <a:rect l="l" t="t" r="r" b="b"/>
                <a:pathLst>
                  <a:path w="3276600" h="4229100">
                    <a:moveTo>
                      <a:pt x="1402080" y="0"/>
                    </a:moveTo>
                    <a:lnTo>
                      <a:pt x="1470660" y="30480"/>
                    </a:lnTo>
                    <a:lnTo>
                      <a:pt x="1493520" y="114300"/>
                    </a:lnTo>
                    <a:lnTo>
                      <a:pt x="1607820" y="167640"/>
                    </a:lnTo>
                    <a:lnTo>
                      <a:pt x="1630680" y="213360"/>
                    </a:lnTo>
                    <a:lnTo>
                      <a:pt x="1819676" y="330668"/>
                    </a:lnTo>
                    <a:lnTo>
                      <a:pt x="1818573" y="332872"/>
                    </a:lnTo>
                    <a:lnTo>
                      <a:pt x="1805940" y="327660"/>
                    </a:lnTo>
                    <a:lnTo>
                      <a:pt x="1818132" y="333756"/>
                    </a:lnTo>
                    <a:lnTo>
                      <a:pt x="1775460" y="419100"/>
                    </a:lnTo>
                    <a:lnTo>
                      <a:pt x="1775460" y="449580"/>
                    </a:lnTo>
                    <a:lnTo>
                      <a:pt x="1882140" y="510540"/>
                    </a:lnTo>
                    <a:lnTo>
                      <a:pt x="1965960" y="601980"/>
                    </a:lnTo>
                    <a:lnTo>
                      <a:pt x="2065020" y="822960"/>
                    </a:lnTo>
                    <a:lnTo>
                      <a:pt x="2202180" y="876300"/>
                    </a:lnTo>
                    <a:lnTo>
                      <a:pt x="2286000" y="929640"/>
                    </a:lnTo>
                    <a:lnTo>
                      <a:pt x="2369820" y="1097280"/>
                    </a:lnTo>
                    <a:lnTo>
                      <a:pt x="2286000" y="1249680"/>
                    </a:lnTo>
                    <a:lnTo>
                      <a:pt x="2278380" y="1325880"/>
                    </a:lnTo>
                    <a:lnTo>
                      <a:pt x="2407920" y="1386840"/>
                    </a:lnTo>
                    <a:lnTo>
                      <a:pt x="2468880" y="1447800"/>
                    </a:lnTo>
                    <a:lnTo>
                      <a:pt x="2567940" y="1417320"/>
                    </a:lnTo>
                    <a:lnTo>
                      <a:pt x="2613660" y="1478280"/>
                    </a:lnTo>
                    <a:lnTo>
                      <a:pt x="2606040" y="1531620"/>
                    </a:lnTo>
                    <a:lnTo>
                      <a:pt x="2705100" y="1562100"/>
                    </a:lnTo>
                    <a:lnTo>
                      <a:pt x="2735580" y="1760220"/>
                    </a:lnTo>
                    <a:lnTo>
                      <a:pt x="2750820" y="1836420"/>
                    </a:lnTo>
                    <a:lnTo>
                      <a:pt x="2773680" y="1897380"/>
                    </a:lnTo>
                    <a:lnTo>
                      <a:pt x="2796540" y="1950720"/>
                    </a:lnTo>
                    <a:lnTo>
                      <a:pt x="2887980" y="1905000"/>
                    </a:lnTo>
                    <a:lnTo>
                      <a:pt x="3048000" y="1981200"/>
                    </a:lnTo>
                    <a:lnTo>
                      <a:pt x="3154680" y="1965960"/>
                    </a:lnTo>
                    <a:lnTo>
                      <a:pt x="3215640" y="2019300"/>
                    </a:lnTo>
                    <a:lnTo>
                      <a:pt x="3238500" y="2103120"/>
                    </a:lnTo>
                    <a:lnTo>
                      <a:pt x="3276600" y="2209800"/>
                    </a:lnTo>
                    <a:lnTo>
                      <a:pt x="3238500" y="2240280"/>
                    </a:lnTo>
                    <a:lnTo>
                      <a:pt x="3276600" y="2354580"/>
                    </a:lnTo>
                    <a:lnTo>
                      <a:pt x="3223260" y="2423160"/>
                    </a:lnTo>
                    <a:lnTo>
                      <a:pt x="3169920" y="2506980"/>
                    </a:lnTo>
                    <a:lnTo>
                      <a:pt x="3163606" y="2589060"/>
                    </a:lnTo>
                    <a:lnTo>
                      <a:pt x="3116580" y="2583180"/>
                    </a:lnTo>
                    <a:lnTo>
                      <a:pt x="2987040" y="2545080"/>
                    </a:lnTo>
                    <a:lnTo>
                      <a:pt x="2948940" y="2606040"/>
                    </a:lnTo>
                    <a:lnTo>
                      <a:pt x="2910840" y="2606040"/>
                    </a:lnTo>
                    <a:lnTo>
                      <a:pt x="2857500" y="2628900"/>
                    </a:lnTo>
                    <a:lnTo>
                      <a:pt x="2811780" y="2712720"/>
                    </a:lnTo>
                    <a:lnTo>
                      <a:pt x="2735580" y="2788920"/>
                    </a:lnTo>
                    <a:lnTo>
                      <a:pt x="2720340" y="2964180"/>
                    </a:lnTo>
                    <a:lnTo>
                      <a:pt x="2766060" y="2987040"/>
                    </a:lnTo>
                    <a:lnTo>
                      <a:pt x="2948940" y="3040380"/>
                    </a:lnTo>
                    <a:lnTo>
                      <a:pt x="2994660" y="3108960"/>
                    </a:lnTo>
                    <a:lnTo>
                      <a:pt x="2994660" y="3154680"/>
                    </a:lnTo>
                    <a:lnTo>
                      <a:pt x="2887980" y="3253740"/>
                    </a:lnTo>
                    <a:lnTo>
                      <a:pt x="3040380" y="3238500"/>
                    </a:lnTo>
                    <a:lnTo>
                      <a:pt x="3063240" y="3268980"/>
                    </a:lnTo>
                    <a:lnTo>
                      <a:pt x="2857500" y="3421380"/>
                    </a:lnTo>
                    <a:lnTo>
                      <a:pt x="2705100" y="3451860"/>
                    </a:lnTo>
                    <a:lnTo>
                      <a:pt x="2667000" y="3550920"/>
                    </a:lnTo>
                    <a:lnTo>
                      <a:pt x="2644140" y="3596640"/>
                    </a:lnTo>
                    <a:lnTo>
                      <a:pt x="2606040" y="3680460"/>
                    </a:lnTo>
                    <a:lnTo>
                      <a:pt x="2598420" y="3718560"/>
                    </a:lnTo>
                    <a:lnTo>
                      <a:pt x="2232660" y="3924300"/>
                    </a:lnTo>
                    <a:lnTo>
                      <a:pt x="2042160" y="3962400"/>
                    </a:lnTo>
                    <a:lnTo>
                      <a:pt x="1661160" y="4229100"/>
                    </a:lnTo>
                    <a:lnTo>
                      <a:pt x="1684020" y="4046220"/>
                    </a:lnTo>
                    <a:lnTo>
                      <a:pt x="1600200" y="3985260"/>
                    </a:lnTo>
                    <a:lnTo>
                      <a:pt x="1851660" y="3832860"/>
                    </a:lnTo>
                    <a:lnTo>
                      <a:pt x="1965960" y="3604260"/>
                    </a:lnTo>
                    <a:lnTo>
                      <a:pt x="1935480" y="3497580"/>
                    </a:lnTo>
                    <a:lnTo>
                      <a:pt x="1981200" y="3413760"/>
                    </a:lnTo>
                    <a:lnTo>
                      <a:pt x="2026920" y="3307080"/>
                    </a:lnTo>
                    <a:lnTo>
                      <a:pt x="2042160" y="3025140"/>
                    </a:lnTo>
                    <a:lnTo>
                      <a:pt x="1912620" y="2750820"/>
                    </a:lnTo>
                    <a:lnTo>
                      <a:pt x="1859280" y="2667000"/>
                    </a:lnTo>
                    <a:lnTo>
                      <a:pt x="1752600" y="2628900"/>
                    </a:lnTo>
                    <a:lnTo>
                      <a:pt x="1729740" y="2575560"/>
                    </a:lnTo>
                    <a:lnTo>
                      <a:pt x="1744980" y="2301240"/>
                    </a:lnTo>
                    <a:lnTo>
                      <a:pt x="1714500" y="2286000"/>
                    </a:lnTo>
                    <a:lnTo>
                      <a:pt x="1653540" y="2286000"/>
                    </a:lnTo>
                    <a:lnTo>
                      <a:pt x="1516380" y="2286000"/>
                    </a:lnTo>
                    <a:lnTo>
                      <a:pt x="1478280" y="2225040"/>
                    </a:lnTo>
                    <a:lnTo>
                      <a:pt x="1447800" y="2110740"/>
                    </a:lnTo>
                    <a:lnTo>
                      <a:pt x="1478280" y="2072640"/>
                    </a:lnTo>
                    <a:lnTo>
                      <a:pt x="1562100" y="2004060"/>
                    </a:lnTo>
                    <a:lnTo>
                      <a:pt x="1684020" y="2011680"/>
                    </a:lnTo>
                    <a:lnTo>
                      <a:pt x="1798320" y="2095500"/>
                    </a:lnTo>
                    <a:lnTo>
                      <a:pt x="1798320" y="2255520"/>
                    </a:lnTo>
                    <a:lnTo>
                      <a:pt x="1851660" y="2255520"/>
                    </a:lnTo>
                    <a:lnTo>
                      <a:pt x="1981200" y="2225040"/>
                    </a:lnTo>
                    <a:lnTo>
                      <a:pt x="2042160" y="2133600"/>
                    </a:lnTo>
                    <a:lnTo>
                      <a:pt x="2065020" y="1958340"/>
                    </a:lnTo>
                    <a:lnTo>
                      <a:pt x="2110740" y="1874520"/>
                    </a:lnTo>
                    <a:lnTo>
                      <a:pt x="2034540" y="1744980"/>
                    </a:lnTo>
                    <a:lnTo>
                      <a:pt x="1965960" y="1722120"/>
                    </a:lnTo>
                    <a:lnTo>
                      <a:pt x="1859280" y="1722120"/>
                    </a:lnTo>
                    <a:lnTo>
                      <a:pt x="1798320" y="1653540"/>
                    </a:lnTo>
                    <a:lnTo>
                      <a:pt x="1691640" y="1600200"/>
                    </a:lnTo>
                    <a:lnTo>
                      <a:pt x="1478280" y="1729740"/>
                    </a:lnTo>
                    <a:lnTo>
                      <a:pt x="1470660" y="1798320"/>
                    </a:lnTo>
                    <a:lnTo>
                      <a:pt x="1478280" y="1920240"/>
                    </a:lnTo>
                    <a:lnTo>
                      <a:pt x="1432560" y="2004060"/>
                    </a:lnTo>
                    <a:lnTo>
                      <a:pt x="1356360" y="2065020"/>
                    </a:lnTo>
                    <a:lnTo>
                      <a:pt x="1318260" y="2316480"/>
                    </a:lnTo>
                    <a:lnTo>
                      <a:pt x="1196340" y="2476500"/>
                    </a:lnTo>
                    <a:lnTo>
                      <a:pt x="1219200" y="2827020"/>
                    </a:lnTo>
                    <a:lnTo>
                      <a:pt x="1272540" y="3025140"/>
                    </a:lnTo>
                    <a:lnTo>
                      <a:pt x="1356360" y="3131820"/>
                    </a:lnTo>
                    <a:lnTo>
                      <a:pt x="1562100" y="3268980"/>
                    </a:lnTo>
                    <a:lnTo>
                      <a:pt x="1676400" y="3268980"/>
                    </a:lnTo>
                    <a:lnTo>
                      <a:pt x="1630680" y="3368040"/>
                    </a:lnTo>
                    <a:lnTo>
                      <a:pt x="1524000" y="3604260"/>
                    </a:lnTo>
                    <a:lnTo>
                      <a:pt x="1463040" y="3611880"/>
                    </a:lnTo>
                    <a:lnTo>
                      <a:pt x="1402080" y="3665220"/>
                    </a:lnTo>
                    <a:lnTo>
                      <a:pt x="1333500" y="3611880"/>
                    </a:lnTo>
                    <a:lnTo>
                      <a:pt x="1219200" y="3642360"/>
                    </a:lnTo>
                    <a:lnTo>
                      <a:pt x="1158240" y="3596640"/>
                    </a:lnTo>
                    <a:lnTo>
                      <a:pt x="1181100" y="3474720"/>
                    </a:lnTo>
                    <a:lnTo>
                      <a:pt x="1036320" y="3352800"/>
                    </a:lnTo>
                    <a:lnTo>
                      <a:pt x="853440" y="3345180"/>
                    </a:lnTo>
                    <a:lnTo>
                      <a:pt x="601980" y="3337560"/>
                    </a:lnTo>
                    <a:lnTo>
                      <a:pt x="518160" y="3299460"/>
                    </a:lnTo>
                    <a:lnTo>
                      <a:pt x="480060" y="3345180"/>
                    </a:lnTo>
                    <a:lnTo>
                      <a:pt x="304800" y="3368040"/>
                    </a:lnTo>
                    <a:lnTo>
                      <a:pt x="297180" y="3314700"/>
                    </a:lnTo>
                    <a:lnTo>
                      <a:pt x="259080" y="3268980"/>
                    </a:lnTo>
                    <a:lnTo>
                      <a:pt x="236220" y="3208020"/>
                    </a:lnTo>
                    <a:lnTo>
                      <a:pt x="251460" y="3139440"/>
                    </a:lnTo>
                    <a:lnTo>
                      <a:pt x="152400" y="3101340"/>
                    </a:lnTo>
                    <a:lnTo>
                      <a:pt x="220980" y="3040380"/>
                    </a:lnTo>
                    <a:lnTo>
                      <a:pt x="182880" y="2971800"/>
                    </a:lnTo>
                    <a:lnTo>
                      <a:pt x="114300" y="2903220"/>
                    </a:lnTo>
                    <a:lnTo>
                      <a:pt x="0" y="2788920"/>
                    </a:lnTo>
                    <a:lnTo>
                      <a:pt x="0" y="2727960"/>
                    </a:lnTo>
                    <a:lnTo>
                      <a:pt x="106680" y="2689860"/>
                    </a:lnTo>
                    <a:lnTo>
                      <a:pt x="182880" y="2766060"/>
                    </a:lnTo>
                    <a:lnTo>
                      <a:pt x="297180" y="2819400"/>
                    </a:lnTo>
                    <a:lnTo>
                      <a:pt x="457200" y="2720340"/>
                    </a:lnTo>
                    <a:lnTo>
                      <a:pt x="579120" y="2499360"/>
                    </a:lnTo>
                    <a:lnTo>
                      <a:pt x="640080" y="2164080"/>
                    </a:lnTo>
                    <a:lnTo>
                      <a:pt x="601980" y="1943100"/>
                    </a:lnTo>
                    <a:lnTo>
                      <a:pt x="327660" y="1592580"/>
                    </a:lnTo>
                    <a:lnTo>
                      <a:pt x="220980" y="1569720"/>
                    </a:lnTo>
                    <a:lnTo>
                      <a:pt x="167640" y="1577340"/>
                    </a:lnTo>
                    <a:lnTo>
                      <a:pt x="167640" y="1546860"/>
                    </a:lnTo>
                    <a:lnTo>
                      <a:pt x="129540" y="1432560"/>
                    </a:lnTo>
                    <a:lnTo>
                      <a:pt x="167640" y="1211580"/>
                    </a:lnTo>
                    <a:lnTo>
                      <a:pt x="297180" y="1005840"/>
                    </a:lnTo>
                    <a:lnTo>
                      <a:pt x="243840" y="807720"/>
                    </a:lnTo>
                    <a:lnTo>
                      <a:pt x="144780" y="609600"/>
                    </a:lnTo>
                    <a:lnTo>
                      <a:pt x="236220" y="403860"/>
                    </a:lnTo>
                    <a:lnTo>
                      <a:pt x="129540" y="342900"/>
                    </a:lnTo>
                    <a:lnTo>
                      <a:pt x="121920" y="274320"/>
                    </a:lnTo>
                    <a:lnTo>
                      <a:pt x="198120" y="213360"/>
                    </a:lnTo>
                    <a:lnTo>
                      <a:pt x="358140" y="198120"/>
                    </a:lnTo>
                    <a:lnTo>
                      <a:pt x="563880" y="266700"/>
                    </a:lnTo>
                    <a:lnTo>
                      <a:pt x="647700" y="220980"/>
                    </a:lnTo>
                    <a:lnTo>
                      <a:pt x="723900" y="60960"/>
                    </a:lnTo>
                    <a:lnTo>
                      <a:pt x="876300" y="236220"/>
                    </a:lnTo>
                    <a:lnTo>
                      <a:pt x="1059180" y="243840"/>
                    </a:lnTo>
                    <a:lnTo>
                      <a:pt x="1066800" y="144780"/>
                    </a:lnTo>
                    <a:lnTo>
                      <a:pt x="1242060" y="175260"/>
                    </a:lnTo>
                    <a:lnTo>
                      <a:pt x="1257300" y="121920"/>
                    </a:lnTo>
                    <a:lnTo>
                      <a:pt x="1379220" y="10668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0A59718D-B9C0-12C0-0351-40FCC79DB75A}"/>
                  </a:ext>
                </a:extLst>
              </p:cNvPr>
              <p:cNvSpPr/>
              <p:nvPr/>
            </p:nvSpPr>
            <p:spPr>
              <a:xfrm>
                <a:off x="817122" y="5419549"/>
                <a:ext cx="705992" cy="684981"/>
              </a:xfrm>
              <a:custGeom>
                <a:avLst/>
                <a:gdLst>
                  <a:gd name="connsiteX0" fmla="*/ 2312670 w 3658870"/>
                  <a:gd name="connsiteY0" fmla="*/ 0 h 3549980"/>
                  <a:gd name="connsiteX1" fmla="*/ 2407920 w 3658870"/>
                  <a:gd name="connsiteY1" fmla="*/ 44452 h 3549980"/>
                  <a:gd name="connsiteX2" fmla="*/ 2503170 w 3658870"/>
                  <a:gd name="connsiteY2" fmla="*/ 88900 h 3549980"/>
                  <a:gd name="connsiteX3" fmla="*/ 2674620 w 3658870"/>
                  <a:gd name="connsiteY3" fmla="*/ 228600 h 3549980"/>
                  <a:gd name="connsiteX4" fmla="*/ 2700020 w 3658870"/>
                  <a:gd name="connsiteY4" fmla="*/ 317500 h 3549980"/>
                  <a:gd name="connsiteX5" fmla="*/ 2769870 w 3658870"/>
                  <a:gd name="connsiteY5" fmla="*/ 387348 h 3549980"/>
                  <a:gd name="connsiteX6" fmla="*/ 2776220 w 3658870"/>
                  <a:gd name="connsiteY6" fmla="*/ 565148 h 3549980"/>
                  <a:gd name="connsiteX7" fmla="*/ 2719070 w 3658870"/>
                  <a:gd name="connsiteY7" fmla="*/ 679452 h 3549980"/>
                  <a:gd name="connsiteX8" fmla="*/ 2769870 w 3658870"/>
                  <a:gd name="connsiteY8" fmla="*/ 774700 h 3549980"/>
                  <a:gd name="connsiteX9" fmla="*/ 2769870 w 3658870"/>
                  <a:gd name="connsiteY9" fmla="*/ 838200 h 3549980"/>
                  <a:gd name="connsiteX10" fmla="*/ 2706370 w 3658870"/>
                  <a:gd name="connsiteY10" fmla="*/ 876300 h 3549980"/>
                  <a:gd name="connsiteX11" fmla="*/ 2661920 w 3658870"/>
                  <a:gd name="connsiteY11" fmla="*/ 1054100 h 3549980"/>
                  <a:gd name="connsiteX12" fmla="*/ 2573020 w 3658870"/>
                  <a:gd name="connsiteY12" fmla="*/ 1054100 h 3549980"/>
                  <a:gd name="connsiteX13" fmla="*/ 2515870 w 3658870"/>
                  <a:gd name="connsiteY13" fmla="*/ 1016000 h 3549980"/>
                  <a:gd name="connsiteX14" fmla="*/ 2465070 w 3658870"/>
                  <a:gd name="connsiteY14" fmla="*/ 1003300 h 3549980"/>
                  <a:gd name="connsiteX15" fmla="*/ 2439670 w 3658870"/>
                  <a:gd name="connsiteY15" fmla="*/ 1022348 h 3549980"/>
                  <a:gd name="connsiteX16" fmla="*/ 2503170 w 3658870"/>
                  <a:gd name="connsiteY16" fmla="*/ 1143000 h 3549980"/>
                  <a:gd name="connsiteX17" fmla="*/ 2471420 w 3658870"/>
                  <a:gd name="connsiteY17" fmla="*/ 1187452 h 3549980"/>
                  <a:gd name="connsiteX18" fmla="*/ 2344420 w 3658870"/>
                  <a:gd name="connsiteY18" fmla="*/ 1206500 h 3549980"/>
                  <a:gd name="connsiteX19" fmla="*/ 2344420 w 3658870"/>
                  <a:gd name="connsiteY19" fmla="*/ 1295400 h 3549980"/>
                  <a:gd name="connsiteX20" fmla="*/ 2204720 w 3658870"/>
                  <a:gd name="connsiteY20" fmla="*/ 1250948 h 3549980"/>
                  <a:gd name="connsiteX21" fmla="*/ 2166620 w 3658870"/>
                  <a:gd name="connsiteY21" fmla="*/ 1200148 h 3549980"/>
                  <a:gd name="connsiteX22" fmla="*/ 2052320 w 3658870"/>
                  <a:gd name="connsiteY22" fmla="*/ 1231900 h 3549980"/>
                  <a:gd name="connsiteX23" fmla="*/ 2077720 w 3658870"/>
                  <a:gd name="connsiteY23" fmla="*/ 1435100 h 3549980"/>
                  <a:gd name="connsiteX24" fmla="*/ 2077720 w 3658870"/>
                  <a:gd name="connsiteY24" fmla="*/ 1536700 h 3549980"/>
                  <a:gd name="connsiteX25" fmla="*/ 2122170 w 3658870"/>
                  <a:gd name="connsiteY25" fmla="*/ 1562100 h 3549980"/>
                  <a:gd name="connsiteX26" fmla="*/ 2312670 w 3658870"/>
                  <a:gd name="connsiteY26" fmla="*/ 1625600 h 3549980"/>
                  <a:gd name="connsiteX27" fmla="*/ 2338070 w 3658870"/>
                  <a:gd name="connsiteY27" fmla="*/ 1619252 h 3549980"/>
                  <a:gd name="connsiteX28" fmla="*/ 2490470 w 3658870"/>
                  <a:gd name="connsiteY28" fmla="*/ 1587500 h 3549980"/>
                  <a:gd name="connsiteX29" fmla="*/ 2534920 w 3658870"/>
                  <a:gd name="connsiteY29" fmla="*/ 1562100 h 3549980"/>
                  <a:gd name="connsiteX30" fmla="*/ 2604770 w 3658870"/>
                  <a:gd name="connsiteY30" fmla="*/ 1536700 h 3549980"/>
                  <a:gd name="connsiteX31" fmla="*/ 2668270 w 3658870"/>
                  <a:gd name="connsiteY31" fmla="*/ 1536700 h 3549980"/>
                  <a:gd name="connsiteX32" fmla="*/ 2738120 w 3658870"/>
                  <a:gd name="connsiteY32" fmla="*/ 1562100 h 3549980"/>
                  <a:gd name="connsiteX33" fmla="*/ 2807970 w 3658870"/>
                  <a:gd name="connsiteY33" fmla="*/ 1625600 h 3549980"/>
                  <a:gd name="connsiteX34" fmla="*/ 2877820 w 3658870"/>
                  <a:gd name="connsiteY34" fmla="*/ 1612900 h 3549980"/>
                  <a:gd name="connsiteX35" fmla="*/ 2985770 w 3658870"/>
                  <a:gd name="connsiteY35" fmla="*/ 1651000 h 3549980"/>
                  <a:gd name="connsiteX36" fmla="*/ 3144520 w 3658870"/>
                  <a:gd name="connsiteY36" fmla="*/ 1619252 h 3549980"/>
                  <a:gd name="connsiteX37" fmla="*/ 3214370 w 3658870"/>
                  <a:gd name="connsiteY37" fmla="*/ 1562100 h 3549980"/>
                  <a:gd name="connsiteX38" fmla="*/ 3271520 w 3658870"/>
                  <a:gd name="connsiteY38" fmla="*/ 1574800 h 3549980"/>
                  <a:gd name="connsiteX39" fmla="*/ 3195320 w 3658870"/>
                  <a:gd name="connsiteY39" fmla="*/ 1676400 h 3549980"/>
                  <a:gd name="connsiteX40" fmla="*/ 3195320 w 3658870"/>
                  <a:gd name="connsiteY40" fmla="*/ 1746252 h 3549980"/>
                  <a:gd name="connsiteX41" fmla="*/ 3163570 w 3658870"/>
                  <a:gd name="connsiteY41" fmla="*/ 1803400 h 3549980"/>
                  <a:gd name="connsiteX42" fmla="*/ 3169920 w 3658870"/>
                  <a:gd name="connsiteY42" fmla="*/ 1860548 h 3549980"/>
                  <a:gd name="connsiteX43" fmla="*/ 3087370 w 3658870"/>
                  <a:gd name="connsiteY43" fmla="*/ 1873252 h 3549980"/>
                  <a:gd name="connsiteX44" fmla="*/ 3055620 w 3658870"/>
                  <a:gd name="connsiteY44" fmla="*/ 1924052 h 3549980"/>
                  <a:gd name="connsiteX45" fmla="*/ 3061970 w 3658870"/>
                  <a:gd name="connsiteY45" fmla="*/ 2012948 h 3549980"/>
                  <a:gd name="connsiteX46" fmla="*/ 2966720 w 3658870"/>
                  <a:gd name="connsiteY46" fmla="*/ 2076452 h 3549980"/>
                  <a:gd name="connsiteX47" fmla="*/ 3125470 w 3658870"/>
                  <a:gd name="connsiteY47" fmla="*/ 2095500 h 3549980"/>
                  <a:gd name="connsiteX48" fmla="*/ 3176270 w 3658870"/>
                  <a:gd name="connsiteY48" fmla="*/ 2076452 h 3549980"/>
                  <a:gd name="connsiteX49" fmla="*/ 3233420 w 3658870"/>
                  <a:gd name="connsiteY49" fmla="*/ 2063748 h 3549980"/>
                  <a:gd name="connsiteX50" fmla="*/ 3258820 w 3658870"/>
                  <a:gd name="connsiteY50" fmla="*/ 2044700 h 3549980"/>
                  <a:gd name="connsiteX51" fmla="*/ 3290570 w 3658870"/>
                  <a:gd name="connsiteY51" fmla="*/ 2095500 h 3549980"/>
                  <a:gd name="connsiteX52" fmla="*/ 3265170 w 3658870"/>
                  <a:gd name="connsiteY52" fmla="*/ 2152652 h 3549980"/>
                  <a:gd name="connsiteX53" fmla="*/ 3220720 w 3658870"/>
                  <a:gd name="connsiteY53" fmla="*/ 2171700 h 3549980"/>
                  <a:gd name="connsiteX54" fmla="*/ 3176270 w 3658870"/>
                  <a:gd name="connsiteY54" fmla="*/ 2241548 h 3549980"/>
                  <a:gd name="connsiteX55" fmla="*/ 3214370 w 3658870"/>
                  <a:gd name="connsiteY55" fmla="*/ 2254252 h 3549980"/>
                  <a:gd name="connsiteX56" fmla="*/ 3265170 w 3658870"/>
                  <a:gd name="connsiteY56" fmla="*/ 2266948 h 3549980"/>
                  <a:gd name="connsiteX57" fmla="*/ 3335020 w 3658870"/>
                  <a:gd name="connsiteY57" fmla="*/ 2292348 h 3549980"/>
                  <a:gd name="connsiteX58" fmla="*/ 3430270 w 3658870"/>
                  <a:gd name="connsiteY58" fmla="*/ 2286000 h 3549980"/>
                  <a:gd name="connsiteX59" fmla="*/ 3512820 w 3658870"/>
                  <a:gd name="connsiteY59" fmla="*/ 2298700 h 3549980"/>
                  <a:gd name="connsiteX60" fmla="*/ 3563620 w 3658870"/>
                  <a:gd name="connsiteY60" fmla="*/ 2273300 h 3549980"/>
                  <a:gd name="connsiteX61" fmla="*/ 3601720 w 3658870"/>
                  <a:gd name="connsiteY61" fmla="*/ 2330452 h 3549980"/>
                  <a:gd name="connsiteX62" fmla="*/ 3335020 w 3658870"/>
                  <a:gd name="connsiteY62" fmla="*/ 2387600 h 3549980"/>
                  <a:gd name="connsiteX63" fmla="*/ 3335020 w 3658870"/>
                  <a:gd name="connsiteY63" fmla="*/ 2476500 h 3549980"/>
                  <a:gd name="connsiteX64" fmla="*/ 3373120 w 3658870"/>
                  <a:gd name="connsiteY64" fmla="*/ 2514600 h 3549980"/>
                  <a:gd name="connsiteX65" fmla="*/ 3335020 w 3658870"/>
                  <a:gd name="connsiteY65" fmla="*/ 2584452 h 3549980"/>
                  <a:gd name="connsiteX66" fmla="*/ 3341370 w 3658870"/>
                  <a:gd name="connsiteY66" fmla="*/ 2635252 h 3549980"/>
                  <a:gd name="connsiteX67" fmla="*/ 3430270 w 3658870"/>
                  <a:gd name="connsiteY67" fmla="*/ 2654300 h 3549980"/>
                  <a:gd name="connsiteX68" fmla="*/ 3430270 w 3658870"/>
                  <a:gd name="connsiteY68" fmla="*/ 2717800 h 3549980"/>
                  <a:gd name="connsiteX69" fmla="*/ 3519170 w 3658870"/>
                  <a:gd name="connsiteY69" fmla="*/ 2730500 h 3549980"/>
                  <a:gd name="connsiteX70" fmla="*/ 3563620 w 3658870"/>
                  <a:gd name="connsiteY70" fmla="*/ 2781300 h 3549980"/>
                  <a:gd name="connsiteX71" fmla="*/ 3658870 w 3658870"/>
                  <a:gd name="connsiteY71" fmla="*/ 2781300 h 3549980"/>
                  <a:gd name="connsiteX72" fmla="*/ 3633470 w 3658870"/>
                  <a:gd name="connsiteY72" fmla="*/ 2832100 h 3549980"/>
                  <a:gd name="connsiteX73" fmla="*/ 3614420 w 3658870"/>
                  <a:gd name="connsiteY73" fmla="*/ 2901948 h 3549980"/>
                  <a:gd name="connsiteX74" fmla="*/ 3544570 w 3658870"/>
                  <a:gd name="connsiteY74" fmla="*/ 2908300 h 3549980"/>
                  <a:gd name="connsiteX75" fmla="*/ 3582670 w 3658870"/>
                  <a:gd name="connsiteY75" fmla="*/ 2965452 h 3549980"/>
                  <a:gd name="connsiteX76" fmla="*/ 3474720 w 3658870"/>
                  <a:gd name="connsiteY76" fmla="*/ 3105148 h 3549980"/>
                  <a:gd name="connsiteX77" fmla="*/ 3557270 w 3658870"/>
                  <a:gd name="connsiteY77" fmla="*/ 3136900 h 3549980"/>
                  <a:gd name="connsiteX78" fmla="*/ 3563620 w 3658870"/>
                  <a:gd name="connsiteY78" fmla="*/ 3181348 h 3549980"/>
                  <a:gd name="connsiteX79" fmla="*/ 3468370 w 3658870"/>
                  <a:gd name="connsiteY79" fmla="*/ 3251200 h 3549980"/>
                  <a:gd name="connsiteX80" fmla="*/ 3392170 w 3658870"/>
                  <a:gd name="connsiteY80" fmla="*/ 3314700 h 3549980"/>
                  <a:gd name="connsiteX81" fmla="*/ 3335020 w 3658870"/>
                  <a:gd name="connsiteY81" fmla="*/ 3321052 h 3549980"/>
                  <a:gd name="connsiteX82" fmla="*/ 3309620 w 3658870"/>
                  <a:gd name="connsiteY82" fmla="*/ 3384548 h 3549980"/>
                  <a:gd name="connsiteX83" fmla="*/ 3201670 w 3658870"/>
                  <a:gd name="connsiteY83" fmla="*/ 3390900 h 3549980"/>
                  <a:gd name="connsiteX84" fmla="*/ 3201670 w 3658870"/>
                  <a:gd name="connsiteY84" fmla="*/ 3454400 h 3549980"/>
                  <a:gd name="connsiteX85" fmla="*/ 3188970 w 3658870"/>
                  <a:gd name="connsiteY85" fmla="*/ 3543300 h 3549980"/>
                  <a:gd name="connsiteX86" fmla="*/ 3117708 w 3658870"/>
                  <a:gd name="connsiteY86" fmla="*/ 3549980 h 3549980"/>
                  <a:gd name="connsiteX87" fmla="*/ 3147060 w 3658870"/>
                  <a:gd name="connsiteY87" fmla="*/ 3525520 h 3549980"/>
                  <a:gd name="connsiteX88" fmla="*/ 3093720 w 3658870"/>
                  <a:gd name="connsiteY88" fmla="*/ 3487420 h 3549980"/>
                  <a:gd name="connsiteX89" fmla="*/ 3093720 w 3658870"/>
                  <a:gd name="connsiteY89" fmla="*/ 3319780 h 3549980"/>
                  <a:gd name="connsiteX90" fmla="*/ 3154680 w 3658870"/>
                  <a:gd name="connsiteY90" fmla="*/ 3205480 h 3549980"/>
                  <a:gd name="connsiteX91" fmla="*/ 3086100 w 3658870"/>
                  <a:gd name="connsiteY91" fmla="*/ 3197860 h 3549980"/>
                  <a:gd name="connsiteX92" fmla="*/ 3017520 w 3658870"/>
                  <a:gd name="connsiteY92" fmla="*/ 3175000 h 3549980"/>
                  <a:gd name="connsiteX93" fmla="*/ 2941320 w 3658870"/>
                  <a:gd name="connsiteY93" fmla="*/ 3182620 h 3549980"/>
                  <a:gd name="connsiteX94" fmla="*/ 2895600 w 3658870"/>
                  <a:gd name="connsiteY94" fmla="*/ 3152140 h 3549980"/>
                  <a:gd name="connsiteX95" fmla="*/ 2773680 w 3658870"/>
                  <a:gd name="connsiteY95" fmla="*/ 3159760 h 3549980"/>
                  <a:gd name="connsiteX96" fmla="*/ 2720340 w 3658870"/>
                  <a:gd name="connsiteY96" fmla="*/ 3304540 h 3549980"/>
                  <a:gd name="connsiteX97" fmla="*/ 2667000 w 3658870"/>
                  <a:gd name="connsiteY97" fmla="*/ 3380740 h 3549980"/>
                  <a:gd name="connsiteX98" fmla="*/ 2560320 w 3658870"/>
                  <a:gd name="connsiteY98" fmla="*/ 3380740 h 3549980"/>
                  <a:gd name="connsiteX99" fmla="*/ 2400300 w 3658870"/>
                  <a:gd name="connsiteY99" fmla="*/ 3380740 h 3549980"/>
                  <a:gd name="connsiteX100" fmla="*/ 2331720 w 3658870"/>
                  <a:gd name="connsiteY100" fmla="*/ 3380740 h 3549980"/>
                  <a:gd name="connsiteX101" fmla="*/ 2293620 w 3658870"/>
                  <a:gd name="connsiteY101" fmla="*/ 3449320 h 3549980"/>
                  <a:gd name="connsiteX102" fmla="*/ 2171700 w 3658870"/>
                  <a:gd name="connsiteY102" fmla="*/ 3411220 h 3549980"/>
                  <a:gd name="connsiteX103" fmla="*/ 2072640 w 3658870"/>
                  <a:gd name="connsiteY103" fmla="*/ 3357880 h 3549980"/>
                  <a:gd name="connsiteX104" fmla="*/ 2110740 w 3658870"/>
                  <a:gd name="connsiteY104" fmla="*/ 3296920 h 3549980"/>
                  <a:gd name="connsiteX105" fmla="*/ 2042160 w 3658870"/>
                  <a:gd name="connsiteY105" fmla="*/ 3220720 h 3549980"/>
                  <a:gd name="connsiteX106" fmla="*/ 1981200 w 3658870"/>
                  <a:gd name="connsiteY106" fmla="*/ 3121660 h 3549980"/>
                  <a:gd name="connsiteX107" fmla="*/ 1889760 w 3658870"/>
                  <a:gd name="connsiteY107" fmla="*/ 3159760 h 3549980"/>
                  <a:gd name="connsiteX108" fmla="*/ 1859280 w 3658870"/>
                  <a:gd name="connsiteY108" fmla="*/ 3205480 h 3549980"/>
                  <a:gd name="connsiteX109" fmla="*/ 1821180 w 3658870"/>
                  <a:gd name="connsiteY109" fmla="*/ 3235960 h 3549980"/>
                  <a:gd name="connsiteX110" fmla="*/ 1699260 w 3658870"/>
                  <a:gd name="connsiteY110" fmla="*/ 3235960 h 3549980"/>
                  <a:gd name="connsiteX111" fmla="*/ 1615440 w 3658870"/>
                  <a:gd name="connsiteY111" fmla="*/ 3235960 h 3549980"/>
                  <a:gd name="connsiteX112" fmla="*/ 1607820 w 3658870"/>
                  <a:gd name="connsiteY112" fmla="*/ 3167380 h 3549980"/>
                  <a:gd name="connsiteX113" fmla="*/ 1536774 w 3658870"/>
                  <a:gd name="connsiteY113" fmla="*/ 3160276 h 3549980"/>
                  <a:gd name="connsiteX114" fmla="*/ 1531620 w 3658870"/>
                  <a:gd name="connsiteY114" fmla="*/ 3124200 h 3549980"/>
                  <a:gd name="connsiteX115" fmla="*/ 1442720 w 3658870"/>
                  <a:gd name="connsiteY115" fmla="*/ 3054348 h 3549980"/>
                  <a:gd name="connsiteX116" fmla="*/ 1290320 w 3658870"/>
                  <a:gd name="connsiteY116" fmla="*/ 2952748 h 3549980"/>
                  <a:gd name="connsiteX117" fmla="*/ 1264920 w 3658870"/>
                  <a:gd name="connsiteY117" fmla="*/ 2705100 h 3549980"/>
                  <a:gd name="connsiteX118" fmla="*/ 1322070 w 3658870"/>
                  <a:gd name="connsiteY118" fmla="*/ 2635252 h 3549980"/>
                  <a:gd name="connsiteX119" fmla="*/ 1258570 w 3658870"/>
                  <a:gd name="connsiteY119" fmla="*/ 2578100 h 3549980"/>
                  <a:gd name="connsiteX120" fmla="*/ 1252220 w 3658870"/>
                  <a:gd name="connsiteY120" fmla="*/ 2520948 h 3549980"/>
                  <a:gd name="connsiteX121" fmla="*/ 1201420 w 3658870"/>
                  <a:gd name="connsiteY121" fmla="*/ 2476500 h 3549980"/>
                  <a:gd name="connsiteX122" fmla="*/ 1182370 w 3658870"/>
                  <a:gd name="connsiteY122" fmla="*/ 2349500 h 3549980"/>
                  <a:gd name="connsiteX123" fmla="*/ 1049020 w 3658870"/>
                  <a:gd name="connsiteY123" fmla="*/ 2222500 h 3549980"/>
                  <a:gd name="connsiteX124" fmla="*/ 1010920 w 3658870"/>
                  <a:gd name="connsiteY124" fmla="*/ 2038348 h 3549980"/>
                  <a:gd name="connsiteX125" fmla="*/ 890270 w 3658870"/>
                  <a:gd name="connsiteY125" fmla="*/ 1936748 h 3549980"/>
                  <a:gd name="connsiteX126" fmla="*/ 845820 w 3658870"/>
                  <a:gd name="connsiteY126" fmla="*/ 1873252 h 3549980"/>
                  <a:gd name="connsiteX127" fmla="*/ 687070 w 3658870"/>
                  <a:gd name="connsiteY127" fmla="*/ 1828800 h 3549980"/>
                  <a:gd name="connsiteX128" fmla="*/ 547370 w 3658870"/>
                  <a:gd name="connsiteY128" fmla="*/ 1892300 h 3549980"/>
                  <a:gd name="connsiteX129" fmla="*/ 458470 w 3658870"/>
                  <a:gd name="connsiteY129" fmla="*/ 1892300 h 3549980"/>
                  <a:gd name="connsiteX130" fmla="*/ 464820 w 3658870"/>
                  <a:gd name="connsiteY130" fmla="*/ 2044700 h 3549980"/>
                  <a:gd name="connsiteX131" fmla="*/ 496570 w 3658870"/>
                  <a:gd name="connsiteY131" fmla="*/ 2101852 h 3549980"/>
                  <a:gd name="connsiteX132" fmla="*/ 572770 w 3658870"/>
                  <a:gd name="connsiteY132" fmla="*/ 2235200 h 3549980"/>
                  <a:gd name="connsiteX133" fmla="*/ 534670 w 3658870"/>
                  <a:gd name="connsiteY133" fmla="*/ 2286000 h 3549980"/>
                  <a:gd name="connsiteX134" fmla="*/ 579120 w 3658870"/>
                  <a:gd name="connsiteY134" fmla="*/ 2324100 h 3549980"/>
                  <a:gd name="connsiteX135" fmla="*/ 579120 w 3658870"/>
                  <a:gd name="connsiteY135" fmla="*/ 2349500 h 3549980"/>
                  <a:gd name="connsiteX136" fmla="*/ 534670 w 3658870"/>
                  <a:gd name="connsiteY136" fmla="*/ 2393948 h 3549980"/>
                  <a:gd name="connsiteX137" fmla="*/ 490220 w 3658870"/>
                  <a:gd name="connsiteY137" fmla="*/ 2444748 h 3549980"/>
                  <a:gd name="connsiteX138" fmla="*/ 414020 w 3658870"/>
                  <a:gd name="connsiteY138" fmla="*/ 2444748 h 3549980"/>
                  <a:gd name="connsiteX139" fmla="*/ 375920 w 3658870"/>
                  <a:gd name="connsiteY139" fmla="*/ 2349500 h 3549980"/>
                  <a:gd name="connsiteX140" fmla="*/ 363220 w 3658870"/>
                  <a:gd name="connsiteY140" fmla="*/ 2349500 h 3549980"/>
                  <a:gd name="connsiteX141" fmla="*/ 331470 w 3658870"/>
                  <a:gd name="connsiteY141" fmla="*/ 2330452 h 3549980"/>
                  <a:gd name="connsiteX142" fmla="*/ 267970 w 3658870"/>
                  <a:gd name="connsiteY142" fmla="*/ 2343148 h 3549980"/>
                  <a:gd name="connsiteX143" fmla="*/ 198120 w 3658870"/>
                  <a:gd name="connsiteY143" fmla="*/ 2292348 h 3549980"/>
                  <a:gd name="connsiteX144" fmla="*/ 172720 w 3658870"/>
                  <a:gd name="connsiteY144" fmla="*/ 2216148 h 3549980"/>
                  <a:gd name="connsiteX145" fmla="*/ 33020 w 3658870"/>
                  <a:gd name="connsiteY145" fmla="*/ 2203452 h 3549980"/>
                  <a:gd name="connsiteX146" fmla="*/ 11669 w 3658870"/>
                  <a:gd name="connsiteY146" fmla="*/ 2143168 h 3549980"/>
                  <a:gd name="connsiteX147" fmla="*/ 45720 w 3658870"/>
                  <a:gd name="connsiteY147" fmla="*/ 2153920 h 3549980"/>
                  <a:gd name="connsiteX148" fmla="*/ 114300 w 3658870"/>
                  <a:gd name="connsiteY148" fmla="*/ 2092960 h 3549980"/>
                  <a:gd name="connsiteX149" fmla="*/ 144780 w 3658870"/>
                  <a:gd name="connsiteY149" fmla="*/ 1864360 h 3549980"/>
                  <a:gd name="connsiteX150" fmla="*/ 38100 w 3658870"/>
                  <a:gd name="connsiteY150" fmla="*/ 1742440 h 3549980"/>
                  <a:gd name="connsiteX151" fmla="*/ 60960 w 3658870"/>
                  <a:gd name="connsiteY151" fmla="*/ 1673860 h 3549980"/>
                  <a:gd name="connsiteX152" fmla="*/ 0 w 3658870"/>
                  <a:gd name="connsiteY152" fmla="*/ 1651000 h 3549980"/>
                  <a:gd name="connsiteX153" fmla="*/ 0 w 3658870"/>
                  <a:gd name="connsiteY153" fmla="*/ 1590040 h 3549980"/>
                  <a:gd name="connsiteX154" fmla="*/ 106680 w 3658870"/>
                  <a:gd name="connsiteY154" fmla="*/ 1590040 h 3549980"/>
                  <a:gd name="connsiteX155" fmla="*/ 83820 w 3658870"/>
                  <a:gd name="connsiteY155" fmla="*/ 1506220 h 3549980"/>
                  <a:gd name="connsiteX156" fmla="*/ 99060 w 3658870"/>
                  <a:gd name="connsiteY156" fmla="*/ 1475740 h 3549980"/>
                  <a:gd name="connsiteX157" fmla="*/ 68580 w 3658870"/>
                  <a:gd name="connsiteY157" fmla="*/ 1308100 h 3549980"/>
                  <a:gd name="connsiteX158" fmla="*/ 30480 w 3658870"/>
                  <a:gd name="connsiteY158" fmla="*/ 1277620 h 3549980"/>
                  <a:gd name="connsiteX159" fmla="*/ 106680 w 3658870"/>
                  <a:gd name="connsiteY159" fmla="*/ 1201420 h 3549980"/>
                  <a:gd name="connsiteX160" fmla="*/ 121920 w 3658870"/>
                  <a:gd name="connsiteY160" fmla="*/ 1155700 h 3549980"/>
                  <a:gd name="connsiteX161" fmla="*/ 182880 w 3658870"/>
                  <a:gd name="connsiteY161" fmla="*/ 1148080 h 3549980"/>
                  <a:gd name="connsiteX162" fmla="*/ 182880 w 3658870"/>
                  <a:gd name="connsiteY162" fmla="*/ 995680 h 3549980"/>
                  <a:gd name="connsiteX163" fmla="*/ 243840 w 3658870"/>
                  <a:gd name="connsiteY163" fmla="*/ 896620 h 3549980"/>
                  <a:gd name="connsiteX164" fmla="*/ 289560 w 3658870"/>
                  <a:gd name="connsiteY164" fmla="*/ 866140 h 3549980"/>
                  <a:gd name="connsiteX165" fmla="*/ 358140 w 3658870"/>
                  <a:gd name="connsiteY165" fmla="*/ 744220 h 3549980"/>
                  <a:gd name="connsiteX166" fmla="*/ 518160 w 3658870"/>
                  <a:gd name="connsiteY166" fmla="*/ 690880 h 3549980"/>
                  <a:gd name="connsiteX167" fmla="*/ 601980 w 3658870"/>
                  <a:gd name="connsiteY167" fmla="*/ 645160 h 3549980"/>
                  <a:gd name="connsiteX168" fmla="*/ 685800 w 3658870"/>
                  <a:gd name="connsiteY168" fmla="*/ 706120 h 3549980"/>
                  <a:gd name="connsiteX169" fmla="*/ 807720 w 3658870"/>
                  <a:gd name="connsiteY169" fmla="*/ 668020 h 3549980"/>
                  <a:gd name="connsiteX170" fmla="*/ 853440 w 3658870"/>
                  <a:gd name="connsiteY170" fmla="*/ 713740 h 3549980"/>
                  <a:gd name="connsiteX171" fmla="*/ 967740 w 3658870"/>
                  <a:gd name="connsiteY171" fmla="*/ 698500 h 3549980"/>
                  <a:gd name="connsiteX172" fmla="*/ 1059180 w 3658870"/>
                  <a:gd name="connsiteY172" fmla="*/ 645160 h 3549980"/>
                  <a:gd name="connsiteX173" fmla="*/ 1051560 w 3658870"/>
                  <a:gd name="connsiteY173" fmla="*/ 584200 h 3549980"/>
                  <a:gd name="connsiteX174" fmla="*/ 1097280 w 3658870"/>
                  <a:gd name="connsiteY174" fmla="*/ 546100 h 3549980"/>
                  <a:gd name="connsiteX175" fmla="*/ 1097280 w 3658870"/>
                  <a:gd name="connsiteY175" fmla="*/ 477520 h 3549980"/>
                  <a:gd name="connsiteX176" fmla="*/ 1059180 w 3658870"/>
                  <a:gd name="connsiteY176" fmla="*/ 386080 h 3549980"/>
                  <a:gd name="connsiteX177" fmla="*/ 1109863 w 3658870"/>
                  <a:gd name="connsiteY177" fmla="*/ 291052 h 3549980"/>
                  <a:gd name="connsiteX178" fmla="*/ 1137920 w 3658870"/>
                  <a:gd name="connsiteY178" fmla="*/ 285748 h 3549980"/>
                  <a:gd name="connsiteX179" fmla="*/ 1290320 w 3658870"/>
                  <a:gd name="connsiteY179" fmla="*/ 311148 h 3549980"/>
                  <a:gd name="connsiteX180" fmla="*/ 1360170 w 3658870"/>
                  <a:gd name="connsiteY180" fmla="*/ 406400 h 3549980"/>
                  <a:gd name="connsiteX181" fmla="*/ 1823720 w 3658870"/>
                  <a:gd name="connsiteY181" fmla="*/ 431800 h 3549980"/>
                  <a:gd name="connsiteX182" fmla="*/ 1849120 w 3658870"/>
                  <a:gd name="connsiteY182" fmla="*/ 330200 h 3549980"/>
                  <a:gd name="connsiteX183" fmla="*/ 1938020 w 3658870"/>
                  <a:gd name="connsiteY183" fmla="*/ 285748 h 3549980"/>
                  <a:gd name="connsiteX184" fmla="*/ 1982470 w 3658870"/>
                  <a:gd name="connsiteY184" fmla="*/ 241300 h 3549980"/>
                  <a:gd name="connsiteX185" fmla="*/ 2020570 w 3658870"/>
                  <a:gd name="connsiteY185" fmla="*/ 190500 h 3549980"/>
                  <a:gd name="connsiteX186" fmla="*/ 2039620 w 3658870"/>
                  <a:gd name="connsiteY186" fmla="*/ 146052 h 3549980"/>
                  <a:gd name="connsiteX187" fmla="*/ 2045970 w 3658870"/>
                  <a:gd name="connsiteY187" fmla="*/ 101600 h 3549980"/>
                  <a:gd name="connsiteX188" fmla="*/ 2153920 w 3658870"/>
                  <a:gd name="connsiteY188" fmla="*/ 50800 h 3549980"/>
                  <a:gd name="connsiteX189" fmla="*/ 2211070 w 3658870"/>
                  <a:gd name="connsiteY189" fmla="*/ 38100 h 3549980"/>
                  <a:gd name="connsiteX190" fmla="*/ 2280920 w 3658870"/>
                  <a:gd name="connsiteY190" fmla="*/ 38100 h 3549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</a:cxnLst>
                <a:rect l="l" t="t" r="r" b="b"/>
                <a:pathLst>
                  <a:path w="3658870" h="3549980">
                    <a:moveTo>
                      <a:pt x="2312670" y="0"/>
                    </a:moveTo>
                    <a:lnTo>
                      <a:pt x="2407920" y="44452"/>
                    </a:lnTo>
                    <a:lnTo>
                      <a:pt x="2503170" y="88900"/>
                    </a:lnTo>
                    <a:lnTo>
                      <a:pt x="2674620" y="228600"/>
                    </a:lnTo>
                    <a:lnTo>
                      <a:pt x="2700020" y="317500"/>
                    </a:lnTo>
                    <a:lnTo>
                      <a:pt x="2769870" y="387348"/>
                    </a:lnTo>
                    <a:lnTo>
                      <a:pt x="2776220" y="565148"/>
                    </a:lnTo>
                    <a:lnTo>
                      <a:pt x="2719070" y="679452"/>
                    </a:lnTo>
                    <a:lnTo>
                      <a:pt x="2769870" y="774700"/>
                    </a:lnTo>
                    <a:lnTo>
                      <a:pt x="2769870" y="838200"/>
                    </a:lnTo>
                    <a:lnTo>
                      <a:pt x="2706370" y="876300"/>
                    </a:lnTo>
                    <a:lnTo>
                      <a:pt x="2661920" y="1054100"/>
                    </a:lnTo>
                    <a:lnTo>
                      <a:pt x="2573020" y="1054100"/>
                    </a:lnTo>
                    <a:lnTo>
                      <a:pt x="2515870" y="1016000"/>
                    </a:lnTo>
                    <a:lnTo>
                      <a:pt x="2465070" y="1003300"/>
                    </a:lnTo>
                    <a:lnTo>
                      <a:pt x="2439670" y="1022348"/>
                    </a:lnTo>
                    <a:lnTo>
                      <a:pt x="2503170" y="1143000"/>
                    </a:lnTo>
                    <a:lnTo>
                      <a:pt x="2471420" y="1187452"/>
                    </a:lnTo>
                    <a:lnTo>
                      <a:pt x="2344420" y="1206500"/>
                    </a:lnTo>
                    <a:lnTo>
                      <a:pt x="2344420" y="1295400"/>
                    </a:lnTo>
                    <a:lnTo>
                      <a:pt x="2204720" y="1250948"/>
                    </a:lnTo>
                    <a:lnTo>
                      <a:pt x="2166620" y="1200148"/>
                    </a:lnTo>
                    <a:lnTo>
                      <a:pt x="2052320" y="1231900"/>
                    </a:lnTo>
                    <a:lnTo>
                      <a:pt x="2077720" y="1435100"/>
                    </a:lnTo>
                    <a:lnTo>
                      <a:pt x="2077720" y="1536700"/>
                    </a:lnTo>
                    <a:lnTo>
                      <a:pt x="2122170" y="1562100"/>
                    </a:lnTo>
                    <a:lnTo>
                      <a:pt x="2312670" y="1625600"/>
                    </a:lnTo>
                    <a:lnTo>
                      <a:pt x="2338070" y="1619252"/>
                    </a:lnTo>
                    <a:lnTo>
                      <a:pt x="2490470" y="1587500"/>
                    </a:lnTo>
                    <a:lnTo>
                      <a:pt x="2534920" y="1562100"/>
                    </a:lnTo>
                    <a:lnTo>
                      <a:pt x="2604770" y="1536700"/>
                    </a:lnTo>
                    <a:lnTo>
                      <a:pt x="2668270" y="1536700"/>
                    </a:lnTo>
                    <a:lnTo>
                      <a:pt x="2738120" y="1562100"/>
                    </a:lnTo>
                    <a:lnTo>
                      <a:pt x="2807970" y="1625600"/>
                    </a:lnTo>
                    <a:lnTo>
                      <a:pt x="2877820" y="1612900"/>
                    </a:lnTo>
                    <a:lnTo>
                      <a:pt x="2985770" y="1651000"/>
                    </a:lnTo>
                    <a:lnTo>
                      <a:pt x="3144520" y="1619252"/>
                    </a:lnTo>
                    <a:lnTo>
                      <a:pt x="3214370" y="1562100"/>
                    </a:lnTo>
                    <a:lnTo>
                      <a:pt x="3271520" y="1574800"/>
                    </a:lnTo>
                    <a:lnTo>
                      <a:pt x="3195320" y="1676400"/>
                    </a:lnTo>
                    <a:lnTo>
                      <a:pt x="3195320" y="1746252"/>
                    </a:lnTo>
                    <a:lnTo>
                      <a:pt x="3163570" y="1803400"/>
                    </a:lnTo>
                    <a:lnTo>
                      <a:pt x="3169920" y="1860548"/>
                    </a:lnTo>
                    <a:lnTo>
                      <a:pt x="3087370" y="1873252"/>
                    </a:lnTo>
                    <a:lnTo>
                      <a:pt x="3055620" y="1924052"/>
                    </a:lnTo>
                    <a:lnTo>
                      <a:pt x="3061970" y="2012948"/>
                    </a:lnTo>
                    <a:lnTo>
                      <a:pt x="2966720" y="2076452"/>
                    </a:lnTo>
                    <a:lnTo>
                      <a:pt x="3125470" y="2095500"/>
                    </a:lnTo>
                    <a:lnTo>
                      <a:pt x="3176270" y="2076452"/>
                    </a:lnTo>
                    <a:lnTo>
                      <a:pt x="3233420" y="2063748"/>
                    </a:lnTo>
                    <a:lnTo>
                      <a:pt x="3258820" y="2044700"/>
                    </a:lnTo>
                    <a:lnTo>
                      <a:pt x="3290570" y="2095500"/>
                    </a:lnTo>
                    <a:lnTo>
                      <a:pt x="3265170" y="2152652"/>
                    </a:lnTo>
                    <a:lnTo>
                      <a:pt x="3220720" y="2171700"/>
                    </a:lnTo>
                    <a:lnTo>
                      <a:pt x="3176270" y="2241548"/>
                    </a:lnTo>
                    <a:lnTo>
                      <a:pt x="3214370" y="2254252"/>
                    </a:lnTo>
                    <a:lnTo>
                      <a:pt x="3265170" y="2266948"/>
                    </a:lnTo>
                    <a:lnTo>
                      <a:pt x="3335020" y="2292348"/>
                    </a:lnTo>
                    <a:lnTo>
                      <a:pt x="3430270" y="2286000"/>
                    </a:lnTo>
                    <a:lnTo>
                      <a:pt x="3512820" y="2298700"/>
                    </a:lnTo>
                    <a:lnTo>
                      <a:pt x="3563620" y="2273300"/>
                    </a:lnTo>
                    <a:lnTo>
                      <a:pt x="3601720" y="2330452"/>
                    </a:lnTo>
                    <a:lnTo>
                      <a:pt x="3335020" y="2387600"/>
                    </a:lnTo>
                    <a:lnTo>
                      <a:pt x="3335020" y="2476500"/>
                    </a:lnTo>
                    <a:lnTo>
                      <a:pt x="3373120" y="2514600"/>
                    </a:lnTo>
                    <a:lnTo>
                      <a:pt x="3335020" y="2584452"/>
                    </a:lnTo>
                    <a:lnTo>
                      <a:pt x="3341370" y="2635252"/>
                    </a:lnTo>
                    <a:lnTo>
                      <a:pt x="3430270" y="2654300"/>
                    </a:lnTo>
                    <a:lnTo>
                      <a:pt x="3430270" y="2717800"/>
                    </a:lnTo>
                    <a:lnTo>
                      <a:pt x="3519170" y="2730500"/>
                    </a:lnTo>
                    <a:lnTo>
                      <a:pt x="3563620" y="2781300"/>
                    </a:lnTo>
                    <a:lnTo>
                      <a:pt x="3658870" y="2781300"/>
                    </a:lnTo>
                    <a:lnTo>
                      <a:pt x="3633470" y="2832100"/>
                    </a:lnTo>
                    <a:lnTo>
                      <a:pt x="3614420" y="2901948"/>
                    </a:lnTo>
                    <a:lnTo>
                      <a:pt x="3544570" y="2908300"/>
                    </a:lnTo>
                    <a:lnTo>
                      <a:pt x="3582670" y="2965452"/>
                    </a:lnTo>
                    <a:lnTo>
                      <a:pt x="3474720" y="3105148"/>
                    </a:lnTo>
                    <a:lnTo>
                      <a:pt x="3557270" y="3136900"/>
                    </a:lnTo>
                    <a:lnTo>
                      <a:pt x="3563620" y="3181348"/>
                    </a:lnTo>
                    <a:lnTo>
                      <a:pt x="3468370" y="3251200"/>
                    </a:lnTo>
                    <a:lnTo>
                      <a:pt x="3392170" y="3314700"/>
                    </a:lnTo>
                    <a:lnTo>
                      <a:pt x="3335020" y="3321052"/>
                    </a:lnTo>
                    <a:lnTo>
                      <a:pt x="3309620" y="3384548"/>
                    </a:lnTo>
                    <a:lnTo>
                      <a:pt x="3201670" y="3390900"/>
                    </a:lnTo>
                    <a:lnTo>
                      <a:pt x="3201670" y="3454400"/>
                    </a:lnTo>
                    <a:lnTo>
                      <a:pt x="3188970" y="3543300"/>
                    </a:lnTo>
                    <a:lnTo>
                      <a:pt x="3117708" y="3549980"/>
                    </a:lnTo>
                    <a:lnTo>
                      <a:pt x="3147060" y="3525520"/>
                    </a:lnTo>
                    <a:lnTo>
                      <a:pt x="3093720" y="3487420"/>
                    </a:lnTo>
                    <a:lnTo>
                      <a:pt x="3093720" y="3319780"/>
                    </a:lnTo>
                    <a:lnTo>
                      <a:pt x="3154680" y="3205480"/>
                    </a:lnTo>
                    <a:lnTo>
                      <a:pt x="3086100" y="3197860"/>
                    </a:lnTo>
                    <a:lnTo>
                      <a:pt x="3017520" y="3175000"/>
                    </a:lnTo>
                    <a:lnTo>
                      <a:pt x="2941320" y="3182620"/>
                    </a:lnTo>
                    <a:lnTo>
                      <a:pt x="2895600" y="3152140"/>
                    </a:lnTo>
                    <a:lnTo>
                      <a:pt x="2773680" y="3159760"/>
                    </a:lnTo>
                    <a:lnTo>
                      <a:pt x="2720340" y="3304540"/>
                    </a:lnTo>
                    <a:lnTo>
                      <a:pt x="2667000" y="3380740"/>
                    </a:lnTo>
                    <a:lnTo>
                      <a:pt x="2560320" y="3380740"/>
                    </a:lnTo>
                    <a:lnTo>
                      <a:pt x="2400300" y="3380740"/>
                    </a:lnTo>
                    <a:lnTo>
                      <a:pt x="2331720" y="3380740"/>
                    </a:lnTo>
                    <a:lnTo>
                      <a:pt x="2293620" y="3449320"/>
                    </a:lnTo>
                    <a:lnTo>
                      <a:pt x="2171700" y="3411220"/>
                    </a:lnTo>
                    <a:lnTo>
                      <a:pt x="2072640" y="3357880"/>
                    </a:lnTo>
                    <a:lnTo>
                      <a:pt x="2110740" y="3296920"/>
                    </a:lnTo>
                    <a:lnTo>
                      <a:pt x="2042160" y="3220720"/>
                    </a:lnTo>
                    <a:lnTo>
                      <a:pt x="1981200" y="3121660"/>
                    </a:lnTo>
                    <a:lnTo>
                      <a:pt x="1889760" y="3159760"/>
                    </a:lnTo>
                    <a:lnTo>
                      <a:pt x="1859280" y="3205480"/>
                    </a:lnTo>
                    <a:lnTo>
                      <a:pt x="1821180" y="3235960"/>
                    </a:lnTo>
                    <a:lnTo>
                      <a:pt x="1699260" y="3235960"/>
                    </a:lnTo>
                    <a:lnTo>
                      <a:pt x="1615440" y="3235960"/>
                    </a:lnTo>
                    <a:lnTo>
                      <a:pt x="1607820" y="3167380"/>
                    </a:lnTo>
                    <a:lnTo>
                      <a:pt x="1536774" y="3160276"/>
                    </a:lnTo>
                    <a:lnTo>
                      <a:pt x="1531620" y="3124200"/>
                    </a:lnTo>
                    <a:lnTo>
                      <a:pt x="1442720" y="3054348"/>
                    </a:lnTo>
                    <a:lnTo>
                      <a:pt x="1290320" y="2952748"/>
                    </a:lnTo>
                    <a:lnTo>
                      <a:pt x="1264920" y="2705100"/>
                    </a:lnTo>
                    <a:lnTo>
                      <a:pt x="1322070" y="2635252"/>
                    </a:lnTo>
                    <a:lnTo>
                      <a:pt x="1258570" y="2578100"/>
                    </a:lnTo>
                    <a:lnTo>
                      <a:pt x="1252220" y="2520948"/>
                    </a:lnTo>
                    <a:lnTo>
                      <a:pt x="1201420" y="2476500"/>
                    </a:lnTo>
                    <a:lnTo>
                      <a:pt x="1182370" y="2349500"/>
                    </a:lnTo>
                    <a:lnTo>
                      <a:pt x="1049020" y="2222500"/>
                    </a:lnTo>
                    <a:lnTo>
                      <a:pt x="1010920" y="2038348"/>
                    </a:lnTo>
                    <a:lnTo>
                      <a:pt x="890270" y="1936748"/>
                    </a:lnTo>
                    <a:lnTo>
                      <a:pt x="845820" y="1873252"/>
                    </a:lnTo>
                    <a:lnTo>
                      <a:pt x="687070" y="1828800"/>
                    </a:lnTo>
                    <a:lnTo>
                      <a:pt x="547370" y="1892300"/>
                    </a:lnTo>
                    <a:lnTo>
                      <a:pt x="458470" y="1892300"/>
                    </a:lnTo>
                    <a:lnTo>
                      <a:pt x="464820" y="2044700"/>
                    </a:lnTo>
                    <a:lnTo>
                      <a:pt x="496570" y="2101852"/>
                    </a:lnTo>
                    <a:lnTo>
                      <a:pt x="572770" y="2235200"/>
                    </a:lnTo>
                    <a:lnTo>
                      <a:pt x="534670" y="2286000"/>
                    </a:lnTo>
                    <a:lnTo>
                      <a:pt x="579120" y="2324100"/>
                    </a:lnTo>
                    <a:lnTo>
                      <a:pt x="579120" y="2349500"/>
                    </a:lnTo>
                    <a:lnTo>
                      <a:pt x="534670" y="2393948"/>
                    </a:lnTo>
                    <a:lnTo>
                      <a:pt x="490220" y="2444748"/>
                    </a:lnTo>
                    <a:lnTo>
                      <a:pt x="414020" y="2444748"/>
                    </a:lnTo>
                    <a:lnTo>
                      <a:pt x="375920" y="2349500"/>
                    </a:lnTo>
                    <a:lnTo>
                      <a:pt x="363220" y="2349500"/>
                    </a:lnTo>
                    <a:lnTo>
                      <a:pt x="331470" y="2330452"/>
                    </a:lnTo>
                    <a:lnTo>
                      <a:pt x="267970" y="2343148"/>
                    </a:lnTo>
                    <a:lnTo>
                      <a:pt x="198120" y="2292348"/>
                    </a:lnTo>
                    <a:lnTo>
                      <a:pt x="172720" y="2216148"/>
                    </a:lnTo>
                    <a:lnTo>
                      <a:pt x="33020" y="2203452"/>
                    </a:lnTo>
                    <a:lnTo>
                      <a:pt x="11669" y="2143168"/>
                    </a:lnTo>
                    <a:lnTo>
                      <a:pt x="45720" y="2153920"/>
                    </a:lnTo>
                    <a:lnTo>
                      <a:pt x="114300" y="2092960"/>
                    </a:lnTo>
                    <a:lnTo>
                      <a:pt x="144780" y="1864360"/>
                    </a:lnTo>
                    <a:lnTo>
                      <a:pt x="38100" y="1742440"/>
                    </a:lnTo>
                    <a:lnTo>
                      <a:pt x="60960" y="1673860"/>
                    </a:lnTo>
                    <a:lnTo>
                      <a:pt x="0" y="1651000"/>
                    </a:lnTo>
                    <a:lnTo>
                      <a:pt x="0" y="1590040"/>
                    </a:lnTo>
                    <a:lnTo>
                      <a:pt x="106680" y="1590040"/>
                    </a:lnTo>
                    <a:lnTo>
                      <a:pt x="83820" y="1506220"/>
                    </a:lnTo>
                    <a:lnTo>
                      <a:pt x="99060" y="1475740"/>
                    </a:lnTo>
                    <a:lnTo>
                      <a:pt x="68580" y="1308100"/>
                    </a:lnTo>
                    <a:lnTo>
                      <a:pt x="30480" y="1277620"/>
                    </a:lnTo>
                    <a:lnTo>
                      <a:pt x="106680" y="1201420"/>
                    </a:lnTo>
                    <a:lnTo>
                      <a:pt x="121920" y="1155700"/>
                    </a:lnTo>
                    <a:lnTo>
                      <a:pt x="182880" y="1148080"/>
                    </a:lnTo>
                    <a:lnTo>
                      <a:pt x="182880" y="995680"/>
                    </a:lnTo>
                    <a:lnTo>
                      <a:pt x="243840" y="896620"/>
                    </a:lnTo>
                    <a:lnTo>
                      <a:pt x="289560" y="866140"/>
                    </a:lnTo>
                    <a:lnTo>
                      <a:pt x="358140" y="744220"/>
                    </a:lnTo>
                    <a:lnTo>
                      <a:pt x="518160" y="690880"/>
                    </a:lnTo>
                    <a:lnTo>
                      <a:pt x="601980" y="645160"/>
                    </a:lnTo>
                    <a:lnTo>
                      <a:pt x="685800" y="706120"/>
                    </a:lnTo>
                    <a:lnTo>
                      <a:pt x="807720" y="668020"/>
                    </a:lnTo>
                    <a:lnTo>
                      <a:pt x="853440" y="713740"/>
                    </a:lnTo>
                    <a:lnTo>
                      <a:pt x="967740" y="698500"/>
                    </a:lnTo>
                    <a:lnTo>
                      <a:pt x="1059180" y="645160"/>
                    </a:lnTo>
                    <a:lnTo>
                      <a:pt x="1051560" y="584200"/>
                    </a:lnTo>
                    <a:lnTo>
                      <a:pt x="1097280" y="546100"/>
                    </a:lnTo>
                    <a:lnTo>
                      <a:pt x="1097280" y="477520"/>
                    </a:lnTo>
                    <a:lnTo>
                      <a:pt x="1059180" y="386080"/>
                    </a:lnTo>
                    <a:lnTo>
                      <a:pt x="1109863" y="291052"/>
                    </a:lnTo>
                    <a:lnTo>
                      <a:pt x="1137920" y="285748"/>
                    </a:lnTo>
                    <a:lnTo>
                      <a:pt x="1290320" y="311148"/>
                    </a:lnTo>
                    <a:lnTo>
                      <a:pt x="1360170" y="406400"/>
                    </a:lnTo>
                    <a:lnTo>
                      <a:pt x="1823720" y="431800"/>
                    </a:lnTo>
                    <a:lnTo>
                      <a:pt x="1849120" y="330200"/>
                    </a:lnTo>
                    <a:lnTo>
                      <a:pt x="1938020" y="285748"/>
                    </a:lnTo>
                    <a:lnTo>
                      <a:pt x="1982470" y="241300"/>
                    </a:lnTo>
                    <a:lnTo>
                      <a:pt x="2020570" y="190500"/>
                    </a:lnTo>
                    <a:lnTo>
                      <a:pt x="2039620" y="146052"/>
                    </a:lnTo>
                    <a:lnTo>
                      <a:pt x="2045970" y="101600"/>
                    </a:lnTo>
                    <a:lnTo>
                      <a:pt x="2153920" y="50800"/>
                    </a:lnTo>
                    <a:lnTo>
                      <a:pt x="2211070" y="38100"/>
                    </a:lnTo>
                    <a:lnTo>
                      <a:pt x="2280920" y="3810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0FE0E947-C0DC-287C-2983-958BF2A0097C}"/>
                  </a:ext>
                </a:extLst>
              </p:cNvPr>
              <p:cNvSpPr/>
              <p:nvPr/>
            </p:nvSpPr>
            <p:spPr>
              <a:xfrm>
                <a:off x="451628" y="6394853"/>
                <a:ext cx="33082" cy="35532"/>
              </a:xfrm>
              <a:custGeom>
                <a:avLst/>
                <a:gdLst>
                  <a:gd name="connsiteX0" fmla="*/ 114300 w 171450"/>
                  <a:gd name="connsiteY0" fmla="*/ 0 h 184150"/>
                  <a:gd name="connsiteX1" fmla="*/ 41275 w 171450"/>
                  <a:gd name="connsiteY1" fmla="*/ 53975 h 184150"/>
                  <a:gd name="connsiteX2" fmla="*/ 0 w 171450"/>
                  <a:gd name="connsiteY2" fmla="*/ 88900 h 184150"/>
                  <a:gd name="connsiteX3" fmla="*/ 3175 w 171450"/>
                  <a:gd name="connsiteY3" fmla="*/ 117475 h 184150"/>
                  <a:gd name="connsiteX4" fmla="*/ 0 w 171450"/>
                  <a:gd name="connsiteY4" fmla="*/ 158750 h 184150"/>
                  <a:gd name="connsiteX5" fmla="*/ 0 w 171450"/>
                  <a:gd name="connsiteY5" fmla="*/ 158750 h 184150"/>
                  <a:gd name="connsiteX6" fmla="*/ 53975 w 171450"/>
                  <a:gd name="connsiteY6" fmla="*/ 184150 h 184150"/>
                  <a:gd name="connsiteX7" fmla="*/ 139700 w 171450"/>
                  <a:gd name="connsiteY7" fmla="*/ 149225 h 184150"/>
                  <a:gd name="connsiteX8" fmla="*/ 171450 w 171450"/>
                  <a:gd name="connsiteY8" fmla="*/ 95250 h 184150"/>
                  <a:gd name="connsiteX9" fmla="*/ 171450 w 171450"/>
                  <a:gd name="connsiteY9" fmla="*/ 57150 h 184150"/>
                  <a:gd name="connsiteX10" fmla="*/ 114300 w 171450"/>
                  <a:gd name="connsiteY10" fmla="*/ 0 h 184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184150">
                    <a:moveTo>
                      <a:pt x="114300" y="0"/>
                    </a:moveTo>
                    <a:lnTo>
                      <a:pt x="41275" y="53975"/>
                    </a:lnTo>
                    <a:lnTo>
                      <a:pt x="0" y="88900"/>
                    </a:lnTo>
                    <a:lnTo>
                      <a:pt x="3175" y="117475"/>
                    </a:lnTo>
                    <a:lnTo>
                      <a:pt x="0" y="158750"/>
                    </a:lnTo>
                    <a:lnTo>
                      <a:pt x="0" y="158750"/>
                    </a:lnTo>
                    <a:lnTo>
                      <a:pt x="53975" y="184150"/>
                    </a:lnTo>
                    <a:lnTo>
                      <a:pt x="139700" y="149225"/>
                    </a:lnTo>
                    <a:lnTo>
                      <a:pt x="171450" y="95250"/>
                    </a:lnTo>
                    <a:lnTo>
                      <a:pt x="171450" y="57150"/>
                    </a:lnTo>
                    <a:lnTo>
                      <a:pt x="11430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AC7BECF5-5ACA-002F-9656-9105C6B26623}"/>
                  </a:ext>
                </a:extLst>
              </p:cNvPr>
              <p:cNvSpPr/>
              <p:nvPr/>
            </p:nvSpPr>
            <p:spPr>
              <a:xfrm>
                <a:off x="383014" y="6447539"/>
                <a:ext cx="66164" cy="97408"/>
              </a:xfrm>
              <a:custGeom>
                <a:avLst/>
                <a:gdLst>
                  <a:gd name="connsiteX0" fmla="*/ 215900 w 342900"/>
                  <a:gd name="connsiteY0" fmla="*/ 0 h 504825"/>
                  <a:gd name="connsiteX1" fmla="*/ 171450 w 342900"/>
                  <a:gd name="connsiteY1" fmla="*/ 98425 h 504825"/>
                  <a:gd name="connsiteX2" fmla="*/ 101600 w 342900"/>
                  <a:gd name="connsiteY2" fmla="*/ 79375 h 504825"/>
                  <a:gd name="connsiteX3" fmla="*/ 41275 w 342900"/>
                  <a:gd name="connsiteY3" fmla="*/ 76200 h 504825"/>
                  <a:gd name="connsiteX4" fmla="*/ 53975 w 342900"/>
                  <a:gd name="connsiteY4" fmla="*/ 104775 h 504825"/>
                  <a:gd name="connsiteX5" fmla="*/ 0 w 342900"/>
                  <a:gd name="connsiteY5" fmla="*/ 171450 h 504825"/>
                  <a:gd name="connsiteX6" fmla="*/ 22225 w 342900"/>
                  <a:gd name="connsiteY6" fmla="*/ 222250 h 504825"/>
                  <a:gd name="connsiteX7" fmla="*/ 38100 w 342900"/>
                  <a:gd name="connsiteY7" fmla="*/ 361950 h 504825"/>
                  <a:gd name="connsiteX8" fmla="*/ 95250 w 342900"/>
                  <a:gd name="connsiteY8" fmla="*/ 422275 h 504825"/>
                  <a:gd name="connsiteX9" fmla="*/ 146050 w 342900"/>
                  <a:gd name="connsiteY9" fmla="*/ 463550 h 504825"/>
                  <a:gd name="connsiteX10" fmla="*/ 168275 w 342900"/>
                  <a:gd name="connsiteY10" fmla="*/ 504825 h 504825"/>
                  <a:gd name="connsiteX11" fmla="*/ 231775 w 342900"/>
                  <a:gd name="connsiteY11" fmla="*/ 419100 h 504825"/>
                  <a:gd name="connsiteX12" fmla="*/ 231775 w 342900"/>
                  <a:gd name="connsiteY12" fmla="*/ 368300 h 504825"/>
                  <a:gd name="connsiteX13" fmla="*/ 295275 w 342900"/>
                  <a:gd name="connsiteY13" fmla="*/ 314325 h 504825"/>
                  <a:gd name="connsiteX14" fmla="*/ 342900 w 342900"/>
                  <a:gd name="connsiteY14" fmla="*/ 304800 h 504825"/>
                  <a:gd name="connsiteX15" fmla="*/ 336550 w 342900"/>
                  <a:gd name="connsiteY15" fmla="*/ 222250 h 504825"/>
                  <a:gd name="connsiteX16" fmla="*/ 282575 w 342900"/>
                  <a:gd name="connsiteY16" fmla="*/ 241300 h 504825"/>
                  <a:gd name="connsiteX17" fmla="*/ 266700 w 342900"/>
                  <a:gd name="connsiteY17" fmla="*/ 193675 h 504825"/>
                  <a:gd name="connsiteX18" fmla="*/ 298450 w 342900"/>
                  <a:gd name="connsiteY18" fmla="*/ 146050 h 504825"/>
                  <a:gd name="connsiteX19" fmla="*/ 288925 w 342900"/>
                  <a:gd name="connsiteY19" fmla="*/ 98425 h 504825"/>
                  <a:gd name="connsiteX20" fmla="*/ 215900 w 342900"/>
                  <a:gd name="connsiteY20" fmla="*/ 0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2900" h="504825">
                    <a:moveTo>
                      <a:pt x="215900" y="0"/>
                    </a:moveTo>
                    <a:lnTo>
                      <a:pt x="171450" y="98425"/>
                    </a:lnTo>
                    <a:lnTo>
                      <a:pt x="101600" y="79375"/>
                    </a:lnTo>
                    <a:lnTo>
                      <a:pt x="41275" y="76200"/>
                    </a:lnTo>
                    <a:lnTo>
                      <a:pt x="53975" y="104775"/>
                    </a:lnTo>
                    <a:lnTo>
                      <a:pt x="0" y="171450"/>
                    </a:lnTo>
                    <a:lnTo>
                      <a:pt x="22225" y="222250"/>
                    </a:lnTo>
                    <a:lnTo>
                      <a:pt x="38100" y="361950"/>
                    </a:lnTo>
                    <a:lnTo>
                      <a:pt x="95250" y="422275"/>
                    </a:lnTo>
                    <a:lnTo>
                      <a:pt x="146050" y="463550"/>
                    </a:lnTo>
                    <a:lnTo>
                      <a:pt x="168275" y="504825"/>
                    </a:lnTo>
                    <a:lnTo>
                      <a:pt x="231775" y="419100"/>
                    </a:lnTo>
                    <a:lnTo>
                      <a:pt x="231775" y="368300"/>
                    </a:lnTo>
                    <a:lnTo>
                      <a:pt x="295275" y="314325"/>
                    </a:lnTo>
                    <a:lnTo>
                      <a:pt x="342900" y="304800"/>
                    </a:lnTo>
                    <a:lnTo>
                      <a:pt x="336550" y="222250"/>
                    </a:lnTo>
                    <a:lnTo>
                      <a:pt x="282575" y="241300"/>
                    </a:lnTo>
                    <a:lnTo>
                      <a:pt x="266700" y="193675"/>
                    </a:lnTo>
                    <a:lnTo>
                      <a:pt x="298450" y="146050"/>
                    </a:lnTo>
                    <a:lnTo>
                      <a:pt x="288925" y="98425"/>
                    </a:lnTo>
                    <a:lnTo>
                      <a:pt x="215900" y="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F401A14D-AD5A-A7BB-F6B6-A276725F5730}"/>
                  </a:ext>
                </a:extLst>
              </p:cNvPr>
              <p:cNvSpPr/>
              <p:nvPr/>
            </p:nvSpPr>
            <p:spPr>
              <a:xfrm>
                <a:off x="308579" y="6227912"/>
                <a:ext cx="289467" cy="251790"/>
              </a:xfrm>
              <a:custGeom>
                <a:avLst/>
                <a:gdLst>
                  <a:gd name="connsiteX0" fmla="*/ 1500187 w 1500187"/>
                  <a:gd name="connsiteY0" fmla="*/ 104775 h 1304925"/>
                  <a:gd name="connsiteX1" fmla="*/ 1371600 w 1500187"/>
                  <a:gd name="connsiteY1" fmla="*/ 76200 h 1304925"/>
                  <a:gd name="connsiteX2" fmla="*/ 1290637 w 1500187"/>
                  <a:gd name="connsiteY2" fmla="*/ 123825 h 1304925"/>
                  <a:gd name="connsiteX3" fmla="*/ 1223962 w 1500187"/>
                  <a:gd name="connsiteY3" fmla="*/ 76200 h 1304925"/>
                  <a:gd name="connsiteX4" fmla="*/ 1095375 w 1500187"/>
                  <a:gd name="connsiteY4" fmla="*/ 104775 h 1304925"/>
                  <a:gd name="connsiteX5" fmla="*/ 952500 w 1500187"/>
                  <a:gd name="connsiteY5" fmla="*/ 242887 h 1304925"/>
                  <a:gd name="connsiteX6" fmla="*/ 885825 w 1500187"/>
                  <a:gd name="connsiteY6" fmla="*/ 247650 h 1304925"/>
                  <a:gd name="connsiteX7" fmla="*/ 723900 w 1500187"/>
                  <a:gd name="connsiteY7" fmla="*/ 314325 h 1304925"/>
                  <a:gd name="connsiteX8" fmla="*/ 690562 w 1500187"/>
                  <a:gd name="connsiteY8" fmla="*/ 152400 h 1304925"/>
                  <a:gd name="connsiteX9" fmla="*/ 681037 w 1500187"/>
                  <a:gd name="connsiteY9" fmla="*/ 19050 h 1304925"/>
                  <a:gd name="connsiteX10" fmla="*/ 500062 w 1500187"/>
                  <a:gd name="connsiteY10" fmla="*/ 0 h 1304925"/>
                  <a:gd name="connsiteX11" fmla="*/ 342900 w 1500187"/>
                  <a:gd name="connsiteY11" fmla="*/ 80962 h 1304925"/>
                  <a:gd name="connsiteX12" fmla="*/ 257175 w 1500187"/>
                  <a:gd name="connsiteY12" fmla="*/ 109537 h 1304925"/>
                  <a:gd name="connsiteX13" fmla="*/ 200025 w 1500187"/>
                  <a:gd name="connsiteY13" fmla="*/ 90487 h 1304925"/>
                  <a:gd name="connsiteX14" fmla="*/ 180975 w 1500187"/>
                  <a:gd name="connsiteY14" fmla="*/ 23812 h 1304925"/>
                  <a:gd name="connsiteX15" fmla="*/ 152400 w 1500187"/>
                  <a:gd name="connsiteY15" fmla="*/ 42862 h 1304925"/>
                  <a:gd name="connsiteX16" fmla="*/ 147637 w 1500187"/>
                  <a:gd name="connsiteY16" fmla="*/ 85725 h 1304925"/>
                  <a:gd name="connsiteX17" fmla="*/ 190500 w 1500187"/>
                  <a:gd name="connsiteY17" fmla="*/ 152400 h 1304925"/>
                  <a:gd name="connsiteX18" fmla="*/ 233362 w 1500187"/>
                  <a:gd name="connsiteY18" fmla="*/ 176212 h 1304925"/>
                  <a:gd name="connsiteX19" fmla="*/ 223837 w 1500187"/>
                  <a:gd name="connsiteY19" fmla="*/ 238125 h 1304925"/>
                  <a:gd name="connsiteX20" fmla="*/ 180975 w 1500187"/>
                  <a:gd name="connsiteY20" fmla="*/ 247650 h 1304925"/>
                  <a:gd name="connsiteX21" fmla="*/ 190500 w 1500187"/>
                  <a:gd name="connsiteY21" fmla="*/ 300037 h 1304925"/>
                  <a:gd name="connsiteX22" fmla="*/ 100012 w 1500187"/>
                  <a:gd name="connsiteY22" fmla="*/ 514350 h 1304925"/>
                  <a:gd name="connsiteX23" fmla="*/ 38100 w 1500187"/>
                  <a:gd name="connsiteY23" fmla="*/ 666750 h 1304925"/>
                  <a:gd name="connsiteX24" fmla="*/ 76200 w 1500187"/>
                  <a:gd name="connsiteY24" fmla="*/ 828675 h 1304925"/>
                  <a:gd name="connsiteX25" fmla="*/ 114300 w 1500187"/>
                  <a:gd name="connsiteY25" fmla="*/ 871537 h 1304925"/>
                  <a:gd name="connsiteX26" fmla="*/ 185737 w 1500187"/>
                  <a:gd name="connsiteY26" fmla="*/ 852487 h 1304925"/>
                  <a:gd name="connsiteX27" fmla="*/ 200025 w 1500187"/>
                  <a:gd name="connsiteY27" fmla="*/ 900112 h 1304925"/>
                  <a:gd name="connsiteX28" fmla="*/ 76200 w 1500187"/>
                  <a:gd name="connsiteY28" fmla="*/ 966787 h 1304925"/>
                  <a:gd name="connsiteX29" fmla="*/ 0 w 1500187"/>
                  <a:gd name="connsiteY29" fmla="*/ 1100137 h 1304925"/>
                  <a:gd name="connsiteX30" fmla="*/ 123825 w 1500187"/>
                  <a:gd name="connsiteY30" fmla="*/ 1128712 h 1304925"/>
                  <a:gd name="connsiteX31" fmla="*/ 119062 w 1500187"/>
                  <a:gd name="connsiteY31" fmla="*/ 1204912 h 1304925"/>
                  <a:gd name="connsiteX32" fmla="*/ 76200 w 1500187"/>
                  <a:gd name="connsiteY32" fmla="*/ 1243012 h 1304925"/>
                  <a:gd name="connsiteX33" fmla="*/ 85725 w 1500187"/>
                  <a:gd name="connsiteY33" fmla="*/ 1290637 h 1304925"/>
                  <a:gd name="connsiteX34" fmla="*/ 171450 w 1500187"/>
                  <a:gd name="connsiteY34" fmla="*/ 1304925 h 1304925"/>
                  <a:gd name="connsiteX35" fmla="*/ 190500 w 1500187"/>
                  <a:gd name="connsiteY35" fmla="*/ 1223962 h 1304925"/>
                  <a:gd name="connsiteX36" fmla="*/ 228600 w 1500187"/>
                  <a:gd name="connsiteY36" fmla="*/ 1243012 h 1304925"/>
                  <a:gd name="connsiteX37" fmla="*/ 357187 w 1500187"/>
                  <a:gd name="connsiteY37" fmla="*/ 1223962 h 1304925"/>
                  <a:gd name="connsiteX38" fmla="*/ 352425 w 1500187"/>
                  <a:gd name="connsiteY38" fmla="*/ 1133475 h 1304925"/>
                  <a:gd name="connsiteX39" fmla="*/ 523875 w 1500187"/>
                  <a:gd name="connsiteY39" fmla="*/ 919162 h 1304925"/>
                  <a:gd name="connsiteX40" fmla="*/ 528637 w 1500187"/>
                  <a:gd name="connsiteY40" fmla="*/ 862012 h 1304925"/>
                  <a:gd name="connsiteX41" fmla="*/ 590550 w 1500187"/>
                  <a:gd name="connsiteY41" fmla="*/ 781050 h 1304925"/>
                  <a:gd name="connsiteX42" fmla="*/ 619125 w 1500187"/>
                  <a:gd name="connsiteY42" fmla="*/ 781050 h 1304925"/>
                  <a:gd name="connsiteX43" fmla="*/ 614362 w 1500187"/>
                  <a:gd name="connsiteY43" fmla="*/ 842962 h 1304925"/>
                  <a:gd name="connsiteX44" fmla="*/ 666750 w 1500187"/>
                  <a:gd name="connsiteY44" fmla="*/ 833437 h 1304925"/>
                  <a:gd name="connsiteX45" fmla="*/ 738187 w 1500187"/>
                  <a:gd name="connsiteY45" fmla="*/ 752475 h 1304925"/>
                  <a:gd name="connsiteX46" fmla="*/ 771525 w 1500187"/>
                  <a:gd name="connsiteY46" fmla="*/ 628650 h 1304925"/>
                  <a:gd name="connsiteX47" fmla="*/ 766762 w 1500187"/>
                  <a:gd name="connsiteY47" fmla="*/ 566737 h 1304925"/>
                  <a:gd name="connsiteX48" fmla="*/ 747712 w 1500187"/>
                  <a:gd name="connsiteY48" fmla="*/ 561975 h 1304925"/>
                  <a:gd name="connsiteX49" fmla="*/ 709612 w 1500187"/>
                  <a:gd name="connsiteY49" fmla="*/ 566737 h 1304925"/>
                  <a:gd name="connsiteX50" fmla="*/ 742950 w 1500187"/>
                  <a:gd name="connsiteY50" fmla="*/ 433387 h 1304925"/>
                  <a:gd name="connsiteX51" fmla="*/ 814387 w 1500187"/>
                  <a:gd name="connsiteY51" fmla="*/ 509587 h 1304925"/>
                  <a:gd name="connsiteX52" fmla="*/ 862012 w 1500187"/>
                  <a:gd name="connsiteY52" fmla="*/ 552450 h 1304925"/>
                  <a:gd name="connsiteX53" fmla="*/ 890587 w 1500187"/>
                  <a:gd name="connsiteY53" fmla="*/ 485775 h 1304925"/>
                  <a:gd name="connsiteX54" fmla="*/ 1019175 w 1500187"/>
                  <a:gd name="connsiteY54" fmla="*/ 538162 h 1304925"/>
                  <a:gd name="connsiteX55" fmla="*/ 1085850 w 1500187"/>
                  <a:gd name="connsiteY55" fmla="*/ 533400 h 1304925"/>
                  <a:gd name="connsiteX56" fmla="*/ 1138237 w 1500187"/>
                  <a:gd name="connsiteY56" fmla="*/ 519112 h 1304925"/>
                  <a:gd name="connsiteX57" fmla="*/ 1171575 w 1500187"/>
                  <a:gd name="connsiteY57" fmla="*/ 566737 h 1304925"/>
                  <a:gd name="connsiteX58" fmla="*/ 1266825 w 1500187"/>
                  <a:gd name="connsiteY58" fmla="*/ 561975 h 1304925"/>
                  <a:gd name="connsiteX59" fmla="*/ 1300162 w 1500187"/>
                  <a:gd name="connsiteY59" fmla="*/ 552450 h 1304925"/>
                  <a:gd name="connsiteX60" fmla="*/ 1362075 w 1500187"/>
                  <a:gd name="connsiteY60" fmla="*/ 485775 h 1304925"/>
                  <a:gd name="connsiteX61" fmla="*/ 1362075 w 1500187"/>
                  <a:gd name="connsiteY61" fmla="*/ 409575 h 1304925"/>
                  <a:gd name="connsiteX62" fmla="*/ 1414462 w 1500187"/>
                  <a:gd name="connsiteY62" fmla="*/ 266700 h 1304925"/>
                  <a:gd name="connsiteX63" fmla="*/ 1438275 w 1500187"/>
                  <a:gd name="connsiteY63" fmla="*/ 161925 h 1304925"/>
                  <a:gd name="connsiteX64" fmla="*/ 1500187 w 1500187"/>
                  <a:gd name="connsiteY64" fmla="*/ 104775 h 1304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500187" h="1304925">
                    <a:moveTo>
                      <a:pt x="1500187" y="104775"/>
                    </a:moveTo>
                    <a:lnTo>
                      <a:pt x="1371600" y="76200"/>
                    </a:lnTo>
                    <a:lnTo>
                      <a:pt x="1290637" y="123825"/>
                    </a:lnTo>
                    <a:lnTo>
                      <a:pt x="1223962" y="76200"/>
                    </a:lnTo>
                    <a:lnTo>
                      <a:pt x="1095375" y="104775"/>
                    </a:lnTo>
                    <a:lnTo>
                      <a:pt x="952500" y="242887"/>
                    </a:lnTo>
                    <a:lnTo>
                      <a:pt x="885825" y="247650"/>
                    </a:lnTo>
                    <a:lnTo>
                      <a:pt x="723900" y="314325"/>
                    </a:lnTo>
                    <a:lnTo>
                      <a:pt x="690562" y="152400"/>
                    </a:lnTo>
                    <a:lnTo>
                      <a:pt x="681037" y="19050"/>
                    </a:lnTo>
                    <a:lnTo>
                      <a:pt x="500062" y="0"/>
                    </a:lnTo>
                    <a:lnTo>
                      <a:pt x="342900" y="80962"/>
                    </a:lnTo>
                    <a:lnTo>
                      <a:pt x="257175" y="109537"/>
                    </a:lnTo>
                    <a:lnTo>
                      <a:pt x="200025" y="90487"/>
                    </a:lnTo>
                    <a:lnTo>
                      <a:pt x="180975" y="23812"/>
                    </a:lnTo>
                    <a:lnTo>
                      <a:pt x="152400" y="42862"/>
                    </a:lnTo>
                    <a:lnTo>
                      <a:pt x="147637" y="85725"/>
                    </a:lnTo>
                    <a:lnTo>
                      <a:pt x="190500" y="152400"/>
                    </a:lnTo>
                    <a:lnTo>
                      <a:pt x="233362" y="176212"/>
                    </a:lnTo>
                    <a:lnTo>
                      <a:pt x="223837" y="238125"/>
                    </a:lnTo>
                    <a:lnTo>
                      <a:pt x="180975" y="247650"/>
                    </a:lnTo>
                    <a:lnTo>
                      <a:pt x="190500" y="300037"/>
                    </a:lnTo>
                    <a:lnTo>
                      <a:pt x="100012" y="514350"/>
                    </a:lnTo>
                    <a:lnTo>
                      <a:pt x="38100" y="666750"/>
                    </a:lnTo>
                    <a:lnTo>
                      <a:pt x="76200" y="828675"/>
                    </a:lnTo>
                    <a:lnTo>
                      <a:pt x="114300" y="871537"/>
                    </a:lnTo>
                    <a:lnTo>
                      <a:pt x="185737" y="852487"/>
                    </a:lnTo>
                    <a:lnTo>
                      <a:pt x="200025" y="900112"/>
                    </a:lnTo>
                    <a:lnTo>
                      <a:pt x="76200" y="966787"/>
                    </a:lnTo>
                    <a:lnTo>
                      <a:pt x="0" y="1100137"/>
                    </a:lnTo>
                    <a:lnTo>
                      <a:pt x="123825" y="1128712"/>
                    </a:lnTo>
                    <a:lnTo>
                      <a:pt x="119062" y="1204912"/>
                    </a:lnTo>
                    <a:lnTo>
                      <a:pt x="76200" y="1243012"/>
                    </a:lnTo>
                    <a:lnTo>
                      <a:pt x="85725" y="1290637"/>
                    </a:lnTo>
                    <a:lnTo>
                      <a:pt x="171450" y="1304925"/>
                    </a:lnTo>
                    <a:lnTo>
                      <a:pt x="190500" y="1223962"/>
                    </a:lnTo>
                    <a:lnTo>
                      <a:pt x="228600" y="1243012"/>
                    </a:lnTo>
                    <a:lnTo>
                      <a:pt x="357187" y="1223962"/>
                    </a:lnTo>
                    <a:lnTo>
                      <a:pt x="352425" y="1133475"/>
                    </a:lnTo>
                    <a:lnTo>
                      <a:pt x="523875" y="919162"/>
                    </a:lnTo>
                    <a:lnTo>
                      <a:pt x="528637" y="862012"/>
                    </a:lnTo>
                    <a:lnTo>
                      <a:pt x="590550" y="781050"/>
                    </a:lnTo>
                    <a:lnTo>
                      <a:pt x="619125" y="781050"/>
                    </a:lnTo>
                    <a:lnTo>
                      <a:pt x="614362" y="842962"/>
                    </a:lnTo>
                    <a:lnTo>
                      <a:pt x="666750" y="833437"/>
                    </a:lnTo>
                    <a:lnTo>
                      <a:pt x="738187" y="752475"/>
                    </a:lnTo>
                    <a:lnTo>
                      <a:pt x="771525" y="628650"/>
                    </a:lnTo>
                    <a:lnTo>
                      <a:pt x="766762" y="566737"/>
                    </a:lnTo>
                    <a:lnTo>
                      <a:pt x="747712" y="561975"/>
                    </a:lnTo>
                    <a:lnTo>
                      <a:pt x="709612" y="566737"/>
                    </a:lnTo>
                    <a:lnTo>
                      <a:pt x="742950" y="433387"/>
                    </a:lnTo>
                    <a:lnTo>
                      <a:pt x="814387" y="509587"/>
                    </a:lnTo>
                    <a:lnTo>
                      <a:pt x="862012" y="552450"/>
                    </a:lnTo>
                    <a:lnTo>
                      <a:pt x="890587" y="485775"/>
                    </a:lnTo>
                    <a:lnTo>
                      <a:pt x="1019175" y="538162"/>
                    </a:lnTo>
                    <a:lnTo>
                      <a:pt x="1085850" y="533400"/>
                    </a:lnTo>
                    <a:lnTo>
                      <a:pt x="1138237" y="519112"/>
                    </a:lnTo>
                    <a:lnTo>
                      <a:pt x="1171575" y="566737"/>
                    </a:lnTo>
                    <a:lnTo>
                      <a:pt x="1266825" y="561975"/>
                    </a:lnTo>
                    <a:lnTo>
                      <a:pt x="1300162" y="552450"/>
                    </a:lnTo>
                    <a:lnTo>
                      <a:pt x="1362075" y="485775"/>
                    </a:lnTo>
                    <a:lnTo>
                      <a:pt x="1362075" y="409575"/>
                    </a:lnTo>
                    <a:lnTo>
                      <a:pt x="1414462" y="266700"/>
                    </a:lnTo>
                    <a:lnTo>
                      <a:pt x="1438275" y="161925"/>
                    </a:lnTo>
                    <a:lnTo>
                      <a:pt x="1500187" y="104775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9E00AC73-570D-7314-C8CB-677645078FBD}"/>
                  </a:ext>
                </a:extLst>
              </p:cNvPr>
              <p:cNvSpPr/>
              <p:nvPr/>
            </p:nvSpPr>
            <p:spPr>
              <a:xfrm>
                <a:off x="544135" y="5772423"/>
                <a:ext cx="584692" cy="827729"/>
              </a:xfrm>
              <a:custGeom>
                <a:avLst/>
                <a:gdLst>
                  <a:gd name="connsiteX0" fmla="*/ 1239519 w 3030220"/>
                  <a:gd name="connsiteY0" fmla="*/ 4279900 h 4289784"/>
                  <a:gd name="connsiteX1" fmla="*/ 1243950 w 3030220"/>
                  <a:gd name="connsiteY1" fmla="*/ 4289784 h 4289784"/>
                  <a:gd name="connsiteX2" fmla="*/ 1243950 w 3030220"/>
                  <a:gd name="connsiteY2" fmla="*/ 4289784 h 4289784"/>
                  <a:gd name="connsiteX3" fmla="*/ 3009506 w 3030220"/>
                  <a:gd name="connsiteY3" fmla="*/ 1337272 h 4289784"/>
                  <a:gd name="connsiteX4" fmla="*/ 3022600 w 3030220"/>
                  <a:gd name="connsiteY4" fmla="*/ 1338580 h 4289784"/>
                  <a:gd name="connsiteX5" fmla="*/ 3030220 w 3030220"/>
                  <a:gd name="connsiteY5" fmla="*/ 1407160 h 4289784"/>
                  <a:gd name="connsiteX6" fmla="*/ 3030219 w 3030220"/>
                  <a:gd name="connsiteY6" fmla="*/ 1407160 h 4289784"/>
                  <a:gd name="connsiteX7" fmla="*/ 3022599 w 3030220"/>
                  <a:gd name="connsiteY7" fmla="*/ 1338580 h 4289784"/>
                  <a:gd name="connsiteX8" fmla="*/ 135218 w 3030220"/>
                  <a:gd name="connsiteY8" fmla="*/ 674876 h 4289784"/>
                  <a:gd name="connsiteX9" fmla="*/ 128309 w 3030220"/>
                  <a:gd name="connsiteY9" fmla="*/ 694736 h 4289784"/>
                  <a:gd name="connsiteX10" fmla="*/ 120650 w 3030220"/>
                  <a:gd name="connsiteY10" fmla="*/ 685800 h 4289784"/>
                  <a:gd name="connsiteX11" fmla="*/ 2101850 w 3030220"/>
                  <a:gd name="connsiteY11" fmla="*/ 0 h 4289784"/>
                  <a:gd name="connsiteX12" fmla="*/ 2260600 w 3030220"/>
                  <a:gd name="connsiteY12" fmla="*/ 44452 h 4289784"/>
                  <a:gd name="connsiteX13" fmla="*/ 2305050 w 3030220"/>
                  <a:gd name="connsiteY13" fmla="*/ 107948 h 4289784"/>
                  <a:gd name="connsiteX14" fmla="*/ 2425700 w 3030220"/>
                  <a:gd name="connsiteY14" fmla="*/ 209548 h 4289784"/>
                  <a:gd name="connsiteX15" fmla="*/ 2463800 w 3030220"/>
                  <a:gd name="connsiteY15" fmla="*/ 393700 h 4289784"/>
                  <a:gd name="connsiteX16" fmla="*/ 2597150 w 3030220"/>
                  <a:gd name="connsiteY16" fmla="*/ 520700 h 4289784"/>
                  <a:gd name="connsiteX17" fmla="*/ 2616200 w 3030220"/>
                  <a:gd name="connsiteY17" fmla="*/ 647700 h 4289784"/>
                  <a:gd name="connsiteX18" fmla="*/ 2667000 w 3030220"/>
                  <a:gd name="connsiteY18" fmla="*/ 692148 h 4289784"/>
                  <a:gd name="connsiteX19" fmla="*/ 2673350 w 3030220"/>
                  <a:gd name="connsiteY19" fmla="*/ 749300 h 4289784"/>
                  <a:gd name="connsiteX20" fmla="*/ 2736850 w 3030220"/>
                  <a:gd name="connsiteY20" fmla="*/ 806452 h 4289784"/>
                  <a:gd name="connsiteX21" fmla="*/ 2679700 w 3030220"/>
                  <a:gd name="connsiteY21" fmla="*/ 876300 h 4289784"/>
                  <a:gd name="connsiteX22" fmla="*/ 2705100 w 3030220"/>
                  <a:gd name="connsiteY22" fmla="*/ 1123948 h 4289784"/>
                  <a:gd name="connsiteX23" fmla="*/ 2857500 w 3030220"/>
                  <a:gd name="connsiteY23" fmla="*/ 1225548 h 4289784"/>
                  <a:gd name="connsiteX24" fmla="*/ 2946400 w 3030220"/>
                  <a:gd name="connsiteY24" fmla="*/ 1295400 h 4289784"/>
                  <a:gd name="connsiteX25" fmla="*/ 2951554 w 3030220"/>
                  <a:gd name="connsiteY25" fmla="*/ 1331476 h 4289784"/>
                  <a:gd name="connsiteX26" fmla="*/ 2946399 w 3030220"/>
                  <a:gd name="connsiteY26" fmla="*/ 1330960 h 4289784"/>
                  <a:gd name="connsiteX27" fmla="*/ 2778759 w 3030220"/>
                  <a:gd name="connsiteY27" fmla="*/ 1338580 h 4289784"/>
                  <a:gd name="connsiteX28" fmla="*/ 2733039 w 3030220"/>
                  <a:gd name="connsiteY28" fmla="*/ 1407160 h 4289784"/>
                  <a:gd name="connsiteX29" fmla="*/ 2679699 w 3030220"/>
                  <a:gd name="connsiteY29" fmla="*/ 1475740 h 4289784"/>
                  <a:gd name="connsiteX30" fmla="*/ 2679699 w 3030220"/>
                  <a:gd name="connsiteY30" fmla="*/ 1506220 h 4289784"/>
                  <a:gd name="connsiteX31" fmla="*/ 2710179 w 3030220"/>
                  <a:gd name="connsiteY31" fmla="*/ 1559560 h 4289784"/>
                  <a:gd name="connsiteX32" fmla="*/ 2641599 w 3030220"/>
                  <a:gd name="connsiteY32" fmla="*/ 1666240 h 4289784"/>
                  <a:gd name="connsiteX33" fmla="*/ 2512059 w 3030220"/>
                  <a:gd name="connsiteY33" fmla="*/ 1711960 h 4289784"/>
                  <a:gd name="connsiteX34" fmla="*/ 2489199 w 3030220"/>
                  <a:gd name="connsiteY34" fmla="*/ 1818640 h 4289784"/>
                  <a:gd name="connsiteX35" fmla="*/ 2481579 w 3030220"/>
                  <a:gd name="connsiteY35" fmla="*/ 1879600 h 4289784"/>
                  <a:gd name="connsiteX36" fmla="*/ 2428239 w 3030220"/>
                  <a:gd name="connsiteY36" fmla="*/ 1879600 h 4289784"/>
                  <a:gd name="connsiteX37" fmla="*/ 2344419 w 3030220"/>
                  <a:gd name="connsiteY37" fmla="*/ 1978660 h 4289784"/>
                  <a:gd name="connsiteX38" fmla="*/ 2306319 w 3030220"/>
                  <a:gd name="connsiteY38" fmla="*/ 2054860 h 4289784"/>
                  <a:gd name="connsiteX39" fmla="*/ 2306319 w 3030220"/>
                  <a:gd name="connsiteY39" fmla="*/ 2176780 h 4289784"/>
                  <a:gd name="connsiteX40" fmla="*/ 2245359 w 3030220"/>
                  <a:gd name="connsiteY40" fmla="*/ 2230120 h 4289784"/>
                  <a:gd name="connsiteX41" fmla="*/ 2100579 w 3030220"/>
                  <a:gd name="connsiteY41" fmla="*/ 2199640 h 4289784"/>
                  <a:gd name="connsiteX42" fmla="*/ 2047239 w 3030220"/>
                  <a:gd name="connsiteY42" fmla="*/ 2306320 h 4289784"/>
                  <a:gd name="connsiteX43" fmla="*/ 1993899 w 3030220"/>
                  <a:gd name="connsiteY43" fmla="*/ 2329180 h 4289784"/>
                  <a:gd name="connsiteX44" fmla="*/ 2001519 w 3030220"/>
                  <a:gd name="connsiteY44" fmla="*/ 2428240 h 4289784"/>
                  <a:gd name="connsiteX45" fmla="*/ 1971039 w 3030220"/>
                  <a:gd name="connsiteY45" fmla="*/ 2496820 h 4289784"/>
                  <a:gd name="connsiteX46" fmla="*/ 1993899 w 3030220"/>
                  <a:gd name="connsiteY46" fmla="*/ 2656840 h 4289784"/>
                  <a:gd name="connsiteX47" fmla="*/ 2001519 w 3030220"/>
                  <a:gd name="connsiteY47" fmla="*/ 2748280 h 4289784"/>
                  <a:gd name="connsiteX48" fmla="*/ 2047239 w 3030220"/>
                  <a:gd name="connsiteY48" fmla="*/ 2870200 h 4289784"/>
                  <a:gd name="connsiteX49" fmla="*/ 2115819 w 3030220"/>
                  <a:gd name="connsiteY49" fmla="*/ 2877820 h 4289784"/>
                  <a:gd name="connsiteX50" fmla="*/ 2184399 w 3030220"/>
                  <a:gd name="connsiteY50" fmla="*/ 3014980 h 4289784"/>
                  <a:gd name="connsiteX51" fmla="*/ 2222499 w 3030220"/>
                  <a:gd name="connsiteY51" fmla="*/ 3075940 h 4289784"/>
                  <a:gd name="connsiteX52" fmla="*/ 2260599 w 3030220"/>
                  <a:gd name="connsiteY52" fmla="*/ 3129280 h 4289784"/>
                  <a:gd name="connsiteX53" fmla="*/ 2230119 w 3030220"/>
                  <a:gd name="connsiteY53" fmla="*/ 3258820 h 4289784"/>
                  <a:gd name="connsiteX54" fmla="*/ 2184399 w 3030220"/>
                  <a:gd name="connsiteY54" fmla="*/ 3319780 h 4289784"/>
                  <a:gd name="connsiteX55" fmla="*/ 2108199 w 3030220"/>
                  <a:gd name="connsiteY55" fmla="*/ 3312160 h 4289784"/>
                  <a:gd name="connsiteX56" fmla="*/ 2108199 w 3030220"/>
                  <a:gd name="connsiteY56" fmla="*/ 3365500 h 4289784"/>
                  <a:gd name="connsiteX57" fmla="*/ 2070099 w 3030220"/>
                  <a:gd name="connsiteY57" fmla="*/ 3418840 h 4289784"/>
                  <a:gd name="connsiteX58" fmla="*/ 2123439 w 3030220"/>
                  <a:gd name="connsiteY58" fmla="*/ 3464560 h 4289784"/>
                  <a:gd name="connsiteX59" fmla="*/ 2161539 w 3030220"/>
                  <a:gd name="connsiteY59" fmla="*/ 3556000 h 4289784"/>
                  <a:gd name="connsiteX60" fmla="*/ 2207259 w 3030220"/>
                  <a:gd name="connsiteY60" fmla="*/ 3609340 h 4289784"/>
                  <a:gd name="connsiteX61" fmla="*/ 2230119 w 3030220"/>
                  <a:gd name="connsiteY61" fmla="*/ 3677920 h 4289784"/>
                  <a:gd name="connsiteX62" fmla="*/ 2222499 w 3030220"/>
                  <a:gd name="connsiteY62" fmla="*/ 3769360 h 4289784"/>
                  <a:gd name="connsiteX63" fmla="*/ 2161539 w 3030220"/>
                  <a:gd name="connsiteY63" fmla="*/ 3799840 h 4289784"/>
                  <a:gd name="connsiteX64" fmla="*/ 2024379 w 3030220"/>
                  <a:gd name="connsiteY64" fmla="*/ 3731260 h 4289784"/>
                  <a:gd name="connsiteX65" fmla="*/ 1963419 w 3030220"/>
                  <a:gd name="connsiteY65" fmla="*/ 3700780 h 4289784"/>
                  <a:gd name="connsiteX66" fmla="*/ 1917699 w 3030220"/>
                  <a:gd name="connsiteY66" fmla="*/ 3776980 h 4289784"/>
                  <a:gd name="connsiteX67" fmla="*/ 1902459 w 3030220"/>
                  <a:gd name="connsiteY67" fmla="*/ 3830320 h 4289784"/>
                  <a:gd name="connsiteX68" fmla="*/ 1871979 w 3030220"/>
                  <a:gd name="connsiteY68" fmla="*/ 3876040 h 4289784"/>
                  <a:gd name="connsiteX69" fmla="*/ 1750059 w 3030220"/>
                  <a:gd name="connsiteY69" fmla="*/ 3914140 h 4289784"/>
                  <a:gd name="connsiteX70" fmla="*/ 1643379 w 3030220"/>
                  <a:gd name="connsiteY70" fmla="*/ 3860800 h 4289784"/>
                  <a:gd name="connsiteX71" fmla="*/ 1551939 w 3030220"/>
                  <a:gd name="connsiteY71" fmla="*/ 3898900 h 4289784"/>
                  <a:gd name="connsiteX72" fmla="*/ 1498599 w 3030220"/>
                  <a:gd name="connsiteY72" fmla="*/ 3997960 h 4289784"/>
                  <a:gd name="connsiteX73" fmla="*/ 1452879 w 3030220"/>
                  <a:gd name="connsiteY73" fmla="*/ 3967480 h 4289784"/>
                  <a:gd name="connsiteX74" fmla="*/ 1399539 w 3030220"/>
                  <a:gd name="connsiteY74" fmla="*/ 3990340 h 4289784"/>
                  <a:gd name="connsiteX75" fmla="*/ 1178559 w 3030220"/>
                  <a:gd name="connsiteY75" fmla="*/ 3975100 h 4289784"/>
                  <a:gd name="connsiteX76" fmla="*/ 1109979 w 3030220"/>
                  <a:gd name="connsiteY76" fmla="*/ 3975100 h 4289784"/>
                  <a:gd name="connsiteX77" fmla="*/ 1091691 w 3030220"/>
                  <a:gd name="connsiteY77" fmla="*/ 4011676 h 4289784"/>
                  <a:gd name="connsiteX78" fmla="*/ 1079499 w 3030220"/>
                  <a:gd name="connsiteY78" fmla="*/ 4005580 h 4289784"/>
                  <a:gd name="connsiteX79" fmla="*/ 1092132 w 3030220"/>
                  <a:gd name="connsiteY79" fmla="*/ 4010792 h 4289784"/>
                  <a:gd name="connsiteX80" fmla="*/ 1093235 w 3030220"/>
                  <a:gd name="connsiteY80" fmla="*/ 4008588 h 4289784"/>
                  <a:gd name="connsiteX81" fmla="*/ 904239 w 3030220"/>
                  <a:gd name="connsiteY81" fmla="*/ 3891280 h 4289784"/>
                  <a:gd name="connsiteX82" fmla="*/ 881379 w 3030220"/>
                  <a:gd name="connsiteY82" fmla="*/ 3845560 h 4289784"/>
                  <a:gd name="connsiteX83" fmla="*/ 767079 w 3030220"/>
                  <a:gd name="connsiteY83" fmla="*/ 3792220 h 4289784"/>
                  <a:gd name="connsiteX84" fmla="*/ 744219 w 3030220"/>
                  <a:gd name="connsiteY84" fmla="*/ 3708400 h 4289784"/>
                  <a:gd name="connsiteX85" fmla="*/ 675639 w 3030220"/>
                  <a:gd name="connsiteY85" fmla="*/ 3677920 h 4289784"/>
                  <a:gd name="connsiteX86" fmla="*/ 652779 w 3030220"/>
                  <a:gd name="connsiteY86" fmla="*/ 3784600 h 4289784"/>
                  <a:gd name="connsiteX87" fmla="*/ 530859 w 3030220"/>
                  <a:gd name="connsiteY87" fmla="*/ 3799840 h 4289784"/>
                  <a:gd name="connsiteX88" fmla="*/ 515619 w 3030220"/>
                  <a:gd name="connsiteY88" fmla="*/ 3853180 h 4289784"/>
                  <a:gd name="connsiteX89" fmla="*/ 340359 w 3030220"/>
                  <a:gd name="connsiteY89" fmla="*/ 3822700 h 4289784"/>
                  <a:gd name="connsiteX90" fmla="*/ 332739 w 3030220"/>
                  <a:gd name="connsiteY90" fmla="*/ 3921760 h 4289784"/>
                  <a:gd name="connsiteX91" fmla="*/ 149859 w 3030220"/>
                  <a:gd name="connsiteY91" fmla="*/ 3914140 h 4289784"/>
                  <a:gd name="connsiteX92" fmla="*/ 470 w 3030220"/>
                  <a:gd name="connsiteY92" fmla="*/ 3742344 h 4289784"/>
                  <a:gd name="connsiteX93" fmla="*/ 0 w 3030220"/>
                  <a:gd name="connsiteY93" fmla="*/ 3740148 h 4289784"/>
                  <a:gd name="connsiteX94" fmla="*/ 19050 w 3030220"/>
                  <a:gd name="connsiteY94" fmla="*/ 3606800 h 4289784"/>
                  <a:gd name="connsiteX95" fmla="*/ 95250 w 3030220"/>
                  <a:gd name="connsiteY95" fmla="*/ 3530600 h 4289784"/>
                  <a:gd name="connsiteX96" fmla="*/ 196850 w 3030220"/>
                  <a:gd name="connsiteY96" fmla="*/ 3454400 h 4289784"/>
                  <a:gd name="connsiteX97" fmla="*/ 222250 w 3030220"/>
                  <a:gd name="connsiteY97" fmla="*/ 3346452 h 4289784"/>
                  <a:gd name="connsiteX98" fmla="*/ 361950 w 3030220"/>
                  <a:gd name="connsiteY98" fmla="*/ 3251200 h 4289784"/>
                  <a:gd name="connsiteX99" fmla="*/ 323850 w 3030220"/>
                  <a:gd name="connsiteY99" fmla="*/ 3175000 h 4289784"/>
                  <a:gd name="connsiteX100" fmla="*/ 425450 w 3030220"/>
                  <a:gd name="connsiteY100" fmla="*/ 3028948 h 4289784"/>
                  <a:gd name="connsiteX101" fmla="*/ 406400 w 3030220"/>
                  <a:gd name="connsiteY101" fmla="*/ 3009900 h 4289784"/>
                  <a:gd name="connsiteX102" fmla="*/ 622300 w 3030220"/>
                  <a:gd name="connsiteY102" fmla="*/ 2781300 h 4289784"/>
                  <a:gd name="connsiteX103" fmla="*/ 609600 w 3030220"/>
                  <a:gd name="connsiteY103" fmla="*/ 2641600 h 4289784"/>
                  <a:gd name="connsiteX104" fmla="*/ 546100 w 3030220"/>
                  <a:gd name="connsiteY104" fmla="*/ 2540000 h 4289784"/>
                  <a:gd name="connsiteX105" fmla="*/ 596900 w 3030220"/>
                  <a:gd name="connsiteY105" fmla="*/ 2514600 h 4289784"/>
                  <a:gd name="connsiteX106" fmla="*/ 520700 w 3030220"/>
                  <a:gd name="connsiteY106" fmla="*/ 2387600 h 4289784"/>
                  <a:gd name="connsiteX107" fmla="*/ 571500 w 3030220"/>
                  <a:gd name="connsiteY107" fmla="*/ 2336800 h 4289784"/>
                  <a:gd name="connsiteX108" fmla="*/ 901700 w 3030220"/>
                  <a:gd name="connsiteY108" fmla="*/ 2076452 h 4289784"/>
                  <a:gd name="connsiteX109" fmla="*/ 850900 w 3030220"/>
                  <a:gd name="connsiteY109" fmla="*/ 2044700 h 4289784"/>
                  <a:gd name="connsiteX110" fmla="*/ 717550 w 3030220"/>
                  <a:gd name="connsiteY110" fmla="*/ 2051052 h 4289784"/>
                  <a:gd name="connsiteX111" fmla="*/ 552450 w 3030220"/>
                  <a:gd name="connsiteY111" fmla="*/ 2095500 h 4289784"/>
                  <a:gd name="connsiteX112" fmla="*/ 279400 w 3030220"/>
                  <a:gd name="connsiteY112" fmla="*/ 2159000 h 4289784"/>
                  <a:gd name="connsiteX113" fmla="*/ 266700 w 3030220"/>
                  <a:gd name="connsiteY113" fmla="*/ 2222500 h 4289784"/>
                  <a:gd name="connsiteX114" fmla="*/ 241300 w 3030220"/>
                  <a:gd name="connsiteY114" fmla="*/ 2324100 h 4289784"/>
                  <a:gd name="connsiteX115" fmla="*/ 114300 w 3030220"/>
                  <a:gd name="connsiteY115" fmla="*/ 2343148 h 4289784"/>
                  <a:gd name="connsiteX116" fmla="*/ 146050 w 3030220"/>
                  <a:gd name="connsiteY116" fmla="*/ 2241548 h 4289784"/>
                  <a:gd name="connsiteX117" fmla="*/ 88900 w 3030220"/>
                  <a:gd name="connsiteY117" fmla="*/ 2178052 h 4289784"/>
                  <a:gd name="connsiteX118" fmla="*/ 146050 w 3030220"/>
                  <a:gd name="connsiteY118" fmla="*/ 2133600 h 4289784"/>
                  <a:gd name="connsiteX119" fmla="*/ 241300 w 3030220"/>
                  <a:gd name="connsiteY119" fmla="*/ 2057400 h 4289784"/>
                  <a:gd name="connsiteX120" fmla="*/ 368300 w 3030220"/>
                  <a:gd name="connsiteY120" fmla="*/ 2012948 h 4289784"/>
                  <a:gd name="connsiteX121" fmla="*/ 527050 w 3030220"/>
                  <a:gd name="connsiteY121" fmla="*/ 1924052 h 4289784"/>
                  <a:gd name="connsiteX122" fmla="*/ 615950 w 3030220"/>
                  <a:gd name="connsiteY122" fmla="*/ 1809748 h 4289784"/>
                  <a:gd name="connsiteX123" fmla="*/ 717550 w 3030220"/>
                  <a:gd name="connsiteY123" fmla="*/ 1727200 h 4289784"/>
                  <a:gd name="connsiteX124" fmla="*/ 723900 w 3030220"/>
                  <a:gd name="connsiteY124" fmla="*/ 1543052 h 4289784"/>
                  <a:gd name="connsiteX125" fmla="*/ 768350 w 3030220"/>
                  <a:gd name="connsiteY125" fmla="*/ 1485900 h 4289784"/>
                  <a:gd name="connsiteX126" fmla="*/ 596900 w 3030220"/>
                  <a:gd name="connsiteY126" fmla="*/ 1257300 h 4289784"/>
                  <a:gd name="connsiteX127" fmla="*/ 495300 w 3030220"/>
                  <a:gd name="connsiteY127" fmla="*/ 1257300 h 4289784"/>
                  <a:gd name="connsiteX128" fmla="*/ 469900 w 3030220"/>
                  <a:gd name="connsiteY128" fmla="*/ 1187452 h 4289784"/>
                  <a:gd name="connsiteX129" fmla="*/ 469900 w 3030220"/>
                  <a:gd name="connsiteY129" fmla="*/ 1117600 h 4289784"/>
                  <a:gd name="connsiteX130" fmla="*/ 336550 w 3030220"/>
                  <a:gd name="connsiteY130" fmla="*/ 1047748 h 4289784"/>
                  <a:gd name="connsiteX131" fmla="*/ 260350 w 3030220"/>
                  <a:gd name="connsiteY131" fmla="*/ 1009652 h 4289784"/>
                  <a:gd name="connsiteX132" fmla="*/ 196850 w 3030220"/>
                  <a:gd name="connsiteY132" fmla="*/ 977900 h 4289784"/>
                  <a:gd name="connsiteX133" fmla="*/ 196850 w 3030220"/>
                  <a:gd name="connsiteY133" fmla="*/ 774700 h 4289784"/>
                  <a:gd name="connsiteX134" fmla="*/ 131653 w 3030220"/>
                  <a:gd name="connsiteY134" fmla="*/ 698636 h 4289784"/>
                  <a:gd name="connsiteX135" fmla="*/ 386080 w 3030220"/>
                  <a:gd name="connsiteY135" fmla="*/ 706120 h 4289784"/>
                  <a:gd name="connsiteX136" fmla="*/ 431800 w 3030220"/>
                  <a:gd name="connsiteY136" fmla="*/ 660400 h 4289784"/>
                  <a:gd name="connsiteX137" fmla="*/ 408940 w 3030220"/>
                  <a:gd name="connsiteY137" fmla="*/ 508000 h 4289784"/>
                  <a:gd name="connsiteX138" fmla="*/ 629920 w 3030220"/>
                  <a:gd name="connsiteY138" fmla="*/ 424180 h 4289784"/>
                  <a:gd name="connsiteX139" fmla="*/ 607060 w 3030220"/>
                  <a:gd name="connsiteY139" fmla="*/ 363220 h 4289784"/>
                  <a:gd name="connsiteX140" fmla="*/ 668020 w 3030220"/>
                  <a:gd name="connsiteY140" fmla="*/ 302260 h 4289784"/>
                  <a:gd name="connsiteX141" fmla="*/ 896620 w 3030220"/>
                  <a:gd name="connsiteY141" fmla="*/ 294640 h 4289784"/>
                  <a:gd name="connsiteX142" fmla="*/ 965200 w 3030220"/>
                  <a:gd name="connsiteY142" fmla="*/ 119380 h 4289784"/>
                  <a:gd name="connsiteX143" fmla="*/ 1026160 w 3030220"/>
                  <a:gd name="connsiteY143" fmla="*/ 165100 h 4289784"/>
                  <a:gd name="connsiteX144" fmla="*/ 1125220 w 3030220"/>
                  <a:gd name="connsiteY144" fmla="*/ 127000 h 4289784"/>
                  <a:gd name="connsiteX145" fmla="*/ 1224280 w 3030220"/>
                  <a:gd name="connsiteY145" fmla="*/ 248920 h 4289784"/>
                  <a:gd name="connsiteX146" fmla="*/ 1315720 w 3030220"/>
                  <a:gd name="connsiteY146" fmla="*/ 279400 h 4289784"/>
                  <a:gd name="connsiteX147" fmla="*/ 1460500 w 3030220"/>
                  <a:gd name="connsiteY147" fmla="*/ 325120 h 4289784"/>
                  <a:gd name="connsiteX148" fmla="*/ 1426449 w 3030220"/>
                  <a:gd name="connsiteY148" fmla="*/ 314368 h 4289784"/>
                  <a:gd name="connsiteX149" fmla="*/ 1447800 w 3030220"/>
                  <a:gd name="connsiteY149" fmla="*/ 374652 h 4289784"/>
                  <a:gd name="connsiteX150" fmla="*/ 1587500 w 3030220"/>
                  <a:gd name="connsiteY150" fmla="*/ 387348 h 4289784"/>
                  <a:gd name="connsiteX151" fmla="*/ 1612900 w 3030220"/>
                  <a:gd name="connsiteY151" fmla="*/ 463548 h 4289784"/>
                  <a:gd name="connsiteX152" fmla="*/ 1682750 w 3030220"/>
                  <a:gd name="connsiteY152" fmla="*/ 514348 h 4289784"/>
                  <a:gd name="connsiteX153" fmla="*/ 1746250 w 3030220"/>
                  <a:gd name="connsiteY153" fmla="*/ 501652 h 4289784"/>
                  <a:gd name="connsiteX154" fmla="*/ 1778000 w 3030220"/>
                  <a:gd name="connsiteY154" fmla="*/ 520700 h 4289784"/>
                  <a:gd name="connsiteX155" fmla="*/ 1790700 w 3030220"/>
                  <a:gd name="connsiteY155" fmla="*/ 520700 h 4289784"/>
                  <a:gd name="connsiteX156" fmla="*/ 1828800 w 3030220"/>
                  <a:gd name="connsiteY156" fmla="*/ 615948 h 4289784"/>
                  <a:gd name="connsiteX157" fmla="*/ 1905000 w 3030220"/>
                  <a:gd name="connsiteY157" fmla="*/ 615948 h 4289784"/>
                  <a:gd name="connsiteX158" fmla="*/ 1949450 w 3030220"/>
                  <a:gd name="connsiteY158" fmla="*/ 565148 h 4289784"/>
                  <a:gd name="connsiteX159" fmla="*/ 1993900 w 3030220"/>
                  <a:gd name="connsiteY159" fmla="*/ 520700 h 4289784"/>
                  <a:gd name="connsiteX160" fmla="*/ 1993900 w 3030220"/>
                  <a:gd name="connsiteY160" fmla="*/ 495300 h 4289784"/>
                  <a:gd name="connsiteX161" fmla="*/ 1949450 w 3030220"/>
                  <a:gd name="connsiteY161" fmla="*/ 457200 h 4289784"/>
                  <a:gd name="connsiteX162" fmla="*/ 1987550 w 3030220"/>
                  <a:gd name="connsiteY162" fmla="*/ 406400 h 4289784"/>
                  <a:gd name="connsiteX163" fmla="*/ 1911350 w 3030220"/>
                  <a:gd name="connsiteY163" fmla="*/ 273052 h 4289784"/>
                  <a:gd name="connsiteX164" fmla="*/ 1879600 w 3030220"/>
                  <a:gd name="connsiteY164" fmla="*/ 215900 h 4289784"/>
                  <a:gd name="connsiteX165" fmla="*/ 1873250 w 3030220"/>
                  <a:gd name="connsiteY165" fmla="*/ 63500 h 4289784"/>
                  <a:gd name="connsiteX166" fmla="*/ 1962150 w 3030220"/>
                  <a:gd name="connsiteY166" fmla="*/ 63500 h 4289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</a:cxnLst>
                <a:rect l="l" t="t" r="r" b="b"/>
                <a:pathLst>
                  <a:path w="3030220" h="4289784">
                    <a:moveTo>
                      <a:pt x="1239519" y="4279900"/>
                    </a:moveTo>
                    <a:lnTo>
                      <a:pt x="1243950" y="4289784"/>
                    </a:lnTo>
                    <a:lnTo>
                      <a:pt x="1243950" y="4289784"/>
                    </a:lnTo>
                    <a:close/>
                    <a:moveTo>
                      <a:pt x="3009506" y="1337272"/>
                    </a:moveTo>
                    <a:lnTo>
                      <a:pt x="3022600" y="1338580"/>
                    </a:lnTo>
                    <a:lnTo>
                      <a:pt x="3030220" y="1407160"/>
                    </a:lnTo>
                    <a:lnTo>
                      <a:pt x="3030219" y="1407160"/>
                    </a:lnTo>
                    <a:lnTo>
                      <a:pt x="3022599" y="1338580"/>
                    </a:lnTo>
                    <a:close/>
                    <a:moveTo>
                      <a:pt x="135218" y="674876"/>
                    </a:moveTo>
                    <a:lnTo>
                      <a:pt x="128309" y="694736"/>
                    </a:lnTo>
                    <a:lnTo>
                      <a:pt x="120650" y="685800"/>
                    </a:lnTo>
                    <a:close/>
                    <a:moveTo>
                      <a:pt x="2101850" y="0"/>
                    </a:moveTo>
                    <a:lnTo>
                      <a:pt x="2260600" y="44452"/>
                    </a:lnTo>
                    <a:lnTo>
                      <a:pt x="2305050" y="107948"/>
                    </a:lnTo>
                    <a:lnTo>
                      <a:pt x="2425700" y="209548"/>
                    </a:lnTo>
                    <a:lnTo>
                      <a:pt x="2463800" y="393700"/>
                    </a:lnTo>
                    <a:lnTo>
                      <a:pt x="2597150" y="520700"/>
                    </a:lnTo>
                    <a:lnTo>
                      <a:pt x="2616200" y="647700"/>
                    </a:lnTo>
                    <a:lnTo>
                      <a:pt x="2667000" y="692148"/>
                    </a:lnTo>
                    <a:lnTo>
                      <a:pt x="2673350" y="749300"/>
                    </a:lnTo>
                    <a:lnTo>
                      <a:pt x="2736850" y="806452"/>
                    </a:lnTo>
                    <a:lnTo>
                      <a:pt x="2679700" y="876300"/>
                    </a:lnTo>
                    <a:lnTo>
                      <a:pt x="2705100" y="1123948"/>
                    </a:lnTo>
                    <a:lnTo>
                      <a:pt x="2857500" y="1225548"/>
                    </a:lnTo>
                    <a:lnTo>
                      <a:pt x="2946400" y="1295400"/>
                    </a:lnTo>
                    <a:lnTo>
                      <a:pt x="2951554" y="1331476"/>
                    </a:lnTo>
                    <a:lnTo>
                      <a:pt x="2946399" y="1330960"/>
                    </a:lnTo>
                    <a:lnTo>
                      <a:pt x="2778759" y="1338580"/>
                    </a:lnTo>
                    <a:lnTo>
                      <a:pt x="2733039" y="1407160"/>
                    </a:lnTo>
                    <a:lnTo>
                      <a:pt x="2679699" y="1475740"/>
                    </a:lnTo>
                    <a:lnTo>
                      <a:pt x="2679699" y="1506220"/>
                    </a:lnTo>
                    <a:lnTo>
                      <a:pt x="2710179" y="1559560"/>
                    </a:lnTo>
                    <a:lnTo>
                      <a:pt x="2641599" y="1666240"/>
                    </a:lnTo>
                    <a:lnTo>
                      <a:pt x="2512059" y="1711960"/>
                    </a:lnTo>
                    <a:lnTo>
                      <a:pt x="2489199" y="1818640"/>
                    </a:lnTo>
                    <a:lnTo>
                      <a:pt x="2481579" y="1879600"/>
                    </a:lnTo>
                    <a:lnTo>
                      <a:pt x="2428239" y="1879600"/>
                    </a:lnTo>
                    <a:lnTo>
                      <a:pt x="2344419" y="1978660"/>
                    </a:lnTo>
                    <a:lnTo>
                      <a:pt x="2306319" y="2054860"/>
                    </a:lnTo>
                    <a:lnTo>
                      <a:pt x="2306319" y="2176780"/>
                    </a:lnTo>
                    <a:lnTo>
                      <a:pt x="2245359" y="2230120"/>
                    </a:lnTo>
                    <a:lnTo>
                      <a:pt x="2100579" y="2199640"/>
                    </a:lnTo>
                    <a:lnTo>
                      <a:pt x="2047239" y="2306320"/>
                    </a:lnTo>
                    <a:lnTo>
                      <a:pt x="1993899" y="2329180"/>
                    </a:lnTo>
                    <a:lnTo>
                      <a:pt x="2001519" y="2428240"/>
                    </a:lnTo>
                    <a:lnTo>
                      <a:pt x="1971039" y="2496820"/>
                    </a:lnTo>
                    <a:lnTo>
                      <a:pt x="1993899" y="2656840"/>
                    </a:lnTo>
                    <a:lnTo>
                      <a:pt x="2001519" y="2748280"/>
                    </a:lnTo>
                    <a:lnTo>
                      <a:pt x="2047239" y="2870200"/>
                    </a:lnTo>
                    <a:lnTo>
                      <a:pt x="2115819" y="2877820"/>
                    </a:lnTo>
                    <a:lnTo>
                      <a:pt x="2184399" y="3014980"/>
                    </a:lnTo>
                    <a:lnTo>
                      <a:pt x="2222499" y="3075940"/>
                    </a:lnTo>
                    <a:lnTo>
                      <a:pt x="2260599" y="3129280"/>
                    </a:lnTo>
                    <a:lnTo>
                      <a:pt x="2230119" y="3258820"/>
                    </a:lnTo>
                    <a:lnTo>
                      <a:pt x="2184399" y="3319780"/>
                    </a:lnTo>
                    <a:lnTo>
                      <a:pt x="2108199" y="3312160"/>
                    </a:lnTo>
                    <a:lnTo>
                      <a:pt x="2108199" y="3365500"/>
                    </a:lnTo>
                    <a:lnTo>
                      <a:pt x="2070099" y="3418840"/>
                    </a:lnTo>
                    <a:lnTo>
                      <a:pt x="2123439" y="3464560"/>
                    </a:lnTo>
                    <a:lnTo>
                      <a:pt x="2161539" y="3556000"/>
                    </a:lnTo>
                    <a:lnTo>
                      <a:pt x="2207259" y="3609340"/>
                    </a:lnTo>
                    <a:lnTo>
                      <a:pt x="2230119" y="3677920"/>
                    </a:lnTo>
                    <a:lnTo>
                      <a:pt x="2222499" y="3769360"/>
                    </a:lnTo>
                    <a:lnTo>
                      <a:pt x="2161539" y="3799840"/>
                    </a:lnTo>
                    <a:lnTo>
                      <a:pt x="2024379" y="3731260"/>
                    </a:lnTo>
                    <a:lnTo>
                      <a:pt x="1963419" y="3700780"/>
                    </a:lnTo>
                    <a:lnTo>
                      <a:pt x="1917699" y="3776980"/>
                    </a:lnTo>
                    <a:lnTo>
                      <a:pt x="1902459" y="3830320"/>
                    </a:lnTo>
                    <a:lnTo>
                      <a:pt x="1871979" y="3876040"/>
                    </a:lnTo>
                    <a:lnTo>
                      <a:pt x="1750059" y="3914140"/>
                    </a:lnTo>
                    <a:lnTo>
                      <a:pt x="1643379" y="3860800"/>
                    </a:lnTo>
                    <a:lnTo>
                      <a:pt x="1551939" y="3898900"/>
                    </a:lnTo>
                    <a:lnTo>
                      <a:pt x="1498599" y="3997960"/>
                    </a:lnTo>
                    <a:lnTo>
                      <a:pt x="1452879" y="3967480"/>
                    </a:lnTo>
                    <a:lnTo>
                      <a:pt x="1399539" y="3990340"/>
                    </a:lnTo>
                    <a:lnTo>
                      <a:pt x="1178559" y="3975100"/>
                    </a:lnTo>
                    <a:lnTo>
                      <a:pt x="1109979" y="3975100"/>
                    </a:lnTo>
                    <a:lnTo>
                      <a:pt x="1091691" y="4011676"/>
                    </a:lnTo>
                    <a:lnTo>
                      <a:pt x="1079499" y="4005580"/>
                    </a:lnTo>
                    <a:lnTo>
                      <a:pt x="1092132" y="4010792"/>
                    </a:lnTo>
                    <a:lnTo>
                      <a:pt x="1093235" y="4008588"/>
                    </a:lnTo>
                    <a:lnTo>
                      <a:pt x="904239" y="3891280"/>
                    </a:lnTo>
                    <a:lnTo>
                      <a:pt x="881379" y="3845560"/>
                    </a:lnTo>
                    <a:lnTo>
                      <a:pt x="767079" y="3792220"/>
                    </a:lnTo>
                    <a:lnTo>
                      <a:pt x="744219" y="3708400"/>
                    </a:lnTo>
                    <a:lnTo>
                      <a:pt x="675639" y="3677920"/>
                    </a:lnTo>
                    <a:lnTo>
                      <a:pt x="652779" y="3784600"/>
                    </a:lnTo>
                    <a:lnTo>
                      <a:pt x="530859" y="3799840"/>
                    </a:lnTo>
                    <a:lnTo>
                      <a:pt x="515619" y="3853180"/>
                    </a:lnTo>
                    <a:lnTo>
                      <a:pt x="340359" y="3822700"/>
                    </a:lnTo>
                    <a:lnTo>
                      <a:pt x="332739" y="3921760"/>
                    </a:lnTo>
                    <a:lnTo>
                      <a:pt x="149859" y="3914140"/>
                    </a:lnTo>
                    <a:lnTo>
                      <a:pt x="470" y="3742344"/>
                    </a:lnTo>
                    <a:lnTo>
                      <a:pt x="0" y="3740148"/>
                    </a:lnTo>
                    <a:lnTo>
                      <a:pt x="19050" y="3606800"/>
                    </a:lnTo>
                    <a:lnTo>
                      <a:pt x="95250" y="3530600"/>
                    </a:lnTo>
                    <a:lnTo>
                      <a:pt x="196850" y="3454400"/>
                    </a:lnTo>
                    <a:lnTo>
                      <a:pt x="222250" y="3346452"/>
                    </a:lnTo>
                    <a:lnTo>
                      <a:pt x="361950" y="3251200"/>
                    </a:lnTo>
                    <a:lnTo>
                      <a:pt x="323850" y="3175000"/>
                    </a:lnTo>
                    <a:lnTo>
                      <a:pt x="425450" y="3028948"/>
                    </a:lnTo>
                    <a:lnTo>
                      <a:pt x="406400" y="3009900"/>
                    </a:lnTo>
                    <a:lnTo>
                      <a:pt x="622300" y="2781300"/>
                    </a:lnTo>
                    <a:lnTo>
                      <a:pt x="609600" y="2641600"/>
                    </a:lnTo>
                    <a:lnTo>
                      <a:pt x="546100" y="2540000"/>
                    </a:lnTo>
                    <a:lnTo>
                      <a:pt x="596900" y="2514600"/>
                    </a:lnTo>
                    <a:lnTo>
                      <a:pt x="520700" y="2387600"/>
                    </a:lnTo>
                    <a:lnTo>
                      <a:pt x="571500" y="2336800"/>
                    </a:lnTo>
                    <a:lnTo>
                      <a:pt x="901700" y="2076452"/>
                    </a:lnTo>
                    <a:lnTo>
                      <a:pt x="850900" y="2044700"/>
                    </a:lnTo>
                    <a:lnTo>
                      <a:pt x="717550" y="2051052"/>
                    </a:lnTo>
                    <a:lnTo>
                      <a:pt x="552450" y="2095500"/>
                    </a:lnTo>
                    <a:lnTo>
                      <a:pt x="279400" y="2159000"/>
                    </a:lnTo>
                    <a:lnTo>
                      <a:pt x="266700" y="2222500"/>
                    </a:lnTo>
                    <a:lnTo>
                      <a:pt x="241300" y="2324100"/>
                    </a:lnTo>
                    <a:lnTo>
                      <a:pt x="114300" y="2343148"/>
                    </a:lnTo>
                    <a:lnTo>
                      <a:pt x="146050" y="2241548"/>
                    </a:lnTo>
                    <a:lnTo>
                      <a:pt x="88900" y="2178052"/>
                    </a:lnTo>
                    <a:lnTo>
                      <a:pt x="146050" y="2133600"/>
                    </a:lnTo>
                    <a:lnTo>
                      <a:pt x="241300" y="2057400"/>
                    </a:lnTo>
                    <a:lnTo>
                      <a:pt x="368300" y="2012948"/>
                    </a:lnTo>
                    <a:lnTo>
                      <a:pt x="527050" y="1924052"/>
                    </a:lnTo>
                    <a:lnTo>
                      <a:pt x="615950" y="1809748"/>
                    </a:lnTo>
                    <a:lnTo>
                      <a:pt x="717550" y="1727200"/>
                    </a:lnTo>
                    <a:lnTo>
                      <a:pt x="723900" y="1543052"/>
                    </a:lnTo>
                    <a:lnTo>
                      <a:pt x="768350" y="1485900"/>
                    </a:lnTo>
                    <a:lnTo>
                      <a:pt x="596900" y="1257300"/>
                    </a:lnTo>
                    <a:lnTo>
                      <a:pt x="495300" y="1257300"/>
                    </a:lnTo>
                    <a:lnTo>
                      <a:pt x="469900" y="1187452"/>
                    </a:lnTo>
                    <a:lnTo>
                      <a:pt x="469900" y="1117600"/>
                    </a:lnTo>
                    <a:lnTo>
                      <a:pt x="336550" y="1047748"/>
                    </a:lnTo>
                    <a:lnTo>
                      <a:pt x="260350" y="1009652"/>
                    </a:lnTo>
                    <a:lnTo>
                      <a:pt x="196850" y="977900"/>
                    </a:lnTo>
                    <a:lnTo>
                      <a:pt x="196850" y="774700"/>
                    </a:lnTo>
                    <a:lnTo>
                      <a:pt x="131653" y="698636"/>
                    </a:lnTo>
                    <a:lnTo>
                      <a:pt x="386080" y="706120"/>
                    </a:lnTo>
                    <a:lnTo>
                      <a:pt x="431800" y="660400"/>
                    </a:lnTo>
                    <a:lnTo>
                      <a:pt x="408940" y="508000"/>
                    </a:lnTo>
                    <a:lnTo>
                      <a:pt x="629920" y="424180"/>
                    </a:lnTo>
                    <a:lnTo>
                      <a:pt x="607060" y="363220"/>
                    </a:lnTo>
                    <a:lnTo>
                      <a:pt x="668020" y="302260"/>
                    </a:lnTo>
                    <a:lnTo>
                      <a:pt x="896620" y="294640"/>
                    </a:lnTo>
                    <a:lnTo>
                      <a:pt x="965200" y="119380"/>
                    </a:lnTo>
                    <a:lnTo>
                      <a:pt x="1026160" y="165100"/>
                    </a:lnTo>
                    <a:lnTo>
                      <a:pt x="1125220" y="127000"/>
                    </a:lnTo>
                    <a:lnTo>
                      <a:pt x="1224280" y="248920"/>
                    </a:lnTo>
                    <a:lnTo>
                      <a:pt x="1315720" y="279400"/>
                    </a:lnTo>
                    <a:lnTo>
                      <a:pt x="1460500" y="325120"/>
                    </a:lnTo>
                    <a:lnTo>
                      <a:pt x="1426449" y="314368"/>
                    </a:lnTo>
                    <a:lnTo>
                      <a:pt x="1447800" y="374652"/>
                    </a:lnTo>
                    <a:lnTo>
                      <a:pt x="1587500" y="387348"/>
                    </a:lnTo>
                    <a:lnTo>
                      <a:pt x="1612900" y="463548"/>
                    </a:lnTo>
                    <a:lnTo>
                      <a:pt x="1682750" y="514348"/>
                    </a:lnTo>
                    <a:lnTo>
                      <a:pt x="1746250" y="501652"/>
                    </a:lnTo>
                    <a:lnTo>
                      <a:pt x="1778000" y="520700"/>
                    </a:lnTo>
                    <a:lnTo>
                      <a:pt x="1790700" y="520700"/>
                    </a:lnTo>
                    <a:lnTo>
                      <a:pt x="1828800" y="615948"/>
                    </a:lnTo>
                    <a:lnTo>
                      <a:pt x="1905000" y="615948"/>
                    </a:lnTo>
                    <a:lnTo>
                      <a:pt x="1949450" y="565148"/>
                    </a:lnTo>
                    <a:lnTo>
                      <a:pt x="1993900" y="520700"/>
                    </a:lnTo>
                    <a:lnTo>
                      <a:pt x="1993900" y="495300"/>
                    </a:lnTo>
                    <a:lnTo>
                      <a:pt x="1949450" y="457200"/>
                    </a:lnTo>
                    <a:lnTo>
                      <a:pt x="1987550" y="406400"/>
                    </a:lnTo>
                    <a:lnTo>
                      <a:pt x="1911350" y="273052"/>
                    </a:lnTo>
                    <a:lnTo>
                      <a:pt x="1879600" y="215900"/>
                    </a:lnTo>
                    <a:lnTo>
                      <a:pt x="1873250" y="63500"/>
                    </a:lnTo>
                    <a:lnTo>
                      <a:pt x="1962150" y="63500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3D29984C-E15D-8725-8F68-1E50EB2D8C7B}"/>
                  </a:ext>
                </a:extLst>
              </p:cNvPr>
              <p:cNvSpPr/>
              <p:nvPr/>
            </p:nvSpPr>
            <p:spPr>
              <a:xfrm>
                <a:off x="187585" y="5522471"/>
                <a:ext cx="460451" cy="420263"/>
              </a:xfrm>
              <a:custGeom>
                <a:avLst/>
                <a:gdLst>
                  <a:gd name="connsiteX0" fmla="*/ 425450 w 2386330"/>
                  <a:gd name="connsiteY0" fmla="*/ 0 h 2178052"/>
                  <a:gd name="connsiteX1" fmla="*/ 469900 w 2386330"/>
                  <a:gd name="connsiteY1" fmla="*/ 50800 h 2178052"/>
                  <a:gd name="connsiteX2" fmla="*/ 584200 w 2386330"/>
                  <a:gd name="connsiteY2" fmla="*/ 63500 h 2178052"/>
                  <a:gd name="connsiteX3" fmla="*/ 603250 w 2386330"/>
                  <a:gd name="connsiteY3" fmla="*/ 133348 h 2178052"/>
                  <a:gd name="connsiteX4" fmla="*/ 577850 w 2386330"/>
                  <a:gd name="connsiteY4" fmla="*/ 177800 h 2178052"/>
                  <a:gd name="connsiteX5" fmla="*/ 603250 w 2386330"/>
                  <a:gd name="connsiteY5" fmla="*/ 285748 h 2178052"/>
                  <a:gd name="connsiteX6" fmla="*/ 647700 w 2386330"/>
                  <a:gd name="connsiteY6" fmla="*/ 342900 h 2178052"/>
                  <a:gd name="connsiteX7" fmla="*/ 762000 w 2386330"/>
                  <a:gd name="connsiteY7" fmla="*/ 368300 h 2178052"/>
                  <a:gd name="connsiteX8" fmla="*/ 850900 w 2386330"/>
                  <a:gd name="connsiteY8" fmla="*/ 361948 h 2178052"/>
                  <a:gd name="connsiteX9" fmla="*/ 856447 w 2386330"/>
                  <a:gd name="connsiteY9" fmla="*/ 295388 h 2178052"/>
                  <a:gd name="connsiteX10" fmla="*/ 1037590 w 2386330"/>
                  <a:gd name="connsiteY10" fmla="*/ 309880 h 2178052"/>
                  <a:gd name="connsiteX11" fmla="*/ 1075690 w 2386330"/>
                  <a:gd name="connsiteY11" fmla="*/ 279400 h 2178052"/>
                  <a:gd name="connsiteX12" fmla="*/ 1174750 w 2386330"/>
                  <a:gd name="connsiteY12" fmla="*/ 256540 h 2178052"/>
                  <a:gd name="connsiteX13" fmla="*/ 1304290 w 2386330"/>
                  <a:gd name="connsiteY13" fmla="*/ 294640 h 2178052"/>
                  <a:gd name="connsiteX14" fmla="*/ 1357630 w 2386330"/>
                  <a:gd name="connsiteY14" fmla="*/ 256540 h 2178052"/>
                  <a:gd name="connsiteX15" fmla="*/ 1494790 w 2386330"/>
                  <a:gd name="connsiteY15" fmla="*/ 279400 h 2178052"/>
                  <a:gd name="connsiteX16" fmla="*/ 1570990 w 2386330"/>
                  <a:gd name="connsiteY16" fmla="*/ 271780 h 2178052"/>
                  <a:gd name="connsiteX17" fmla="*/ 1776730 w 2386330"/>
                  <a:gd name="connsiteY17" fmla="*/ 393700 h 2178052"/>
                  <a:gd name="connsiteX18" fmla="*/ 1951990 w 2386330"/>
                  <a:gd name="connsiteY18" fmla="*/ 462280 h 2178052"/>
                  <a:gd name="connsiteX19" fmla="*/ 1997710 w 2386330"/>
                  <a:gd name="connsiteY19" fmla="*/ 546100 h 2178052"/>
                  <a:gd name="connsiteX20" fmla="*/ 2051050 w 2386330"/>
                  <a:gd name="connsiteY20" fmla="*/ 538480 h 2178052"/>
                  <a:gd name="connsiteX21" fmla="*/ 2180590 w 2386330"/>
                  <a:gd name="connsiteY21" fmla="*/ 401320 h 2178052"/>
                  <a:gd name="connsiteX22" fmla="*/ 2317750 w 2386330"/>
                  <a:gd name="connsiteY22" fmla="*/ 363220 h 2178052"/>
                  <a:gd name="connsiteX23" fmla="*/ 2378710 w 2386330"/>
                  <a:gd name="connsiteY23" fmla="*/ 439420 h 2178052"/>
                  <a:gd name="connsiteX24" fmla="*/ 2386330 w 2386330"/>
                  <a:gd name="connsiteY24" fmla="*/ 622300 h 2178052"/>
                  <a:gd name="connsiteX25" fmla="*/ 2340610 w 2386330"/>
                  <a:gd name="connsiteY25" fmla="*/ 728980 h 2178052"/>
                  <a:gd name="connsiteX26" fmla="*/ 2279650 w 2386330"/>
                  <a:gd name="connsiteY26" fmla="*/ 782320 h 2178052"/>
                  <a:gd name="connsiteX27" fmla="*/ 2218690 w 2386330"/>
                  <a:gd name="connsiteY27" fmla="*/ 782320 h 2178052"/>
                  <a:gd name="connsiteX28" fmla="*/ 2218690 w 2386330"/>
                  <a:gd name="connsiteY28" fmla="*/ 850900 h 2178052"/>
                  <a:gd name="connsiteX29" fmla="*/ 2165350 w 2386330"/>
                  <a:gd name="connsiteY29" fmla="*/ 858520 h 2178052"/>
                  <a:gd name="connsiteX30" fmla="*/ 2127250 w 2386330"/>
                  <a:gd name="connsiteY30" fmla="*/ 927100 h 2178052"/>
                  <a:gd name="connsiteX31" fmla="*/ 2051050 w 2386330"/>
                  <a:gd name="connsiteY31" fmla="*/ 934720 h 2178052"/>
                  <a:gd name="connsiteX32" fmla="*/ 2035810 w 2386330"/>
                  <a:gd name="connsiteY32" fmla="*/ 1010920 h 2178052"/>
                  <a:gd name="connsiteX33" fmla="*/ 1997710 w 2386330"/>
                  <a:gd name="connsiteY33" fmla="*/ 1049020 h 2178052"/>
                  <a:gd name="connsiteX34" fmla="*/ 1921510 w 2386330"/>
                  <a:gd name="connsiteY34" fmla="*/ 1079500 h 2178052"/>
                  <a:gd name="connsiteX35" fmla="*/ 1883410 w 2386330"/>
                  <a:gd name="connsiteY35" fmla="*/ 1140460 h 2178052"/>
                  <a:gd name="connsiteX36" fmla="*/ 1860550 w 2386330"/>
                  <a:gd name="connsiteY36" fmla="*/ 1209040 h 2178052"/>
                  <a:gd name="connsiteX37" fmla="*/ 1761490 w 2386330"/>
                  <a:gd name="connsiteY37" fmla="*/ 1254760 h 2178052"/>
                  <a:gd name="connsiteX38" fmla="*/ 1833188 w 2386330"/>
                  <a:gd name="connsiteY38" fmla="*/ 1491364 h 2178052"/>
                  <a:gd name="connsiteX39" fmla="*/ 1625600 w 2386330"/>
                  <a:gd name="connsiteY39" fmla="*/ 1485900 h 2178052"/>
                  <a:gd name="connsiteX40" fmla="*/ 1606550 w 2386330"/>
                  <a:gd name="connsiteY40" fmla="*/ 1428748 h 2178052"/>
                  <a:gd name="connsiteX41" fmla="*/ 1441450 w 2386330"/>
                  <a:gd name="connsiteY41" fmla="*/ 1320800 h 2178052"/>
                  <a:gd name="connsiteX42" fmla="*/ 1428750 w 2386330"/>
                  <a:gd name="connsiteY42" fmla="*/ 1390652 h 2178052"/>
                  <a:gd name="connsiteX43" fmla="*/ 1181100 w 2386330"/>
                  <a:gd name="connsiteY43" fmla="*/ 1587500 h 2178052"/>
                  <a:gd name="connsiteX44" fmla="*/ 1117600 w 2386330"/>
                  <a:gd name="connsiteY44" fmla="*/ 1587500 h 2178052"/>
                  <a:gd name="connsiteX45" fmla="*/ 1123950 w 2386330"/>
                  <a:gd name="connsiteY45" fmla="*/ 1644652 h 2178052"/>
                  <a:gd name="connsiteX46" fmla="*/ 1168400 w 2386330"/>
                  <a:gd name="connsiteY46" fmla="*/ 1708148 h 2178052"/>
                  <a:gd name="connsiteX47" fmla="*/ 1174750 w 2386330"/>
                  <a:gd name="connsiteY47" fmla="*/ 1765300 h 2178052"/>
                  <a:gd name="connsiteX48" fmla="*/ 1263650 w 2386330"/>
                  <a:gd name="connsiteY48" fmla="*/ 1854200 h 2178052"/>
                  <a:gd name="connsiteX49" fmla="*/ 1301750 w 2386330"/>
                  <a:gd name="connsiteY49" fmla="*/ 2038348 h 2178052"/>
                  <a:gd name="connsiteX50" fmla="*/ 1416050 w 2386330"/>
                  <a:gd name="connsiteY50" fmla="*/ 2120900 h 2178052"/>
                  <a:gd name="connsiteX51" fmla="*/ 1377950 w 2386330"/>
                  <a:gd name="connsiteY51" fmla="*/ 2178052 h 2178052"/>
                  <a:gd name="connsiteX52" fmla="*/ 1035050 w 2386330"/>
                  <a:gd name="connsiteY52" fmla="*/ 2127252 h 2178052"/>
                  <a:gd name="connsiteX53" fmla="*/ 1041400 w 2386330"/>
                  <a:gd name="connsiteY53" fmla="*/ 2082800 h 2178052"/>
                  <a:gd name="connsiteX54" fmla="*/ 1009650 w 2386330"/>
                  <a:gd name="connsiteY54" fmla="*/ 2070100 h 2178052"/>
                  <a:gd name="connsiteX55" fmla="*/ 920750 w 2386330"/>
                  <a:gd name="connsiteY55" fmla="*/ 2044700 h 2178052"/>
                  <a:gd name="connsiteX56" fmla="*/ 806450 w 2386330"/>
                  <a:gd name="connsiteY56" fmla="*/ 1949452 h 2178052"/>
                  <a:gd name="connsiteX57" fmla="*/ 711200 w 2386330"/>
                  <a:gd name="connsiteY57" fmla="*/ 1879600 h 2178052"/>
                  <a:gd name="connsiteX58" fmla="*/ 692150 w 2386330"/>
                  <a:gd name="connsiteY58" fmla="*/ 1822452 h 2178052"/>
                  <a:gd name="connsiteX59" fmla="*/ 539750 w 2386330"/>
                  <a:gd name="connsiteY59" fmla="*/ 1727200 h 2178052"/>
                  <a:gd name="connsiteX60" fmla="*/ 501650 w 2386330"/>
                  <a:gd name="connsiteY60" fmla="*/ 1612900 h 2178052"/>
                  <a:gd name="connsiteX61" fmla="*/ 596900 w 2386330"/>
                  <a:gd name="connsiteY61" fmla="*/ 1587500 h 2178052"/>
                  <a:gd name="connsiteX62" fmla="*/ 546100 w 2386330"/>
                  <a:gd name="connsiteY62" fmla="*/ 1409700 h 2178052"/>
                  <a:gd name="connsiteX63" fmla="*/ 400050 w 2386330"/>
                  <a:gd name="connsiteY63" fmla="*/ 1435100 h 2178052"/>
                  <a:gd name="connsiteX64" fmla="*/ 247650 w 2386330"/>
                  <a:gd name="connsiteY64" fmla="*/ 1390652 h 2178052"/>
                  <a:gd name="connsiteX65" fmla="*/ 152400 w 2386330"/>
                  <a:gd name="connsiteY65" fmla="*/ 1339852 h 2178052"/>
                  <a:gd name="connsiteX66" fmla="*/ 158750 w 2386330"/>
                  <a:gd name="connsiteY66" fmla="*/ 1130300 h 2178052"/>
                  <a:gd name="connsiteX67" fmla="*/ 0 w 2386330"/>
                  <a:gd name="connsiteY67" fmla="*/ 939800 h 2178052"/>
                  <a:gd name="connsiteX68" fmla="*/ 88900 w 2386330"/>
                  <a:gd name="connsiteY68" fmla="*/ 774700 h 2178052"/>
                  <a:gd name="connsiteX69" fmla="*/ 222250 w 2386330"/>
                  <a:gd name="connsiteY69" fmla="*/ 927100 h 2178052"/>
                  <a:gd name="connsiteX70" fmla="*/ 254000 w 2386330"/>
                  <a:gd name="connsiteY70" fmla="*/ 685800 h 2178052"/>
                  <a:gd name="connsiteX71" fmla="*/ 292100 w 2386330"/>
                  <a:gd name="connsiteY71" fmla="*/ 666748 h 2178052"/>
                  <a:gd name="connsiteX72" fmla="*/ 279400 w 2386330"/>
                  <a:gd name="connsiteY72" fmla="*/ 546100 h 2178052"/>
                  <a:gd name="connsiteX73" fmla="*/ 228600 w 2386330"/>
                  <a:gd name="connsiteY73" fmla="*/ 546100 h 2178052"/>
                  <a:gd name="connsiteX74" fmla="*/ 114300 w 2386330"/>
                  <a:gd name="connsiteY74" fmla="*/ 381000 h 2178052"/>
                  <a:gd name="connsiteX75" fmla="*/ 114300 w 2386330"/>
                  <a:gd name="connsiteY75" fmla="*/ 317500 h 2178052"/>
                  <a:gd name="connsiteX76" fmla="*/ 133350 w 2386330"/>
                  <a:gd name="connsiteY76" fmla="*/ 260348 h 2178052"/>
                  <a:gd name="connsiteX77" fmla="*/ 177800 w 2386330"/>
                  <a:gd name="connsiteY77" fmla="*/ 298452 h 2178052"/>
                  <a:gd name="connsiteX78" fmla="*/ 254000 w 2386330"/>
                  <a:gd name="connsiteY78" fmla="*/ 361948 h 2178052"/>
                  <a:gd name="connsiteX79" fmla="*/ 247650 w 2386330"/>
                  <a:gd name="connsiteY79" fmla="*/ 222252 h 2178052"/>
                  <a:gd name="connsiteX80" fmla="*/ 222250 w 2386330"/>
                  <a:gd name="connsiteY80" fmla="*/ 120652 h 2178052"/>
                  <a:gd name="connsiteX81" fmla="*/ 279400 w 2386330"/>
                  <a:gd name="connsiteY81" fmla="*/ 120652 h 2178052"/>
                  <a:gd name="connsiteX82" fmla="*/ 273050 w 2386330"/>
                  <a:gd name="connsiteY82" fmla="*/ 6348 h 2178052"/>
                  <a:gd name="connsiteX83" fmla="*/ 381000 w 2386330"/>
                  <a:gd name="connsiteY83" fmla="*/ 19052 h 2178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2386330" h="2178052">
                    <a:moveTo>
                      <a:pt x="425450" y="0"/>
                    </a:moveTo>
                    <a:lnTo>
                      <a:pt x="469900" y="50800"/>
                    </a:lnTo>
                    <a:lnTo>
                      <a:pt x="584200" y="63500"/>
                    </a:lnTo>
                    <a:lnTo>
                      <a:pt x="603250" y="133348"/>
                    </a:lnTo>
                    <a:lnTo>
                      <a:pt x="577850" y="177800"/>
                    </a:lnTo>
                    <a:lnTo>
                      <a:pt x="603250" y="285748"/>
                    </a:lnTo>
                    <a:lnTo>
                      <a:pt x="647700" y="342900"/>
                    </a:lnTo>
                    <a:lnTo>
                      <a:pt x="762000" y="368300"/>
                    </a:lnTo>
                    <a:lnTo>
                      <a:pt x="850900" y="361948"/>
                    </a:lnTo>
                    <a:lnTo>
                      <a:pt x="856447" y="295388"/>
                    </a:lnTo>
                    <a:lnTo>
                      <a:pt x="1037590" y="309880"/>
                    </a:lnTo>
                    <a:lnTo>
                      <a:pt x="1075690" y="279400"/>
                    </a:lnTo>
                    <a:lnTo>
                      <a:pt x="1174750" y="256540"/>
                    </a:lnTo>
                    <a:lnTo>
                      <a:pt x="1304290" y="294640"/>
                    </a:lnTo>
                    <a:lnTo>
                      <a:pt x="1357630" y="256540"/>
                    </a:lnTo>
                    <a:lnTo>
                      <a:pt x="1494790" y="279400"/>
                    </a:lnTo>
                    <a:lnTo>
                      <a:pt x="1570990" y="271780"/>
                    </a:lnTo>
                    <a:lnTo>
                      <a:pt x="1776730" y="393700"/>
                    </a:lnTo>
                    <a:lnTo>
                      <a:pt x="1951990" y="462280"/>
                    </a:lnTo>
                    <a:lnTo>
                      <a:pt x="1997710" y="546100"/>
                    </a:lnTo>
                    <a:lnTo>
                      <a:pt x="2051050" y="538480"/>
                    </a:lnTo>
                    <a:lnTo>
                      <a:pt x="2180590" y="401320"/>
                    </a:lnTo>
                    <a:lnTo>
                      <a:pt x="2317750" y="363220"/>
                    </a:lnTo>
                    <a:lnTo>
                      <a:pt x="2378710" y="439420"/>
                    </a:lnTo>
                    <a:lnTo>
                      <a:pt x="2386330" y="622300"/>
                    </a:lnTo>
                    <a:lnTo>
                      <a:pt x="2340610" y="728980"/>
                    </a:lnTo>
                    <a:lnTo>
                      <a:pt x="2279650" y="782320"/>
                    </a:lnTo>
                    <a:lnTo>
                      <a:pt x="2218690" y="782320"/>
                    </a:lnTo>
                    <a:lnTo>
                      <a:pt x="2218690" y="850900"/>
                    </a:lnTo>
                    <a:lnTo>
                      <a:pt x="2165350" y="858520"/>
                    </a:lnTo>
                    <a:lnTo>
                      <a:pt x="2127250" y="927100"/>
                    </a:lnTo>
                    <a:lnTo>
                      <a:pt x="2051050" y="934720"/>
                    </a:lnTo>
                    <a:lnTo>
                      <a:pt x="2035810" y="1010920"/>
                    </a:lnTo>
                    <a:lnTo>
                      <a:pt x="1997710" y="1049020"/>
                    </a:lnTo>
                    <a:lnTo>
                      <a:pt x="1921510" y="1079500"/>
                    </a:lnTo>
                    <a:lnTo>
                      <a:pt x="1883410" y="1140460"/>
                    </a:lnTo>
                    <a:lnTo>
                      <a:pt x="1860550" y="1209040"/>
                    </a:lnTo>
                    <a:lnTo>
                      <a:pt x="1761490" y="1254760"/>
                    </a:lnTo>
                    <a:lnTo>
                      <a:pt x="1833188" y="1491364"/>
                    </a:lnTo>
                    <a:lnTo>
                      <a:pt x="1625600" y="1485900"/>
                    </a:lnTo>
                    <a:lnTo>
                      <a:pt x="1606550" y="1428748"/>
                    </a:lnTo>
                    <a:lnTo>
                      <a:pt x="1441450" y="1320800"/>
                    </a:lnTo>
                    <a:lnTo>
                      <a:pt x="1428750" y="1390652"/>
                    </a:lnTo>
                    <a:lnTo>
                      <a:pt x="1181100" y="1587500"/>
                    </a:lnTo>
                    <a:lnTo>
                      <a:pt x="1117600" y="1587500"/>
                    </a:lnTo>
                    <a:lnTo>
                      <a:pt x="1123950" y="1644652"/>
                    </a:lnTo>
                    <a:lnTo>
                      <a:pt x="1168400" y="1708148"/>
                    </a:lnTo>
                    <a:lnTo>
                      <a:pt x="1174750" y="1765300"/>
                    </a:lnTo>
                    <a:lnTo>
                      <a:pt x="1263650" y="1854200"/>
                    </a:lnTo>
                    <a:lnTo>
                      <a:pt x="1301750" y="2038348"/>
                    </a:lnTo>
                    <a:lnTo>
                      <a:pt x="1416050" y="2120900"/>
                    </a:lnTo>
                    <a:lnTo>
                      <a:pt x="1377950" y="2178052"/>
                    </a:lnTo>
                    <a:lnTo>
                      <a:pt x="1035050" y="2127252"/>
                    </a:lnTo>
                    <a:lnTo>
                      <a:pt x="1041400" y="2082800"/>
                    </a:lnTo>
                    <a:lnTo>
                      <a:pt x="1009650" y="2070100"/>
                    </a:lnTo>
                    <a:lnTo>
                      <a:pt x="920750" y="2044700"/>
                    </a:lnTo>
                    <a:lnTo>
                      <a:pt x="806450" y="1949452"/>
                    </a:lnTo>
                    <a:lnTo>
                      <a:pt x="711200" y="1879600"/>
                    </a:lnTo>
                    <a:lnTo>
                      <a:pt x="692150" y="1822452"/>
                    </a:lnTo>
                    <a:lnTo>
                      <a:pt x="539750" y="1727200"/>
                    </a:lnTo>
                    <a:lnTo>
                      <a:pt x="501650" y="1612900"/>
                    </a:lnTo>
                    <a:lnTo>
                      <a:pt x="596900" y="1587500"/>
                    </a:lnTo>
                    <a:lnTo>
                      <a:pt x="546100" y="1409700"/>
                    </a:lnTo>
                    <a:lnTo>
                      <a:pt x="400050" y="1435100"/>
                    </a:lnTo>
                    <a:lnTo>
                      <a:pt x="247650" y="1390652"/>
                    </a:lnTo>
                    <a:lnTo>
                      <a:pt x="152400" y="1339852"/>
                    </a:lnTo>
                    <a:lnTo>
                      <a:pt x="158750" y="1130300"/>
                    </a:lnTo>
                    <a:lnTo>
                      <a:pt x="0" y="939800"/>
                    </a:lnTo>
                    <a:lnTo>
                      <a:pt x="88900" y="774700"/>
                    </a:lnTo>
                    <a:lnTo>
                      <a:pt x="222250" y="927100"/>
                    </a:lnTo>
                    <a:lnTo>
                      <a:pt x="254000" y="685800"/>
                    </a:lnTo>
                    <a:lnTo>
                      <a:pt x="292100" y="666748"/>
                    </a:lnTo>
                    <a:lnTo>
                      <a:pt x="279400" y="546100"/>
                    </a:lnTo>
                    <a:lnTo>
                      <a:pt x="228600" y="546100"/>
                    </a:lnTo>
                    <a:lnTo>
                      <a:pt x="114300" y="381000"/>
                    </a:lnTo>
                    <a:lnTo>
                      <a:pt x="114300" y="317500"/>
                    </a:lnTo>
                    <a:lnTo>
                      <a:pt x="133350" y="260348"/>
                    </a:lnTo>
                    <a:lnTo>
                      <a:pt x="177800" y="298452"/>
                    </a:lnTo>
                    <a:lnTo>
                      <a:pt x="254000" y="361948"/>
                    </a:lnTo>
                    <a:lnTo>
                      <a:pt x="247650" y="222252"/>
                    </a:lnTo>
                    <a:lnTo>
                      <a:pt x="222250" y="120652"/>
                    </a:lnTo>
                    <a:lnTo>
                      <a:pt x="279400" y="120652"/>
                    </a:lnTo>
                    <a:lnTo>
                      <a:pt x="273050" y="6348"/>
                    </a:lnTo>
                    <a:lnTo>
                      <a:pt x="381000" y="19052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F1EBFFA1-DC1E-DB49-ADA8-A757BBD778D6}"/>
                  </a:ext>
                </a:extLst>
              </p:cNvPr>
              <p:cNvSpPr/>
              <p:nvPr/>
            </p:nvSpPr>
            <p:spPr>
              <a:xfrm>
                <a:off x="-46132" y="5640708"/>
                <a:ext cx="598231" cy="566986"/>
              </a:xfrm>
              <a:custGeom>
                <a:avLst/>
                <a:gdLst>
                  <a:gd name="connsiteX0" fmla="*/ 933450 w 3100387"/>
                  <a:gd name="connsiteY0" fmla="*/ 0 h 2938460"/>
                  <a:gd name="connsiteX1" fmla="*/ 933450 w 3100387"/>
                  <a:gd name="connsiteY1" fmla="*/ 85724 h 2938460"/>
                  <a:gd name="connsiteX2" fmla="*/ 990600 w 3100387"/>
                  <a:gd name="connsiteY2" fmla="*/ 104772 h 2938460"/>
                  <a:gd name="connsiteX3" fmla="*/ 1038225 w 3100387"/>
                  <a:gd name="connsiteY3" fmla="*/ 104772 h 2938460"/>
                  <a:gd name="connsiteX4" fmla="*/ 1057275 w 3100387"/>
                  <a:gd name="connsiteY4" fmla="*/ 123824 h 2938460"/>
                  <a:gd name="connsiteX5" fmla="*/ 1152525 w 3100387"/>
                  <a:gd name="connsiteY5" fmla="*/ 57148 h 2938460"/>
                  <a:gd name="connsiteX6" fmla="*/ 1228725 w 3100387"/>
                  <a:gd name="connsiteY6" fmla="*/ 80964 h 2938460"/>
                  <a:gd name="connsiteX7" fmla="*/ 1285875 w 3100387"/>
                  <a:gd name="connsiteY7" fmla="*/ 85724 h 2938460"/>
                  <a:gd name="connsiteX8" fmla="*/ 1295400 w 3100387"/>
                  <a:gd name="connsiteY8" fmla="*/ 161924 h 2938460"/>
                  <a:gd name="connsiteX9" fmla="*/ 1299210 w 3100387"/>
                  <a:gd name="connsiteY9" fmla="*/ 176076 h 2938460"/>
                  <a:gd name="connsiteX10" fmla="*/ 1217930 w 3100387"/>
                  <a:gd name="connsiteY10" fmla="*/ 327024 h 2938460"/>
                  <a:gd name="connsiteX11" fmla="*/ 1376680 w 3100387"/>
                  <a:gd name="connsiteY11" fmla="*/ 517524 h 2938460"/>
                  <a:gd name="connsiteX12" fmla="*/ 1370330 w 3100387"/>
                  <a:gd name="connsiteY12" fmla="*/ 727076 h 2938460"/>
                  <a:gd name="connsiteX13" fmla="*/ 1465580 w 3100387"/>
                  <a:gd name="connsiteY13" fmla="*/ 777876 h 2938460"/>
                  <a:gd name="connsiteX14" fmla="*/ 1617980 w 3100387"/>
                  <a:gd name="connsiteY14" fmla="*/ 822324 h 2938460"/>
                  <a:gd name="connsiteX15" fmla="*/ 1764030 w 3100387"/>
                  <a:gd name="connsiteY15" fmla="*/ 796924 h 2938460"/>
                  <a:gd name="connsiteX16" fmla="*/ 1814830 w 3100387"/>
                  <a:gd name="connsiteY16" fmla="*/ 974724 h 2938460"/>
                  <a:gd name="connsiteX17" fmla="*/ 1719580 w 3100387"/>
                  <a:gd name="connsiteY17" fmla="*/ 1000124 h 2938460"/>
                  <a:gd name="connsiteX18" fmla="*/ 1757680 w 3100387"/>
                  <a:gd name="connsiteY18" fmla="*/ 1114424 h 2938460"/>
                  <a:gd name="connsiteX19" fmla="*/ 1910080 w 3100387"/>
                  <a:gd name="connsiteY19" fmla="*/ 1209676 h 2938460"/>
                  <a:gd name="connsiteX20" fmla="*/ 1929130 w 3100387"/>
                  <a:gd name="connsiteY20" fmla="*/ 1266824 h 2938460"/>
                  <a:gd name="connsiteX21" fmla="*/ 2024380 w 3100387"/>
                  <a:gd name="connsiteY21" fmla="*/ 1336676 h 2938460"/>
                  <a:gd name="connsiteX22" fmla="*/ 2138680 w 3100387"/>
                  <a:gd name="connsiteY22" fmla="*/ 1431924 h 2938460"/>
                  <a:gd name="connsiteX23" fmla="*/ 2227580 w 3100387"/>
                  <a:gd name="connsiteY23" fmla="*/ 1457324 h 2938460"/>
                  <a:gd name="connsiteX24" fmla="*/ 2259330 w 3100387"/>
                  <a:gd name="connsiteY24" fmla="*/ 1470024 h 2938460"/>
                  <a:gd name="connsiteX25" fmla="*/ 2252980 w 3100387"/>
                  <a:gd name="connsiteY25" fmla="*/ 1514476 h 2938460"/>
                  <a:gd name="connsiteX26" fmla="*/ 2562274 w 3100387"/>
                  <a:gd name="connsiteY26" fmla="*/ 1560296 h 2938460"/>
                  <a:gd name="connsiteX27" fmla="*/ 2543175 w 3100387"/>
                  <a:gd name="connsiteY27" fmla="*/ 1643060 h 2938460"/>
                  <a:gd name="connsiteX28" fmla="*/ 2419350 w 3100387"/>
                  <a:gd name="connsiteY28" fmla="*/ 1719260 h 2938460"/>
                  <a:gd name="connsiteX29" fmla="*/ 2419350 w 3100387"/>
                  <a:gd name="connsiteY29" fmla="*/ 1762124 h 2938460"/>
                  <a:gd name="connsiteX30" fmla="*/ 2514600 w 3100387"/>
                  <a:gd name="connsiteY30" fmla="*/ 1924048 h 2938460"/>
                  <a:gd name="connsiteX31" fmla="*/ 2586037 w 3100387"/>
                  <a:gd name="connsiteY31" fmla="*/ 1928812 h 2938460"/>
                  <a:gd name="connsiteX32" fmla="*/ 2647950 w 3100387"/>
                  <a:gd name="connsiteY32" fmla="*/ 1871660 h 2938460"/>
                  <a:gd name="connsiteX33" fmla="*/ 2876550 w 3100387"/>
                  <a:gd name="connsiteY33" fmla="*/ 1838324 h 2938460"/>
                  <a:gd name="connsiteX34" fmla="*/ 2947987 w 3100387"/>
                  <a:gd name="connsiteY34" fmla="*/ 1914524 h 2938460"/>
                  <a:gd name="connsiteX35" fmla="*/ 3081337 w 3100387"/>
                  <a:gd name="connsiteY35" fmla="*/ 2190748 h 2938460"/>
                  <a:gd name="connsiteX36" fmla="*/ 3071812 w 3100387"/>
                  <a:gd name="connsiteY36" fmla="*/ 2290764 h 2938460"/>
                  <a:gd name="connsiteX37" fmla="*/ 3100387 w 3100387"/>
                  <a:gd name="connsiteY37" fmla="*/ 2333624 h 2938460"/>
                  <a:gd name="connsiteX38" fmla="*/ 2995612 w 3100387"/>
                  <a:gd name="connsiteY38" fmla="*/ 2466972 h 2938460"/>
                  <a:gd name="connsiteX39" fmla="*/ 3028950 w 3100387"/>
                  <a:gd name="connsiteY39" fmla="*/ 2552700 h 2938460"/>
                  <a:gd name="connsiteX40" fmla="*/ 2990850 w 3100387"/>
                  <a:gd name="connsiteY40" fmla="*/ 2605088 h 2938460"/>
                  <a:gd name="connsiteX41" fmla="*/ 2838450 w 3100387"/>
                  <a:gd name="connsiteY41" fmla="*/ 2667000 h 2938460"/>
                  <a:gd name="connsiteX42" fmla="*/ 2738437 w 3100387"/>
                  <a:gd name="connsiteY42" fmla="*/ 2676524 h 2938460"/>
                  <a:gd name="connsiteX43" fmla="*/ 2714625 w 3100387"/>
                  <a:gd name="connsiteY43" fmla="*/ 2767012 h 2938460"/>
                  <a:gd name="connsiteX44" fmla="*/ 2662237 w 3100387"/>
                  <a:gd name="connsiteY44" fmla="*/ 2767012 h 2938460"/>
                  <a:gd name="connsiteX45" fmla="*/ 2638425 w 3100387"/>
                  <a:gd name="connsiteY45" fmla="*/ 2819400 h 2938460"/>
                  <a:gd name="connsiteX46" fmla="*/ 2538412 w 3100387"/>
                  <a:gd name="connsiteY46" fmla="*/ 2819400 h 2938460"/>
                  <a:gd name="connsiteX47" fmla="*/ 2490787 w 3100387"/>
                  <a:gd name="connsiteY47" fmla="*/ 2847972 h 2938460"/>
                  <a:gd name="connsiteX48" fmla="*/ 2447925 w 3100387"/>
                  <a:gd name="connsiteY48" fmla="*/ 2795588 h 2938460"/>
                  <a:gd name="connsiteX49" fmla="*/ 2314575 w 3100387"/>
                  <a:gd name="connsiteY49" fmla="*/ 2724148 h 2938460"/>
                  <a:gd name="connsiteX50" fmla="*/ 2305050 w 3100387"/>
                  <a:gd name="connsiteY50" fmla="*/ 2547936 h 2938460"/>
                  <a:gd name="connsiteX51" fmla="*/ 2381250 w 3100387"/>
                  <a:gd name="connsiteY51" fmla="*/ 2562224 h 2938460"/>
                  <a:gd name="connsiteX52" fmla="*/ 2566987 w 3100387"/>
                  <a:gd name="connsiteY52" fmla="*/ 2400300 h 2938460"/>
                  <a:gd name="connsiteX53" fmla="*/ 2576512 w 3100387"/>
                  <a:gd name="connsiteY53" fmla="*/ 2314572 h 2938460"/>
                  <a:gd name="connsiteX54" fmla="*/ 2528887 w 3100387"/>
                  <a:gd name="connsiteY54" fmla="*/ 2290764 h 2938460"/>
                  <a:gd name="connsiteX55" fmla="*/ 2509837 w 3100387"/>
                  <a:gd name="connsiteY55" fmla="*/ 2238372 h 2938460"/>
                  <a:gd name="connsiteX56" fmla="*/ 2519362 w 3100387"/>
                  <a:gd name="connsiteY56" fmla="*/ 2200276 h 2938460"/>
                  <a:gd name="connsiteX57" fmla="*/ 2481262 w 3100387"/>
                  <a:gd name="connsiteY57" fmla="*/ 2143124 h 2938460"/>
                  <a:gd name="connsiteX58" fmla="*/ 2352675 w 3100387"/>
                  <a:gd name="connsiteY58" fmla="*/ 2166936 h 2938460"/>
                  <a:gd name="connsiteX59" fmla="*/ 2314575 w 3100387"/>
                  <a:gd name="connsiteY59" fmla="*/ 2185988 h 2938460"/>
                  <a:gd name="connsiteX60" fmla="*/ 2266950 w 3100387"/>
                  <a:gd name="connsiteY60" fmla="*/ 2143124 h 2938460"/>
                  <a:gd name="connsiteX61" fmla="*/ 2152650 w 3100387"/>
                  <a:gd name="connsiteY61" fmla="*/ 2152648 h 2938460"/>
                  <a:gd name="connsiteX62" fmla="*/ 2057400 w 3100387"/>
                  <a:gd name="connsiteY62" fmla="*/ 2257424 h 2938460"/>
                  <a:gd name="connsiteX63" fmla="*/ 1885950 w 3100387"/>
                  <a:gd name="connsiteY63" fmla="*/ 2290764 h 2938460"/>
                  <a:gd name="connsiteX64" fmla="*/ 1871662 w 3100387"/>
                  <a:gd name="connsiteY64" fmla="*/ 2257424 h 2938460"/>
                  <a:gd name="connsiteX65" fmla="*/ 1800225 w 3100387"/>
                  <a:gd name="connsiteY65" fmla="*/ 2266948 h 2938460"/>
                  <a:gd name="connsiteX66" fmla="*/ 1795462 w 3100387"/>
                  <a:gd name="connsiteY66" fmla="*/ 2309812 h 2938460"/>
                  <a:gd name="connsiteX67" fmla="*/ 1809750 w 3100387"/>
                  <a:gd name="connsiteY67" fmla="*/ 2343148 h 2938460"/>
                  <a:gd name="connsiteX68" fmla="*/ 1704975 w 3100387"/>
                  <a:gd name="connsiteY68" fmla="*/ 2447924 h 2938460"/>
                  <a:gd name="connsiteX69" fmla="*/ 1600200 w 3100387"/>
                  <a:gd name="connsiteY69" fmla="*/ 2647948 h 2938460"/>
                  <a:gd name="connsiteX70" fmla="*/ 1438275 w 3100387"/>
                  <a:gd name="connsiteY70" fmla="*/ 2719388 h 2938460"/>
                  <a:gd name="connsiteX71" fmla="*/ 1447800 w 3100387"/>
                  <a:gd name="connsiteY71" fmla="*/ 2786060 h 2938460"/>
                  <a:gd name="connsiteX72" fmla="*/ 1304925 w 3100387"/>
                  <a:gd name="connsiteY72" fmla="*/ 2905124 h 2938460"/>
                  <a:gd name="connsiteX73" fmla="*/ 1171575 w 3100387"/>
                  <a:gd name="connsiteY73" fmla="*/ 2938460 h 2938460"/>
                  <a:gd name="connsiteX74" fmla="*/ 1214437 w 3100387"/>
                  <a:gd name="connsiteY74" fmla="*/ 2881312 h 2938460"/>
                  <a:gd name="connsiteX75" fmla="*/ 1323975 w 3100387"/>
                  <a:gd name="connsiteY75" fmla="*/ 2681288 h 2938460"/>
                  <a:gd name="connsiteX76" fmla="*/ 1362075 w 3100387"/>
                  <a:gd name="connsiteY76" fmla="*/ 2657476 h 2938460"/>
                  <a:gd name="connsiteX77" fmla="*/ 1371600 w 3100387"/>
                  <a:gd name="connsiteY77" fmla="*/ 2528888 h 2938460"/>
                  <a:gd name="connsiteX78" fmla="*/ 1419225 w 3100387"/>
                  <a:gd name="connsiteY78" fmla="*/ 2505076 h 2938460"/>
                  <a:gd name="connsiteX79" fmla="*/ 1414462 w 3100387"/>
                  <a:gd name="connsiteY79" fmla="*/ 2366964 h 2938460"/>
                  <a:gd name="connsiteX80" fmla="*/ 1343025 w 3100387"/>
                  <a:gd name="connsiteY80" fmla="*/ 2276476 h 2938460"/>
                  <a:gd name="connsiteX81" fmla="*/ 1338262 w 3100387"/>
                  <a:gd name="connsiteY81" fmla="*/ 2243136 h 2938460"/>
                  <a:gd name="connsiteX82" fmla="*/ 1238250 w 3100387"/>
                  <a:gd name="connsiteY82" fmla="*/ 2138364 h 2938460"/>
                  <a:gd name="connsiteX83" fmla="*/ 1233487 w 3100387"/>
                  <a:gd name="connsiteY83" fmla="*/ 2081212 h 2938460"/>
                  <a:gd name="connsiteX84" fmla="*/ 1195387 w 3100387"/>
                  <a:gd name="connsiteY84" fmla="*/ 2052636 h 2938460"/>
                  <a:gd name="connsiteX85" fmla="*/ 1147762 w 3100387"/>
                  <a:gd name="connsiteY85" fmla="*/ 2071688 h 2938460"/>
                  <a:gd name="connsiteX86" fmla="*/ 1042987 w 3100387"/>
                  <a:gd name="connsiteY86" fmla="*/ 2009772 h 2938460"/>
                  <a:gd name="connsiteX87" fmla="*/ 981075 w 3100387"/>
                  <a:gd name="connsiteY87" fmla="*/ 1914524 h 2938460"/>
                  <a:gd name="connsiteX88" fmla="*/ 938212 w 3100387"/>
                  <a:gd name="connsiteY88" fmla="*/ 1800224 h 2938460"/>
                  <a:gd name="connsiteX89" fmla="*/ 881062 w 3100387"/>
                  <a:gd name="connsiteY89" fmla="*/ 1690688 h 2938460"/>
                  <a:gd name="connsiteX90" fmla="*/ 790575 w 3100387"/>
                  <a:gd name="connsiteY90" fmla="*/ 1562100 h 2938460"/>
                  <a:gd name="connsiteX91" fmla="*/ 795337 w 3100387"/>
                  <a:gd name="connsiteY91" fmla="*/ 1452564 h 2938460"/>
                  <a:gd name="connsiteX92" fmla="*/ 866775 w 3100387"/>
                  <a:gd name="connsiteY92" fmla="*/ 1381124 h 2938460"/>
                  <a:gd name="connsiteX93" fmla="*/ 838200 w 3100387"/>
                  <a:gd name="connsiteY93" fmla="*/ 1281112 h 2938460"/>
                  <a:gd name="connsiteX94" fmla="*/ 919162 w 3100387"/>
                  <a:gd name="connsiteY94" fmla="*/ 1023936 h 2938460"/>
                  <a:gd name="connsiteX95" fmla="*/ 1104900 w 3100387"/>
                  <a:gd name="connsiteY95" fmla="*/ 1128712 h 2938460"/>
                  <a:gd name="connsiteX96" fmla="*/ 1123950 w 3100387"/>
                  <a:gd name="connsiteY96" fmla="*/ 1190624 h 2938460"/>
                  <a:gd name="connsiteX97" fmla="*/ 1162050 w 3100387"/>
                  <a:gd name="connsiteY97" fmla="*/ 1190624 h 2938460"/>
                  <a:gd name="connsiteX98" fmla="*/ 1214437 w 3100387"/>
                  <a:gd name="connsiteY98" fmla="*/ 1219200 h 2938460"/>
                  <a:gd name="connsiteX99" fmla="*/ 1143000 w 3100387"/>
                  <a:gd name="connsiteY99" fmla="*/ 1328736 h 2938460"/>
                  <a:gd name="connsiteX100" fmla="*/ 1138237 w 3100387"/>
                  <a:gd name="connsiteY100" fmla="*/ 1404936 h 2938460"/>
                  <a:gd name="connsiteX101" fmla="*/ 1257300 w 3100387"/>
                  <a:gd name="connsiteY101" fmla="*/ 1352548 h 2938460"/>
                  <a:gd name="connsiteX102" fmla="*/ 1357312 w 3100387"/>
                  <a:gd name="connsiteY102" fmla="*/ 1381124 h 2938460"/>
                  <a:gd name="connsiteX103" fmla="*/ 1366837 w 3100387"/>
                  <a:gd name="connsiteY103" fmla="*/ 1500188 h 2938460"/>
                  <a:gd name="connsiteX104" fmla="*/ 1352550 w 3100387"/>
                  <a:gd name="connsiteY104" fmla="*/ 1528764 h 2938460"/>
                  <a:gd name="connsiteX105" fmla="*/ 1338262 w 3100387"/>
                  <a:gd name="connsiteY105" fmla="*/ 1652588 h 2938460"/>
                  <a:gd name="connsiteX106" fmla="*/ 1290637 w 3100387"/>
                  <a:gd name="connsiteY106" fmla="*/ 1647824 h 2938460"/>
                  <a:gd name="connsiteX107" fmla="*/ 1276350 w 3100387"/>
                  <a:gd name="connsiteY107" fmla="*/ 1747836 h 2938460"/>
                  <a:gd name="connsiteX108" fmla="*/ 1343025 w 3100387"/>
                  <a:gd name="connsiteY108" fmla="*/ 1790700 h 2938460"/>
                  <a:gd name="connsiteX109" fmla="*/ 1323975 w 3100387"/>
                  <a:gd name="connsiteY109" fmla="*/ 1862136 h 2938460"/>
                  <a:gd name="connsiteX110" fmla="*/ 1452562 w 3100387"/>
                  <a:gd name="connsiteY110" fmla="*/ 2000248 h 2938460"/>
                  <a:gd name="connsiteX111" fmla="*/ 1600200 w 3100387"/>
                  <a:gd name="connsiteY111" fmla="*/ 1857372 h 2938460"/>
                  <a:gd name="connsiteX112" fmla="*/ 1719262 w 3100387"/>
                  <a:gd name="connsiteY112" fmla="*/ 1885948 h 2938460"/>
                  <a:gd name="connsiteX113" fmla="*/ 1900237 w 3100387"/>
                  <a:gd name="connsiteY113" fmla="*/ 2000248 h 2938460"/>
                  <a:gd name="connsiteX114" fmla="*/ 1943100 w 3100387"/>
                  <a:gd name="connsiteY114" fmla="*/ 1971676 h 2938460"/>
                  <a:gd name="connsiteX115" fmla="*/ 1824037 w 3100387"/>
                  <a:gd name="connsiteY115" fmla="*/ 1838324 h 2938460"/>
                  <a:gd name="connsiteX116" fmla="*/ 1828800 w 3100387"/>
                  <a:gd name="connsiteY116" fmla="*/ 1785936 h 2938460"/>
                  <a:gd name="connsiteX117" fmla="*/ 1709737 w 3100387"/>
                  <a:gd name="connsiteY117" fmla="*/ 1685924 h 2938460"/>
                  <a:gd name="connsiteX118" fmla="*/ 1704975 w 3100387"/>
                  <a:gd name="connsiteY118" fmla="*/ 1547812 h 2938460"/>
                  <a:gd name="connsiteX119" fmla="*/ 1785937 w 3100387"/>
                  <a:gd name="connsiteY119" fmla="*/ 1462088 h 2938460"/>
                  <a:gd name="connsiteX120" fmla="*/ 1757362 w 3100387"/>
                  <a:gd name="connsiteY120" fmla="*/ 1328736 h 2938460"/>
                  <a:gd name="connsiteX121" fmla="*/ 1571625 w 3100387"/>
                  <a:gd name="connsiteY121" fmla="*/ 1176336 h 2938460"/>
                  <a:gd name="connsiteX122" fmla="*/ 1490662 w 3100387"/>
                  <a:gd name="connsiteY122" fmla="*/ 1190624 h 2938460"/>
                  <a:gd name="connsiteX123" fmla="*/ 1443037 w 3100387"/>
                  <a:gd name="connsiteY123" fmla="*/ 1204912 h 2938460"/>
                  <a:gd name="connsiteX124" fmla="*/ 1371600 w 3100387"/>
                  <a:gd name="connsiteY124" fmla="*/ 1133476 h 2938460"/>
                  <a:gd name="connsiteX125" fmla="*/ 1309687 w 3100387"/>
                  <a:gd name="connsiteY125" fmla="*/ 1143000 h 2938460"/>
                  <a:gd name="connsiteX126" fmla="*/ 1295400 w 3100387"/>
                  <a:gd name="connsiteY126" fmla="*/ 1085848 h 2938460"/>
                  <a:gd name="connsiteX127" fmla="*/ 1300162 w 3100387"/>
                  <a:gd name="connsiteY127" fmla="*/ 909636 h 2938460"/>
                  <a:gd name="connsiteX128" fmla="*/ 1133475 w 3100387"/>
                  <a:gd name="connsiteY128" fmla="*/ 900112 h 2938460"/>
                  <a:gd name="connsiteX129" fmla="*/ 1104900 w 3100387"/>
                  <a:gd name="connsiteY129" fmla="*/ 819148 h 2938460"/>
                  <a:gd name="connsiteX130" fmla="*/ 1071562 w 3100387"/>
                  <a:gd name="connsiteY130" fmla="*/ 814388 h 2938460"/>
                  <a:gd name="connsiteX131" fmla="*/ 1023937 w 3100387"/>
                  <a:gd name="connsiteY131" fmla="*/ 885824 h 2938460"/>
                  <a:gd name="connsiteX132" fmla="*/ 923925 w 3100387"/>
                  <a:gd name="connsiteY132" fmla="*/ 904876 h 2938460"/>
                  <a:gd name="connsiteX133" fmla="*/ 866775 w 3100387"/>
                  <a:gd name="connsiteY133" fmla="*/ 800100 h 2938460"/>
                  <a:gd name="connsiteX134" fmla="*/ 800100 w 3100387"/>
                  <a:gd name="connsiteY134" fmla="*/ 800100 h 2938460"/>
                  <a:gd name="connsiteX135" fmla="*/ 823912 w 3100387"/>
                  <a:gd name="connsiteY135" fmla="*/ 652460 h 2938460"/>
                  <a:gd name="connsiteX136" fmla="*/ 747712 w 3100387"/>
                  <a:gd name="connsiteY136" fmla="*/ 704848 h 2938460"/>
                  <a:gd name="connsiteX137" fmla="*/ 719137 w 3100387"/>
                  <a:gd name="connsiteY137" fmla="*/ 657224 h 2938460"/>
                  <a:gd name="connsiteX138" fmla="*/ 652462 w 3100387"/>
                  <a:gd name="connsiteY138" fmla="*/ 642936 h 2938460"/>
                  <a:gd name="connsiteX139" fmla="*/ 642937 w 3100387"/>
                  <a:gd name="connsiteY139" fmla="*/ 609600 h 2938460"/>
                  <a:gd name="connsiteX140" fmla="*/ 604837 w 3100387"/>
                  <a:gd name="connsiteY140" fmla="*/ 600076 h 2938460"/>
                  <a:gd name="connsiteX141" fmla="*/ 576262 w 3100387"/>
                  <a:gd name="connsiteY141" fmla="*/ 566736 h 2938460"/>
                  <a:gd name="connsiteX142" fmla="*/ 600075 w 3100387"/>
                  <a:gd name="connsiteY142" fmla="*/ 519112 h 2938460"/>
                  <a:gd name="connsiteX143" fmla="*/ 595312 w 3100387"/>
                  <a:gd name="connsiteY143" fmla="*/ 471488 h 2938460"/>
                  <a:gd name="connsiteX144" fmla="*/ 652462 w 3100387"/>
                  <a:gd name="connsiteY144" fmla="*/ 414336 h 2938460"/>
                  <a:gd name="connsiteX145" fmla="*/ 671512 w 3100387"/>
                  <a:gd name="connsiteY145" fmla="*/ 342900 h 2938460"/>
                  <a:gd name="connsiteX146" fmla="*/ 695325 w 3100387"/>
                  <a:gd name="connsiteY146" fmla="*/ 285748 h 2938460"/>
                  <a:gd name="connsiteX147" fmla="*/ 642937 w 3100387"/>
                  <a:gd name="connsiteY147" fmla="*/ 280988 h 2938460"/>
                  <a:gd name="connsiteX148" fmla="*/ 614362 w 3100387"/>
                  <a:gd name="connsiteY148" fmla="*/ 214312 h 2938460"/>
                  <a:gd name="connsiteX149" fmla="*/ 614362 w 3100387"/>
                  <a:gd name="connsiteY149" fmla="*/ 123824 h 2938460"/>
                  <a:gd name="connsiteX150" fmla="*/ 571500 w 3100387"/>
                  <a:gd name="connsiteY150" fmla="*/ 123824 h 2938460"/>
                  <a:gd name="connsiteX151" fmla="*/ 523875 w 3100387"/>
                  <a:gd name="connsiteY151" fmla="*/ 176212 h 2938460"/>
                  <a:gd name="connsiteX152" fmla="*/ 485775 w 3100387"/>
                  <a:gd name="connsiteY152" fmla="*/ 195260 h 2938460"/>
                  <a:gd name="connsiteX153" fmla="*/ 500062 w 3100387"/>
                  <a:gd name="connsiteY153" fmla="*/ 252412 h 2938460"/>
                  <a:gd name="connsiteX154" fmla="*/ 438150 w 3100387"/>
                  <a:gd name="connsiteY154" fmla="*/ 290512 h 2938460"/>
                  <a:gd name="connsiteX155" fmla="*/ 447675 w 3100387"/>
                  <a:gd name="connsiteY155" fmla="*/ 357188 h 2938460"/>
                  <a:gd name="connsiteX156" fmla="*/ 409575 w 3100387"/>
                  <a:gd name="connsiteY156" fmla="*/ 361948 h 2938460"/>
                  <a:gd name="connsiteX157" fmla="*/ 419100 w 3100387"/>
                  <a:gd name="connsiteY157" fmla="*/ 419100 h 2938460"/>
                  <a:gd name="connsiteX158" fmla="*/ 309562 w 3100387"/>
                  <a:gd name="connsiteY158" fmla="*/ 609600 h 2938460"/>
                  <a:gd name="connsiteX159" fmla="*/ 200025 w 3100387"/>
                  <a:gd name="connsiteY159" fmla="*/ 695324 h 2938460"/>
                  <a:gd name="connsiteX160" fmla="*/ 104775 w 3100387"/>
                  <a:gd name="connsiteY160" fmla="*/ 738188 h 2938460"/>
                  <a:gd name="connsiteX161" fmla="*/ 90487 w 3100387"/>
                  <a:gd name="connsiteY161" fmla="*/ 676276 h 2938460"/>
                  <a:gd name="connsiteX162" fmla="*/ 52387 w 3100387"/>
                  <a:gd name="connsiteY162" fmla="*/ 647700 h 2938460"/>
                  <a:gd name="connsiteX163" fmla="*/ 0 w 3100387"/>
                  <a:gd name="connsiteY163" fmla="*/ 566736 h 2938460"/>
                  <a:gd name="connsiteX164" fmla="*/ 80962 w 3100387"/>
                  <a:gd name="connsiteY164" fmla="*/ 514348 h 2938460"/>
                  <a:gd name="connsiteX165" fmla="*/ 157162 w 3100387"/>
                  <a:gd name="connsiteY165" fmla="*/ 542924 h 2938460"/>
                  <a:gd name="connsiteX166" fmla="*/ 171450 w 3100387"/>
                  <a:gd name="connsiteY166" fmla="*/ 481012 h 2938460"/>
                  <a:gd name="connsiteX167" fmla="*/ 138112 w 3100387"/>
                  <a:gd name="connsiteY167" fmla="*/ 457200 h 2938460"/>
                  <a:gd name="connsiteX168" fmla="*/ 142875 w 3100387"/>
                  <a:gd name="connsiteY168" fmla="*/ 376236 h 2938460"/>
                  <a:gd name="connsiteX169" fmla="*/ 223837 w 3100387"/>
                  <a:gd name="connsiteY169" fmla="*/ 357188 h 2938460"/>
                  <a:gd name="connsiteX170" fmla="*/ 209550 w 3100387"/>
                  <a:gd name="connsiteY170" fmla="*/ 161924 h 2938460"/>
                  <a:gd name="connsiteX171" fmla="*/ 242887 w 3100387"/>
                  <a:gd name="connsiteY171" fmla="*/ 128588 h 2938460"/>
                  <a:gd name="connsiteX172" fmla="*/ 371475 w 3100387"/>
                  <a:gd name="connsiteY172" fmla="*/ 109536 h 2938460"/>
                  <a:gd name="connsiteX173" fmla="*/ 442912 w 3100387"/>
                  <a:gd name="connsiteY173" fmla="*/ 52388 h 2938460"/>
                  <a:gd name="connsiteX174" fmla="*/ 461962 w 3100387"/>
                  <a:gd name="connsiteY174" fmla="*/ 38100 h 2938460"/>
                  <a:gd name="connsiteX175" fmla="*/ 504825 w 3100387"/>
                  <a:gd name="connsiteY175" fmla="*/ 9524 h 2938460"/>
                  <a:gd name="connsiteX176" fmla="*/ 600075 w 3100387"/>
                  <a:gd name="connsiteY176" fmla="*/ 66676 h 2938460"/>
                  <a:gd name="connsiteX177" fmla="*/ 647700 w 3100387"/>
                  <a:gd name="connsiteY177" fmla="*/ 23812 h 2938460"/>
                  <a:gd name="connsiteX178" fmla="*/ 728662 w 3100387"/>
                  <a:gd name="connsiteY178" fmla="*/ 66676 h 2938460"/>
                  <a:gd name="connsiteX179" fmla="*/ 790575 w 3100387"/>
                  <a:gd name="connsiteY179" fmla="*/ 57148 h 2938460"/>
                  <a:gd name="connsiteX180" fmla="*/ 857250 w 3100387"/>
                  <a:gd name="connsiteY180" fmla="*/ 66676 h 2938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3100387" h="2938460">
                    <a:moveTo>
                      <a:pt x="933450" y="0"/>
                    </a:moveTo>
                    <a:lnTo>
                      <a:pt x="933450" y="85724"/>
                    </a:lnTo>
                    <a:lnTo>
                      <a:pt x="990600" y="104772"/>
                    </a:lnTo>
                    <a:lnTo>
                      <a:pt x="1038225" y="104772"/>
                    </a:lnTo>
                    <a:lnTo>
                      <a:pt x="1057275" y="123824"/>
                    </a:lnTo>
                    <a:lnTo>
                      <a:pt x="1152525" y="57148"/>
                    </a:lnTo>
                    <a:lnTo>
                      <a:pt x="1228725" y="80964"/>
                    </a:lnTo>
                    <a:lnTo>
                      <a:pt x="1285875" y="85724"/>
                    </a:lnTo>
                    <a:lnTo>
                      <a:pt x="1295400" y="161924"/>
                    </a:lnTo>
                    <a:lnTo>
                      <a:pt x="1299210" y="176076"/>
                    </a:lnTo>
                    <a:lnTo>
                      <a:pt x="1217930" y="327024"/>
                    </a:lnTo>
                    <a:lnTo>
                      <a:pt x="1376680" y="517524"/>
                    </a:lnTo>
                    <a:lnTo>
                      <a:pt x="1370330" y="727076"/>
                    </a:lnTo>
                    <a:lnTo>
                      <a:pt x="1465580" y="777876"/>
                    </a:lnTo>
                    <a:lnTo>
                      <a:pt x="1617980" y="822324"/>
                    </a:lnTo>
                    <a:lnTo>
                      <a:pt x="1764030" y="796924"/>
                    </a:lnTo>
                    <a:lnTo>
                      <a:pt x="1814830" y="974724"/>
                    </a:lnTo>
                    <a:lnTo>
                      <a:pt x="1719580" y="1000124"/>
                    </a:lnTo>
                    <a:lnTo>
                      <a:pt x="1757680" y="1114424"/>
                    </a:lnTo>
                    <a:lnTo>
                      <a:pt x="1910080" y="1209676"/>
                    </a:lnTo>
                    <a:lnTo>
                      <a:pt x="1929130" y="1266824"/>
                    </a:lnTo>
                    <a:lnTo>
                      <a:pt x="2024380" y="1336676"/>
                    </a:lnTo>
                    <a:lnTo>
                      <a:pt x="2138680" y="1431924"/>
                    </a:lnTo>
                    <a:lnTo>
                      <a:pt x="2227580" y="1457324"/>
                    </a:lnTo>
                    <a:lnTo>
                      <a:pt x="2259330" y="1470024"/>
                    </a:lnTo>
                    <a:lnTo>
                      <a:pt x="2252980" y="1514476"/>
                    </a:lnTo>
                    <a:lnTo>
                      <a:pt x="2562274" y="1560296"/>
                    </a:lnTo>
                    <a:lnTo>
                      <a:pt x="2543175" y="1643060"/>
                    </a:lnTo>
                    <a:lnTo>
                      <a:pt x="2419350" y="1719260"/>
                    </a:lnTo>
                    <a:lnTo>
                      <a:pt x="2419350" y="1762124"/>
                    </a:lnTo>
                    <a:lnTo>
                      <a:pt x="2514600" y="1924048"/>
                    </a:lnTo>
                    <a:lnTo>
                      <a:pt x="2586037" y="1928812"/>
                    </a:lnTo>
                    <a:lnTo>
                      <a:pt x="2647950" y="1871660"/>
                    </a:lnTo>
                    <a:lnTo>
                      <a:pt x="2876550" y="1838324"/>
                    </a:lnTo>
                    <a:lnTo>
                      <a:pt x="2947987" y="1914524"/>
                    </a:lnTo>
                    <a:lnTo>
                      <a:pt x="3081337" y="2190748"/>
                    </a:lnTo>
                    <a:lnTo>
                      <a:pt x="3071812" y="2290764"/>
                    </a:lnTo>
                    <a:lnTo>
                      <a:pt x="3100387" y="2333624"/>
                    </a:lnTo>
                    <a:lnTo>
                      <a:pt x="2995612" y="2466972"/>
                    </a:lnTo>
                    <a:lnTo>
                      <a:pt x="3028950" y="2552700"/>
                    </a:lnTo>
                    <a:lnTo>
                      <a:pt x="2990850" y="2605088"/>
                    </a:lnTo>
                    <a:lnTo>
                      <a:pt x="2838450" y="2667000"/>
                    </a:lnTo>
                    <a:lnTo>
                      <a:pt x="2738437" y="2676524"/>
                    </a:lnTo>
                    <a:lnTo>
                      <a:pt x="2714625" y="2767012"/>
                    </a:lnTo>
                    <a:lnTo>
                      <a:pt x="2662237" y="2767012"/>
                    </a:lnTo>
                    <a:lnTo>
                      <a:pt x="2638425" y="2819400"/>
                    </a:lnTo>
                    <a:lnTo>
                      <a:pt x="2538412" y="2819400"/>
                    </a:lnTo>
                    <a:lnTo>
                      <a:pt x="2490787" y="2847972"/>
                    </a:lnTo>
                    <a:lnTo>
                      <a:pt x="2447925" y="2795588"/>
                    </a:lnTo>
                    <a:lnTo>
                      <a:pt x="2314575" y="2724148"/>
                    </a:lnTo>
                    <a:lnTo>
                      <a:pt x="2305050" y="2547936"/>
                    </a:lnTo>
                    <a:lnTo>
                      <a:pt x="2381250" y="2562224"/>
                    </a:lnTo>
                    <a:lnTo>
                      <a:pt x="2566987" y="2400300"/>
                    </a:lnTo>
                    <a:lnTo>
                      <a:pt x="2576512" y="2314572"/>
                    </a:lnTo>
                    <a:lnTo>
                      <a:pt x="2528887" y="2290764"/>
                    </a:lnTo>
                    <a:lnTo>
                      <a:pt x="2509837" y="2238372"/>
                    </a:lnTo>
                    <a:lnTo>
                      <a:pt x="2519362" y="2200276"/>
                    </a:lnTo>
                    <a:lnTo>
                      <a:pt x="2481262" y="2143124"/>
                    </a:lnTo>
                    <a:lnTo>
                      <a:pt x="2352675" y="2166936"/>
                    </a:lnTo>
                    <a:lnTo>
                      <a:pt x="2314575" y="2185988"/>
                    </a:lnTo>
                    <a:lnTo>
                      <a:pt x="2266950" y="2143124"/>
                    </a:lnTo>
                    <a:lnTo>
                      <a:pt x="2152650" y="2152648"/>
                    </a:lnTo>
                    <a:lnTo>
                      <a:pt x="2057400" y="2257424"/>
                    </a:lnTo>
                    <a:lnTo>
                      <a:pt x="1885950" y="2290764"/>
                    </a:lnTo>
                    <a:lnTo>
                      <a:pt x="1871662" y="2257424"/>
                    </a:lnTo>
                    <a:lnTo>
                      <a:pt x="1800225" y="2266948"/>
                    </a:lnTo>
                    <a:lnTo>
                      <a:pt x="1795462" y="2309812"/>
                    </a:lnTo>
                    <a:lnTo>
                      <a:pt x="1809750" y="2343148"/>
                    </a:lnTo>
                    <a:lnTo>
                      <a:pt x="1704975" y="2447924"/>
                    </a:lnTo>
                    <a:lnTo>
                      <a:pt x="1600200" y="2647948"/>
                    </a:lnTo>
                    <a:lnTo>
                      <a:pt x="1438275" y="2719388"/>
                    </a:lnTo>
                    <a:lnTo>
                      <a:pt x="1447800" y="2786060"/>
                    </a:lnTo>
                    <a:lnTo>
                      <a:pt x="1304925" y="2905124"/>
                    </a:lnTo>
                    <a:lnTo>
                      <a:pt x="1171575" y="2938460"/>
                    </a:lnTo>
                    <a:lnTo>
                      <a:pt x="1214437" y="2881312"/>
                    </a:lnTo>
                    <a:lnTo>
                      <a:pt x="1323975" y="2681288"/>
                    </a:lnTo>
                    <a:lnTo>
                      <a:pt x="1362075" y="2657476"/>
                    </a:lnTo>
                    <a:lnTo>
                      <a:pt x="1371600" y="2528888"/>
                    </a:lnTo>
                    <a:lnTo>
                      <a:pt x="1419225" y="2505076"/>
                    </a:lnTo>
                    <a:lnTo>
                      <a:pt x="1414462" y="2366964"/>
                    </a:lnTo>
                    <a:lnTo>
                      <a:pt x="1343025" y="2276476"/>
                    </a:lnTo>
                    <a:lnTo>
                      <a:pt x="1338262" y="2243136"/>
                    </a:lnTo>
                    <a:lnTo>
                      <a:pt x="1238250" y="2138364"/>
                    </a:lnTo>
                    <a:lnTo>
                      <a:pt x="1233487" y="2081212"/>
                    </a:lnTo>
                    <a:lnTo>
                      <a:pt x="1195387" y="2052636"/>
                    </a:lnTo>
                    <a:lnTo>
                      <a:pt x="1147762" y="2071688"/>
                    </a:lnTo>
                    <a:lnTo>
                      <a:pt x="1042987" y="2009772"/>
                    </a:lnTo>
                    <a:lnTo>
                      <a:pt x="981075" y="1914524"/>
                    </a:lnTo>
                    <a:lnTo>
                      <a:pt x="938212" y="1800224"/>
                    </a:lnTo>
                    <a:lnTo>
                      <a:pt x="881062" y="1690688"/>
                    </a:lnTo>
                    <a:lnTo>
                      <a:pt x="790575" y="1562100"/>
                    </a:lnTo>
                    <a:lnTo>
                      <a:pt x="795337" y="1452564"/>
                    </a:lnTo>
                    <a:lnTo>
                      <a:pt x="866775" y="1381124"/>
                    </a:lnTo>
                    <a:lnTo>
                      <a:pt x="838200" y="1281112"/>
                    </a:lnTo>
                    <a:lnTo>
                      <a:pt x="919162" y="1023936"/>
                    </a:lnTo>
                    <a:lnTo>
                      <a:pt x="1104900" y="1128712"/>
                    </a:lnTo>
                    <a:lnTo>
                      <a:pt x="1123950" y="1190624"/>
                    </a:lnTo>
                    <a:lnTo>
                      <a:pt x="1162050" y="1190624"/>
                    </a:lnTo>
                    <a:lnTo>
                      <a:pt x="1214437" y="1219200"/>
                    </a:lnTo>
                    <a:lnTo>
                      <a:pt x="1143000" y="1328736"/>
                    </a:lnTo>
                    <a:lnTo>
                      <a:pt x="1138237" y="1404936"/>
                    </a:lnTo>
                    <a:lnTo>
                      <a:pt x="1257300" y="1352548"/>
                    </a:lnTo>
                    <a:lnTo>
                      <a:pt x="1357312" y="1381124"/>
                    </a:lnTo>
                    <a:lnTo>
                      <a:pt x="1366837" y="1500188"/>
                    </a:lnTo>
                    <a:lnTo>
                      <a:pt x="1352550" y="1528764"/>
                    </a:lnTo>
                    <a:lnTo>
                      <a:pt x="1338262" y="1652588"/>
                    </a:lnTo>
                    <a:lnTo>
                      <a:pt x="1290637" y="1647824"/>
                    </a:lnTo>
                    <a:lnTo>
                      <a:pt x="1276350" y="1747836"/>
                    </a:lnTo>
                    <a:lnTo>
                      <a:pt x="1343025" y="1790700"/>
                    </a:lnTo>
                    <a:lnTo>
                      <a:pt x="1323975" y="1862136"/>
                    </a:lnTo>
                    <a:lnTo>
                      <a:pt x="1452562" y="2000248"/>
                    </a:lnTo>
                    <a:lnTo>
                      <a:pt x="1600200" y="1857372"/>
                    </a:lnTo>
                    <a:lnTo>
                      <a:pt x="1719262" y="1885948"/>
                    </a:lnTo>
                    <a:lnTo>
                      <a:pt x="1900237" y="2000248"/>
                    </a:lnTo>
                    <a:lnTo>
                      <a:pt x="1943100" y="1971676"/>
                    </a:lnTo>
                    <a:lnTo>
                      <a:pt x="1824037" y="1838324"/>
                    </a:lnTo>
                    <a:lnTo>
                      <a:pt x="1828800" y="1785936"/>
                    </a:lnTo>
                    <a:lnTo>
                      <a:pt x="1709737" y="1685924"/>
                    </a:lnTo>
                    <a:lnTo>
                      <a:pt x="1704975" y="1547812"/>
                    </a:lnTo>
                    <a:lnTo>
                      <a:pt x="1785937" y="1462088"/>
                    </a:lnTo>
                    <a:lnTo>
                      <a:pt x="1757362" y="1328736"/>
                    </a:lnTo>
                    <a:lnTo>
                      <a:pt x="1571625" y="1176336"/>
                    </a:lnTo>
                    <a:lnTo>
                      <a:pt x="1490662" y="1190624"/>
                    </a:lnTo>
                    <a:lnTo>
                      <a:pt x="1443037" y="1204912"/>
                    </a:lnTo>
                    <a:lnTo>
                      <a:pt x="1371600" y="1133476"/>
                    </a:lnTo>
                    <a:lnTo>
                      <a:pt x="1309687" y="1143000"/>
                    </a:lnTo>
                    <a:lnTo>
                      <a:pt x="1295400" y="1085848"/>
                    </a:lnTo>
                    <a:lnTo>
                      <a:pt x="1300162" y="909636"/>
                    </a:lnTo>
                    <a:lnTo>
                      <a:pt x="1133475" y="900112"/>
                    </a:lnTo>
                    <a:lnTo>
                      <a:pt x="1104900" y="819148"/>
                    </a:lnTo>
                    <a:lnTo>
                      <a:pt x="1071562" y="814388"/>
                    </a:lnTo>
                    <a:lnTo>
                      <a:pt x="1023937" y="885824"/>
                    </a:lnTo>
                    <a:lnTo>
                      <a:pt x="923925" y="904876"/>
                    </a:lnTo>
                    <a:lnTo>
                      <a:pt x="866775" y="800100"/>
                    </a:lnTo>
                    <a:lnTo>
                      <a:pt x="800100" y="800100"/>
                    </a:lnTo>
                    <a:lnTo>
                      <a:pt x="823912" y="652460"/>
                    </a:lnTo>
                    <a:lnTo>
                      <a:pt x="747712" y="704848"/>
                    </a:lnTo>
                    <a:lnTo>
                      <a:pt x="719137" y="657224"/>
                    </a:lnTo>
                    <a:lnTo>
                      <a:pt x="652462" y="642936"/>
                    </a:lnTo>
                    <a:lnTo>
                      <a:pt x="642937" y="609600"/>
                    </a:lnTo>
                    <a:lnTo>
                      <a:pt x="604837" y="600076"/>
                    </a:lnTo>
                    <a:lnTo>
                      <a:pt x="576262" y="566736"/>
                    </a:lnTo>
                    <a:lnTo>
                      <a:pt x="600075" y="519112"/>
                    </a:lnTo>
                    <a:lnTo>
                      <a:pt x="595312" y="471488"/>
                    </a:lnTo>
                    <a:lnTo>
                      <a:pt x="652462" y="414336"/>
                    </a:lnTo>
                    <a:lnTo>
                      <a:pt x="671512" y="342900"/>
                    </a:lnTo>
                    <a:lnTo>
                      <a:pt x="695325" y="285748"/>
                    </a:lnTo>
                    <a:lnTo>
                      <a:pt x="642937" y="280988"/>
                    </a:lnTo>
                    <a:lnTo>
                      <a:pt x="614362" y="214312"/>
                    </a:lnTo>
                    <a:lnTo>
                      <a:pt x="614362" y="123824"/>
                    </a:lnTo>
                    <a:lnTo>
                      <a:pt x="571500" y="123824"/>
                    </a:lnTo>
                    <a:lnTo>
                      <a:pt x="523875" y="176212"/>
                    </a:lnTo>
                    <a:lnTo>
                      <a:pt x="485775" y="195260"/>
                    </a:lnTo>
                    <a:lnTo>
                      <a:pt x="500062" y="252412"/>
                    </a:lnTo>
                    <a:lnTo>
                      <a:pt x="438150" y="290512"/>
                    </a:lnTo>
                    <a:lnTo>
                      <a:pt x="447675" y="357188"/>
                    </a:lnTo>
                    <a:lnTo>
                      <a:pt x="409575" y="361948"/>
                    </a:lnTo>
                    <a:lnTo>
                      <a:pt x="419100" y="419100"/>
                    </a:lnTo>
                    <a:lnTo>
                      <a:pt x="309562" y="609600"/>
                    </a:lnTo>
                    <a:lnTo>
                      <a:pt x="200025" y="695324"/>
                    </a:lnTo>
                    <a:lnTo>
                      <a:pt x="104775" y="738188"/>
                    </a:lnTo>
                    <a:lnTo>
                      <a:pt x="90487" y="676276"/>
                    </a:lnTo>
                    <a:lnTo>
                      <a:pt x="52387" y="647700"/>
                    </a:lnTo>
                    <a:lnTo>
                      <a:pt x="0" y="566736"/>
                    </a:lnTo>
                    <a:lnTo>
                      <a:pt x="80962" y="514348"/>
                    </a:lnTo>
                    <a:lnTo>
                      <a:pt x="157162" y="542924"/>
                    </a:lnTo>
                    <a:lnTo>
                      <a:pt x="171450" y="481012"/>
                    </a:lnTo>
                    <a:lnTo>
                      <a:pt x="138112" y="457200"/>
                    </a:lnTo>
                    <a:lnTo>
                      <a:pt x="142875" y="376236"/>
                    </a:lnTo>
                    <a:lnTo>
                      <a:pt x="223837" y="357188"/>
                    </a:lnTo>
                    <a:lnTo>
                      <a:pt x="209550" y="161924"/>
                    </a:lnTo>
                    <a:lnTo>
                      <a:pt x="242887" y="128588"/>
                    </a:lnTo>
                    <a:lnTo>
                      <a:pt x="371475" y="109536"/>
                    </a:lnTo>
                    <a:lnTo>
                      <a:pt x="442912" y="52388"/>
                    </a:lnTo>
                    <a:lnTo>
                      <a:pt x="461962" y="38100"/>
                    </a:lnTo>
                    <a:lnTo>
                      <a:pt x="504825" y="9524"/>
                    </a:lnTo>
                    <a:lnTo>
                      <a:pt x="600075" y="66676"/>
                    </a:lnTo>
                    <a:lnTo>
                      <a:pt x="647700" y="23812"/>
                    </a:lnTo>
                    <a:lnTo>
                      <a:pt x="728662" y="66676"/>
                    </a:lnTo>
                    <a:lnTo>
                      <a:pt x="790575" y="57148"/>
                    </a:lnTo>
                    <a:lnTo>
                      <a:pt x="857250" y="66676"/>
                    </a:lnTo>
                    <a:close/>
                  </a:path>
                </a:pathLst>
              </a:cu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F6B984B-316C-CE6D-D66E-A49002C251FA}"/>
                </a:ext>
              </a:extLst>
            </p:cNvPr>
            <p:cNvGrpSpPr/>
            <p:nvPr/>
          </p:nvGrpSpPr>
          <p:grpSpPr>
            <a:xfrm>
              <a:off x="5964394" y="1238925"/>
              <a:ext cx="2693033" cy="4045854"/>
              <a:chOff x="3405188" y="576263"/>
              <a:chExt cx="3559968" cy="5348287"/>
            </a:xfrm>
          </p:grpSpPr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69440721-D406-3744-B558-7E6787F0794D}"/>
                  </a:ext>
                </a:extLst>
              </p:cNvPr>
              <p:cNvSpPr/>
              <p:nvPr/>
            </p:nvSpPr>
            <p:spPr>
              <a:xfrm>
                <a:off x="5019675" y="5698331"/>
                <a:ext cx="309563" cy="226219"/>
              </a:xfrm>
              <a:custGeom>
                <a:avLst/>
                <a:gdLst>
                  <a:gd name="connsiteX0" fmla="*/ 309563 w 309563"/>
                  <a:gd name="connsiteY0" fmla="*/ 219075 h 226219"/>
                  <a:gd name="connsiteX1" fmla="*/ 214313 w 309563"/>
                  <a:gd name="connsiteY1" fmla="*/ 209550 h 226219"/>
                  <a:gd name="connsiteX2" fmla="*/ 119063 w 309563"/>
                  <a:gd name="connsiteY2" fmla="*/ 207169 h 226219"/>
                  <a:gd name="connsiteX3" fmla="*/ 100013 w 309563"/>
                  <a:gd name="connsiteY3" fmla="*/ 226219 h 226219"/>
                  <a:gd name="connsiteX4" fmla="*/ 26194 w 309563"/>
                  <a:gd name="connsiteY4" fmla="*/ 195263 h 226219"/>
                  <a:gd name="connsiteX5" fmla="*/ 33338 w 309563"/>
                  <a:gd name="connsiteY5" fmla="*/ 142875 h 226219"/>
                  <a:gd name="connsiteX6" fmla="*/ 0 w 309563"/>
                  <a:gd name="connsiteY6" fmla="*/ 102394 h 226219"/>
                  <a:gd name="connsiteX7" fmla="*/ 21431 w 309563"/>
                  <a:gd name="connsiteY7" fmla="*/ 80963 h 226219"/>
                  <a:gd name="connsiteX8" fmla="*/ 30956 w 309563"/>
                  <a:gd name="connsiteY8" fmla="*/ 0 h 22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9563" h="226219">
                    <a:moveTo>
                      <a:pt x="309563" y="219075"/>
                    </a:moveTo>
                    <a:lnTo>
                      <a:pt x="214313" y="209550"/>
                    </a:lnTo>
                    <a:lnTo>
                      <a:pt x="119063" y="207169"/>
                    </a:lnTo>
                    <a:lnTo>
                      <a:pt x="100013" y="226219"/>
                    </a:lnTo>
                    <a:lnTo>
                      <a:pt x="26194" y="195263"/>
                    </a:lnTo>
                    <a:lnTo>
                      <a:pt x="33338" y="142875"/>
                    </a:lnTo>
                    <a:lnTo>
                      <a:pt x="0" y="102394"/>
                    </a:lnTo>
                    <a:lnTo>
                      <a:pt x="21431" y="80963"/>
                    </a:lnTo>
                    <a:lnTo>
                      <a:pt x="30956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EB12AE02-9F95-DFA6-181B-27D2767207E7}"/>
                  </a:ext>
                </a:extLst>
              </p:cNvPr>
              <p:cNvSpPr/>
              <p:nvPr/>
            </p:nvSpPr>
            <p:spPr>
              <a:xfrm>
                <a:off x="5312569" y="4660107"/>
                <a:ext cx="778669" cy="714375"/>
              </a:xfrm>
              <a:custGeom>
                <a:avLst/>
                <a:gdLst>
                  <a:gd name="connsiteX0" fmla="*/ 83344 w 778669"/>
                  <a:gd name="connsiteY0" fmla="*/ 714375 h 714375"/>
                  <a:gd name="connsiteX1" fmla="*/ 0 w 778669"/>
                  <a:gd name="connsiteY1" fmla="*/ 638175 h 714375"/>
                  <a:gd name="connsiteX2" fmla="*/ 11906 w 778669"/>
                  <a:gd name="connsiteY2" fmla="*/ 609600 h 714375"/>
                  <a:gd name="connsiteX3" fmla="*/ 11906 w 778669"/>
                  <a:gd name="connsiteY3" fmla="*/ 561975 h 714375"/>
                  <a:gd name="connsiteX4" fmla="*/ 73819 w 778669"/>
                  <a:gd name="connsiteY4" fmla="*/ 531019 h 714375"/>
                  <a:gd name="connsiteX5" fmla="*/ 64294 w 778669"/>
                  <a:gd name="connsiteY5" fmla="*/ 483394 h 714375"/>
                  <a:gd name="connsiteX6" fmla="*/ 90487 w 778669"/>
                  <a:gd name="connsiteY6" fmla="*/ 447675 h 714375"/>
                  <a:gd name="connsiteX7" fmla="*/ 88106 w 778669"/>
                  <a:gd name="connsiteY7" fmla="*/ 400050 h 714375"/>
                  <a:gd name="connsiteX8" fmla="*/ 107156 w 778669"/>
                  <a:gd name="connsiteY8" fmla="*/ 359569 h 714375"/>
                  <a:gd name="connsiteX9" fmla="*/ 195262 w 778669"/>
                  <a:gd name="connsiteY9" fmla="*/ 304800 h 714375"/>
                  <a:gd name="connsiteX10" fmla="*/ 169069 w 778669"/>
                  <a:gd name="connsiteY10" fmla="*/ 238125 h 714375"/>
                  <a:gd name="connsiteX11" fmla="*/ 221456 w 778669"/>
                  <a:gd name="connsiteY11" fmla="*/ 142875 h 714375"/>
                  <a:gd name="connsiteX12" fmla="*/ 204787 w 778669"/>
                  <a:gd name="connsiteY12" fmla="*/ 100012 h 714375"/>
                  <a:gd name="connsiteX13" fmla="*/ 252412 w 778669"/>
                  <a:gd name="connsiteY13" fmla="*/ 47625 h 714375"/>
                  <a:gd name="connsiteX14" fmla="*/ 326231 w 778669"/>
                  <a:gd name="connsiteY14" fmla="*/ 45244 h 714375"/>
                  <a:gd name="connsiteX15" fmla="*/ 350044 w 778669"/>
                  <a:gd name="connsiteY15" fmla="*/ 78581 h 714375"/>
                  <a:gd name="connsiteX16" fmla="*/ 385762 w 778669"/>
                  <a:gd name="connsiteY16" fmla="*/ 85725 h 714375"/>
                  <a:gd name="connsiteX17" fmla="*/ 435769 w 778669"/>
                  <a:gd name="connsiteY17" fmla="*/ 45244 h 714375"/>
                  <a:gd name="connsiteX18" fmla="*/ 473869 w 778669"/>
                  <a:gd name="connsiteY18" fmla="*/ 54769 h 714375"/>
                  <a:gd name="connsiteX19" fmla="*/ 497681 w 778669"/>
                  <a:gd name="connsiteY19" fmla="*/ 23812 h 714375"/>
                  <a:gd name="connsiteX20" fmla="*/ 569119 w 778669"/>
                  <a:gd name="connsiteY20" fmla="*/ 45244 h 714375"/>
                  <a:gd name="connsiteX21" fmla="*/ 673894 w 778669"/>
                  <a:gd name="connsiteY21" fmla="*/ 0 h 714375"/>
                  <a:gd name="connsiteX22" fmla="*/ 695325 w 778669"/>
                  <a:gd name="connsiteY22" fmla="*/ 40481 h 714375"/>
                  <a:gd name="connsiteX23" fmla="*/ 690562 w 778669"/>
                  <a:gd name="connsiteY23" fmla="*/ 80962 h 714375"/>
                  <a:gd name="connsiteX24" fmla="*/ 778669 w 778669"/>
                  <a:gd name="connsiteY24" fmla="*/ 142875 h 714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78669" h="714375">
                    <a:moveTo>
                      <a:pt x="83344" y="714375"/>
                    </a:moveTo>
                    <a:lnTo>
                      <a:pt x="0" y="638175"/>
                    </a:lnTo>
                    <a:lnTo>
                      <a:pt x="11906" y="609600"/>
                    </a:lnTo>
                    <a:lnTo>
                      <a:pt x="11906" y="561975"/>
                    </a:lnTo>
                    <a:lnTo>
                      <a:pt x="73819" y="531019"/>
                    </a:lnTo>
                    <a:lnTo>
                      <a:pt x="64294" y="483394"/>
                    </a:lnTo>
                    <a:lnTo>
                      <a:pt x="90487" y="447675"/>
                    </a:lnTo>
                    <a:lnTo>
                      <a:pt x="88106" y="400050"/>
                    </a:lnTo>
                    <a:lnTo>
                      <a:pt x="107156" y="359569"/>
                    </a:lnTo>
                    <a:lnTo>
                      <a:pt x="195262" y="304800"/>
                    </a:lnTo>
                    <a:lnTo>
                      <a:pt x="169069" y="238125"/>
                    </a:lnTo>
                    <a:lnTo>
                      <a:pt x="221456" y="142875"/>
                    </a:lnTo>
                    <a:lnTo>
                      <a:pt x="204787" y="100012"/>
                    </a:lnTo>
                    <a:lnTo>
                      <a:pt x="252412" y="47625"/>
                    </a:lnTo>
                    <a:lnTo>
                      <a:pt x="326231" y="45244"/>
                    </a:lnTo>
                    <a:lnTo>
                      <a:pt x="350044" y="78581"/>
                    </a:lnTo>
                    <a:lnTo>
                      <a:pt x="385762" y="85725"/>
                    </a:lnTo>
                    <a:lnTo>
                      <a:pt x="435769" y="45244"/>
                    </a:lnTo>
                    <a:lnTo>
                      <a:pt x="473869" y="54769"/>
                    </a:lnTo>
                    <a:lnTo>
                      <a:pt x="497681" y="23812"/>
                    </a:lnTo>
                    <a:lnTo>
                      <a:pt x="569119" y="45244"/>
                    </a:lnTo>
                    <a:lnTo>
                      <a:pt x="673894" y="0"/>
                    </a:lnTo>
                    <a:lnTo>
                      <a:pt x="695325" y="40481"/>
                    </a:lnTo>
                    <a:lnTo>
                      <a:pt x="690562" y="80962"/>
                    </a:lnTo>
                    <a:lnTo>
                      <a:pt x="778669" y="142875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0E865F20-19BD-5D67-01BE-64578270063D}"/>
                  </a:ext>
                </a:extLst>
              </p:cNvPr>
              <p:cNvSpPr/>
              <p:nvPr/>
            </p:nvSpPr>
            <p:spPr>
              <a:xfrm>
                <a:off x="3869531" y="4457700"/>
                <a:ext cx="1257300" cy="504825"/>
              </a:xfrm>
              <a:custGeom>
                <a:avLst/>
                <a:gdLst>
                  <a:gd name="connsiteX0" fmla="*/ 0 w 1257300"/>
                  <a:gd name="connsiteY0" fmla="*/ 438150 h 504825"/>
                  <a:gd name="connsiteX1" fmla="*/ 42863 w 1257300"/>
                  <a:gd name="connsiteY1" fmla="*/ 483394 h 504825"/>
                  <a:gd name="connsiteX2" fmla="*/ 100013 w 1257300"/>
                  <a:gd name="connsiteY2" fmla="*/ 481013 h 504825"/>
                  <a:gd name="connsiteX3" fmla="*/ 200025 w 1257300"/>
                  <a:gd name="connsiteY3" fmla="*/ 504825 h 504825"/>
                  <a:gd name="connsiteX4" fmla="*/ 235744 w 1257300"/>
                  <a:gd name="connsiteY4" fmla="*/ 447675 h 504825"/>
                  <a:gd name="connsiteX5" fmla="*/ 235744 w 1257300"/>
                  <a:gd name="connsiteY5" fmla="*/ 416719 h 504825"/>
                  <a:gd name="connsiteX6" fmla="*/ 264319 w 1257300"/>
                  <a:gd name="connsiteY6" fmla="*/ 416719 h 504825"/>
                  <a:gd name="connsiteX7" fmla="*/ 288132 w 1257300"/>
                  <a:gd name="connsiteY7" fmla="*/ 442913 h 504825"/>
                  <a:gd name="connsiteX8" fmla="*/ 311944 w 1257300"/>
                  <a:gd name="connsiteY8" fmla="*/ 433388 h 504825"/>
                  <a:gd name="connsiteX9" fmla="*/ 357188 w 1257300"/>
                  <a:gd name="connsiteY9" fmla="*/ 416719 h 504825"/>
                  <a:gd name="connsiteX10" fmla="*/ 381000 w 1257300"/>
                  <a:gd name="connsiteY10" fmla="*/ 438150 h 504825"/>
                  <a:gd name="connsiteX11" fmla="*/ 416719 w 1257300"/>
                  <a:gd name="connsiteY11" fmla="*/ 414338 h 504825"/>
                  <a:gd name="connsiteX12" fmla="*/ 440532 w 1257300"/>
                  <a:gd name="connsiteY12" fmla="*/ 321469 h 504825"/>
                  <a:gd name="connsiteX13" fmla="*/ 466725 w 1257300"/>
                  <a:gd name="connsiteY13" fmla="*/ 321469 h 504825"/>
                  <a:gd name="connsiteX14" fmla="*/ 492919 w 1257300"/>
                  <a:gd name="connsiteY14" fmla="*/ 276225 h 504825"/>
                  <a:gd name="connsiteX15" fmla="*/ 476250 w 1257300"/>
                  <a:gd name="connsiteY15" fmla="*/ 240506 h 504825"/>
                  <a:gd name="connsiteX16" fmla="*/ 488157 w 1257300"/>
                  <a:gd name="connsiteY16" fmla="*/ 223838 h 504825"/>
                  <a:gd name="connsiteX17" fmla="*/ 531019 w 1257300"/>
                  <a:gd name="connsiteY17" fmla="*/ 223838 h 504825"/>
                  <a:gd name="connsiteX18" fmla="*/ 554832 w 1257300"/>
                  <a:gd name="connsiteY18" fmla="*/ 192881 h 504825"/>
                  <a:gd name="connsiteX19" fmla="*/ 523875 w 1257300"/>
                  <a:gd name="connsiteY19" fmla="*/ 145256 h 504825"/>
                  <a:gd name="connsiteX20" fmla="*/ 559594 w 1257300"/>
                  <a:gd name="connsiteY20" fmla="*/ 114300 h 504825"/>
                  <a:gd name="connsiteX21" fmla="*/ 638175 w 1257300"/>
                  <a:gd name="connsiteY21" fmla="*/ 121444 h 504825"/>
                  <a:gd name="connsiteX22" fmla="*/ 683419 w 1257300"/>
                  <a:gd name="connsiteY22" fmla="*/ 92869 h 504825"/>
                  <a:gd name="connsiteX23" fmla="*/ 762000 w 1257300"/>
                  <a:gd name="connsiteY23" fmla="*/ 92869 h 504825"/>
                  <a:gd name="connsiteX24" fmla="*/ 826294 w 1257300"/>
                  <a:gd name="connsiteY24" fmla="*/ 159544 h 504825"/>
                  <a:gd name="connsiteX25" fmla="*/ 897732 w 1257300"/>
                  <a:gd name="connsiteY25" fmla="*/ 200025 h 504825"/>
                  <a:gd name="connsiteX26" fmla="*/ 907257 w 1257300"/>
                  <a:gd name="connsiteY26" fmla="*/ 228600 h 504825"/>
                  <a:gd name="connsiteX27" fmla="*/ 954882 w 1257300"/>
                  <a:gd name="connsiteY27" fmla="*/ 207169 h 504825"/>
                  <a:gd name="connsiteX28" fmla="*/ 981075 w 1257300"/>
                  <a:gd name="connsiteY28" fmla="*/ 150019 h 504825"/>
                  <a:gd name="connsiteX29" fmla="*/ 964407 w 1257300"/>
                  <a:gd name="connsiteY29" fmla="*/ 57150 h 504825"/>
                  <a:gd name="connsiteX30" fmla="*/ 995363 w 1257300"/>
                  <a:gd name="connsiteY30" fmla="*/ 45244 h 504825"/>
                  <a:gd name="connsiteX31" fmla="*/ 1012032 w 1257300"/>
                  <a:gd name="connsiteY31" fmla="*/ 7144 h 504825"/>
                  <a:gd name="connsiteX32" fmla="*/ 1054894 w 1257300"/>
                  <a:gd name="connsiteY32" fmla="*/ 0 h 504825"/>
                  <a:gd name="connsiteX33" fmla="*/ 1164432 w 1257300"/>
                  <a:gd name="connsiteY33" fmla="*/ 52388 h 504825"/>
                  <a:gd name="connsiteX34" fmla="*/ 1178719 w 1257300"/>
                  <a:gd name="connsiteY34" fmla="*/ 26194 h 504825"/>
                  <a:gd name="connsiteX35" fmla="*/ 1252538 w 1257300"/>
                  <a:gd name="connsiteY35" fmla="*/ 28575 h 504825"/>
                  <a:gd name="connsiteX36" fmla="*/ 1257300 w 1257300"/>
                  <a:gd name="connsiteY36" fmla="*/ 4763 h 50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257300" h="504825">
                    <a:moveTo>
                      <a:pt x="0" y="438150"/>
                    </a:moveTo>
                    <a:lnTo>
                      <a:pt x="42863" y="483394"/>
                    </a:lnTo>
                    <a:lnTo>
                      <a:pt x="100013" y="481013"/>
                    </a:lnTo>
                    <a:lnTo>
                      <a:pt x="200025" y="504825"/>
                    </a:lnTo>
                    <a:lnTo>
                      <a:pt x="235744" y="447675"/>
                    </a:lnTo>
                    <a:lnTo>
                      <a:pt x="235744" y="416719"/>
                    </a:lnTo>
                    <a:lnTo>
                      <a:pt x="264319" y="416719"/>
                    </a:lnTo>
                    <a:lnTo>
                      <a:pt x="288132" y="442913"/>
                    </a:lnTo>
                    <a:lnTo>
                      <a:pt x="311944" y="433388"/>
                    </a:lnTo>
                    <a:lnTo>
                      <a:pt x="357188" y="416719"/>
                    </a:lnTo>
                    <a:lnTo>
                      <a:pt x="381000" y="438150"/>
                    </a:lnTo>
                    <a:lnTo>
                      <a:pt x="416719" y="414338"/>
                    </a:lnTo>
                    <a:lnTo>
                      <a:pt x="440532" y="321469"/>
                    </a:lnTo>
                    <a:lnTo>
                      <a:pt x="466725" y="321469"/>
                    </a:lnTo>
                    <a:lnTo>
                      <a:pt x="492919" y="276225"/>
                    </a:lnTo>
                    <a:lnTo>
                      <a:pt x="476250" y="240506"/>
                    </a:lnTo>
                    <a:lnTo>
                      <a:pt x="488157" y="223838"/>
                    </a:lnTo>
                    <a:lnTo>
                      <a:pt x="531019" y="223838"/>
                    </a:lnTo>
                    <a:lnTo>
                      <a:pt x="554832" y="192881"/>
                    </a:lnTo>
                    <a:lnTo>
                      <a:pt x="523875" y="145256"/>
                    </a:lnTo>
                    <a:lnTo>
                      <a:pt x="559594" y="114300"/>
                    </a:lnTo>
                    <a:lnTo>
                      <a:pt x="638175" y="121444"/>
                    </a:lnTo>
                    <a:lnTo>
                      <a:pt x="683419" y="92869"/>
                    </a:lnTo>
                    <a:lnTo>
                      <a:pt x="762000" y="92869"/>
                    </a:lnTo>
                    <a:lnTo>
                      <a:pt x="826294" y="159544"/>
                    </a:lnTo>
                    <a:lnTo>
                      <a:pt x="897732" y="200025"/>
                    </a:lnTo>
                    <a:lnTo>
                      <a:pt x="907257" y="228600"/>
                    </a:lnTo>
                    <a:lnTo>
                      <a:pt x="954882" y="207169"/>
                    </a:lnTo>
                    <a:lnTo>
                      <a:pt x="981075" y="150019"/>
                    </a:lnTo>
                    <a:lnTo>
                      <a:pt x="964407" y="57150"/>
                    </a:lnTo>
                    <a:lnTo>
                      <a:pt x="995363" y="45244"/>
                    </a:lnTo>
                    <a:lnTo>
                      <a:pt x="1012032" y="7144"/>
                    </a:lnTo>
                    <a:lnTo>
                      <a:pt x="1054894" y="0"/>
                    </a:lnTo>
                    <a:lnTo>
                      <a:pt x="1164432" y="52388"/>
                    </a:lnTo>
                    <a:lnTo>
                      <a:pt x="1178719" y="26194"/>
                    </a:lnTo>
                    <a:lnTo>
                      <a:pt x="1252538" y="28575"/>
                    </a:lnTo>
                    <a:lnTo>
                      <a:pt x="1257300" y="4763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5DD5FDE0-75FF-1520-F39C-886433F4980A}"/>
                  </a:ext>
                </a:extLst>
              </p:cNvPr>
              <p:cNvSpPr/>
              <p:nvPr/>
            </p:nvSpPr>
            <p:spPr>
              <a:xfrm>
                <a:off x="4536281" y="3548063"/>
                <a:ext cx="800100" cy="614362"/>
              </a:xfrm>
              <a:custGeom>
                <a:avLst/>
                <a:gdLst>
                  <a:gd name="connsiteX0" fmla="*/ 0 w 800100"/>
                  <a:gd name="connsiteY0" fmla="*/ 45243 h 614362"/>
                  <a:gd name="connsiteX1" fmla="*/ 42863 w 800100"/>
                  <a:gd name="connsiteY1" fmla="*/ 9525 h 614362"/>
                  <a:gd name="connsiteX2" fmla="*/ 100013 w 800100"/>
                  <a:gd name="connsiteY2" fmla="*/ 0 h 614362"/>
                  <a:gd name="connsiteX3" fmla="*/ 100013 w 800100"/>
                  <a:gd name="connsiteY3" fmla="*/ 40481 h 614362"/>
                  <a:gd name="connsiteX4" fmla="*/ 161925 w 800100"/>
                  <a:gd name="connsiteY4" fmla="*/ 85725 h 614362"/>
                  <a:gd name="connsiteX5" fmla="*/ 159544 w 800100"/>
                  <a:gd name="connsiteY5" fmla="*/ 133350 h 614362"/>
                  <a:gd name="connsiteX6" fmla="*/ 119063 w 800100"/>
                  <a:gd name="connsiteY6" fmla="*/ 142875 h 614362"/>
                  <a:gd name="connsiteX7" fmla="*/ 159544 w 800100"/>
                  <a:gd name="connsiteY7" fmla="*/ 233362 h 614362"/>
                  <a:gd name="connsiteX8" fmla="*/ 145257 w 800100"/>
                  <a:gd name="connsiteY8" fmla="*/ 288131 h 614362"/>
                  <a:gd name="connsiteX9" fmla="*/ 64294 w 800100"/>
                  <a:gd name="connsiteY9" fmla="*/ 321468 h 614362"/>
                  <a:gd name="connsiteX10" fmla="*/ 71438 w 800100"/>
                  <a:gd name="connsiteY10" fmla="*/ 383381 h 614362"/>
                  <a:gd name="connsiteX11" fmla="*/ 45244 w 800100"/>
                  <a:gd name="connsiteY11" fmla="*/ 431006 h 614362"/>
                  <a:gd name="connsiteX12" fmla="*/ 54769 w 800100"/>
                  <a:gd name="connsiteY12" fmla="*/ 442912 h 614362"/>
                  <a:gd name="connsiteX13" fmla="*/ 78582 w 800100"/>
                  <a:gd name="connsiteY13" fmla="*/ 452437 h 614362"/>
                  <a:gd name="connsiteX14" fmla="*/ 66675 w 800100"/>
                  <a:gd name="connsiteY14" fmla="*/ 473868 h 614362"/>
                  <a:gd name="connsiteX15" fmla="*/ 159544 w 800100"/>
                  <a:gd name="connsiteY15" fmla="*/ 519112 h 614362"/>
                  <a:gd name="connsiteX16" fmla="*/ 161925 w 800100"/>
                  <a:gd name="connsiteY16" fmla="*/ 538162 h 614362"/>
                  <a:gd name="connsiteX17" fmla="*/ 209550 w 800100"/>
                  <a:gd name="connsiteY17" fmla="*/ 533400 h 614362"/>
                  <a:gd name="connsiteX18" fmla="*/ 295275 w 800100"/>
                  <a:gd name="connsiteY18" fmla="*/ 614362 h 614362"/>
                  <a:gd name="connsiteX19" fmla="*/ 371475 w 800100"/>
                  <a:gd name="connsiteY19" fmla="*/ 590550 h 614362"/>
                  <a:gd name="connsiteX20" fmla="*/ 385763 w 800100"/>
                  <a:gd name="connsiteY20" fmla="*/ 614362 h 614362"/>
                  <a:gd name="connsiteX21" fmla="*/ 431007 w 800100"/>
                  <a:gd name="connsiteY21" fmla="*/ 614362 h 614362"/>
                  <a:gd name="connsiteX22" fmla="*/ 528638 w 800100"/>
                  <a:gd name="connsiteY22" fmla="*/ 538162 h 614362"/>
                  <a:gd name="connsiteX23" fmla="*/ 571500 w 800100"/>
                  <a:gd name="connsiteY23" fmla="*/ 542925 h 614362"/>
                  <a:gd name="connsiteX24" fmla="*/ 569119 w 800100"/>
                  <a:gd name="connsiteY24" fmla="*/ 504825 h 614362"/>
                  <a:gd name="connsiteX25" fmla="*/ 631032 w 800100"/>
                  <a:gd name="connsiteY25" fmla="*/ 476250 h 614362"/>
                  <a:gd name="connsiteX26" fmla="*/ 659607 w 800100"/>
                  <a:gd name="connsiteY26" fmla="*/ 476250 h 614362"/>
                  <a:gd name="connsiteX27" fmla="*/ 728663 w 800100"/>
                  <a:gd name="connsiteY27" fmla="*/ 440531 h 614362"/>
                  <a:gd name="connsiteX28" fmla="*/ 778669 w 800100"/>
                  <a:gd name="connsiteY28" fmla="*/ 364331 h 614362"/>
                  <a:gd name="connsiteX29" fmla="*/ 781050 w 800100"/>
                  <a:gd name="connsiteY29" fmla="*/ 309562 h 614362"/>
                  <a:gd name="connsiteX30" fmla="*/ 800100 w 800100"/>
                  <a:gd name="connsiteY30" fmla="*/ 254793 h 614362"/>
                  <a:gd name="connsiteX31" fmla="*/ 776288 w 800100"/>
                  <a:gd name="connsiteY31" fmla="*/ 209550 h 61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800100" h="614362">
                    <a:moveTo>
                      <a:pt x="0" y="45243"/>
                    </a:moveTo>
                    <a:lnTo>
                      <a:pt x="42863" y="9525"/>
                    </a:lnTo>
                    <a:lnTo>
                      <a:pt x="100013" y="0"/>
                    </a:lnTo>
                    <a:lnTo>
                      <a:pt x="100013" y="40481"/>
                    </a:lnTo>
                    <a:lnTo>
                      <a:pt x="161925" y="85725"/>
                    </a:lnTo>
                    <a:lnTo>
                      <a:pt x="159544" y="133350"/>
                    </a:lnTo>
                    <a:lnTo>
                      <a:pt x="119063" y="142875"/>
                    </a:lnTo>
                    <a:lnTo>
                      <a:pt x="159544" y="233362"/>
                    </a:lnTo>
                    <a:lnTo>
                      <a:pt x="145257" y="288131"/>
                    </a:lnTo>
                    <a:lnTo>
                      <a:pt x="64294" y="321468"/>
                    </a:lnTo>
                    <a:lnTo>
                      <a:pt x="71438" y="383381"/>
                    </a:lnTo>
                    <a:lnTo>
                      <a:pt x="45244" y="431006"/>
                    </a:lnTo>
                    <a:lnTo>
                      <a:pt x="54769" y="442912"/>
                    </a:lnTo>
                    <a:lnTo>
                      <a:pt x="78582" y="452437"/>
                    </a:lnTo>
                    <a:lnTo>
                      <a:pt x="66675" y="473868"/>
                    </a:lnTo>
                    <a:lnTo>
                      <a:pt x="159544" y="519112"/>
                    </a:lnTo>
                    <a:lnTo>
                      <a:pt x="161925" y="538162"/>
                    </a:lnTo>
                    <a:lnTo>
                      <a:pt x="209550" y="533400"/>
                    </a:lnTo>
                    <a:lnTo>
                      <a:pt x="295275" y="614362"/>
                    </a:lnTo>
                    <a:lnTo>
                      <a:pt x="371475" y="590550"/>
                    </a:lnTo>
                    <a:lnTo>
                      <a:pt x="385763" y="614362"/>
                    </a:lnTo>
                    <a:lnTo>
                      <a:pt x="431007" y="614362"/>
                    </a:lnTo>
                    <a:lnTo>
                      <a:pt x="528638" y="538162"/>
                    </a:lnTo>
                    <a:lnTo>
                      <a:pt x="571500" y="542925"/>
                    </a:lnTo>
                    <a:lnTo>
                      <a:pt x="569119" y="504825"/>
                    </a:lnTo>
                    <a:lnTo>
                      <a:pt x="631032" y="476250"/>
                    </a:lnTo>
                    <a:lnTo>
                      <a:pt x="659607" y="476250"/>
                    </a:lnTo>
                    <a:lnTo>
                      <a:pt x="728663" y="440531"/>
                    </a:lnTo>
                    <a:lnTo>
                      <a:pt x="778669" y="364331"/>
                    </a:lnTo>
                    <a:cubicBezTo>
                      <a:pt x="779463" y="346075"/>
                      <a:pt x="780256" y="327818"/>
                      <a:pt x="781050" y="309562"/>
                    </a:cubicBezTo>
                    <a:lnTo>
                      <a:pt x="800100" y="254793"/>
                    </a:lnTo>
                    <a:lnTo>
                      <a:pt x="776288" y="20955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E12840F0-1F3A-1ED8-0CB9-DB487406A1FB}"/>
                  </a:ext>
                </a:extLst>
              </p:cNvPr>
              <p:cNvSpPr/>
              <p:nvPr/>
            </p:nvSpPr>
            <p:spPr>
              <a:xfrm>
                <a:off x="5795964" y="3752850"/>
                <a:ext cx="419100" cy="557213"/>
              </a:xfrm>
              <a:custGeom>
                <a:avLst/>
                <a:gdLst>
                  <a:gd name="connsiteX0" fmla="*/ 433387 w 433387"/>
                  <a:gd name="connsiteY0" fmla="*/ 566738 h 566738"/>
                  <a:gd name="connsiteX1" fmla="*/ 402431 w 433387"/>
                  <a:gd name="connsiteY1" fmla="*/ 526256 h 566738"/>
                  <a:gd name="connsiteX2" fmla="*/ 371475 w 433387"/>
                  <a:gd name="connsiteY2" fmla="*/ 523875 h 566738"/>
                  <a:gd name="connsiteX3" fmla="*/ 330993 w 433387"/>
                  <a:gd name="connsiteY3" fmla="*/ 490538 h 566738"/>
                  <a:gd name="connsiteX4" fmla="*/ 266700 w 433387"/>
                  <a:gd name="connsiteY4" fmla="*/ 476250 h 566738"/>
                  <a:gd name="connsiteX5" fmla="*/ 250031 w 433387"/>
                  <a:gd name="connsiteY5" fmla="*/ 497681 h 566738"/>
                  <a:gd name="connsiteX6" fmla="*/ 214312 w 433387"/>
                  <a:gd name="connsiteY6" fmla="*/ 438150 h 566738"/>
                  <a:gd name="connsiteX7" fmla="*/ 238125 w 433387"/>
                  <a:gd name="connsiteY7" fmla="*/ 383381 h 566738"/>
                  <a:gd name="connsiteX8" fmla="*/ 233362 w 433387"/>
                  <a:gd name="connsiteY8" fmla="*/ 359569 h 566738"/>
                  <a:gd name="connsiteX9" fmla="*/ 180975 w 433387"/>
                  <a:gd name="connsiteY9" fmla="*/ 347663 h 566738"/>
                  <a:gd name="connsiteX10" fmla="*/ 195262 w 433387"/>
                  <a:gd name="connsiteY10" fmla="*/ 316706 h 566738"/>
                  <a:gd name="connsiteX11" fmla="*/ 169068 w 433387"/>
                  <a:gd name="connsiteY11" fmla="*/ 278606 h 566738"/>
                  <a:gd name="connsiteX12" fmla="*/ 135731 w 433387"/>
                  <a:gd name="connsiteY12" fmla="*/ 188119 h 566738"/>
                  <a:gd name="connsiteX13" fmla="*/ 157162 w 433387"/>
                  <a:gd name="connsiteY13" fmla="*/ 171450 h 566738"/>
                  <a:gd name="connsiteX14" fmla="*/ 188118 w 433387"/>
                  <a:gd name="connsiteY14" fmla="*/ 152400 h 566738"/>
                  <a:gd name="connsiteX15" fmla="*/ 197643 w 433387"/>
                  <a:gd name="connsiteY15" fmla="*/ 97631 h 566738"/>
                  <a:gd name="connsiteX16" fmla="*/ 169068 w 433387"/>
                  <a:gd name="connsiteY16" fmla="*/ 71438 h 566738"/>
                  <a:gd name="connsiteX17" fmla="*/ 171450 w 433387"/>
                  <a:gd name="connsiteY17" fmla="*/ 52388 h 566738"/>
                  <a:gd name="connsiteX18" fmla="*/ 100012 w 433387"/>
                  <a:gd name="connsiteY18" fmla="*/ 52388 h 566738"/>
                  <a:gd name="connsiteX19" fmla="*/ 61912 w 433387"/>
                  <a:gd name="connsiteY19" fmla="*/ 0 h 566738"/>
                  <a:gd name="connsiteX20" fmla="*/ 35718 w 433387"/>
                  <a:gd name="connsiteY20" fmla="*/ 38100 h 566738"/>
                  <a:gd name="connsiteX21" fmla="*/ 0 w 433387"/>
                  <a:gd name="connsiteY21" fmla="*/ 4763 h 566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33387" h="566738">
                    <a:moveTo>
                      <a:pt x="433387" y="566738"/>
                    </a:moveTo>
                    <a:lnTo>
                      <a:pt x="402431" y="526256"/>
                    </a:lnTo>
                    <a:lnTo>
                      <a:pt x="371475" y="523875"/>
                    </a:lnTo>
                    <a:lnTo>
                      <a:pt x="330993" y="490538"/>
                    </a:lnTo>
                    <a:lnTo>
                      <a:pt x="266700" y="476250"/>
                    </a:lnTo>
                    <a:lnTo>
                      <a:pt x="250031" y="497681"/>
                    </a:lnTo>
                    <a:lnTo>
                      <a:pt x="214312" y="438150"/>
                    </a:lnTo>
                    <a:lnTo>
                      <a:pt x="238125" y="383381"/>
                    </a:lnTo>
                    <a:lnTo>
                      <a:pt x="233362" y="359569"/>
                    </a:lnTo>
                    <a:lnTo>
                      <a:pt x="180975" y="347663"/>
                    </a:lnTo>
                    <a:lnTo>
                      <a:pt x="195262" y="316706"/>
                    </a:lnTo>
                    <a:lnTo>
                      <a:pt x="169068" y="278606"/>
                    </a:lnTo>
                    <a:lnTo>
                      <a:pt x="135731" y="188119"/>
                    </a:lnTo>
                    <a:lnTo>
                      <a:pt x="157162" y="171450"/>
                    </a:lnTo>
                    <a:lnTo>
                      <a:pt x="188118" y="152400"/>
                    </a:lnTo>
                    <a:lnTo>
                      <a:pt x="197643" y="97631"/>
                    </a:lnTo>
                    <a:lnTo>
                      <a:pt x="169068" y="71438"/>
                    </a:lnTo>
                    <a:lnTo>
                      <a:pt x="171450" y="52388"/>
                    </a:lnTo>
                    <a:lnTo>
                      <a:pt x="100012" y="52388"/>
                    </a:lnTo>
                    <a:lnTo>
                      <a:pt x="61912" y="0"/>
                    </a:lnTo>
                    <a:lnTo>
                      <a:pt x="35718" y="38100"/>
                    </a:lnTo>
                    <a:lnTo>
                      <a:pt x="0" y="4763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F8965192-F5EF-F64C-1C21-08CA0FF2C160}"/>
                  </a:ext>
                </a:extLst>
              </p:cNvPr>
              <p:cNvSpPr/>
              <p:nvPr/>
            </p:nvSpPr>
            <p:spPr>
              <a:xfrm>
                <a:off x="4591050" y="3048000"/>
                <a:ext cx="828675" cy="240506"/>
              </a:xfrm>
              <a:custGeom>
                <a:avLst/>
                <a:gdLst>
                  <a:gd name="connsiteX0" fmla="*/ 0 w 828675"/>
                  <a:gd name="connsiteY0" fmla="*/ 26194 h 240506"/>
                  <a:gd name="connsiteX1" fmla="*/ 66675 w 828675"/>
                  <a:gd name="connsiteY1" fmla="*/ 59531 h 240506"/>
                  <a:gd name="connsiteX2" fmla="*/ 80963 w 828675"/>
                  <a:gd name="connsiteY2" fmla="*/ 23813 h 240506"/>
                  <a:gd name="connsiteX3" fmla="*/ 142875 w 828675"/>
                  <a:gd name="connsiteY3" fmla="*/ 23813 h 240506"/>
                  <a:gd name="connsiteX4" fmla="*/ 159544 w 828675"/>
                  <a:gd name="connsiteY4" fmla="*/ 2381 h 240506"/>
                  <a:gd name="connsiteX5" fmla="*/ 264319 w 828675"/>
                  <a:gd name="connsiteY5" fmla="*/ 0 h 240506"/>
                  <a:gd name="connsiteX6" fmla="*/ 280988 w 828675"/>
                  <a:gd name="connsiteY6" fmla="*/ 57150 h 240506"/>
                  <a:gd name="connsiteX7" fmla="*/ 371475 w 828675"/>
                  <a:gd name="connsiteY7" fmla="*/ 128588 h 240506"/>
                  <a:gd name="connsiteX8" fmla="*/ 352425 w 828675"/>
                  <a:gd name="connsiteY8" fmla="*/ 180975 h 240506"/>
                  <a:gd name="connsiteX9" fmla="*/ 395288 w 828675"/>
                  <a:gd name="connsiteY9" fmla="*/ 209550 h 240506"/>
                  <a:gd name="connsiteX10" fmla="*/ 442913 w 828675"/>
                  <a:gd name="connsiteY10" fmla="*/ 173831 h 240506"/>
                  <a:gd name="connsiteX11" fmla="*/ 454819 w 828675"/>
                  <a:gd name="connsiteY11" fmla="*/ 178594 h 240506"/>
                  <a:gd name="connsiteX12" fmla="*/ 473869 w 828675"/>
                  <a:gd name="connsiteY12" fmla="*/ 204788 h 240506"/>
                  <a:gd name="connsiteX13" fmla="*/ 538163 w 828675"/>
                  <a:gd name="connsiteY13" fmla="*/ 240506 h 240506"/>
                  <a:gd name="connsiteX14" fmla="*/ 564356 w 828675"/>
                  <a:gd name="connsiteY14" fmla="*/ 209550 h 240506"/>
                  <a:gd name="connsiteX15" fmla="*/ 683419 w 828675"/>
                  <a:gd name="connsiteY15" fmla="*/ 219075 h 240506"/>
                  <a:gd name="connsiteX16" fmla="*/ 716756 w 828675"/>
                  <a:gd name="connsiteY16" fmla="*/ 161925 h 240506"/>
                  <a:gd name="connsiteX17" fmla="*/ 785813 w 828675"/>
                  <a:gd name="connsiteY17" fmla="*/ 145256 h 240506"/>
                  <a:gd name="connsiteX18" fmla="*/ 828675 w 828675"/>
                  <a:gd name="connsiteY18" fmla="*/ 152400 h 240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675" h="240506">
                    <a:moveTo>
                      <a:pt x="0" y="26194"/>
                    </a:moveTo>
                    <a:lnTo>
                      <a:pt x="66675" y="59531"/>
                    </a:lnTo>
                    <a:lnTo>
                      <a:pt x="80963" y="23813"/>
                    </a:lnTo>
                    <a:lnTo>
                      <a:pt x="142875" y="23813"/>
                    </a:lnTo>
                    <a:lnTo>
                      <a:pt x="159544" y="2381"/>
                    </a:lnTo>
                    <a:lnTo>
                      <a:pt x="264319" y="0"/>
                    </a:lnTo>
                    <a:lnTo>
                      <a:pt x="280988" y="57150"/>
                    </a:lnTo>
                    <a:lnTo>
                      <a:pt x="371475" y="128588"/>
                    </a:lnTo>
                    <a:lnTo>
                      <a:pt x="352425" y="180975"/>
                    </a:lnTo>
                    <a:lnTo>
                      <a:pt x="395288" y="209550"/>
                    </a:lnTo>
                    <a:lnTo>
                      <a:pt x="442913" y="173831"/>
                    </a:lnTo>
                    <a:lnTo>
                      <a:pt x="454819" y="178594"/>
                    </a:lnTo>
                    <a:lnTo>
                      <a:pt x="473869" y="204788"/>
                    </a:lnTo>
                    <a:lnTo>
                      <a:pt x="538163" y="240506"/>
                    </a:lnTo>
                    <a:lnTo>
                      <a:pt x="564356" y="209550"/>
                    </a:lnTo>
                    <a:lnTo>
                      <a:pt x="683419" y="219075"/>
                    </a:lnTo>
                    <a:lnTo>
                      <a:pt x="716756" y="161925"/>
                    </a:lnTo>
                    <a:lnTo>
                      <a:pt x="785813" y="145256"/>
                    </a:lnTo>
                    <a:lnTo>
                      <a:pt x="828675" y="15240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AF412558-66D1-EA4C-CE85-CA8E896329D4}"/>
                  </a:ext>
                </a:extLst>
              </p:cNvPr>
              <p:cNvSpPr/>
              <p:nvPr/>
            </p:nvSpPr>
            <p:spPr>
              <a:xfrm>
                <a:off x="5557838" y="3033713"/>
                <a:ext cx="978693" cy="390525"/>
              </a:xfrm>
              <a:custGeom>
                <a:avLst/>
                <a:gdLst>
                  <a:gd name="connsiteX0" fmla="*/ 978693 w 978693"/>
                  <a:gd name="connsiteY0" fmla="*/ 323850 h 390525"/>
                  <a:gd name="connsiteX1" fmla="*/ 854868 w 978693"/>
                  <a:gd name="connsiteY1" fmla="*/ 326231 h 390525"/>
                  <a:gd name="connsiteX2" fmla="*/ 819150 w 978693"/>
                  <a:gd name="connsiteY2" fmla="*/ 359568 h 390525"/>
                  <a:gd name="connsiteX3" fmla="*/ 711993 w 978693"/>
                  <a:gd name="connsiteY3" fmla="*/ 373856 h 390525"/>
                  <a:gd name="connsiteX4" fmla="*/ 673893 w 978693"/>
                  <a:gd name="connsiteY4" fmla="*/ 390525 h 390525"/>
                  <a:gd name="connsiteX5" fmla="*/ 659606 w 978693"/>
                  <a:gd name="connsiteY5" fmla="*/ 373856 h 390525"/>
                  <a:gd name="connsiteX6" fmla="*/ 638175 w 978693"/>
                  <a:gd name="connsiteY6" fmla="*/ 366712 h 390525"/>
                  <a:gd name="connsiteX7" fmla="*/ 626268 w 978693"/>
                  <a:gd name="connsiteY7" fmla="*/ 335756 h 390525"/>
                  <a:gd name="connsiteX8" fmla="*/ 607218 w 978693"/>
                  <a:gd name="connsiteY8" fmla="*/ 300037 h 390525"/>
                  <a:gd name="connsiteX9" fmla="*/ 466725 w 978693"/>
                  <a:gd name="connsiteY9" fmla="*/ 257175 h 390525"/>
                  <a:gd name="connsiteX10" fmla="*/ 364331 w 978693"/>
                  <a:gd name="connsiteY10" fmla="*/ 138112 h 390525"/>
                  <a:gd name="connsiteX11" fmla="*/ 321468 w 978693"/>
                  <a:gd name="connsiteY11" fmla="*/ 130968 h 390525"/>
                  <a:gd name="connsiteX12" fmla="*/ 311943 w 978693"/>
                  <a:gd name="connsiteY12" fmla="*/ 109537 h 390525"/>
                  <a:gd name="connsiteX13" fmla="*/ 273843 w 978693"/>
                  <a:gd name="connsiteY13" fmla="*/ 80962 h 390525"/>
                  <a:gd name="connsiteX14" fmla="*/ 264318 w 978693"/>
                  <a:gd name="connsiteY14" fmla="*/ 52387 h 390525"/>
                  <a:gd name="connsiteX15" fmla="*/ 235743 w 978693"/>
                  <a:gd name="connsiteY15" fmla="*/ 19050 h 390525"/>
                  <a:gd name="connsiteX16" fmla="*/ 207168 w 978693"/>
                  <a:gd name="connsiteY16" fmla="*/ 16668 h 390525"/>
                  <a:gd name="connsiteX17" fmla="*/ 171450 w 978693"/>
                  <a:gd name="connsiteY17" fmla="*/ 0 h 390525"/>
                  <a:gd name="connsiteX18" fmla="*/ 66675 w 978693"/>
                  <a:gd name="connsiteY18" fmla="*/ 40481 h 390525"/>
                  <a:gd name="connsiteX19" fmla="*/ 0 w 978693"/>
                  <a:gd name="connsiteY19" fmla="*/ 102393 h 390525"/>
                  <a:gd name="connsiteX20" fmla="*/ 23812 w 978693"/>
                  <a:gd name="connsiteY20" fmla="*/ 133350 h 390525"/>
                  <a:gd name="connsiteX21" fmla="*/ 28575 w 978693"/>
                  <a:gd name="connsiteY21" fmla="*/ 173831 h 390525"/>
                  <a:gd name="connsiteX22" fmla="*/ 40481 w 978693"/>
                  <a:gd name="connsiteY22" fmla="*/ 192881 h 39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78693" h="390525">
                    <a:moveTo>
                      <a:pt x="978693" y="323850"/>
                    </a:moveTo>
                    <a:lnTo>
                      <a:pt x="854868" y="326231"/>
                    </a:lnTo>
                    <a:lnTo>
                      <a:pt x="819150" y="359568"/>
                    </a:lnTo>
                    <a:lnTo>
                      <a:pt x="711993" y="373856"/>
                    </a:lnTo>
                    <a:lnTo>
                      <a:pt x="673893" y="390525"/>
                    </a:lnTo>
                    <a:lnTo>
                      <a:pt x="659606" y="373856"/>
                    </a:lnTo>
                    <a:lnTo>
                      <a:pt x="638175" y="366712"/>
                    </a:lnTo>
                    <a:lnTo>
                      <a:pt x="626268" y="335756"/>
                    </a:lnTo>
                    <a:lnTo>
                      <a:pt x="607218" y="300037"/>
                    </a:lnTo>
                    <a:lnTo>
                      <a:pt x="466725" y="257175"/>
                    </a:lnTo>
                    <a:lnTo>
                      <a:pt x="364331" y="138112"/>
                    </a:lnTo>
                    <a:lnTo>
                      <a:pt x="321468" y="130968"/>
                    </a:lnTo>
                    <a:lnTo>
                      <a:pt x="311943" y="109537"/>
                    </a:lnTo>
                    <a:lnTo>
                      <a:pt x="273843" y="80962"/>
                    </a:lnTo>
                    <a:lnTo>
                      <a:pt x="264318" y="52387"/>
                    </a:lnTo>
                    <a:lnTo>
                      <a:pt x="235743" y="19050"/>
                    </a:lnTo>
                    <a:lnTo>
                      <a:pt x="207168" y="16668"/>
                    </a:lnTo>
                    <a:lnTo>
                      <a:pt x="171450" y="0"/>
                    </a:lnTo>
                    <a:lnTo>
                      <a:pt x="66675" y="40481"/>
                    </a:lnTo>
                    <a:lnTo>
                      <a:pt x="0" y="102393"/>
                    </a:lnTo>
                    <a:lnTo>
                      <a:pt x="23812" y="133350"/>
                    </a:lnTo>
                    <a:lnTo>
                      <a:pt x="28575" y="173831"/>
                    </a:lnTo>
                    <a:lnTo>
                      <a:pt x="40481" y="192881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C24FED84-118F-D3D7-48E3-95D9A44229EA}"/>
                  </a:ext>
                </a:extLst>
              </p:cNvPr>
              <p:cNvSpPr/>
              <p:nvPr/>
            </p:nvSpPr>
            <p:spPr>
              <a:xfrm>
                <a:off x="4600575" y="2755106"/>
                <a:ext cx="650081" cy="221457"/>
              </a:xfrm>
              <a:custGeom>
                <a:avLst/>
                <a:gdLst>
                  <a:gd name="connsiteX0" fmla="*/ 0 w 650081"/>
                  <a:gd name="connsiteY0" fmla="*/ 211932 h 221457"/>
                  <a:gd name="connsiteX1" fmla="*/ 150019 w 650081"/>
                  <a:gd name="connsiteY1" fmla="*/ 221457 h 221457"/>
                  <a:gd name="connsiteX2" fmla="*/ 150019 w 650081"/>
                  <a:gd name="connsiteY2" fmla="*/ 171450 h 221457"/>
                  <a:gd name="connsiteX3" fmla="*/ 195263 w 650081"/>
                  <a:gd name="connsiteY3" fmla="*/ 135732 h 221457"/>
                  <a:gd name="connsiteX4" fmla="*/ 238125 w 650081"/>
                  <a:gd name="connsiteY4" fmla="*/ 138113 h 221457"/>
                  <a:gd name="connsiteX5" fmla="*/ 285750 w 650081"/>
                  <a:gd name="connsiteY5" fmla="*/ 97632 h 221457"/>
                  <a:gd name="connsiteX6" fmla="*/ 285750 w 650081"/>
                  <a:gd name="connsiteY6" fmla="*/ 61913 h 221457"/>
                  <a:gd name="connsiteX7" fmla="*/ 326231 w 650081"/>
                  <a:gd name="connsiteY7" fmla="*/ 35719 h 221457"/>
                  <a:gd name="connsiteX8" fmla="*/ 445294 w 650081"/>
                  <a:gd name="connsiteY8" fmla="*/ 50007 h 221457"/>
                  <a:gd name="connsiteX9" fmla="*/ 490538 w 650081"/>
                  <a:gd name="connsiteY9" fmla="*/ 21432 h 221457"/>
                  <a:gd name="connsiteX10" fmla="*/ 650081 w 650081"/>
                  <a:gd name="connsiteY10" fmla="*/ 0 h 221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0081" h="221457">
                    <a:moveTo>
                      <a:pt x="0" y="211932"/>
                    </a:moveTo>
                    <a:lnTo>
                      <a:pt x="150019" y="221457"/>
                    </a:lnTo>
                    <a:lnTo>
                      <a:pt x="150019" y="171450"/>
                    </a:lnTo>
                    <a:lnTo>
                      <a:pt x="195263" y="135732"/>
                    </a:lnTo>
                    <a:lnTo>
                      <a:pt x="238125" y="138113"/>
                    </a:lnTo>
                    <a:lnTo>
                      <a:pt x="285750" y="97632"/>
                    </a:lnTo>
                    <a:lnTo>
                      <a:pt x="285750" y="61913"/>
                    </a:lnTo>
                    <a:lnTo>
                      <a:pt x="326231" y="35719"/>
                    </a:lnTo>
                    <a:lnTo>
                      <a:pt x="445294" y="50007"/>
                    </a:lnTo>
                    <a:lnTo>
                      <a:pt x="490538" y="21432"/>
                    </a:lnTo>
                    <a:lnTo>
                      <a:pt x="650081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66BC734C-AD86-4ADA-3F78-74069BBE2DEE}"/>
                  </a:ext>
                </a:extLst>
              </p:cNvPr>
              <p:cNvSpPr/>
              <p:nvPr/>
            </p:nvSpPr>
            <p:spPr>
              <a:xfrm>
                <a:off x="4452938" y="2445544"/>
                <a:ext cx="664368" cy="309562"/>
              </a:xfrm>
              <a:custGeom>
                <a:avLst/>
                <a:gdLst>
                  <a:gd name="connsiteX0" fmla="*/ 0 w 664368"/>
                  <a:gd name="connsiteY0" fmla="*/ 309562 h 309562"/>
                  <a:gd name="connsiteX1" fmla="*/ 30956 w 664368"/>
                  <a:gd name="connsiteY1" fmla="*/ 247650 h 309562"/>
                  <a:gd name="connsiteX2" fmla="*/ 26193 w 664368"/>
                  <a:gd name="connsiteY2" fmla="*/ 226219 h 309562"/>
                  <a:gd name="connsiteX3" fmla="*/ 61912 w 664368"/>
                  <a:gd name="connsiteY3" fmla="*/ 200025 h 309562"/>
                  <a:gd name="connsiteX4" fmla="*/ 95250 w 664368"/>
                  <a:gd name="connsiteY4" fmla="*/ 200025 h 309562"/>
                  <a:gd name="connsiteX5" fmla="*/ 92868 w 664368"/>
                  <a:gd name="connsiteY5" fmla="*/ 161925 h 309562"/>
                  <a:gd name="connsiteX6" fmla="*/ 152400 w 664368"/>
                  <a:gd name="connsiteY6" fmla="*/ 92869 h 309562"/>
                  <a:gd name="connsiteX7" fmla="*/ 130968 w 664368"/>
                  <a:gd name="connsiteY7" fmla="*/ 76200 h 309562"/>
                  <a:gd name="connsiteX8" fmla="*/ 147637 w 664368"/>
                  <a:gd name="connsiteY8" fmla="*/ 54769 h 309562"/>
                  <a:gd name="connsiteX9" fmla="*/ 138112 w 664368"/>
                  <a:gd name="connsiteY9" fmla="*/ 21431 h 309562"/>
                  <a:gd name="connsiteX10" fmla="*/ 166687 w 664368"/>
                  <a:gd name="connsiteY10" fmla="*/ 0 h 309562"/>
                  <a:gd name="connsiteX11" fmla="*/ 228600 w 664368"/>
                  <a:gd name="connsiteY11" fmla="*/ 45244 h 309562"/>
                  <a:gd name="connsiteX12" fmla="*/ 254793 w 664368"/>
                  <a:gd name="connsiteY12" fmla="*/ 21431 h 309562"/>
                  <a:gd name="connsiteX13" fmla="*/ 376237 w 664368"/>
                  <a:gd name="connsiteY13" fmla="*/ 76200 h 309562"/>
                  <a:gd name="connsiteX14" fmla="*/ 383381 w 664368"/>
                  <a:gd name="connsiteY14" fmla="*/ 133350 h 309562"/>
                  <a:gd name="connsiteX15" fmla="*/ 461962 w 664368"/>
                  <a:gd name="connsiteY15" fmla="*/ 147637 h 309562"/>
                  <a:gd name="connsiteX16" fmla="*/ 592931 w 664368"/>
                  <a:gd name="connsiteY16" fmla="*/ 45244 h 309562"/>
                  <a:gd name="connsiteX17" fmla="*/ 611981 w 664368"/>
                  <a:gd name="connsiteY17" fmla="*/ 47625 h 309562"/>
                  <a:gd name="connsiteX18" fmla="*/ 638175 w 664368"/>
                  <a:gd name="connsiteY18" fmla="*/ 19050 h 309562"/>
                  <a:gd name="connsiteX19" fmla="*/ 664368 w 664368"/>
                  <a:gd name="connsiteY19" fmla="*/ 19050 h 30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64368" h="309562">
                    <a:moveTo>
                      <a:pt x="0" y="309562"/>
                    </a:moveTo>
                    <a:lnTo>
                      <a:pt x="30956" y="247650"/>
                    </a:lnTo>
                    <a:lnTo>
                      <a:pt x="26193" y="226219"/>
                    </a:lnTo>
                    <a:lnTo>
                      <a:pt x="61912" y="200025"/>
                    </a:lnTo>
                    <a:lnTo>
                      <a:pt x="95250" y="200025"/>
                    </a:lnTo>
                    <a:lnTo>
                      <a:pt x="92868" y="161925"/>
                    </a:lnTo>
                    <a:lnTo>
                      <a:pt x="152400" y="92869"/>
                    </a:lnTo>
                    <a:lnTo>
                      <a:pt x="130968" y="76200"/>
                    </a:lnTo>
                    <a:lnTo>
                      <a:pt x="147637" y="54769"/>
                    </a:lnTo>
                    <a:lnTo>
                      <a:pt x="138112" y="21431"/>
                    </a:lnTo>
                    <a:lnTo>
                      <a:pt x="166687" y="0"/>
                    </a:lnTo>
                    <a:lnTo>
                      <a:pt x="228600" y="45244"/>
                    </a:lnTo>
                    <a:lnTo>
                      <a:pt x="254793" y="21431"/>
                    </a:lnTo>
                    <a:lnTo>
                      <a:pt x="376237" y="76200"/>
                    </a:lnTo>
                    <a:lnTo>
                      <a:pt x="383381" y="133350"/>
                    </a:lnTo>
                    <a:lnTo>
                      <a:pt x="461962" y="147637"/>
                    </a:lnTo>
                    <a:lnTo>
                      <a:pt x="592931" y="45244"/>
                    </a:lnTo>
                    <a:lnTo>
                      <a:pt x="611981" y="47625"/>
                    </a:lnTo>
                    <a:lnTo>
                      <a:pt x="638175" y="19050"/>
                    </a:lnTo>
                    <a:lnTo>
                      <a:pt x="664368" y="1905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6C3C5089-CD48-FC7F-D80A-D2ADA39CAEFA}"/>
                  </a:ext>
                </a:extLst>
              </p:cNvPr>
              <p:cNvSpPr/>
              <p:nvPr/>
            </p:nvSpPr>
            <p:spPr>
              <a:xfrm>
                <a:off x="6546056" y="2564606"/>
                <a:ext cx="419100" cy="95250"/>
              </a:xfrm>
              <a:custGeom>
                <a:avLst/>
                <a:gdLst>
                  <a:gd name="connsiteX0" fmla="*/ 419100 w 419100"/>
                  <a:gd name="connsiteY0" fmla="*/ 19050 h 95250"/>
                  <a:gd name="connsiteX1" fmla="*/ 311944 w 419100"/>
                  <a:gd name="connsiteY1" fmla="*/ 16669 h 95250"/>
                  <a:gd name="connsiteX2" fmla="*/ 273844 w 419100"/>
                  <a:gd name="connsiteY2" fmla="*/ 30957 h 95250"/>
                  <a:gd name="connsiteX3" fmla="*/ 221457 w 419100"/>
                  <a:gd name="connsiteY3" fmla="*/ 0 h 95250"/>
                  <a:gd name="connsiteX4" fmla="*/ 135732 w 419100"/>
                  <a:gd name="connsiteY4" fmla="*/ 52388 h 95250"/>
                  <a:gd name="connsiteX5" fmla="*/ 35719 w 419100"/>
                  <a:gd name="connsiteY5" fmla="*/ 42863 h 95250"/>
                  <a:gd name="connsiteX6" fmla="*/ 0 w 419100"/>
                  <a:gd name="connsiteY6" fmla="*/ 952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95250">
                    <a:moveTo>
                      <a:pt x="419100" y="19050"/>
                    </a:moveTo>
                    <a:lnTo>
                      <a:pt x="311944" y="16669"/>
                    </a:lnTo>
                    <a:lnTo>
                      <a:pt x="273844" y="30957"/>
                    </a:lnTo>
                    <a:lnTo>
                      <a:pt x="221457" y="0"/>
                    </a:lnTo>
                    <a:lnTo>
                      <a:pt x="135732" y="52388"/>
                    </a:lnTo>
                    <a:lnTo>
                      <a:pt x="35719" y="42863"/>
                    </a:lnTo>
                    <a:lnTo>
                      <a:pt x="0" y="9525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CDD60FF8-6C66-7C8A-A3D3-117198595A51}"/>
                  </a:ext>
                </a:extLst>
              </p:cNvPr>
              <p:cNvSpPr/>
              <p:nvPr/>
            </p:nvSpPr>
            <p:spPr>
              <a:xfrm>
                <a:off x="5786438" y="1933575"/>
                <a:ext cx="741362" cy="816769"/>
              </a:xfrm>
              <a:custGeom>
                <a:avLst/>
                <a:gdLst>
                  <a:gd name="connsiteX0" fmla="*/ 742950 w 747712"/>
                  <a:gd name="connsiteY0" fmla="*/ 0 h 835819"/>
                  <a:gd name="connsiteX1" fmla="*/ 735806 w 747712"/>
                  <a:gd name="connsiteY1" fmla="*/ 109538 h 835819"/>
                  <a:gd name="connsiteX2" fmla="*/ 747712 w 747712"/>
                  <a:gd name="connsiteY2" fmla="*/ 150019 h 835819"/>
                  <a:gd name="connsiteX3" fmla="*/ 728662 w 747712"/>
                  <a:gd name="connsiteY3" fmla="*/ 166688 h 835819"/>
                  <a:gd name="connsiteX4" fmla="*/ 726281 w 747712"/>
                  <a:gd name="connsiteY4" fmla="*/ 185738 h 835819"/>
                  <a:gd name="connsiteX5" fmla="*/ 647700 w 747712"/>
                  <a:gd name="connsiteY5" fmla="*/ 245269 h 835819"/>
                  <a:gd name="connsiteX6" fmla="*/ 659606 w 747712"/>
                  <a:gd name="connsiteY6" fmla="*/ 276225 h 835819"/>
                  <a:gd name="connsiteX7" fmla="*/ 659606 w 747712"/>
                  <a:gd name="connsiteY7" fmla="*/ 357188 h 835819"/>
                  <a:gd name="connsiteX8" fmla="*/ 633412 w 747712"/>
                  <a:gd name="connsiteY8" fmla="*/ 395288 h 835819"/>
                  <a:gd name="connsiteX9" fmla="*/ 647700 w 747712"/>
                  <a:gd name="connsiteY9" fmla="*/ 445294 h 835819"/>
                  <a:gd name="connsiteX10" fmla="*/ 604837 w 747712"/>
                  <a:gd name="connsiteY10" fmla="*/ 516731 h 835819"/>
                  <a:gd name="connsiteX11" fmla="*/ 554831 w 747712"/>
                  <a:gd name="connsiteY11" fmla="*/ 519113 h 835819"/>
                  <a:gd name="connsiteX12" fmla="*/ 504825 w 747712"/>
                  <a:gd name="connsiteY12" fmla="*/ 609600 h 835819"/>
                  <a:gd name="connsiteX13" fmla="*/ 481012 w 747712"/>
                  <a:gd name="connsiteY13" fmla="*/ 607219 h 835819"/>
                  <a:gd name="connsiteX14" fmla="*/ 438150 w 747712"/>
                  <a:gd name="connsiteY14" fmla="*/ 616744 h 835819"/>
                  <a:gd name="connsiteX15" fmla="*/ 402431 w 747712"/>
                  <a:gd name="connsiteY15" fmla="*/ 619125 h 835819"/>
                  <a:gd name="connsiteX16" fmla="*/ 376237 w 747712"/>
                  <a:gd name="connsiteY16" fmla="*/ 619125 h 835819"/>
                  <a:gd name="connsiteX17" fmla="*/ 326231 w 747712"/>
                  <a:gd name="connsiteY17" fmla="*/ 619125 h 835819"/>
                  <a:gd name="connsiteX18" fmla="*/ 288131 w 747712"/>
                  <a:gd name="connsiteY18" fmla="*/ 592931 h 835819"/>
                  <a:gd name="connsiteX19" fmla="*/ 221456 w 747712"/>
                  <a:gd name="connsiteY19" fmla="*/ 659606 h 835819"/>
                  <a:gd name="connsiteX20" fmla="*/ 116681 w 747712"/>
                  <a:gd name="connsiteY20" fmla="*/ 747713 h 835819"/>
                  <a:gd name="connsiteX21" fmla="*/ 76200 w 747712"/>
                  <a:gd name="connsiteY21" fmla="*/ 790575 h 835819"/>
                  <a:gd name="connsiteX22" fmla="*/ 0 w 747712"/>
                  <a:gd name="connsiteY22" fmla="*/ 835819 h 835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47712" h="835819">
                    <a:moveTo>
                      <a:pt x="742950" y="0"/>
                    </a:moveTo>
                    <a:lnTo>
                      <a:pt x="735806" y="109538"/>
                    </a:lnTo>
                    <a:lnTo>
                      <a:pt x="747712" y="150019"/>
                    </a:lnTo>
                    <a:lnTo>
                      <a:pt x="728662" y="166688"/>
                    </a:lnTo>
                    <a:lnTo>
                      <a:pt x="726281" y="185738"/>
                    </a:lnTo>
                    <a:lnTo>
                      <a:pt x="647700" y="245269"/>
                    </a:lnTo>
                    <a:lnTo>
                      <a:pt x="659606" y="276225"/>
                    </a:lnTo>
                    <a:lnTo>
                      <a:pt x="659606" y="357188"/>
                    </a:lnTo>
                    <a:lnTo>
                      <a:pt x="633412" y="395288"/>
                    </a:lnTo>
                    <a:lnTo>
                      <a:pt x="647700" y="445294"/>
                    </a:lnTo>
                    <a:lnTo>
                      <a:pt x="604837" y="516731"/>
                    </a:lnTo>
                    <a:lnTo>
                      <a:pt x="554831" y="519113"/>
                    </a:lnTo>
                    <a:lnTo>
                      <a:pt x="504825" y="609600"/>
                    </a:lnTo>
                    <a:lnTo>
                      <a:pt x="481012" y="607219"/>
                    </a:lnTo>
                    <a:lnTo>
                      <a:pt x="438150" y="616744"/>
                    </a:lnTo>
                    <a:lnTo>
                      <a:pt x="402431" y="619125"/>
                    </a:lnTo>
                    <a:lnTo>
                      <a:pt x="376237" y="619125"/>
                    </a:lnTo>
                    <a:lnTo>
                      <a:pt x="326231" y="619125"/>
                    </a:lnTo>
                    <a:lnTo>
                      <a:pt x="288131" y="592931"/>
                    </a:lnTo>
                    <a:lnTo>
                      <a:pt x="221456" y="659606"/>
                    </a:lnTo>
                    <a:lnTo>
                      <a:pt x="116681" y="747713"/>
                    </a:lnTo>
                    <a:lnTo>
                      <a:pt x="76200" y="790575"/>
                    </a:lnTo>
                    <a:lnTo>
                      <a:pt x="0" y="835819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775926F4-8117-415F-586A-DE639FB33C28}"/>
                  </a:ext>
                </a:extLst>
              </p:cNvPr>
              <p:cNvSpPr/>
              <p:nvPr/>
            </p:nvSpPr>
            <p:spPr>
              <a:xfrm>
                <a:off x="5874544" y="1955800"/>
                <a:ext cx="516731" cy="158750"/>
              </a:xfrm>
              <a:custGeom>
                <a:avLst/>
                <a:gdLst>
                  <a:gd name="connsiteX0" fmla="*/ 519112 w 526256"/>
                  <a:gd name="connsiteY0" fmla="*/ 16668 h 176212"/>
                  <a:gd name="connsiteX1" fmla="*/ 526256 w 526256"/>
                  <a:gd name="connsiteY1" fmla="*/ 102393 h 176212"/>
                  <a:gd name="connsiteX2" fmla="*/ 485775 w 526256"/>
                  <a:gd name="connsiteY2" fmla="*/ 145256 h 176212"/>
                  <a:gd name="connsiteX3" fmla="*/ 464344 w 526256"/>
                  <a:gd name="connsiteY3" fmla="*/ 119062 h 176212"/>
                  <a:gd name="connsiteX4" fmla="*/ 433387 w 526256"/>
                  <a:gd name="connsiteY4" fmla="*/ 119062 h 176212"/>
                  <a:gd name="connsiteX5" fmla="*/ 409575 w 526256"/>
                  <a:gd name="connsiteY5" fmla="*/ 159543 h 176212"/>
                  <a:gd name="connsiteX6" fmla="*/ 376237 w 526256"/>
                  <a:gd name="connsiteY6" fmla="*/ 159543 h 176212"/>
                  <a:gd name="connsiteX7" fmla="*/ 347662 w 526256"/>
                  <a:gd name="connsiteY7" fmla="*/ 145256 h 176212"/>
                  <a:gd name="connsiteX8" fmla="*/ 304800 w 526256"/>
                  <a:gd name="connsiteY8" fmla="*/ 145256 h 176212"/>
                  <a:gd name="connsiteX9" fmla="*/ 285750 w 526256"/>
                  <a:gd name="connsiteY9" fmla="*/ 166687 h 176212"/>
                  <a:gd name="connsiteX10" fmla="*/ 271462 w 526256"/>
                  <a:gd name="connsiteY10" fmla="*/ 147637 h 176212"/>
                  <a:gd name="connsiteX11" fmla="*/ 233362 w 526256"/>
                  <a:gd name="connsiteY11" fmla="*/ 171450 h 176212"/>
                  <a:gd name="connsiteX12" fmla="*/ 173831 w 526256"/>
                  <a:gd name="connsiteY12" fmla="*/ 161925 h 176212"/>
                  <a:gd name="connsiteX13" fmla="*/ 145256 w 526256"/>
                  <a:gd name="connsiteY13" fmla="*/ 176212 h 176212"/>
                  <a:gd name="connsiteX14" fmla="*/ 54769 w 526256"/>
                  <a:gd name="connsiteY14" fmla="*/ 145256 h 176212"/>
                  <a:gd name="connsiteX15" fmla="*/ 16669 w 526256"/>
                  <a:gd name="connsiteY15" fmla="*/ 119062 h 176212"/>
                  <a:gd name="connsiteX16" fmla="*/ 0 w 526256"/>
                  <a:gd name="connsiteY16" fmla="*/ 47625 h 176212"/>
                  <a:gd name="connsiteX17" fmla="*/ 35719 w 526256"/>
                  <a:gd name="connsiteY17" fmla="*/ 30956 h 176212"/>
                  <a:gd name="connsiteX18" fmla="*/ 64294 w 526256"/>
                  <a:gd name="connsiteY18" fmla="*/ 0 h 176212"/>
                  <a:gd name="connsiteX19" fmla="*/ 90487 w 526256"/>
                  <a:gd name="connsiteY19" fmla="*/ 0 h 17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26256" h="176212">
                    <a:moveTo>
                      <a:pt x="519112" y="16668"/>
                    </a:moveTo>
                    <a:lnTo>
                      <a:pt x="526256" y="102393"/>
                    </a:lnTo>
                    <a:lnTo>
                      <a:pt x="485775" y="145256"/>
                    </a:lnTo>
                    <a:lnTo>
                      <a:pt x="464344" y="119062"/>
                    </a:lnTo>
                    <a:lnTo>
                      <a:pt x="433387" y="119062"/>
                    </a:lnTo>
                    <a:lnTo>
                      <a:pt x="409575" y="159543"/>
                    </a:lnTo>
                    <a:lnTo>
                      <a:pt x="376237" y="159543"/>
                    </a:lnTo>
                    <a:lnTo>
                      <a:pt x="347662" y="145256"/>
                    </a:lnTo>
                    <a:lnTo>
                      <a:pt x="304800" y="145256"/>
                    </a:lnTo>
                    <a:lnTo>
                      <a:pt x="285750" y="166687"/>
                    </a:lnTo>
                    <a:lnTo>
                      <a:pt x="271462" y="147637"/>
                    </a:lnTo>
                    <a:lnTo>
                      <a:pt x="233362" y="171450"/>
                    </a:lnTo>
                    <a:lnTo>
                      <a:pt x="173831" y="161925"/>
                    </a:lnTo>
                    <a:lnTo>
                      <a:pt x="145256" y="176212"/>
                    </a:lnTo>
                    <a:lnTo>
                      <a:pt x="54769" y="145256"/>
                    </a:lnTo>
                    <a:lnTo>
                      <a:pt x="16669" y="119062"/>
                    </a:lnTo>
                    <a:lnTo>
                      <a:pt x="0" y="47625"/>
                    </a:lnTo>
                    <a:lnTo>
                      <a:pt x="35719" y="30956"/>
                    </a:lnTo>
                    <a:lnTo>
                      <a:pt x="64294" y="0"/>
                    </a:lnTo>
                    <a:lnTo>
                      <a:pt x="90487" y="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EE7A15A5-4142-F09B-FC27-18C8607995D7}"/>
                  </a:ext>
                </a:extLst>
              </p:cNvPr>
              <p:cNvSpPr/>
              <p:nvPr/>
            </p:nvSpPr>
            <p:spPr>
              <a:xfrm>
                <a:off x="4255294" y="2035969"/>
                <a:ext cx="771525" cy="276225"/>
              </a:xfrm>
              <a:custGeom>
                <a:avLst/>
                <a:gdLst>
                  <a:gd name="connsiteX0" fmla="*/ 0 w 771525"/>
                  <a:gd name="connsiteY0" fmla="*/ 276225 h 276225"/>
                  <a:gd name="connsiteX1" fmla="*/ 66675 w 771525"/>
                  <a:gd name="connsiteY1" fmla="*/ 202406 h 276225"/>
                  <a:gd name="connsiteX2" fmla="*/ 66675 w 771525"/>
                  <a:gd name="connsiteY2" fmla="*/ 147637 h 276225"/>
                  <a:gd name="connsiteX3" fmla="*/ 107156 w 771525"/>
                  <a:gd name="connsiteY3" fmla="*/ 135731 h 276225"/>
                  <a:gd name="connsiteX4" fmla="*/ 138112 w 771525"/>
                  <a:gd name="connsiteY4" fmla="*/ 76200 h 276225"/>
                  <a:gd name="connsiteX5" fmla="*/ 238125 w 771525"/>
                  <a:gd name="connsiteY5" fmla="*/ 76200 h 276225"/>
                  <a:gd name="connsiteX6" fmla="*/ 335756 w 771525"/>
                  <a:gd name="connsiteY6" fmla="*/ 0 h 276225"/>
                  <a:gd name="connsiteX7" fmla="*/ 433387 w 771525"/>
                  <a:gd name="connsiteY7" fmla="*/ 23812 h 276225"/>
                  <a:gd name="connsiteX8" fmla="*/ 459581 w 771525"/>
                  <a:gd name="connsiteY8" fmla="*/ 11906 h 276225"/>
                  <a:gd name="connsiteX9" fmla="*/ 538162 w 771525"/>
                  <a:gd name="connsiteY9" fmla="*/ 33337 h 276225"/>
                  <a:gd name="connsiteX10" fmla="*/ 538162 w 771525"/>
                  <a:gd name="connsiteY10" fmla="*/ 69056 h 276225"/>
                  <a:gd name="connsiteX11" fmla="*/ 616744 w 771525"/>
                  <a:gd name="connsiteY11" fmla="*/ 71437 h 276225"/>
                  <a:gd name="connsiteX12" fmla="*/ 671512 w 771525"/>
                  <a:gd name="connsiteY12" fmla="*/ 107156 h 276225"/>
                  <a:gd name="connsiteX13" fmla="*/ 683419 w 771525"/>
                  <a:gd name="connsiteY13" fmla="*/ 140494 h 276225"/>
                  <a:gd name="connsiteX14" fmla="*/ 771525 w 771525"/>
                  <a:gd name="connsiteY14" fmla="*/ 164306 h 276225"/>
                  <a:gd name="connsiteX15" fmla="*/ 769144 w 771525"/>
                  <a:gd name="connsiteY15" fmla="*/ 226219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1525" h="276225">
                    <a:moveTo>
                      <a:pt x="0" y="276225"/>
                    </a:moveTo>
                    <a:lnTo>
                      <a:pt x="66675" y="202406"/>
                    </a:lnTo>
                    <a:lnTo>
                      <a:pt x="66675" y="147637"/>
                    </a:lnTo>
                    <a:lnTo>
                      <a:pt x="107156" y="135731"/>
                    </a:lnTo>
                    <a:lnTo>
                      <a:pt x="138112" y="76200"/>
                    </a:lnTo>
                    <a:lnTo>
                      <a:pt x="238125" y="76200"/>
                    </a:lnTo>
                    <a:lnTo>
                      <a:pt x="335756" y="0"/>
                    </a:lnTo>
                    <a:lnTo>
                      <a:pt x="433387" y="23812"/>
                    </a:lnTo>
                    <a:lnTo>
                      <a:pt x="459581" y="11906"/>
                    </a:lnTo>
                    <a:lnTo>
                      <a:pt x="538162" y="33337"/>
                    </a:lnTo>
                    <a:lnTo>
                      <a:pt x="538162" y="69056"/>
                    </a:lnTo>
                    <a:lnTo>
                      <a:pt x="616744" y="71437"/>
                    </a:lnTo>
                    <a:lnTo>
                      <a:pt x="671512" y="107156"/>
                    </a:lnTo>
                    <a:lnTo>
                      <a:pt x="683419" y="140494"/>
                    </a:lnTo>
                    <a:lnTo>
                      <a:pt x="771525" y="164306"/>
                    </a:lnTo>
                    <a:cubicBezTo>
                      <a:pt x="770731" y="184944"/>
                      <a:pt x="769938" y="205581"/>
                      <a:pt x="769144" y="226219"/>
                    </a:cubicBez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2E06C04A-388E-E426-6212-2100730F1A9A}"/>
                  </a:ext>
                </a:extLst>
              </p:cNvPr>
              <p:cNvSpPr/>
              <p:nvPr/>
            </p:nvSpPr>
            <p:spPr>
              <a:xfrm>
                <a:off x="4150519" y="1719263"/>
                <a:ext cx="1440656" cy="595312"/>
              </a:xfrm>
              <a:custGeom>
                <a:avLst/>
                <a:gdLst>
                  <a:gd name="connsiteX0" fmla="*/ 1440656 w 1440656"/>
                  <a:gd name="connsiteY0" fmla="*/ 583406 h 595312"/>
                  <a:gd name="connsiteX1" fmla="*/ 1326356 w 1440656"/>
                  <a:gd name="connsiteY1" fmla="*/ 595312 h 595312"/>
                  <a:gd name="connsiteX2" fmla="*/ 1302544 w 1440656"/>
                  <a:gd name="connsiteY2" fmla="*/ 533400 h 595312"/>
                  <a:gd name="connsiteX3" fmla="*/ 1245394 w 1440656"/>
                  <a:gd name="connsiteY3" fmla="*/ 521493 h 595312"/>
                  <a:gd name="connsiteX4" fmla="*/ 1200150 w 1440656"/>
                  <a:gd name="connsiteY4" fmla="*/ 392906 h 595312"/>
                  <a:gd name="connsiteX5" fmla="*/ 1143000 w 1440656"/>
                  <a:gd name="connsiteY5" fmla="*/ 390525 h 595312"/>
                  <a:gd name="connsiteX6" fmla="*/ 1054894 w 1440656"/>
                  <a:gd name="connsiteY6" fmla="*/ 188118 h 595312"/>
                  <a:gd name="connsiteX7" fmla="*/ 1071562 w 1440656"/>
                  <a:gd name="connsiteY7" fmla="*/ 211931 h 595312"/>
                  <a:gd name="connsiteX8" fmla="*/ 1064419 w 1440656"/>
                  <a:gd name="connsiteY8" fmla="*/ 135731 h 595312"/>
                  <a:gd name="connsiteX9" fmla="*/ 997744 w 1440656"/>
                  <a:gd name="connsiteY9" fmla="*/ 104775 h 595312"/>
                  <a:gd name="connsiteX10" fmla="*/ 959644 w 1440656"/>
                  <a:gd name="connsiteY10" fmla="*/ 107156 h 595312"/>
                  <a:gd name="connsiteX11" fmla="*/ 909637 w 1440656"/>
                  <a:gd name="connsiteY11" fmla="*/ 114300 h 595312"/>
                  <a:gd name="connsiteX12" fmla="*/ 812006 w 1440656"/>
                  <a:gd name="connsiteY12" fmla="*/ 16668 h 595312"/>
                  <a:gd name="connsiteX13" fmla="*/ 771525 w 1440656"/>
                  <a:gd name="connsiteY13" fmla="*/ 28575 h 595312"/>
                  <a:gd name="connsiteX14" fmla="*/ 719137 w 1440656"/>
                  <a:gd name="connsiteY14" fmla="*/ 0 h 595312"/>
                  <a:gd name="connsiteX15" fmla="*/ 642937 w 1440656"/>
                  <a:gd name="connsiteY15" fmla="*/ 0 h 595312"/>
                  <a:gd name="connsiteX16" fmla="*/ 528637 w 1440656"/>
                  <a:gd name="connsiteY16" fmla="*/ 4762 h 595312"/>
                  <a:gd name="connsiteX17" fmla="*/ 395287 w 1440656"/>
                  <a:gd name="connsiteY17" fmla="*/ 80962 h 595312"/>
                  <a:gd name="connsiteX18" fmla="*/ 254794 w 1440656"/>
                  <a:gd name="connsiteY18" fmla="*/ 73818 h 595312"/>
                  <a:gd name="connsiteX19" fmla="*/ 247650 w 1440656"/>
                  <a:gd name="connsiteY19" fmla="*/ 140493 h 595312"/>
                  <a:gd name="connsiteX20" fmla="*/ 178594 w 1440656"/>
                  <a:gd name="connsiteY20" fmla="*/ 150018 h 595312"/>
                  <a:gd name="connsiteX21" fmla="*/ 157162 w 1440656"/>
                  <a:gd name="connsiteY21" fmla="*/ 197643 h 595312"/>
                  <a:gd name="connsiteX22" fmla="*/ 88106 w 1440656"/>
                  <a:gd name="connsiteY22" fmla="*/ 235743 h 595312"/>
                  <a:gd name="connsiteX23" fmla="*/ 78581 w 1440656"/>
                  <a:gd name="connsiteY23" fmla="*/ 273843 h 595312"/>
                  <a:gd name="connsiteX24" fmla="*/ 38100 w 1440656"/>
                  <a:gd name="connsiteY24" fmla="*/ 302418 h 595312"/>
                  <a:gd name="connsiteX25" fmla="*/ 11906 w 1440656"/>
                  <a:gd name="connsiteY25" fmla="*/ 326231 h 595312"/>
                  <a:gd name="connsiteX26" fmla="*/ 0 w 1440656"/>
                  <a:gd name="connsiteY26" fmla="*/ 457200 h 595312"/>
                  <a:gd name="connsiteX0" fmla="*/ 1440656 w 1440656"/>
                  <a:gd name="connsiteY0" fmla="*/ 583406 h 595312"/>
                  <a:gd name="connsiteX1" fmla="*/ 1326356 w 1440656"/>
                  <a:gd name="connsiteY1" fmla="*/ 595312 h 595312"/>
                  <a:gd name="connsiteX2" fmla="*/ 1302544 w 1440656"/>
                  <a:gd name="connsiteY2" fmla="*/ 533400 h 595312"/>
                  <a:gd name="connsiteX3" fmla="*/ 1245394 w 1440656"/>
                  <a:gd name="connsiteY3" fmla="*/ 521493 h 595312"/>
                  <a:gd name="connsiteX4" fmla="*/ 1200150 w 1440656"/>
                  <a:gd name="connsiteY4" fmla="*/ 392906 h 595312"/>
                  <a:gd name="connsiteX5" fmla="*/ 1143000 w 1440656"/>
                  <a:gd name="connsiteY5" fmla="*/ 390525 h 595312"/>
                  <a:gd name="connsiteX6" fmla="*/ 1064419 w 1440656"/>
                  <a:gd name="connsiteY6" fmla="*/ 250031 h 595312"/>
                  <a:gd name="connsiteX7" fmla="*/ 1071562 w 1440656"/>
                  <a:gd name="connsiteY7" fmla="*/ 211931 h 595312"/>
                  <a:gd name="connsiteX8" fmla="*/ 1064419 w 1440656"/>
                  <a:gd name="connsiteY8" fmla="*/ 135731 h 595312"/>
                  <a:gd name="connsiteX9" fmla="*/ 997744 w 1440656"/>
                  <a:gd name="connsiteY9" fmla="*/ 104775 h 595312"/>
                  <a:gd name="connsiteX10" fmla="*/ 959644 w 1440656"/>
                  <a:gd name="connsiteY10" fmla="*/ 107156 h 595312"/>
                  <a:gd name="connsiteX11" fmla="*/ 909637 w 1440656"/>
                  <a:gd name="connsiteY11" fmla="*/ 114300 h 595312"/>
                  <a:gd name="connsiteX12" fmla="*/ 812006 w 1440656"/>
                  <a:gd name="connsiteY12" fmla="*/ 16668 h 595312"/>
                  <a:gd name="connsiteX13" fmla="*/ 771525 w 1440656"/>
                  <a:gd name="connsiteY13" fmla="*/ 28575 h 595312"/>
                  <a:gd name="connsiteX14" fmla="*/ 719137 w 1440656"/>
                  <a:gd name="connsiteY14" fmla="*/ 0 h 595312"/>
                  <a:gd name="connsiteX15" fmla="*/ 642937 w 1440656"/>
                  <a:gd name="connsiteY15" fmla="*/ 0 h 595312"/>
                  <a:gd name="connsiteX16" fmla="*/ 528637 w 1440656"/>
                  <a:gd name="connsiteY16" fmla="*/ 4762 h 595312"/>
                  <a:gd name="connsiteX17" fmla="*/ 395287 w 1440656"/>
                  <a:gd name="connsiteY17" fmla="*/ 80962 h 595312"/>
                  <a:gd name="connsiteX18" fmla="*/ 254794 w 1440656"/>
                  <a:gd name="connsiteY18" fmla="*/ 73818 h 595312"/>
                  <a:gd name="connsiteX19" fmla="*/ 247650 w 1440656"/>
                  <a:gd name="connsiteY19" fmla="*/ 140493 h 595312"/>
                  <a:gd name="connsiteX20" fmla="*/ 178594 w 1440656"/>
                  <a:gd name="connsiteY20" fmla="*/ 150018 h 595312"/>
                  <a:gd name="connsiteX21" fmla="*/ 157162 w 1440656"/>
                  <a:gd name="connsiteY21" fmla="*/ 197643 h 595312"/>
                  <a:gd name="connsiteX22" fmla="*/ 88106 w 1440656"/>
                  <a:gd name="connsiteY22" fmla="*/ 235743 h 595312"/>
                  <a:gd name="connsiteX23" fmla="*/ 78581 w 1440656"/>
                  <a:gd name="connsiteY23" fmla="*/ 273843 h 595312"/>
                  <a:gd name="connsiteX24" fmla="*/ 38100 w 1440656"/>
                  <a:gd name="connsiteY24" fmla="*/ 302418 h 595312"/>
                  <a:gd name="connsiteX25" fmla="*/ 11906 w 1440656"/>
                  <a:gd name="connsiteY25" fmla="*/ 326231 h 595312"/>
                  <a:gd name="connsiteX26" fmla="*/ 0 w 1440656"/>
                  <a:gd name="connsiteY26" fmla="*/ 457200 h 595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440656" h="595312">
                    <a:moveTo>
                      <a:pt x="1440656" y="583406"/>
                    </a:moveTo>
                    <a:lnTo>
                      <a:pt x="1326356" y="595312"/>
                    </a:lnTo>
                    <a:lnTo>
                      <a:pt x="1302544" y="533400"/>
                    </a:lnTo>
                    <a:lnTo>
                      <a:pt x="1245394" y="521493"/>
                    </a:lnTo>
                    <a:lnTo>
                      <a:pt x="1200150" y="392906"/>
                    </a:lnTo>
                    <a:lnTo>
                      <a:pt x="1143000" y="390525"/>
                    </a:lnTo>
                    <a:lnTo>
                      <a:pt x="1064419" y="250031"/>
                    </a:lnTo>
                    <a:lnTo>
                      <a:pt x="1071562" y="211931"/>
                    </a:lnTo>
                    <a:lnTo>
                      <a:pt x="1064419" y="135731"/>
                    </a:lnTo>
                    <a:lnTo>
                      <a:pt x="997744" y="104775"/>
                    </a:lnTo>
                    <a:lnTo>
                      <a:pt x="959644" y="107156"/>
                    </a:lnTo>
                    <a:lnTo>
                      <a:pt x="909637" y="114300"/>
                    </a:lnTo>
                    <a:lnTo>
                      <a:pt x="812006" y="16668"/>
                    </a:lnTo>
                    <a:lnTo>
                      <a:pt x="771525" y="28575"/>
                    </a:lnTo>
                    <a:lnTo>
                      <a:pt x="719137" y="0"/>
                    </a:lnTo>
                    <a:lnTo>
                      <a:pt x="642937" y="0"/>
                    </a:lnTo>
                    <a:lnTo>
                      <a:pt x="528637" y="4762"/>
                    </a:lnTo>
                    <a:lnTo>
                      <a:pt x="395287" y="80962"/>
                    </a:lnTo>
                    <a:lnTo>
                      <a:pt x="254794" y="73818"/>
                    </a:lnTo>
                    <a:lnTo>
                      <a:pt x="247650" y="140493"/>
                    </a:lnTo>
                    <a:lnTo>
                      <a:pt x="178594" y="150018"/>
                    </a:lnTo>
                    <a:lnTo>
                      <a:pt x="157162" y="197643"/>
                    </a:lnTo>
                    <a:lnTo>
                      <a:pt x="88106" y="235743"/>
                    </a:lnTo>
                    <a:lnTo>
                      <a:pt x="78581" y="273843"/>
                    </a:lnTo>
                    <a:lnTo>
                      <a:pt x="38100" y="302418"/>
                    </a:lnTo>
                    <a:cubicBezTo>
                      <a:pt x="11481" y="318390"/>
                      <a:pt x="16532" y="307725"/>
                      <a:pt x="11906" y="326231"/>
                    </a:cubicBezTo>
                    <a:lnTo>
                      <a:pt x="0" y="45720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5D01B866-B5B1-279E-ED68-D58A69BE8C59}"/>
                  </a:ext>
                </a:extLst>
              </p:cNvPr>
              <p:cNvSpPr/>
              <p:nvPr/>
            </p:nvSpPr>
            <p:spPr>
              <a:xfrm>
                <a:off x="5238750" y="1185863"/>
                <a:ext cx="392906" cy="461962"/>
              </a:xfrm>
              <a:custGeom>
                <a:avLst/>
                <a:gdLst>
                  <a:gd name="connsiteX0" fmla="*/ 392906 w 392906"/>
                  <a:gd name="connsiteY0" fmla="*/ 0 h 461962"/>
                  <a:gd name="connsiteX1" fmla="*/ 366713 w 392906"/>
                  <a:gd name="connsiteY1" fmla="*/ 26193 h 461962"/>
                  <a:gd name="connsiteX2" fmla="*/ 347663 w 392906"/>
                  <a:gd name="connsiteY2" fmla="*/ 66675 h 461962"/>
                  <a:gd name="connsiteX3" fmla="*/ 383381 w 392906"/>
                  <a:gd name="connsiteY3" fmla="*/ 104775 h 461962"/>
                  <a:gd name="connsiteX4" fmla="*/ 378619 w 392906"/>
                  <a:gd name="connsiteY4" fmla="*/ 159543 h 461962"/>
                  <a:gd name="connsiteX5" fmla="*/ 340519 w 392906"/>
                  <a:gd name="connsiteY5" fmla="*/ 185737 h 461962"/>
                  <a:gd name="connsiteX6" fmla="*/ 357188 w 392906"/>
                  <a:gd name="connsiteY6" fmla="*/ 240506 h 461962"/>
                  <a:gd name="connsiteX7" fmla="*/ 347663 w 392906"/>
                  <a:gd name="connsiteY7" fmla="*/ 280987 h 461962"/>
                  <a:gd name="connsiteX8" fmla="*/ 307181 w 392906"/>
                  <a:gd name="connsiteY8" fmla="*/ 302418 h 461962"/>
                  <a:gd name="connsiteX9" fmla="*/ 297656 w 392906"/>
                  <a:gd name="connsiteY9" fmla="*/ 328612 h 461962"/>
                  <a:gd name="connsiteX10" fmla="*/ 250031 w 392906"/>
                  <a:gd name="connsiteY10" fmla="*/ 347662 h 461962"/>
                  <a:gd name="connsiteX11" fmla="*/ 233363 w 392906"/>
                  <a:gd name="connsiteY11" fmla="*/ 404812 h 461962"/>
                  <a:gd name="connsiteX12" fmla="*/ 197644 w 392906"/>
                  <a:gd name="connsiteY12" fmla="*/ 402431 h 461962"/>
                  <a:gd name="connsiteX13" fmla="*/ 171450 w 392906"/>
                  <a:gd name="connsiteY13" fmla="*/ 457200 h 461962"/>
                  <a:gd name="connsiteX14" fmla="*/ 130969 w 392906"/>
                  <a:gd name="connsiteY14" fmla="*/ 461962 h 461962"/>
                  <a:gd name="connsiteX15" fmla="*/ 38100 w 392906"/>
                  <a:gd name="connsiteY15" fmla="*/ 385762 h 461962"/>
                  <a:gd name="connsiteX16" fmla="*/ 54769 w 392906"/>
                  <a:gd name="connsiteY16" fmla="*/ 352425 h 461962"/>
                  <a:gd name="connsiteX17" fmla="*/ 26194 w 392906"/>
                  <a:gd name="connsiteY17" fmla="*/ 323850 h 461962"/>
                  <a:gd name="connsiteX18" fmla="*/ 59531 w 392906"/>
                  <a:gd name="connsiteY18" fmla="*/ 288131 h 461962"/>
                  <a:gd name="connsiteX19" fmla="*/ 0 w 392906"/>
                  <a:gd name="connsiteY19" fmla="*/ 252412 h 461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2906" h="461962">
                    <a:moveTo>
                      <a:pt x="392906" y="0"/>
                    </a:moveTo>
                    <a:lnTo>
                      <a:pt x="366713" y="26193"/>
                    </a:lnTo>
                    <a:lnTo>
                      <a:pt x="347663" y="66675"/>
                    </a:lnTo>
                    <a:lnTo>
                      <a:pt x="383381" y="104775"/>
                    </a:lnTo>
                    <a:lnTo>
                      <a:pt x="378619" y="159543"/>
                    </a:lnTo>
                    <a:lnTo>
                      <a:pt x="340519" y="185737"/>
                    </a:lnTo>
                    <a:lnTo>
                      <a:pt x="357188" y="240506"/>
                    </a:lnTo>
                    <a:lnTo>
                      <a:pt x="347663" y="280987"/>
                    </a:lnTo>
                    <a:lnTo>
                      <a:pt x="307181" y="302418"/>
                    </a:lnTo>
                    <a:lnTo>
                      <a:pt x="297656" y="328612"/>
                    </a:lnTo>
                    <a:lnTo>
                      <a:pt x="250031" y="347662"/>
                    </a:lnTo>
                    <a:lnTo>
                      <a:pt x="233363" y="404812"/>
                    </a:lnTo>
                    <a:lnTo>
                      <a:pt x="197644" y="402431"/>
                    </a:lnTo>
                    <a:lnTo>
                      <a:pt x="171450" y="457200"/>
                    </a:lnTo>
                    <a:lnTo>
                      <a:pt x="130969" y="461962"/>
                    </a:lnTo>
                    <a:lnTo>
                      <a:pt x="38100" y="385762"/>
                    </a:lnTo>
                    <a:lnTo>
                      <a:pt x="54769" y="352425"/>
                    </a:lnTo>
                    <a:lnTo>
                      <a:pt x="26194" y="323850"/>
                    </a:lnTo>
                    <a:lnTo>
                      <a:pt x="59531" y="288131"/>
                    </a:lnTo>
                    <a:lnTo>
                      <a:pt x="0" y="252412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FDA2137D-FD89-8E9B-163E-2189E39F855C}"/>
                  </a:ext>
                </a:extLst>
              </p:cNvPr>
              <p:cNvSpPr/>
              <p:nvPr/>
            </p:nvSpPr>
            <p:spPr>
              <a:xfrm>
                <a:off x="4686300" y="576263"/>
                <a:ext cx="252413" cy="912018"/>
              </a:xfrm>
              <a:custGeom>
                <a:avLst/>
                <a:gdLst>
                  <a:gd name="connsiteX0" fmla="*/ 0 w 252413"/>
                  <a:gd name="connsiteY0" fmla="*/ 0 h 912018"/>
                  <a:gd name="connsiteX1" fmla="*/ 35719 w 252413"/>
                  <a:gd name="connsiteY1" fmla="*/ 38100 h 912018"/>
                  <a:gd name="connsiteX2" fmla="*/ 47625 w 252413"/>
                  <a:gd name="connsiteY2" fmla="*/ 133350 h 912018"/>
                  <a:gd name="connsiteX3" fmla="*/ 83344 w 252413"/>
                  <a:gd name="connsiteY3" fmla="*/ 164306 h 912018"/>
                  <a:gd name="connsiteX4" fmla="*/ 80963 w 252413"/>
                  <a:gd name="connsiteY4" fmla="*/ 226218 h 912018"/>
                  <a:gd name="connsiteX5" fmla="*/ 135731 w 252413"/>
                  <a:gd name="connsiteY5" fmla="*/ 333375 h 912018"/>
                  <a:gd name="connsiteX6" fmla="*/ 88106 w 252413"/>
                  <a:gd name="connsiteY6" fmla="*/ 395287 h 912018"/>
                  <a:gd name="connsiteX7" fmla="*/ 90488 w 252413"/>
                  <a:gd name="connsiteY7" fmla="*/ 483393 h 912018"/>
                  <a:gd name="connsiteX8" fmla="*/ 54769 w 252413"/>
                  <a:gd name="connsiteY8" fmla="*/ 521493 h 912018"/>
                  <a:gd name="connsiteX9" fmla="*/ 52388 w 252413"/>
                  <a:gd name="connsiteY9" fmla="*/ 557212 h 912018"/>
                  <a:gd name="connsiteX10" fmla="*/ 116681 w 252413"/>
                  <a:gd name="connsiteY10" fmla="*/ 631031 h 912018"/>
                  <a:gd name="connsiteX11" fmla="*/ 119063 w 252413"/>
                  <a:gd name="connsiteY11" fmla="*/ 661987 h 912018"/>
                  <a:gd name="connsiteX12" fmla="*/ 88106 w 252413"/>
                  <a:gd name="connsiteY12" fmla="*/ 692943 h 912018"/>
                  <a:gd name="connsiteX13" fmla="*/ 88106 w 252413"/>
                  <a:gd name="connsiteY13" fmla="*/ 716756 h 912018"/>
                  <a:gd name="connsiteX14" fmla="*/ 147638 w 252413"/>
                  <a:gd name="connsiteY14" fmla="*/ 762000 h 912018"/>
                  <a:gd name="connsiteX15" fmla="*/ 178594 w 252413"/>
                  <a:gd name="connsiteY15" fmla="*/ 802481 h 912018"/>
                  <a:gd name="connsiteX16" fmla="*/ 216694 w 252413"/>
                  <a:gd name="connsiteY16" fmla="*/ 823912 h 912018"/>
                  <a:gd name="connsiteX17" fmla="*/ 252413 w 252413"/>
                  <a:gd name="connsiteY17" fmla="*/ 912018 h 912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2413" h="912018">
                    <a:moveTo>
                      <a:pt x="0" y="0"/>
                    </a:moveTo>
                    <a:lnTo>
                      <a:pt x="35719" y="38100"/>
                    </a:lnTo>
                    <a:lnTo>
                      <a:pt x="47625" y="133350"/>
                    </a:lnTo>
                    <a:lnTo>
                      <a:pt x="83344" y="164306"/>
                    </a:lnTo>
                    <a:cubicBezTo>
                      <a:pt x="82550" y="184943"/>
                      <a:pt x="81757" y="205581"/>
                      <a:pt x="80963" y="226218"/>
                    </a:cubicBezTo>
                    <a:lnTo>
                      <a:pt x="135731" y="333375"/>
                    </a:lnTo>
                    <a:lnTo>
                      <a:pt x="88106" y="395287"/>
                    </a:lnTo>
                    <a:lnTo>
                      <a:pt x="90488" y="483393"/>
                    </a:lnTo>
                    <a:lnTo>
                      <a:pt x="54769" y="521493"/>
                    </a:lnTo>
                    <a:lnTo>
                      <a:pt x="52388" y="557212"/>
                    </a:lnTo>
                    <a:lnTo>
                      <a:pt x="116681" y="631031"/>
                    </a:lnTo>
                    <a:lnTo>
                      <a:pt x="119063" y="661987"/>
                    </a:lnTo>
                    <a:lnTo>
                      <a:pt x="88106" y="692943"/>
                    </a:lnTo>
                    <a:lnTo>
                      <a:pt x="88106" y="716756"/>
                    </a:lnTo>
                    <a:lnTo>
                      <a:pt x="147638" y="762000"/>
                    </a:lnTo>
                    <a:lnTo>
                      <a:pt x="178594" y="802481"/>
                    </a:lnTo>
                    <a:lnTo>
                      <a:pt x="216694" y="823912"/>
                    </a:lnTo>
                    <a:lnTo>
                      <a:pt x="252413" y="912018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886F9342-60C4-FBA4-737B-25E3F0FC9CBE}"/>
                  </a:ext>
                </a:extLst>
              </p:cNvPr>
              <p:cNvSpPr/>
              <p:nvPr/>
            </p:nvSpPr>
            <p:spPr>
              <a:xfrm>
                <a:off x="3445669" y="2021681"/>
                <a:ext cx="495300" cy="190500"/>
              </a:xfrm>
              <a:custGeom>
                <a:avLst/>
                <a:gdLst>
                  <a:gd name="connsiteX0" fmla="*/ 0 w 495300"/>
                  <a:gd name="connsiteY0" fmla="*/ 164307 h 190500"/>
                  <a:gd name="connsiteX1" fmla="*/ 33337 w 495300"/>
                  <a:gd name="connsiteY1" fmla="*/ 178594 h 190500"/>
                  <a:gd name="connsiteX2" fmla="*/ 57150 w 495300"/>
                  <a:gd name="connsiteY2" fmla="*/ 190500 h 190500"/>
                  <a:gd name="connsiteX3" fmla="*/ 109537 w 495300"/>
                  <a:gd name="connsiteY3" fmla="*/ 114300 h 190500"/>
                  <a:gd name="connsiteX4" fmla="*/ 169069 w 495300"/>
                  <a:gd name="connsiteY4" fmla="*/ 114300 h 190500"/>
                  <a:gd name="connsiteX5" fmla="*/ 188119 w 495300"/>
                  <a:gd name="connsiteY5" fmla="*/ 19050 h 190500"/>
                  <a:gd name="connsiteX6" fmla="*/ 233362 w 495300"/>
                  <a:gd name="connsiteY6" fmla="*/ 0 h 190500"/>
                  <a:gd name="connsiteX7" fmla="*/ 280987 w 495300"/>
                  <a:gd name="connsiteY7" fmla="*/ 57150 h 190500"/>
                  <a:gd name="connsiteX8" fmla="*/ 304800 w 495300"/>
                  <a:gd name="connsiteY8" fmla="*/ 42863 h 190500"/>
                  <a:gd name="connsiteX9" fmla="*/ 369094 w 495300"/>
                  <a:gd name="connsiteY9" fmla="*/ 78582 h 190500"/>
                  <a:gd name="connsiteX10" fmla="*/ 392906 w 495300"/>
                  <a:gd name="connsiteY10" fmla="*/ 45244 h 190500"/>
                  <a:gd name="connsiteX11" fmla="*/ 435769 w 495300"/>
                  <a:gd name="connsiteY11" fmla="*/ 42863 h 190500"/>
                  <a:gd name="connsiteX12" fmla="*/ 457200 w 495300"/>
                  <a:gd name="connsiteY12" fmla="*/ 69057 h 190500"/>
                  <a:gd name="connsiteX13" fmla="*/ 481012 w 495300"/>
                  <a:gd name="connsiteY13" fmla="*/ 64294 h 190500"/>
                  <a:gd name="connsiteX14" fmla="*/ 495300 w 495300"/>
                  <a:gd name="connsiteY14" fmla="*/ 73819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95300" h="190500">
                    <a:moveTo>
                      <a:pt x="0" y="164307"/>
                    </a:moveTo>
                    <a:lnTo>
                      <a:pt x="33337" y="178594"/>
                    </a:lnTo>
                    <a:lnTo>
                      <a:pt x="57150" y="190500"/>
                    </a:lnTo>
                    <a:lnTo>
                      <a:pt x="109537" y="114300"/>
                    </a:lnTo>
                    <a:lnTo>
                      <a:pt x="169069" y="114300"/>
                    </a:lnTo>
                    <a:lnTo>
                      <a:pt x="188119" y="19050"/>
                    </a:lnTo>
                    <a:lnTo>
                      <a:pt x="233362" y="0"/>
                    </a:lnTo>
                    <a:lnTo>
                      <a:pt x="280987" y="57150"/>
                    </a:lnTo>
                    <a:lnTo>
                      <a:pt x="304800" y="42863"/>
                    </a:lnTo>
                    <a:lnTo>
                      <a:pt x="369094" y="78582"/>
                    </a:lnTo>
                    <a:lnTo>
                      <a:pt x="392906" y="45244"/>
                    </a:lnTo>
                    <a:lnTo>
                      <a:pt x="435769" y="42863"/>
                    </a:lnTo>
                    <a:lnTo>
                      <a:pt x="457200" y="69057"/>
                    </a:lnTo>
                    <a:lnTo>
                      <a:pt x="481012" y="64294"/>
                    </a:lnTo>
                    <a:lnTo>
                      <a:pt x="495300" y="73819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CEEE4617-8274-AB6F-CA98-1E7D18407D48}"/>
                  </a:ext>
                </a:extLst>
              </p:cNvPr>
              <p:cNvSpPr/>
              <p:nvPr/>
            </p:nvSpPr>
            <p:spPr>
              <a:xfrm>
                <a:off x="3900488" y="1571625"/>
                <a:ext cx="235743" cy="526256"/>
              </a:xfrm>
              <a:custGeom>
                <a:avLst/>
                <a:gdLst>
                  <a:gd name="connsiteX0" fmla="*/ 235743 w 235743"/>
                  <a:gd name="connsiteY0" fmla="*/ 2381 h 526256"/>
                  <a:gd name="connsiteX1" fmla="*/ 95250 w 235743"/>
                  <a:gd name="connsiteY1" fmla="*/ 35719 h 526256"/>
                  <a:gd name="connsiteX2" fmla="*/ 80962 w 235743"/>
                  <a:gd name="connsiteY2" fmla="*/ 0 h 526256"/>
                  <a:gd name="connsiteX3" fmla="*/ 45243 w 235743"/>
                  <a:gd name="connsiteY3" fmla="*/ 9525 h 526256"/>
                  <a:gd name="connsiteX4" fmla="*/ 23812 w 235743"/>
                  <a:gd name="connsiteY4" fmla="*/ 54769 h 526256"/>
                  <a:gd name="connsiteX5" fmla="*/ 35718 w 235743"/>
                  <a:gd name="connsiteY5" fmla="*/ 83344 h 526256"/>
                  <a:gd name="connsiteX6" fmla="*/ 0 w 235743"/>
                  <a:gd name="connsiteY6" fmla="*/ 145256 h 526256"/>
                  <a:gd name="connsiteX7" fmla="*/ 71437 w 235743"/>
                  <a:gd name="connsiteY7" fmla="*/ 145256 h 526256"/>
                  <a:gd name="connsiteX8" fmla="*/ 97631 w 235743"/>
                  <a:gd name="connsiteY8" fmla="*/ 166688 h 526256"/>
                  <a:gd name="connsiteX9" fmla="*/ 85725 w 235743"/>
                  <a:gd name="connsiteY9" fmla="*/ 192881 h 526256"/>
                  <a:gd name="connsiteX10" fmla="*/ 111918 w 235743"/>
                  <a:gd name="connsiteY10" fmla="*/ 228600 h 526256"/>
                  <a:gd name="connsiteX11" fmla="*/ 126206 w 235743"/>
                  <a:gd name="connsiteY11" fmla="*/ 290513 h 526256"/>
                  <a:gd name="connsiteX12" fmla="*/ 61912 w 235743"/>
                  <a:gd name="connsiteY12" fmla="*/ 366713 h 526256"/>
                  <a:gd name="connsiteX13" fmla="*/ 83343 w 235743"/>
                  <a:gd name="connsiteY13" fmla="*/ 457200 h 526256"/>
                  <a:gd name="connsiteX14" fmla="*/ 76200 w 235743"/>
                  <a:gd name="connsiteY14" fmla="*/ 495300 h 526256"/>
                  <a:gd name="connsiteX15" fmla="*/ 61912 w 235743"/>
                  <a:gd name="connsiteY15" fmla="*/ 526256 h 52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5743" h="526256">
                    <a:moveTo>
                      <a:pt x="235743" y="2381"/>
                    </a:moveTo>
                    <a:lnTo>
                      <a:pt x="95250" y="35719"/>
                    </a:lnTo>
                    <a:lnTo>
                      <a:pt x="80962" y="0"/>
                    </a:lnTo>
                    <a:lnTo>
                      <a:pt x="45243" y="9525"/>
                    </a:lnTo>
                    <a:lnTo>
                      <a:pt x="23812" y="54769"/>
                    </a:lnTo>
                    <a:lnTo>
                      <a:pt x="35718" y="83344"/>
                    </a:lnTo>
                    <a:lnTo>
                      <a:pt x="0" y="145256"/>
                    </a:lnTo>
                    <a:lnTo>
                      <a:pt x="71437" y="145256"/>
                    </a:lnTo>
                    <a:lnTo>
                      <a:pt x="97631" y="166688"/>
                    </a:lnTo>
                    <a:lnTo>
                      <a:pt x="85725" y="192881"/>
                    </a:lnTo>
                    <a:lnTo>
                      <a:pt x="111918" y="228600"/>
                    </a:lnTo>
                    <a:lnTo>
                      <a:pt x="126206" y="290513"/>
                    </a:lnTo>
                    <a:lnTo>
                      <a:pt x="61912" y="366713"/>
                    </a:lnTo>
                    <a:lnTo>
                      <a:pt x="83343" y="457200"/>
                    </a:lnTo>
                    <a:lnTo>
                      <a:pt x="76200" y="495300"/>
                    </a:lnTo>
                    <a:lnTo>
                      <a:pt x="61912" y="526256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829F1F8A-8994-F76B-48B1-6892E7AD39F6}"/>
                  </a:ext>
                </a:extLst>
              </p:cNvPr>
              <p:cNvSpPr/>
              <p:nvPr/>
            </p:nvSpPr>
            <p:spPr>
              <a:xfrm>
                <a:off x="3405188" y="1533525"/>
                <a:ext cx="130968" cy="552450"/>
              </a:xfrm>
              <a:custGeom>
                <a:avLst/>
                <a:gdLst>
                  <a:gd name="connsiteX0" fmla="*/ 102393 w 130968"/>
                  <a:gd name="connsiteY0" fmla="*/ 0 h 552450"/>
                  <a:gd name="connsiteX1" fmla="*/ 123825 w 130968"/>
                  <a:gd name="connsiteY1" fmla="*/ 50006 h 552450"/>
                  <a:gd name="connsiteX2" fmla="*/ 109537 w 130968"/>
                  <a:gd name="connsiteY2" fmla="*/ 83344 h 552450"/>
                  <a:gd name="connsiteX3" fmla="*/ 78581 w 130968"/>
                  <a:gd name="connsiteY3" fmla="*/ 102394 h 552450"/>
                  <a:gd name="connsiteX4" fmla="*/ 80962 w 130968"/>
                  <a:gd name="connsiteY4" fmla="*/ 138113 h 552450"/>
                  <a:gd name="connsiteX5" fmla="*/ 126206 w 130968"/>
                  <a:gd name="connsiteY5" fmla="*/ 169069 h 552450"/>
                  <a:gd name="connsiteX6" fmla="*/ 130968 w 130968"/>
                  <a:gd name="connsiteY6" fmla="*/ 209550 h 552450"/>
                  <a:gd name="connsiteX7" fmla="*/ 109537 w 130968"/>
                  <a:gd name="connsiteY7" fmla="*/ 233363 h 552450"/>
                  <a:gd name="connsiteX8" fmla="*/ 104775 w 130968"/>
                  <a:gd name="connsiteY8" fmla="*/ 254794 h 552450"/>
                  <a:gd name="connsiteX9" fmla="*/ 71437 w 130968"/>
                  <a:gd name="connsiteY9" fmla="*/ 254794 h 552450"/>
                  <a:gd name="connsiteX10" fmla="*/ 80962 w 130968"/>
                  <a:gd name="connsiteY10" fmla="*/ 297656 h 552450"/>
                  <a:gd name="connsiteX11" fmla="*/ 61912 w 130968"/>
                  <a:gd name="connsiteY11" fmla="*/ 326231 h 552450"/>
                  <a:gd name="connsiteX12" fmla="*/ 45243 w 130968"/>
                  <a:gd name="connsiteY12" fmla="*/ 423863 h 552450"/>
                  <a:gd name="connsiteX13" fmla="*/ 78581 w 130968"/>
                  <a:gd name="connsiteY13" fmla="*/ 438150 h 552450"/>
                  <a:gd name="connsiteX14" fmla="*/ 61912 w 130968"/>
                  <a:gd name="connsiteY14" fmla="*/ 507206 h 552450"/>
                  <a:gd name="connsiteX15" fmla="*/ 23812 w 130968"/>
                  <a:gd name="connsiteY15" fmla="*/ 511969 h 552450"/>
                  <a:gd name="connsiteX16" fmla="*/ 0 w 130968"/>
                  <a:gd name="connsiteY16" fmla="*/ 552450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0968" h="552450">
                    <a:moveTo>
                      <a:pt x="102393" y="0"/>
                    </a:moveTo>
                    <a:lnTo>
                      <a:pt x="123825" y="50006"/>
                    </a:lnTo>
                    <a:lnTo>
                      <a:pt x="109537" y="83344"/>
                    </a:lnTo>
                    <a:lnTo>
                      <a:pt x="78581" y="102394"/>
                    </a:lnTo>
                    <a:lnTo>
                      <a:pt x="80962" y="138113"/>
                    </a:lnTo>
                    <a:lnTo>
                      <a:pt x="126206" y="169069"/>
                    </a:lnTo>
                    <a:lnTo>
                      <a:pt x="130968" y="209550"/>
                    </a:lnTo>
                    <a:lnTo>
                      <a:pt x="109537" y="233363"/>
                    </a:lnTo>
                    <a:lnTo>
                      <a:pt x="104775" y="254794"/>
                    </a:lnTo>
                    <a:lnTo>
                      <a:pt x="71437" y="254794"/>
                    </a:lnTo>
                    <a:lnTo>
                      <a:pt x="80962" y="297656"/>
                    </a:lnTo>
                    <a:lnTo>
                      <a:pt x="61912" y="326231"/>
                    </a:lnTo>
                    <a:lnTo>
                      <a:pt x="45243" y="423863"/>
                    </a:lnTo>
                    <a:lnTo>
                      <a:pt x="78581" y="438150"/>
                    </a:lnTo>
                    <a:lnTo>
                      <a:pt x="61912" y="507206"/>
                    </a:lnTo>
                    <a:lnTo>
                      <a:pt x="23812" y="511969"/>
                    </a:lnTo>
                    <a:lnTo>
                      <a:pt x="0" y="552450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EAE8103B-53D0-976B-BA85-1070338FBB90}"/>
                  </a:ext>
                </a:extLst>
              </p:cNvPr>
              <p:cNvSpPr/>
              <p:nvPr/>
            </p:nvSpPr>
            <p:spPr>
              <a:xfrm>
                <a:off x="3569494" y="2655094"/>
                <a:ext cx="242887" cy="166687"/>
              </a:xfrm>
              <a:custGeom>
                <a:avLst/>
                <a:gdLst>
                  <a:gd name="connsiteX0" fmla="*/ 14287 w 242887"/>
                  <a:gd name="connsiteY0" fmla="*/ 0 h 166687"/>
                  <a:gd name="connsiteX1" fmla="*/ 0 w 242887"/>
                  <a:gd name="connsiteY1" fmla="*/ 100012 h 166687"/>
                  <a:gd name="connsiteX2" fmla="*/ 50006 w 242887"/>
                  <a:gd name="connsiteY2" fmla="*/ 133350 h 166687"/>
                  <a:gd name="connsiteX3" fmla="*/ 52387 w 242887"/>
                  <a:gd name="connsiteY3" fmla="*/ 166687 h 166687"/>
                  <a:gd name="connsiteX4" fmla="*/ 95250 w 242887"/>
                  <a:gd name="connsiteY4" fmla="*/ 164306 h 166687"/>
                  <a:gd name="connsiteX5" fmla="*/ 123825 w 242887"/>
                  <a:gd name="connsiteY5" fmla="*/ 104775 h 166687"/>
                  <a:gd name="connsiteX6" fmla="*/ 242887 w 242887"/>
                  <a:gd name="connsiteY6" fmla="*/ 45244 h 166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2887" h="166687">
                    <a:moveTo>
                      <a:pt x="14287" y="0"/>
                    </a:moveTo>
                    <a:lnTo>
                      <a:pt x="0" y="100012"/>
                    </a:lnTo>
                    <a:lnTo>
                      <a:pt x="50006" y="133350"/>
                    </a:lnTo>
                    <a:lnTo>
                      <a:pt x="52387" y="166687"/>
                    </a:lnTo>
                    <a:lnTo>
                      <a:pt x="95250" y="164306"/>
                    </a:lnTo>
                    <a:lnTo>
                      <a:pt x="123825" y="104775"/>
                    </a:lnTo>
                    <a:lnTo>
                      <a:pt x="242887" y="45244"/>
                    </a:lnTo>
                  </a:path>
                </a:pathLst>
              </a:custGeom>
              <a:noFill/>
              <a:ln w="12700" cap="rnd">
                <a:solidFill>
                  <a:schemeClr val="tx1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0A2805D-065A-C3DC-AE79-0C706A9F7AF9}"/>
                </a:ext>
              </a:extLst>
            </p:cNvPr>
            <p:cNvGrpSpPr/>
            <p:nvPr/>
          </p:nvGrpSpPr>
          <p:grpSpPr>
            <a:xfrm>
              <a:off x="5423755" y="1626169"/>
              <a:ext cx="2625254" cy="3364667"/>
              <a:chOff x="2690507" y="1088167"/>
              <a:chExt cx="3470369" cy="4447814"/>
            </a:xfrm>
          </p:grpSpPr>
          <p:sp>
            <p:nvSpPr>
              <p:cNvPr id="264" name="テキスト ボックス 263">
                <a:extLst>
                  <a:ext uri="{FF2B5EF4-FFF2-40B4-BE49-F238E27FC236}">
                    <a16:creationId xmlns:a16="http://schemas.microsoft.com/office/drawing/2014/main" id="{A681113D-E5A6-CE4E-4C58-935A901B9F7D}"/>
                  </a:ext>
                </a:extLst>
              </p:cNvPr>
              <p:cNvSpPr txBox="1"/>
              <p:nvPr/>
            </p:nvSpPr>
            <p:spPr>
              <a:xfrm>
                <a:off x="5509907" y="3356251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宮崎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5" name="テキスト ボックス 264">
                <a:extLst>
                  <a:ext uri="{FF2B5EF4-FFF2-40B4-BE49-F238E27FC236}">
                    <a16:creationId xmlns:a16="http://schemas.microsoft.com/office/drawing/2014/main" id="{1C56183E-A173-1F69-B8B1-D2552DABEA1C}"/>
                  </a:ext>
                </a:extLst>
              </p:cNvPr>
              <p:cNvSpPr txBox="1"/>
              <p:nvPr/>
            </p:nvSpPr>
            <p:spPr>
              <a:xfrm>
                <a:off x="4257572" y="5169811"/>
                <a:ext cx="854396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鹿児島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6" name="テキスト ボックス 265">
                <a:extLst>
                  <a:ext uri="{FF2B5EF4-FFF2-40B4-BE49-F238E27FC236}">
                    <a16:creationId xmlns:a16="http://schemas.microsoft.com/office/drawing/2014/main" id="{B7795EAD-7459-40BF-D264-9BA7CD75C8A5}"/>
                  </a:ext>
                </a:extLst>
              </p:cNvPr>
              <p:cNvSpPr txBox="1"/>
              <p:nvPr/>
            </p:nvSpPr>
            <p:spPr>
              <a:xfrm>
                <a:off x="5311703" y="1728090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大分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7" name="テキスト ボックス 266">
                <a:extLst>
                  <a:ext uri="{FF2B5EF4-FFF2-40B4-BE49-F238E27FC236}">
                    <a16:creationId xmlns:a16="http://schemas.microsoft.com/office/drawing/2014/main" id="{545CB728-0650-1180-0ED0-357646DD4C7D}"/>
                  </a:ext>
                </a:extLst>
              </p:cNvPr>
              <p:cNvSpPr txBox="1"/>
              <p:nvPr/>
            </p:nvSpPr>
            <p:spPr>
              <a:xfrm>
                <a:off x="4116606" y="1088167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福岡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8" name="テキスト ボックス 267">
                <a:extLst>
                  <a:ext uri="{FF2B5EF4-FFF2-40B4-BE49-F238E27FC236}">
                    <a16:creationId xmlns:a16="http://schemas.microsoft.com/office/drawing/2014/main" id="{1C9F862E-F542-2B3B-9A6C-057631DE9E03}"/>
                  </a:ext>
                </a:extLst>
              </p:cNvPr>
              <p:cNvSpPr txBox="1"/>
              <p:nvPr/>
            </p:nvSpPr>
            <p:spPr>
              <a:xfrm>
                <a:off x="2862426" y="1500174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佐賀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9" name="テキスト ボックス 268">
                <a:extLst>
                  <a:ext uri="{FF2B5EF4-FFF2-40B4-BE49-F238E27FC236}">
                    <a16:creationId xmlns:a16="http://schemas.microsoft.com/office/drawing/2014/main" id="{878FE74B-4149-6FD3-0ED5-675D7C7C222C}"/>
                  </a:ext>
                </a:extLst>
              </p:cNvPr>
              <p:cNvSpPr txBox="1"/>
              <p:nvPr/>
            </p:nvSpPr>
            <p:spPr>
              <a:xfrm>
                <a:off x="2690507" y="2373271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長崎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70" name="テキスト ボックス 269">
                <a:extLst>
                  <a:ext uri="{FF2B5EF4-FFF2-40B4-BE49-F238E27FC236}">
                    <a16:creationId xmlns:a16="http://schemas.microsoft.com/office/drawing/2014/main" id="{F6648281-7608-56CF-9C07-855A82AAB675}"/>
                  </a:ext>
                </a:extLst>
              </p:cNvPr>
              <p:cNvSpPr txBox="1"/>
              <p:nvPr/>
            </p:nvSpPr>
            <p:spPr>
              <a:xfrm>
                <a:off x="4686946" y="3333391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熊本</a:t>
                </a:r>
                <a:endParaRPr kumimoji="1" lang="ja-JP" alt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8202E20-ED2B-C617-E848-8C3A54666602}"/>
                </a:ext>
              </a:extLst>
            </p:cNvPr>
            <p:cNvGrpSpPr/>
            <p:nvPr/>
          </p:nvGrpSpPr>
          <p:grpSpPr>
            <a:xfrm>
              <a:off x="5792188" y="1034729"/>
              <a:ext cx="3352761" cy="4485606"/>
              <a:chOff x="3177547" y="306332"/>
              <a:chExt cx="4432076" cy="5929603"/>
            </a:xfrm>
          </p:grpSpPr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D28C7E02-C0AF-599C-C2D4-8C95B9532544}"/>
                  </a:ext>
                </a:extLst>
              </p:cNvPr>
              <p:cNvSpPr txBox="1"/>
              <p:nvPr/>
            </p:nvSpPr>
            <p:spPr>
              <a:xfrm>
                <a:off x="4251484" y="306332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おんががわ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遠賀川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BE546F50-CF0E-CA72-0FB9-EB77896CCA17}"/>
                  </a:ext>
                </a:extLst>
              </p:cNvPr>
              <p:cNvSpPr txBox="1"/>
              <p:nvPr/>
            </p:nvSpPr>
            <p:spPr>
              <a:xfrm>
                <a:off x="5428917" y="916203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やまくにがわ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山国川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C0AE0981-5E94-9083-EBD3-8FADCD22B954}"/>
                  </a:ext>
                </a:extLst>
              </p:cNvPr>
              <p:cNvSpPr txBox="1"/>
              <p:nvPr/>
            </p:nvSpPr>
            <p:spPr>
              <a:xfrm>
                <a:off x="3781183" y="2072498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ちくごがわ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筑後川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4DD2ED8E-6C84-FB1C-F1FC-89B49CB539F0}"/>
                  </a:ext>
                </a:extLst>
              </p:cNvPr>
              <p:cNvSpPr txBox="1"/>
              <p:nvPr/>
            </p:nvSpPr>
            <p:spPr>
              <a:xfrm>
                <a:off x="3871424" y="2284340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やべがわ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矢部川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46ED423F-BC09-34C8-AD4D-C6A892900E4D}"/>
                  </a:ext>
                </a:extLst>
              </p:cNvPr>
              <p:cNvSpPr txBox="1"/>
              <p:nvPr/>
            </p:nvSpPr>
            <p:spPr>
              <a:xfrm>
                <a:off x="3177547" y="1254786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まつうらがわ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松浦川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9D553CED-29DD-AE32-D56E-EFB38C7798DD}"/>
                  </a:ext>
                </a:extLst>
              </p:cNvPr>
              <p:cNvSpPr txBox="1"/>
              <p:nvPr/>
            </p:nvSpPr>
            <p:spPr>
              <a:xfrm>
                <a:off x="3390373" y="2142550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ろっかくがわ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六角川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8DB7CD05-51DA-9D0F-C456-97012DF4C872}"/>
                  </a:ext>
                </a:extLst>
              </p:cNvPr>
              <p:cNvSpPr txBox="1"/>
              <p:nvPr/>
            </p:nvSpPr>
            <p:spPr>
              <a:xfrm>
                <a:off x="3515725" y="1742207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かせがわ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嘉瀬川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4" name="テキスト ボックス 223">
                <a:extLst>
                  <a:ext uri="{FF2B5EF4-FFF2-40B4-BE49-F238E27FC236}">
                    <a16:creationId xmlns:a16="http://schemas.microsoft.com/office/drawing/2014/main" id="{9418D655-568C-A040-6066-7E3E4D5848AA}"/>
                  </a:ext>
                </a:extLst>
              </p:cNvPr>
              <p:cNvSpPr txBox="1"/>
              <p:nvPr/>
            </p:nvSpPr>
            <p:spPr>
              <a:xfrm>
                <a:off x="3700871" y="2529835"/>
                <a:ext cx="718778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ほんみょうがわ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本明川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5" name="テキスト ボックス 224">
                <a:extLst>
                  <a:ext uri="{FF2B5EF4-FFF2-40B4-BE49-F238E27FC236}">
                    <a16:creationId xmlns:a16="http://schemas.microsoft.com/office/drawing/2014/main" id="{2A228D3B-D51E-F59D-CE50-5CA5F4067CEA}"/>
                  </a:ext>
                </a:extLst>
              </p:cNvPr>
              <p:cNvSpPr txBox="1"/>
              <p:nvPr/>
            </p:nvSpPr>
            <p:spPr>
              <a:xfrm>
                <a:off x="3942314" y="2709548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きくちがわ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菊池川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6" name="テキスト ボックス 225">
                <a:extLst>
                  <a:ext uri="{FF2B5EF4-FFF2-40B4-BE49-F238E27FC236}">
                    <a16:creationId xmlns:a16="http://schemas.microsoft.com/office/drawing/2014/main" id="{5E6B2DFA-1590-F9C3-5D01-4F2FF9E38F2F}"/>
                  </a:ext>
                </a:extLst>
              </p:cNvPr>
              <p:cNvSpPr txBox="1"/>
              <p:nvPr/>
            </p:nvSpPr>
            <p:spPr>
              <a:xfrm>
                <a:off x="4412700" y="2709548"/>
                <a:ext cx="515350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しらかわ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7" name="テキスト ボックス 226">
                <a:extLst>
                  <a:ext uri="{FF2B5EF4-FFF2-40B4-BE49-F238E27FC236}">
                    <a16:creationId xmlns:a16="http://schemas.microsoft.com/office/drawing/2014/main" id="{A48CEBF0-DE5E-8D86-F51D-AD05995B59FD}"/>
                  </a:ext>
                </a:extLst>
              </p:cNvPr>
              <p:cNvSpPr txBox="1"/>
              <p:nvPr/>
            </p:nvSpPr>
            <p:spPr>
              <a:xfrm>
                <a:off x="4101317" y="3018148"/>
                <a:ext cx="58315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みどりかわ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8" name="テキスト ボックス 227">
                <a:extLst>
                  <a:ext uri="{FF2B5EF4-FFF2-40B4-BE49-F238E27FC236}">
                    <a16:creationId xmlns:a16="http://schemas.microsoft.com/office/drawing/2014/main" id="{AB1930D3-8A3E-E845-9B52-7D7FA2C4E5BC}"/>
                  </a:ext>
                </a:extLst>
              </p:cNvPr>
              <p:cNvSpPr txBox="1"/>
              <p:nvPr/>
            </p:nvSpPr>
            <p:spPr>
              <a:xfrm>
                <a:off x="3998247" y="3492668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くまがわ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球磨川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9" name="テキスト ボックス 228">
                <a:extLst>
                  <a:ext uri="{FF2B5EF4-FFF2-40B4-BE49-F238E27FC236}">
                    <a16:creationId xmlns:a16="http://schemas.microsoft.com/office/drawing/2014/main" id="{9482890E-35CE-5445-82D3-AA4A7DE11265}"/>
                  </a:ext>
                </a:extLst>
              </p:cNvPr>
              <p:cNvSpPr txBox="1"/>
              <p:nvPr/>
            </p:nvSpPr>
            <p:spPr>
              <a:xfrm>
                <a:off x="5944927" y="1721135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おおいたがわ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大分川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3" name="テキスト ボックス 242">
                <a:extLst>
                  <a:ext uri="{FF2B5EF4-FFF2-40B4-BE49-F238E27FC236}">
                    <a16:creationId xmlns:a16="http://schemas.microsoft.com/office/drawing/2014/main" id="{C7209890-B924-12F9-59C1-EB8A12414D74}"/>
                  </a:ext>
                </a:extLst>
              </p:cNvPr>
              <p:cNvSpPr txBox="1"/>
              <p:nvPr/>
            </p:nvSpPr>
            <p:spPr>
              <a:xfrm>
                <a:off x="6398012" y="1676730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おおのがわ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大野川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4" name="テキスト ボックス 243">
                <a:extLst>
                  <a:ext uri="{FF2B5EF4-FFF2-40B4-BE49-F238E27FC236}">
                    <a16:creationId xmlns:a16="http://schemas.microsoft.com/office/drawing/2014/main" id="{1F1FB2DD-FC47-4FF3-0D0E-F78811C96408}"/>
                  </a:ext>
                </a:extLst>
              </p:cNvPr>
              <p:cNvSpPr txBox="1"/>
              <p:nvPr/>
            </p:nvSpPr>
            <p:spPr>
              <a:xfrm>
                <a:off x="6890844" y="2376970"/>
                <a:ext cx="71877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ばんじょうがわ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番匠川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5" name="テキスト ボックス 244">
                <a:extLst>
                  <a:ext uri="{FF2B5EF4-FFF2-40B4-BE49-F238E27FC236}">
                    <a16:creationId xmlns:a16="http://schemas.microsoft.com/office/drawing/2014/main" id="{7F620364-6B69-8717-CF6D-EB757B55A243}"/>
                  </a:ext>
                </a:extLst>
              </p:cNvPr>
              <p:cNvSpPr txBox="1"/>
              <p:nvPr/>
            </p:nvSpPr>
            <p:spPr>
              <a:xfrm>
                <a:off x="6475929" y="3231919"/>
                <a:ext cx="786588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ごかせがわ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五ヶ瀬川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6" name="テキスト ボックス 245">
                <a:extLst>
                  <a:ext uri="{FF2B5EF4-FFF2-40B4-BE49-F238E27FC236}">
                    <a16:creationId xmlns:a16="http://schemas.microsoft.com/office/drawing/2014/main" id="{E282261F-52D1-79A9-8E8B-371FCCB90AEB}"/>
                  </a:ext>
                </a:extLst>
              </p:cNvPr>
              <p:cNvSpPr txBox="1"/>
              <p:nvPr/>
            </p:nvSpPr>
            <p:spPr>
              <a:xfrm>
                <a:off x="6146533" y="4162425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おまるがわ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小丸川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7" name="テキスト ボックス 246">
                <a:extLst>
                  <a:ext uri="{FF2B5EF4-FFF2-40B4-BE49-F238E27FC236}">
                    <a16:creationId xmlns:a16="http://schemas.microsoft.com/office/drawing/2014/main" id="{F13154EF-D2C2-C10F-7FBE-776247FF95FC}"/>
                  </a:ext>
                </a:extLst>
              </p:cNvPr>
              <p:cNvSpPr txBox="1"/>
              <p:nvPr/>
            </p:nvSpPr>
            <p:spPr>
              <a:xfrm>
                <a:off x="6013115" y="4666357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おおよどがわ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大淀川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9" name="テキスト ボックス 248">
                <a:extLst>
                  <a:ext uri="{FF2B5EF4-FFF2-40B4-BE49-F238E27FC236}">
                    <a16:creationId xmlns:a16="http://schemas.microsoft.com/office/drawing/2014/main" id="{485FF42E-6C56-F8D1-528D-64E1EA54AC4B}"/>
                  </a:ext>
                </a:extLst>
              </p:cNvPr>
              <p:cNvSpPr txBox="1"/>
              <p:nvPr/>
            </p:nvSpPr>
            <p:spPr>
              <a:xfrm>
                <a:off x="3319870" y="4726489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せんだいがわ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川内川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3" name="テキスト ボックス 262">
                <a:extLst>
                  <a:ext uri="{FF2B5EF4-FFF2-40B4-BE49-F238E27FC236}">
                    <a16:creationId xmlns:a16="http://schemas.microsoft.com/office/drawing/2014/main" id="{4FACA4B4-3BB7-5C7D-0194-0C871BC2EC6E}"/>
                  </a:ext>
                </a:extLst>
              </p:cNvPr>
              <p:cNvSpPr txBox="1"/>
              <p:nvPr/>
            </p:nvSpPr>
            <p:spPr>
              <a:xfrm>
                <a:off x="5357637" y="5869765"/>
                <a:ext cx="650969" cy="3661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dist"/>
                <a:r>
                  <a:rPr kumimoji="1" lang="ja-JP" altLang="en-US" sz="4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きもつきがわ</a:t>
                </a:r>
                <a:endParaRPr kumimoji="1" lang="en-US" altLang="ja-JP" sz="4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dist"/>
                <a:r>
                  <a:rPr kumimoji="1" lang="ja-JP" altLang="en-US" sz="80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肝属川</a:t>
                </a:r>
                <a:endParaRPr kumimoji="1" lang="en-US" altLang="ja-JP" sz="8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20540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160843</TotalTime>
  <Words>287</Words>
  <Application>Microsoft Office PowerPoint</Application>
  <PresentationFormat>A4 210 x 297 mm</PresentationFormat>
  <Paragraphs>191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pptxn34_九州地方の一級河川</dc:title>
  <dc:subject>pptxn34_九州地方の一級河川</dc:subject>
  <dc:creator>でじけろお</dc:creator>
  <cp:revision>1</cp:revision>
  <dcterms:created xsi:type="dcterms:W3CDTF">2018-05-20T00:31:01Z</dcterms:created>
  <dcterms:modified xsi:type="dcterms:W3CDTF">2025-01-12T07:18:45Z</dcterms:modified>
  <cp:version>1</cp:version>
</cp:coreProperties>
</file>